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15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FFCC"/>
    <a:srgbClr val="33CC33"/>
    <a:srgbClr val="008000"/>
    <a:srgbClr val="003300"/>
    <a:srgbClr val="00FFFF"/>
    <a:srgbClr val="CCFFFF"/>
    <a:srgbClr val="33CCCC"/>
    <a:srgbClr val="00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254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210" y="-78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49874958913053E-2"/>
          <c:y val="5.5167143551904906E-2"/>
          <c:w val="0.92058165548098436"/>
          <c:h val="0.72225624401407085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66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v>Cumulative Dividends</c:v>
          </c:tx>
          <c:spPr>
            <a:solidFill>
              <a:srgbClr val="006699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16.812112170947469</c:v>
                </c:pt>
                <c:pt idx="2">
                  <c:v>57.315820400105949</c:v>
                </c:pt>
                <c:pt idx="3">
                  <c:v>78.497996486355845</c:v>
                </c:pt>
                <c:pt idx="4">
                  <c:v>97.325107246045746</c:v>
                </c:pt>
                <c:pt idx="5">
                  <c:v>149.48319730403148</c:v>
                </c:pt>
                <c:pt idx="6">
                  <c:v>171.68709452837336</c:v>
                </c:pt>
                <c:pt idx="7">
                  <c:v>192.48292029104658</c:v>
                </c:pt>
                <c:pt idx="8">
                  <c:v>232.81303600434381</c:v>
                </c:pt>
                <c:pt idx="9">
                  <c:v>256.33385500617641</c:v>
                </c:pt>
                <c:pt idx="10">
                  <c:v>278.04946582872191</c:v>
                </c:pt>
                <c:pt idx="11">
                  <c:v>319.7190652652975</c:v>
                </c:pt>
                <c:pt idx="12">
                  <c:v>348.26097266658911</c:v>
                </c:pt>
                <c:pt idx="13">
                  <c:v>367.97000648003768</c:v>
                </c:pt>
                <c:pt idx="14">
                  <c:v>410.77688915011481</c:v>
                </c:pt>
                <c:pt idx="15">
                  <c:v>432.57123232920327</c:v>
                </c:pt>
                <c:pt idx="16">
                  <c:v>455.00422201438795</c:v>
                </c:pt>
                <c:pt idx="17">
                  <c:v>505.74758641393146</c:v>
                </c:pt>
                <c:pt idx="18">
                  <c:v>529.89119107378906</c:v>
                </c:pt>
                <c:pt idx="19">
                  <c:v>549.26509332887133</c:v>
                </c:pt>
                <c:pt idx="20">
                  <c:v>596.11387535492327</c:v>
                </c:pt>
                <c:pt idx="21">
                  <c:v>624.68092424688632</c:v>
                </c:pt>
                <c:pt idx="22">
                  <c:v>643.17327847879346</c:v>
                </c:pt>
                <c:pt idx="23">
                  <c:v>686.13085206613732</c:v>
                </c:pt>
                <c:pt idx="24">
                  <c:v>717.64241684411866</c:v>
                </c:pt>
                <c:pt idx="25">
                  <c:v>733.63023090421188</c:v>
                </c:pt>
                <c:pt idx="26">
                  <c:v>775.64004714581711</c:v>
                </c:pt>
                <c:pt idx="27">
                  <c:v>805.58726506343965</c:v>
                </c:pt>
                <c:pt idx="28">
                  <c:v>823.68555442417596</c:v>
                </c:pt>
                <c:pt idx="29">
                  <c:v>873.63411930380698</c:v>
                </c:pt>
                <c:pt idx="30">
                  <c:v>905.25728110159127</c:v>
                </c:pt>
                <c:pt idx="31">
                  <c:v>923.83864976046755</c:v>
                </c:pt>
                <c:pt idx="32">
                  <c:v>969.98179112765035</c:v>
                </c:pt>
                <c:pt idx="33">
                  <c:v>1003.8552827718572</c:v>
                </c:pt>
                <c:pt idx="34">
                  <c:v>1021.3275399980558</c:v>
                </c:pt>
                <c:pt idx="35">
                  <c:v>1070.5630906934484</c:v>
                </c:pt>
                <c:pt idx="36">
                  <c:v>1099.6564982928985</c:v>
                </c:pt>
                <c:pt idx="37">
                  <c:v>1117.5534066445764</c:v>
                </c:pt>
                <c:pt idx="38">
                  <c:v>1160.6821145484396</c:v>
                </c:pt>
                <c:pt idx="39">
                  <c:v>1194.0908672205039</c:v>
                </c:pt>
                <c:pt idx="40">
                  <c:v>1211.7896001457977</c:v>
                </c:pt>
                <c:pt idx="41">
                  <c:v>1267.6785005454121</c:v>
                </c:pt>
                <c:pt idx="42">
                  <c:v>1298.5779440359076</c:v>
                </c:pt>
                <c:pt idx="43">
                  <c:v>1317.2057461377315</c:v>
                </c:pt>
                <c:pt idx="44">
                  <c:v>1367.0864759624321</c:v>
                </c:pt>
                <c:pt idx="45">
                  <c:v>1401.3094264636015</c:v>
                </c:pt>
                <c:pt idx="46">
                  <c:v>1420.2209703248996</c:v>
                </c:pt>
                <c:pt idx="47">
                  <c:v>1470.6939099915808</c:v>
                </c:pt>
                <c:pt idx="48">
                  <c:v>1500.2840773497248</c:v>
                </c:pt>
                <c:pt idx="49">
                  <c:v>1522.6867667171362</c:v>
                </c:pt>
                <c:pt idx="50">
                  <c:v>1567.6525414724626</c:v>
                </c:pt>
                <c:pt idx="51">
                  <c:v>1600.0302594786119</c:v>
                </c:pt>
                <c:pt idx="52">
                  <c:v>1618.6578077238648</c:v>
                </c:pt>
                <c:pt idx="53">
                  <c:v>1677.226344572272</c:v>
                </c:pt>
                <c:pt idx="54">
                  <c:v>1711.029508267656</c:v>
                </c:pt>
                <c:pt idx="55">
                  <c:v>1730.5190970787246</c:v>
                </c:pt>
                <c:pt idx="56">
                  <c:v>1781.339964685118</c:v>
                </c:pt>
                <c:pt idx="57">
                  <c:v>1819.7075553076907</c:v>
                </c:pt>
                <c:pt idx="58">
                  <c:v>1843.8135736925406</c:v>
                </c:pt>
                <c:pt idx="59">
                  <c:v>1891.6929174136435</c:v>
                </c:pt>
                <c:pt idx="60">
                  <c:v>1929.5891428961329</c:v>
                </c:pt>
                <c:pt idx="61">
                  <c:v>1954.7132408523883</c:v>
                </c:pt>
                <c:pt idx="62">
                  <c:v>1999.8188255279179</c:v>
                </c:pt>
                <c:pt idx="63">
                  <c:v>2035.0401229992574</c:v>
                </c:pt>
                <c:pt idx="64">
                  <c:v>2059.7839524686024</c:v>
                </c:pt>
                <c:pt idx="65">
                  <c:v>2122.4658516944651</c:v>
                </c:pt>
                <c:pt idx="66">
                  <c:v>2157.2061078343286</c:v>
                </c:pt>
                <c:pt idx="67">
                  <c:v>2182.5046252039383</c:v>
                </c:pt>
                <c:pt idx="68">
                  <c:v>2235.9030653321179</c:v>
                </c:pt>
                <c:pt idx="69">
                  <c:v>2275.6619859844086</c:v>
                </c:pt>
                <c:pt idx="70">
                  <c:v>2303.3346606431851</c:v>
                </c:pt>
                <c:pt idx="71">
                  <c:v>2359.2447807286439</c:v>
                </c:pt>
                <c:pt idx="72">
                  <c:v>2396.4820759006961</c:v>
                </c:pt>
                <c:pt idx="73">
                  <c:v>2426.0990462609084</c:v>
                </c:pt>
                <c:pt idx="74">
                  <c:v>2476.5528700310442</c:v>
                </c:pt>
                <c:pt idx="75">
                  <c:v>2513.8010685049098</c:v>
                </c:pt>
                <c:pt idx="76">
                  <c:v>2542.6560683349621</c:v>
                </c:pt>
                <c:pt idx="77">
                  <c:v>2608.1926800252818</c:v>
                </c:pt>
                <c:pt idx="78">
                  <c:v>2643.8698062929707</c:v>
                </c:pt>
                <c:pt idx="79">
                  <c:v>2679.8902058429771</c:v>
                </c:pt>
                <c:pt idx="80">
                  <c:v>2729.9916738802494</c:v>
                </c:pt>
                <c:pt idx="81">
                  <c:v>2777.3717264092538</c:v>
                </c:pt>
                <c:pt idx="82">
                  <c:v>2811.7211256813075</c:v>
                </c:pt>
                <c:pt idx="83">
                  <c:v>2865.5428366397427</c:v>
                </c:pt>
                <c:pt idx="84">
                  <c:v>2909.8327150944556</c:v>
                </c:pt>
                <c:pt idx="85">
                  <c:v>2939.5499314624899</c:v>
                </c:pt>
                <c:pt idx="86">
                  <c:v>2991.6447565644244</c:v>
                </c:pt>
                <c:pt idx="87">
                  <c:v>3033.5796586078304</c:v>
                </c:pt>
                <c:pt idx="88">
                  <c:v>3067.6681071687522</c:v>
                </c:pt>
                <c:pt idx="89">
                  <c:v>3132.0845481408087</c:v>
                </c:pt>
                <c:pt idx="90">
                  <c:v>3172.0605040848109</c:v>
                </c:pt>
                <c:pt idx="91">
                  <c:v>3216.7758955677427</c:v>
                </c:pt>
                <c:pt idx="92">
                  <c:v>3264.3742024646253</c:v>
                </c:pt>
                <c:pt idx="93">
                  <c:v>3315.2654571910057</c:v>
                </c:pt>
                <c:pt idx="94">
                  <c:v>3351.2219269036596</c:v>
                </c:pt>
                <c:pt idx="95">
                  <c:v>3406.0802734637277</c:v>
                </c:pt>
                <c:pt idx="96">
                  <c:v>3454.6138236210309</c:v>
                </c:pt>
                <c:pt idx="97">
                  <c:v>3485.7882421812315</c:v>
                </c:pt>
                <c:pt idx="98">
                  <c:v>3543.7981576681468</c:v>
                </c:pt>
                <c:pt idx="99">
                  <c:v>3590.6454117573976</c:v>
                </c:pt>
                <c:pt idx="100">
                  <c:v>3629.0433605220883</c:v>
                </c:pt>
                <c:pt idx="101">
                  <c:v>3693.591228168611</c:v>
                </c:pt>
                <c:pt idx="102">
                  <c:v>3739.3108100912946</c:v>
                </c:pt>
                <c:pt idx="103">
                  <c:v>3778.2774574986261</c:v>
                </c:pt>
                <c:pt idx="104">
                  <c:v>3826.8964131486855</c:v>
                </c:pt>
                <c:pt idx="105">
                  <c:v>3883.6732590623819</c:v>
                </c:pt>
                <c:pt idx="106">
                  <c:v>3921.6953848328608</c:v>
                </c:pt>
                <c:pt idx="107">
                  <c:v>3979.842804060861</c:v>
                </c:pt>
                <c:pt idx="108">
                  <c:v>4031.8590335330041</c:v>
                </c:pt>
                <c:pt idx="109">
                  <c:v>4067.3625466698513</c:v>
                </c:pt>
                <c:pt idx="110">
                  <c:v>4122.5637153692342</c:v>
                </c:pt>
                <c:pt idx="111">
                  <c:v>4176.5172950220276</c:v>
                </c:pt>
                <c:pt idx="112">
                  <c:v>4212.6301864042489</c:v>
                </c:pt>
                <c:pt idx="113">
                  <c:v>4277.7518454192414</c:v>
                </c:pt>
                <c:pt idx="114">
                  <c:v>4327.3826133474695</c:v>
                </c:pt>
                <c:pt idx="115">
                  <c:v>4368.0135171008706</c:v>
                </c:pt>
                <c:pt idx="116">
                  <c:v>4430.6413748141013</c:v>
                </c:pt>
                <c:pt idx="117">
                  <c:v>4484.8942827517158</c:v>
                </c:pt>
                <c:pt idx="118">
                  <c:v>4519.2698882529867</c:v>
                </c:pt>
                <c:pt idx="119">
                  <c:v>4581.7205562417948</c:v>
                </c:pt>
                <c:pt idx="120">
                  <c:v>4634.6631739209633</c:v>
                </c:pt>
                <c:pt idx="121">
                  <c:v>4669.8871851891899</c:v>
                </c:pt>
                <c:pt idx="122">
                  <c:v>4729.5177123418871</c:v>
                </c:pt>
                <c:pt idx="123">
                  <c:v>4784.5552314000897</c:v>
                </c:pt>
                <c:pt idx="124">
                  <c:v>4823.2557908554427</c:v>
                </c:pt>
                <c:pt idx="125">
                  <c:v>4897.1497040509776</c:v>
                </c:pt>
                <c:pt idx="126">
                  <c:v>4934.4158735148058</c:v>
                </c:pt>
                <c:pt idx="127">
                  <c:v>4971.9263911724074</c:v>
                </c:pt>
                <c:pt idx="128">
                  <c:v>5045.8387036963595</c:v>
                </c:pt>
                <c:pt idx="129">
                  <c:v>5084.0883631301404</c:v>
                </c:pt>
                <c:pt idx="130">
                  <c:v>5122.0154568022508</c:v>
                </c:pt>
                <c:pt idx="131">
                  <c:v>5186.3124437840843</c:v>
                </c:pt>
                <c:pt idx="132">
                  <c:v>5226.8419007331449</c:v>
                </c:pt>
                <c:pt idx="133">
                  <c:v>5267.6405560789271</c:v>
                </c:pt>
                <c:pt idx="134">
                  <c:v>5323.2512966051154</c:v>
                </c:pt>
                <c:pt idx="135">
                  <c:v>5362.1743456980839</c:v>
                </c:pt>
                <c:pt idx="136">
                  <c:v>5400.4262241747447</c:v>
                </c:pt>
                <c:pt idx="137">
                  <c:v>5474.4784329103486</c:v>
                </c:pt>
                <c:pt idx="138">
                  <c:v>5505.2749136084321</c:v>
                </c:pt>
                <c:pt idx="139">
                  <c:v>5547.2199580195884</c:v>
                </c:pt>
                <c:pt idx="140">
                  <c:v>5614.3345364990028</c:v>
                </c:pt>
                <c:pt idx="141">
                  <c:v>5655.3185218315621</c:v>
                </c:pt>
                <c:pt idx="142">
                  <c:v>5692.7118318194271</c:v>
                </c:pt>
                <c:pt idx="143">
                  <c:v>5752.8326380825501</c:v>
                </c:pt>
                <c:pt idx="144">
                  <c:v>5803.0322160097194</c:v>
                </c:pt>
                <c:pt idx="145">
                  <c:v>5844.707903741295</c:v>
                </c:pt>
                <c:pt idx="146">
                  <c:v>5907.0162843703092</c:v>
                </c:pt>
                <c:pt idx="147">
                  <c:v>5943.1731231900058</c:v>
                </c:pt>
                <c:pt idx="148">
                  <c:v>5976.6960550232161</c:v>
                </c:pt>
                <c:pt idx="149">
                  <c:v>6045.818238803231</c:v>
                </c:pt>
                <c:pt idx="150">
                  <c:v>6094.4782005039724</c:v>
                </c:pt>
                <c:pt idx="151">
                  <c:v>6133.5755350368581</c:v>
                </c:pt>
                <c:pt idx="152">
                  <c:v>6190.9600529525296</c:v>
                </c:pt>
                <c:pt idx="153">
                  <c:v>6237.1382246566782</c:v>
                </c:pt>
                <c:pt idx="154">
                  <c:v>6285.2908211998993</c:v>
                </c:pt>
                <c:pt idx="155">
                  <c:v>6344.9342953251098</c:v>
                </c:pt>
                <c:pt idx="156">
                  <c:v>6401.0572040775078</c:v>
                </c:pt>
                <c:pt idx="157">
                  <c:v>6441.5319517708558</c:v>
                </c:pt>
                <c:pt idx="158">
                  <c:v>6506.2475257986871</c:v>
                </c:pt>
                <c:pt idx="159">
                  <c:v>6549.3674636826263</c:v>
                </c:pt>
                <c:pt idx="160">
                  <c:v>6592.1931851807803</c:v>
                </c:pt>
                <c:pt idx="161">
                  <c:v>6654.4759026239508</c:v>
                </c:pt>
                <c:pt idx="162">
                  <c:v>6706.9414173762152</c:v>
                </c:pt>
                <c:pt idx="163">
                  <c:v>6759.311269335436</c:v>
                </c:pt>
                <c:pt idx="164">
                  <c:v>6820.7831970432317</c:v>
                </c:pt>
                <c:pt idx="165">
                  <c:v>6872.0997560472351</c:v>
                </c:pt>
                <c:pt idx="166">
                  <c:v>6933.0799914008658</c:v>
                </c:pt>
                <c:pt idx="167">
                  <c:v>7000.3460245631322</c:v>
                </c:pt>
                <c:pt idx="168">
                  <c:v>7068.9352081237639</c:v>
                </c:pt>
                <c:pt idx="169">
                  <c:v>7115.0139880963916</c:v>
                </c:pt>
                <c:pt idx="170">
                  <c:v>7188.4593969791649</c:v>
                </c:pt>
                <c:pt idx="171">
                  <c:v>7244.691501319332</c:v>
                </c:pt>
                <c:pt idx="172">
                  <c:v>7292.0822526227412</c:v>
                </c:pt>
                <c:pt idx="173">
                  <c:v>7362.34647498504</c:v>
                </c:pt>
                <c:pt idx="174">
                  <c:v>7425.8298721843112</c:v>
                </c:pt>
                <c:pt idx="175">
                  <c:v>7478.498735279959</c:v>
                </c:pt>
                <c:pt idx="176">
                  <c:v>7553.8126708702375</c:v>
                </c:pt>
                <c:pt idx="177">
                  <c:v>7616.5590301078928</c:v>
                </c:pt>
                <c:pt idx="178">
                  <c:v>7671.5599437714709</c:v>
                </c:pt>
                <c:pt idx="179">
                  <c:v>7753.6472628701858</c:v>
                </c:pt>
                <c:pt idx="180">
                  <c:v>7826.0048247617351</c:v>
                </c:pt>
                <c:pt idx="181">
                  <c:v>7869.3575567653606</c:v>
                </c:pt>
                <c:pt idx="182">
                  <c:v>7968.3432387992243</c:v>
                </c:pt>
                <c:pt idx="183">
                  <c:v>8034.9031639870354</c:v>
                </c:pt>
                <c:pt idx="184">
                  <c:v>8088.0869487651989</c:v>
                </c:pt>
                <c:pt idx="185">
                  <c:v>8172.9799057251776</c:v>
                </c:pt>
                <c:pt idx="186">
                  <c:v>8246.4654401272564</c:v>
                </c:pt>
                <c:pt idx="187">
                  <c:v>8303.7884622509937</c:v>
                </c:pt>
                <c:pt idx="188">
                  <c:v>8406.1070022577551</c:v>
                </c:pt>
                <c:pt idx="189">
                  <c:v>8461.7117464941784</c:v>
                </c:pt>
                <c:pt idx="190">
                  <c:v>8514.0826013819824</c:v>
                </c:pt>
                <c:pt idx="191">
                  <c:v>8640.2907033292358</c:v>
                </c:pt>
                <c:pt idx="192">
                  <c:v>8704.8266664402709</c:v>
                </c:pt>
                <c:pt idx="193">
                  <c:v>8755.0628744318019</c:v>
                </c:pt>
                <c:pt idx="194">
                  <c:v>8870.5290564682637</c:v>
                </c:pt>
                <c:pt idx="195">
                  <c:v>8941.6152816781978</c:v>
                </c:pt>
                <c:pt idx="196">
                  <c:v>9005.7998391542169</c:v>
                </c:pt>
                <c:pt idx="197">
                  <c:v>9118.1010699622366</c:v>
                </c:pt>
                <c:pt idx="198">
                  <c:v>9182.6891687233438</c:v>
                </c:pt>
                <c:pt idx="199">
                  <c:v>9238.1813187744847</c:v>
                </c:pt>
                <c:pt idx="200">
                  <c:v>9367.7838523473383</c:v>
                </c:pt>
                <c:pt idx="201">
                  <c:v>9431.2137917005384</c:v>
                </c:pt>
                <c:pt idx="202">
                  <c:v>9489.1966579948548</c:v>
                </c:pt>
                <c:pt idx="203">
                  <c:v>9631.2902019423927</c:v>
                </c:pt>
                <c:pt idx="204">
                  <c:v>9711.6803674400799</c:v>
                </c:pt>
                <c:pt idx="205">
                  <c:v>9772.89823525262</c:v>
                </c:pt>
                <c:pt idx="206">
                  <c:v>9906.8417804679357</c:v>
                </c:pt>
                <c:pt idx="207">
                  <c:v>9975.7445987019564</c:v>
                </c:pt>
                <c:pt idx="208">
                  <c:v>10034.275792870387</c:v>
                </c:pt>
                <c:pt idx="209">
                  <c:v>10176.168186941759</c:v>
                </c:pt>
                <c:pt idx="210">
                  <c:v>10251.667672009879</c:v>
                </c:pt>
                <c:pt idx="211">
                  <c:v>10311.629831287395</c:v>
                </c:pt>
                <c:pt idx="212">
                  <c:v>10438.905598683079</c:v>
                </c:pt>
                <c:pt idx="213">
                  <c:v>10536.225465551457</c:v>
                </c:pt>
                <c:pt idx="214">
                  <c:v>10604.390477853649</c:v>
                </c:pt>
                <c:pt idx="215">
                  <c:v>10747.04010712014</c:v>
                </c:pt>
                <c:pt idx="216">
                  <c:v>10850.865255646986</c:v>
                </c:pt>
                <c:pt idx="217">
                  <c:v>10922.637600776754</c:v>
                </c:pt>
                <c:pt idx="218">
                  <c:v>11052.417002687755</c:v>
                </c:pt>
                <c:pt idx="219">
                  <c:v>11143.145041438434</c:v>
                </c:pt>
                <c:pt idx="220">
                  <c:v>11207.095900518974</c:v>
                </c:pt>
                <c:pt idx="221">
                  <c:v>11338.609258341401</c:v>
                </c:pt>
                <c:pt idx="222">
                  <c:v>11435.431820721622</c:v>
                </c:pt>
                <c:pt idx="223">
                  <c:v>11513.252713132497</c:v>
                </c:pt>
                <c:pt idx="224">
                  <c:v>11634.118198042454</c:v>
                </c:pt>
                <c:pt idx="225">
                  <c:v>11724.689425440338</c:v>
                </c:pt>
                <c:pt idx="226">
                  <c:v>11797.024506751524</c:v>
                </c:pt>
                <c:pt idx="227">
                  <c:v>11923.615351278833</c:v>
                </c:pt>
                <c:pt idx="228">
                  <c:v>12030.093450068007</c:v>
                </c:pt>
                <c:pt idx="229">
                  <c:v>12082.714524094319</c:v>
                </c:pt>
                <c:pt idx="230">
                  <c:v>12203.790066403761</c:v>
                </c:pt>
                <c:pt idx="231">
                  <c:v>12272.6699379892</c:v>
                </c:pt>
                <c:pt idx="232">
                  <c:v>12333.446857463101</c:v>
                </c:pt>
                <c:pt idx="233">
                  <c:v>12439.804519150764</c:v>
                </c:pt>
                <c:pt idx="234">
                  <c:v>12510.120395381664</c:v>
                </c:pt>
                <c:pt idx="235">
                  <c:v>12569.594920170061</c:v>
                </c:pt>
                <c:pt idx="236">
                  <c:v>12677.292126435372</c:v>
                </c:pt>
                <c:pt idx="237">
                  <c:v>12747.645479049983</c:v>
                </c:pt>
                <c:pt idx="238">
                  <c:v>12801.506528265723</c:v>
                </c:pt>
                <c:pt idx="239">
                  <c:v>12919.149852759736</c:v>
                </c:pt>
                <c:pt idx="240">
                  <c:v>12992.416350382755</c:v>
                </c:pt>
                <c:pt idx="241">
                  <c:v>13041.012938077522</c:v>
                </c:pt>
                <c:pt idx="242">
                  <c:v>13155.852697231823</c:v>
                </c:pt>
                <c:pt idx="243">
                  <c:v>13230.49514376592</c:v>
                </c:pt>
                <c:pt idx="244">
                  <c:v>13283.062716959113</c:v>
                </c:pt>
                <c:pt idx="245">
                  <c:v>13393.397212858323</c:v>
                </c:pt>
                <c:pt idx="246">
                  <c:v>13466.40813997747</c:v>
                </c:pt>
                <c:pt idx="247">
                  <c:v>13524.629686484688</c:v>
                </c:pt>
                <c:pt idx="248">
                  <c:v>13636.177557156752</c:v>
                </c:pt>
                <c:pt idx="249">
                  <c:v>13714.187335307592</c:v>
                </c:pt>
                <c:pt idx="250">
                  <c:v>13774.375321876647</c:v>
                </c:pt>
                <c:pt idx="251">
                  <c:v>13900.458383572011</c:v>
                </c:pt>
                <c:pt idx="252">
                  <c:v>13980.765092990734</c:v>
                </c:pt>
                <c:pt idx="253">
                  <c:v>14039.389387939244</c:v>
                </c:pt>
                <c:pt idx="254">
                  <c:v>14170.595488447407</c:v>
                </c:pt>
                <c:pt idx="255">
                  <c:v>14256.188372861903</c:v>
                </c:pt>
                <c:pt idx="256">
                  <c:v>14322.043781264572</c:v>
                </c:pt>
                <c:pt idx="257">
                  <c:v>14454.827378118529</c:v>
                </c:pt>
                <c:pt idx="258">
                  <c:v>14550.189739778742</c:v>
                </c:pt>
                <c:pt idx="259">
                  <c:v>14617.365248821006</c:v>
                </c:pt>
                <c:pt idx="260">
                  <c:v>14760.240448116374</c:v>
                </c:pt>
                <c:pt idx="261">
                  <c:v>14840.466387479897</c:v>
                </c:pt>
                <c:pt idx="262">
                  <c:v>14920.552663938008</c:v>
                </c:pt>
                <c:pt idx="263">
                  <c:v>15081.193742453999</c:v>
                </c:pt>
                <c:pt idx="264">
                  <c:v>15176.528716969811</c:v>
                </c:pt>
                <c:pt idx="265">
                  <c:v>15246.900704600217</c:v>
                </c:pt>
                <c:pt idx="266">
                  <c:v>15404.459052117743</c:v>
                </c:pt>
                <c:pt idx="267">
                  <c:v>15502.485482419645</c:v>
                </c:pt>
                <c:pt idx="268">
                  <c:v>15580.497656863923</c:v>
                </c:pt>
                <c:pt idx="269">
                  <c:v>15742.963547579291</c:v>
                </c:pt>
                <c:pt idx="270">
                  <c:v>15841.542261414688</c:v>
                </c:pt>
                <c:pt idx="271">
                  <c:v>15921.759507834922</c:v>
                </c:pt>
                <c:pt idx="272">
                  <c:v>16096.448160573002</c:v>
                </c:pt>
                <c:pt idx="273">
                  <c:v>16199.743220160117</c:v>
                </c:pt>
                <c:pt idx="274">
                  <c:v>16287.834999882742</c:v>
                </c:pt>
                <c:pt idx="275">
                  <c:v>16479.810675990084</c:v>
                </c:pt>
                <c:pt idx="276">
                  <c:v>16613.835994055564</c:v>
                </c:pt>
                <c:pt idx="277">
                  <c:v>16703.925680061053</c:v>
                </c:pt>
                <c:pt idx="278">
                  <c:v>16878.611574217161</c:v>
                </c:pt>
                <c:pt idx="279">
                  <c:v>16985.364297889519</c:v>
                </c:pt>
                <c:pt idx="280">
                  <c:v>17071.585741322415</c:v>
                </c:pt>
                <c:pt idx="281">
                  <c:v>17266.938110469167</c:v>
                </c:pt>
                <c:pt idx="282">
                  <c:v>17386.741647364146</c:v>
                </c:pt>
                <c:pt idx="283">
                  <c:v>17493.70496232697</c:v>
                </c:pt>
                <c:pt idx="284">
                  <c:v>17677.90131265367</c:v>
                </c:pt>
                <c:pt idx="285">
                  <c:v>17801.553336204292</c:v>
                </c:pt>
                <c:pt idx="286">
                  <c:v>17909.662201549352</c:v>
                </c:pt>
              </c:numCache>
            </c:numRef>
          </c:val>
        </c:ser>
        <c:ser>
          <c:idx val="3"/>
          <c:order val="2"/>
          <c:tx>
            <c:v>Cumulative Capital Gains</c:v>
          </c:tx>
          <c:spPr>
            <a:solidFill>
              <a:srgbClr val="00FFFF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-688.17204301075299</c:v>
                </c:pt>
                <c:pt idx="2">
                  <c:v>-608.51518572881503</c:v>
                </c:pt>
                <c:pt idx="3">
                  <c:v>-379.33429715397347</c:v>
                </c:pt>
                <c:pt idx="4">
                  <c:v>-640.11665937053476</c:v>
                </c:pt>
                <c:pt idx="5">
                  <c:v>229.84359779044325</c:v>
                </c:pt>
                <c:pt idx="6">
                  <c:v>137.60973290587214</c:v>
                </c:pt>
                <c:pt idx="7">
                  <c:v>83.762503512815726</c:v>
                </c:pt>
                <c:pt idx="8">
                  <c:v>-885.43329540778382</c:v>
                </c:pt>
                <c:pt idx="9">
                  <c:v>-1363.8721579984622</c:v>
                </c:pt>
                <c:pt idx="10">
                  <c:v>-1423.4361066306005</c:v>
                </c:pt>
                <c:pt idx="11">
                  <c:v>-892.74184543129161</c:v>
                </c:pt>
                <c:pt idx="12">
                  <c:v>-658.69114169262775</c:v>
                </c:pt>
                <c:pt idx="13">
                  <c:v>-256.40175164159223</c:v>
                </c:pt>
                <c:pt idx="14">
                  <c:v>423.91601481367979</c:v>
                </c:pt>
                <c:pt idx="15">
                  <c:v>664.47707174370828</c:v>
                </c:pt>
                <c:pt idx="16">
                  <c:v>668.32179291936302</c:v>
                </c:pt>
                <c:pt idx="17">
                  <c:v>1097.4299871280766</c:v>
                </c:pt>
                <c:pt idx="18">
                  <c:v>541.7228191368273</c:v>
                </c:pt>
                <c:pt idx="19">
                  <c:v>1038.3883360837142</c:v>
                </c:pt>
                <c:pt idx="20">
                  <c:v>1266.0717870832352</c:v>
                </c:pt>
                <c:pt idx="21">
                  <c:v>1038.9854621593377</c:v>
                </c:pt>
                <c:pt idx="22">
                  <c:v>1177.3159560939216</c:v>
                </c:pt>
                <c:pt idx="23">
                  <c:v>658.06498936092214</c:v>
                </c:pt>
                <c:pt idx="24">
                  <c:v>1923.9396225908949</c:v>
                </c:pt>
                <c:pt idx="25">
                  <c:v>1672.374898125408</c:v>
                </c:pt>
                <c:pt idx="26">
                  <c:v>1791.0360201061437</c:v>
                </c:pt>
                <c:pt idx="27">
                  <c:v>1516.6823700796353</c:v>
                </c:pt>
                <c:pt idx="28">
                  <c:v>1860.3836163124156</c:v>
                </c:pt>
                <c:pt idx="29">
                  <c:v>1872.6106982940871</c:v>
                </c:pt>
                <c:pt idx="30">
                  <c:v>1651.3504957302703</c:v>
                </c:pt>
                <c:pt idx="31">
                  <c:v>2145.7511596536483</c:v>
                </c:pt>
                <c:pt idx="32">
                  <c:v>1832.1130458424796</c:v>
                </c:pt>
                <c:pt idx="33">
                  <c:v>1948.6840613132858</c:v>
                </c:pt>
                <c:pt idx="34">
                  <c:v>1975.9656185722479</c:v>
                </c:pt>
                <c:pt idx="35">
                  <c:v>2369.2867810808111</c:v>
                </c:pt>
                <c:pt idx="36">
                  <c:v>2505.1341102588221</c:v>
                </c:pt>
                <c:pt idx="37">
                  <c:v>2600.9930695855624</c:v>
                </c:pt>
                <c:pt idx="38">
                  <c:v>2744.8130107648763</c:v>
                </c:pt>
                <c:pt idx="39">
                  <c:v>3004.8079464607767</c:v>
                </c:pt>
                <c:pt idx="40">
                  <c:v>2643.9175654723094</c:v>
                </c:pt>
                <c:pt idx="41">
                  <c:v>2958.6840791509062</c:v>
                </c:pt>
                <c:pt idx="42">
                  <c:v>2969.4283499634453</c:v>
                </c:pt>
                <c:pt idx="43">
                  <c:v>2893.4218351795284</c:v>
                </c:pt>
                <c:pt idx="44">
                  <c:v>3382.7217784543045</c:v>
                </c:pt>
                <c:pt idx="45">
                  <c:v>3235.4018798048328</c:v>
                </c:pt>
                <c:pt idx="46">
                  <c:v>3519.2506816390764</c:v>
                </c:pt>
                <c:pt idx="47">
                  <c:v>3326.37205312474</c:v>
                </c:pt>
                <c:pt idx="48">
                  <c:v>3475.6917165824175</c:v>
                </c:pt>
                <c:pt idx="49">
                  <c:v>3962.4229697414075</c:v>
                </c:pt>
                <c:pt idx="50">
                  <c:v>3497.1719618998854</c:v>
                </c:pt>
                <c:pt idx="51">
                  <c:v>2808.0096130599932</c:v>
                </c:pt>
                <c:pt idx="52">
                  <c:v>2974.1431010579513</c:v>
                </c:pt>
                <c:pt idx="53">
                  <c:v>3155.0522782331968</c:v>
                </c:pt>
                <c:pt idx="54">
                  <c:v>2757.6836746036001</c:v>
                </c:pt>
                <c:pt idx="55">
                  <c:v>3213.3014237839843</c:v>
                </c:pt>
                <c:pt idx="56">
                  <c:v>3775.1702920562843</c:v>
                </c:pt>
                <c:pt idx="57">
                  <c:v>3356.3952783098539</c:v>
                </c:pt>
                <c:pt idx="58">
                  <c:v>3673.2405815857969</c:v>
                </c:pt>
                <c:pt idx="59">
                  <c:v>3060.2454920600335</c:v>
                </c:pt>
                <c:pt idx="60">
                  <c:v>3244.1415804130115</c:v>
                </c:pt>
                <c:pt idx="61">
                  <c:v>3612.5242258392268</c:v>
                </c:pt>
                <c:pt idx="62">
                  <c:v>4174.0990309277786</c:v>
                </c:pt>
                <c:pt idx="63">
                  <c:v>4616.1199707254536</c:v>
                </c:pt>
                <c:pt idx="64">
                  <c:v>5081.691342002533</c:v>
                </c:pt>
                <c:pt idx="65">
                  <c:v>5704.1276134051968</c:v>
                </c:pt>
                <c:pt idx="66">
                  <c:v>6083.4523899872775</c:v>
                </c:pt>
                <c:pt idx="67">
                  <c:v>6663.0683580410487</c:v>
                </c:pt>
                <c:pt idx="68">
                  <c:v>6657.0330537372683</c:v>
                </c:pt>
                <c:pt idx="69">
                  <c:v>7414.5931213008616</c:v>
                </c:pt>
                <c:pt idx="70">
                  <c:v>7316.5478408261961</c:v>
                </c:pt>
                <c:pt idx="71">
                  <c:v>8121.924616939823</c:v>
                </c:pt>
                <c:pt idx="72">
                  <c:v>8479.1956228360123</c:v>
                </c:pt>
                <c:pt idx="73">
                  <c:v>9160.1047601854225</c:v>
                </c:pt>
                <c:pt idx="74">
                  <c:v>9309.7779761006877</c:v>
                </c:pt>
                <c:pt idx="75">
                  <c:v>9482.2506856706495</c:v>
                </c:pt>
                <c:pt idx="76">
                  <c:v>9777.6895217801812</c:v>
                </c:pt>
                <c:pt idx="77">
                  <c:v>10287.785011595097</c:v>
                </c:pt>
                <c:pt idx="78">
                  <c:v>10339.454258238966</c:v>
                </c:pt>
                <c:pt idx="79">
                  <c:v>9288.0125060062328</c:v>
                </c:pt>
                <c:pt idx="80">
                  <c:v>9701.3159651056376</c:v>
                </c:pt>
                <c:pt idx="81">
                  <c:v>10916.478445832305</c:v>
                </c:pt>
                <c:pt idx="82">
                  <c:v>11535.619079743437</c:v>
                </c:pt>
                <c:pt idx="83">
                  <c:v>13322.13325960467</c:v>
                </c:pt>
                <c:pt idx="84">
                  <c:v>12758.957429577909</c:v>
                </c:pt>
                <c:pt idx="85">
                  <c:v>14332.892208813562</c:v>
                </c:pt>
                <c:pt idx="86">
                  <c:v>14494.550879279739</c:v>
                </c:pt>
                <c:pt idx="87">
                  <c:v>13323.254259406758</c:v>
                </c:pt>
                <c:pt idx="88">
                  <c:v>14862.63929197043</c:v>
                </c:pt>
                <c:pt idx="89">
                  <c:v>16498.709660747219</c:v>
                </c:pt>
                <c:pt idx="90">
                  <c:v>17786.245703727858</c:v>
                </c:pt>
                <c:pt idx="91">
                  <c:v>20204.80872683182</c:v>
                </c:pt>
                <c:pt idx="92">
                  <c:v>18284.877396733064</c:v>
                </c:pt>
                <c:pt idx="93">
                  <c:v>19961.831290645747</c:v>
                </c:pt>
                <c:pt idx="94">
                  <c:v>18814.514784666157</c:v>
                </c:pt>
                <c:pt idx="95">
                  <c:v>20248.682792251617</c:v>
                </c:pt>
                <c:pt idx="96">
                  <c:v>20778.127097126744</c:v>
                </c:pt>
                <c:pt idx="97">
                  <c:v>21125.594197349703</c:v>
                </c:pt>
                <c:pt idx="98">
                  <c:v>23563.940456861277</c:v>
                </c:pt>
                <c:pt idx="99">
                  <c:v>25417.311700488211</c:v>
                </c:pt>
                <c:pt idx="100">
                  <c:v>25771.366223857811</c:v>
                </c:pt>
                <c:pt idx="101">
                  <c:v>25029.607219944093</c:v>
                </c:pt>
                <c:pt idx="102">
                  <c:v>26556.781269959505</c:v>
                </c:pt>
                <c:pt idx="103">
                  <c:v>26088.726224543694</c:v>
                </c:pt>
                <c:pt idx="104">
                  <c:v>20276.248214416806</c:v>
                </c:pt>
                <c:pt idx="105">
                  <c:v>22404.132248977738</c:v>
                </c:pt>
                <c:pt idx="106">
                  <c:v>25317.832407075064</c:v>
                </c:pt>
                <c:pt idx="107">
                  <c:v>27637.910069487196</c:v>
                </c:pt>
                <c:pt idx="108">
                  <c:v>29984.123718589359</c:v>
                </c:pt>
                <c:pt idx="109">
                  <c:v>31789.193307303016</c:v>
                </c:pt>
                <c:pt idx="110">
                  <c:v>30308.828265316501</c:v>
                </c:pt>
                <c:pt idx="111">
                  <c:v>32032.507793997982</c:v>
                </c:pt>
                <c:pt idx="112">
                  <c:v>33785.862205710844</c:v>
                </c:pt>
                <c:pt idx="113">
                  <c:v>32587.319884560795</c:v>
                </c:pt>
                <c:pt idx="114">
                  <c:v>35138.57628588791</c:v>
                </c:pt>
                <c:pt idx="115">
                  <c:v>33553.385289991209</c:v>
                </c:pt>
                <c:pt idx="116">
                  <c:v>33253.678185343924</c:v>
                </c:pt>
                <c:pt idx="117">
                  <c:v>31892.208000009094</c:v>
                </c:pt>
                <c:pt idx="118">
                  <c:v>34792.607268061161</c:v>
                </c:pt>
                <c:pt idx="119">
                  <c:v>35732.58405962128</c:v>
                </c:pt>
                <c:pt idx="120">
                  <c:v>38642.960709539875</c:v>
                </c:pt>
                <c:pt idx="121">
                  <c:v>35930.941999147479</c:v>
                </c:pt>
                <c:pt idx="122">
                  <c:v>34913.453329462587</c:v>
                </c:pt>
                <c:pt idx="123">
                  <c:v>39714.916315136739</c:v>
                </c:pt>
                <c:pt idx="124">
                  <c:v>38036.560396952416</c:v>
                </c:pt>
                <c:pt idx="125">
                  <c:v>36878.137650756085</c:v>
                </c:pt>
                <c:pt idx="126">
                  <c:v>38117.304038242663</c:v>
                </c:pt>
                <c:pt idx="127">
                  <c:v>37250.371972862165</c:v>
                </c:pt>
                <c:pt idx="128">
                  <c:v>40420.21507995134</c:v>
                </c:pt>
                <c:pt idx="129">
                  <c:v>37453.727028702931</c:v>
                </c:pt>
                <c:pt idx="130">
                  <c:v>37193.6913398209</c:v>
                </c:pt>
                <c:pt idx="131">
                  <c:v>33004.848018935547</c:v>
                </c:pt>
                <c:pt idx="132">
                  <c:v>33200.185396985129</c:v>
                </c:pt>
                <c:pt idx="133">
                  <c:v>34877.532594795179</c:v>
                </c:pt>
                <c:pt idx="134">
                  <c:v>30249.600164483036</c:v>
                </c:pt>
                <c:pt idx="135">
                  <c:v>27323.608015816782</c:v>
                </c:pt>
                <c:pt idx="136">
                  <c:v>30602.488835826454</c:v>
                </c:pt>
                <c:pt idx="137">
                  <c:v>30836.652826495709</c:v>
                </c:pt>
                <c:pt idx="138">
                  <c:v>29678.708597589222</c:v>
                </c:pt>
                <c:pt idx="139">
                  <c:v>29191.96651357173</c:v>
                </c:pt>
                <c:pt idx="140">
                  <c:v>26324.101293963613</c:v>
                </c:pt>
                <c:pt idx="141">
                  <c:v>22896.481778108588</c:v>
                </c:pt>
                <c:pt idx="142">
                  <c:v>23594.231809475303</c:v>
                </c:pt>
                <c:pt idx="143">
                  <c:v>26547.666295785624</c:v>
                </c:pt>
                <c:pt idx="144">
                  <c:v>26868.043061593053</c:v>
                </c:pt>
                <c:pt idx="145">
                  <c:v>26203.662061125091</c:v>
                </c:pt>
                <c:pt idx="146">
                  <c:v>25330.434593178696</c:v>
                </c:pt>
                <c:pt idx="147">
                  <c:v>26845.189830772579</c:v>
                </c:pt>
                <c:pt idx="148">
                  <c:v>24217.500708891159</c:v>
                </c:pt>
                <c:pt idx="149">
                  <c:v>23852.260088279127</c:v>
                </c:pt>
                <c:pt idx="150">
                  <c:v>20961.284841490266</c:v>
                </c:pt>
                <c:pt idx="151">
                  <c:v>18033.879638667484</c:v>
                </c:pt>
                <c:pt idx="152">
                  <c:v>18200.817685582904</c:v>
                </c:pt>
                <c:pt idx="153">
                  <c:v>14416.958014494192</c:v>
                </c:pt>
                <c:pt idx="154">
                  <c:v>17066.870039507125</c:v>
                </c:pt>
                <c:pt idx="155">
                  <c:v>18970.305986270716</c:v>
                </c:pt>
                <c:pt idx="156">
                  <c:v>16839.482688228658</c:v>
                </c:pt>
                <c:pt idx="157">
                  <c:v>15928.232603102619</c:v>
                </c:pt>
                <c:pt idx="158">
                  <c:v>15377.840621820349</c:v>
                </c:pt>
                <c:pt idx="159">
                  <c:v>15644.281079182694</c:v>
                </c:pt>
                <c:pt idx="160">
                  <c:v>18253.263828226882</c:v>
                </c:pt>
                <c:pt idx="161">
                  <c:v>20026.889062361031</c:v>
                </c:pt>
                <c:pt idx="162">
                  <c:v>20442.361841112615</c:v>
                </c:pt>
                <c:pt idx="163">
                  <c:v>21044.984358865229</c:v>
                </c:pt>
                <c:pt idx="164">
                  <c:v>21720.790671789571</c:v>
                </c:pt>
                <c:pt idx="165">
                  <c:v>21260.179657461631</c:v>
                </c:pt>
                <c:pt idx="166">
                  <c:v>23356.343823005183</c:v>
                </c:pt>
                <c:pt idx="167">
                  <c:v>23643.550140261599</c:v>
                </c:pt>
                <c:pt idx="168">
                  <c:v>25706.512923048624</c:v>
                </c:pt>
                <c:pt idx="169">
                  <c:v>26445.576298375425</c:v>
                </c:pt>
                <c:pt idx="170">
                  <c:v>26977.598867321325</c:v>
                </c:pt>
                <c:pt idx="171">
                  <c:v>26255.067334132607</c:v>
                </c:pt>
                <c:pt idx="172">
                  <c:v>25524.798738603047</c:v>
                </c:pt>
                <c:pt idx="173">
                  <c:v>26042.106239631601</c:v>
                </c:pt>
                <c:pt idx="174">
                  <c:v>26822.6196901613</c:v>
                </c:pt>
                <c:pt idx="175">
                  <c:v>25305.462636221473</c:v>
                </c:pt>
                <c:pt idx="176">
                  <c:v>25403.207326019627</c:v>
                </c:pt>
                <c:pt idx="177">
                  <c:v>25805.710868602961</c:v>
                </c:pt>
                <c:pt idx="178">
                  <c:v>26414.083781074238</c:v>
                </c:pt>
                <c:pt idx="179">
                  <c:v>28115.770700330439</c:v>
                </c:pt>
                <c:pt idx="180">
                  <c:v>29604.288078147747</c:v>
                </c:pt>
                <c:pt idx="181">
                  <c:v>28404.821495392029</c:v>
                </c:pt>
                <c:pt idx="182">
                  <c:v>29279.639808519067</c:v>
                </c:pt>
                <c:pt idx="183">
                  <c:v>28376.404949420881</c:v>
                </c:pt>
                <c:pt idx="184">
                  <c:v>27443.002192504478</c:v>
                </c:pt>
                <c:pt idx="185">
                  <c:v>28806.843978262776</c:v>
                </c:pt>
                <c:pt idx="186">
                  <c:v>28800.054278698561</c:v>
                </c:pt>
                <c:pt idx="187">
                  <c:v>30492.307571316956</c:v>
                </c:pt>
                <c:pt idx="188">
                  <c:v>29944.775554560831</c:v>
                </c:pt>
                <c:pt idx="189">
                  <c:v>30280.78250113827</c:v>
                </c:pt>
                <c:pt idx="190">
                  <c:v>29415.837353073446</c:v>
                </c:pt>
                <c:pt idx="191">
                  <c:v>31102.438119655926</c:v>
                </c:pt>
                <c:pt idx="192">
                  <c:v>31055.218561796217</c:v>
                </c:pt>
                <c:pt idx="193">
                  <c:v>32322.518311043441</c:v>
                </c:pt>
                <c:pt idx="194">
                  <c:v>32345.641355936226</c:v>
                </c:pt>
                <c:pt idx="195">
                  <c:v>32912.070318821461</c:v>
                </c:pt>
                <c:pt idx="196">
                  <c:v>33544.168664492179</c:v>
                </c:pt>
                <c:pt idx="197">
                  <c:v>31919.404629691631</c:v>
                </c:pt>
                <c:pt idx="198">
                  <c:v>31924.005717270335</c:v>
                </c:pt>
                <c:pt idx="199">
                  <c:v>32183.767027205642</c:v>
                </c:pt>
                <c:pt idx="200">
                  <c:v>33277.654184177816</c:v>
                </c:pt>
                <c:pt idx="201">
                  <c:v>34570.897386473865</c:v>
                </c:pt>
                <c:pt idx="202">
                  <c:v>36272.627652972922</c:v>
                </c:pt>
                <c:pt idx="203">
                  <c:v>37190.90695205229</c:v>
                </c:pt>
                <c:pt idx="204">
                  <c:v>37907.601199417768</c:v>
                </c:pt>
                <c:pt idx="205">
                  <c:v>38717.772782039996</c:v>
                </c:pt>
                <c:pt idx="206">
                  <c:v>37439.821055679793</c:v>
                </c:pt>
                <c:pt idx="207">
                  <c:v>38012.334229159205</c:v>
                </c:pt>
                <c:pt idx="208">
                  <c:v>40522.405782948772</c:v>
                </c:pt>
                <c:pt idx="209">
                  <c:v>42493.641965163144</c:v>
                </c:pt>
                <c:pt idx="210">
                  <c:v>41376.99163760052</c:v>
                </c:pt>
                <c:pt idx="211">
                  <c:v>39406.241911343845</c:v>
                </c:pt>
                <c:pt idx="212">
                  <c:v>40174.142589419935</c:v>
                </c:pt>
                <c:pt idx="213">
                  <c:v>42343.679860890392</c:v>
                </c:pt>
                <c:pt idx="214">
                  <c:v>43275.733609872193</c:v>
                </c:pt>
                <c:pt idx="215">
                  <c:v>40462.4725823521</c:v>
                </c:pt>
                <c:pt idx="216">
                  <c:v>39933.997517771597</c:v>
                </c:pt>
                <c:pt idx="217">
                  <c:v>36216.254729136279</c:v>
                </c:pt>
                <c:pt idx="218">
                  <c:v>34230.272654120534</c:v>
                </c:pt>
                <c:pt idx="219">
                  <c:v>33900.836519357377</c:v>
                </c:pt>
                <c:pt idx="220">
                  <c:v>36517.697132856556</c:v>
                </c:pt>
                <c:pt idx="221">
                  <c:v>37133.870308563914</c:v>
                </c:pt>
                <c:pt idx="222">
                  <c:v>32107.612756502374</c:v>
                </c:pt>
                <c:pt idx="223">
                  <c:v>31579.699747141192</c:v>
                </c:pt>
                <c:pt idx="224">
                  <c:v>32226.80761025408</c:v>
                </c:pt>
                <c:pt idx="225">
                  <c:v>27336.835208925168</c:v>
                </c:pt>
                <c:pt idx="226">
                  <c:v>19024.716674928368</c:v>
                </c:pt>
                <c:pt idx="227">
                  <c:v>15968.980027323121</c:v>
                </c:pt>
                <c:pt idx="228">
                  <c:v>16265.689544009587</c:v>
                </c:pt>
                <c:pt idx="229">
                  <c:v>12985.253631642599</c:v>
                </c:pt>
                <c:pt idx="230">
                  <c:v>9130.2191162987874</c:v>
                </c:pt>
                <c:pt idx="231">
                  <c:v>11806.047620107704</c:v>
                </c:pt>
                <c:pt idx="232">
                  <c:v>15006.924667724721</c:v>
                </c:pt>
                <c:pt idx="233">
                  <c:v>16989.123840482203</c:v>
                </c:pt>
                <c:pt idx="234">
                  <c:v>16997.020394636456</c:v>
                </c:pt>
                <c:pt idx="235">
                  <c:v>19925.760039780769</c:v>
                </c:pt>
                <c:pt idx="236">
                  <c:v>21352.32553313117</c:v>
                </c:pt>
                <c:pt idx="237">
                  <c:v>22924.943083130354</c:v>
                </c:pt>
                <c:pt idx="238">
                  <c:v>22022.619141742052</c:v>
                </c:pt>
                <c:pt idx="239">
                  <c:v>24593.683516754376</c:v>
                </c:pt>
                <c:pt idx="240">
                  <c:v>25438.150706009899</c:v>
                </c:pt>
                <c:pt idx="241">
                  <c:v>23647.326481942251</c:v>
                </c:pt>
                <c:pt idx="242">
                  <c:v>24978.758409760321</c:v>
                </c:pt>
                <c:pt idx="243">
                  <c:v>27808.795188545068</c:v>
                </c:pt>
                <c:pt idx="244">
                  <c:v>28562.020739152049</c:v>
                </c:pt>
                <c:pt idx="245">
                  <c:v>24311.815961046312</c:v>
                </c:pt>
                <c:pt idx="246">
                  <c:v>21741.521524886524</c:v>
                </c:pt>
                <c:pt idx="247">
                  <c:v>24850.704919974258</c:v>
                </c:pt>
                <c:pt idx="248">
                  <c:v>22555.290835286716</c:v>
                </c:pt>
                <c:pt idx="249">
                  <c:v>26599.625457579728</c:v>
                </c:pt>
                <c:pt idx="250">
                  <c:v>28453.835575764901</c:v>
                </c:pt>
                <c:pt idx="251">
                  <c:v>28334.449621893018</c:v>
                </c:pt>
                <c:pt idx="252">
                  <c:v>31745.074810776656</c:v>
                </c:pt>
                <c:pt idx="253">
                  <c:v>33007.241561995463</c:v>
                </c:pt>
                <c:pt idx="254">
                  <c:v>34830.401113321335</c:v>
                </c:pt>
                <c:pt idx="255">
                  <c:v>34768.27718433542</c:v>
                </c:pt>
                <c:pt idx="256">
                  <c:v>36450.449136754185</c:v>
                </c:pt>
                <c:pt idx="257">
                  <c:v>35629.74817441497</c:v>
                </c:pt>
                <c:pt idx="258">
                  <c:v>34532.82792230013</c:v>
                </c:pt>
                <c:pt idx="259">
                  <c:v>33264.22051808906</c:v>
                </c:pt>
                <c:pt idx="260">
                  <c:v>29977.105510785197</c:v>
                </c:pt>
                <c:pt idx="261">
                  <c:v>26048.908501411213</c:v>
                </c:pt>
                <c:pt idx="262">
                  <c:v>31530.680622925465</c:v>
                </c:pt>
                <c:pt idx="263">
                  <c:v>31245.284291043587</c:v>
                </c:pt>
                <c:pt idx="264">
                  <c:v>31726.118109670537</c:v>
                </c:pt>
                <c:pt idx="265">
                  <c:v>34205.86195561893</c:v>
                </c:pt>
                <c:pt idx="266">
                  <c:v>36619.158882472853</c:v>
                </c:pt>
                <c:pt idx="267">
                  <c:v>38562.281869794155</c:v>
                </c:pt>
                <c:pt idx="268">
                  <c:v>38082.143823087223</c:v>
                </c:pt>
                <c:pt idx="269">
                  <c:v>34093.506182436562</c:v>
                </c:pt>
                <c:pt idx="270">
                  <c:v>36460.322870985139</c:v>
                </c:pt>
                <c:pt idx="271">
                  <c:v>37245.41652710754</c:v>
                </c:pt>
                <c:pt idx="272">
                  <c:v>38493.431004591992</c:v>
                </c:pt>
                <c:pt idx="273">
                  <c:v>40059.247622856965</c:v>
                </c:pt>
                <c:pt idx="274">
                  <c:v>38747.725492693084</c:v>
                </c:pt>
                <c:pt idx="275">
                  <c:v>38933.028342666723</c:v>
                </c:pt>
                <c:pt idx="276">
                  <c:v>39395.220183191144</c:v>
                </c:pt>
                <c:pt idx="277">
                  <c:v>42724.070202249342</c:v>
                </c:pt>
                <c:pt idx="278">
                  <c:v>43491.862048465555</c:v>
                </c:pt>
                <c:pt idx="279">
                  <c:v>46024.232161123175</c:v>
                </c:pt>
                <c:pt idx="280">
                  <c:v>47344.660546013562</c:v>
                </c:pt>
                <c:pt idx="281">
                  <c:v>48890.04282028196</c:v>
                </c:pt>
                <c:pt idx="282">
                  <c:v>47747.54087048737</c:v>
                </c:pt>
                <c:pt idx="283">
                  <c:v>51463.725406507278</c:v>
                </c:pt>
                <c:pt idx="284">
                  <c:v>48992.794822883407</c:v>
                </c:pt>
                <c:pt idx="285">
                  <c:v>51273.495334049388</c:v>
                </c:pt>
                <c:pt idx="286">
                  <c:v>54800.289076849986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38400"/>
        <c:axId val="100840192"/>
      </c:areaChart>
      <c:dateAx>
        <c:axId val="100838400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00840192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100840192"/>
        <c:scaling>
          <c:orientation val="minMax"/>
          <c:max val="12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00838400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7.1271769009522742E-2"/>
          <c:y val="0.89708490844698519"/>
          <c:w val="0.9072116379934384"/>
          <c:h val="6.9759384295905544E-2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49874958913053E-2"/>
          <c:y val="3.6471277982820197E-2"/>
          <c:w val="0.92058165548098436"/>
          <c:h val="0.7080466551895954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Investment</c:v>
                </c:pt>
              </c:strCache>
            </c:strRef>
          </c:tx>
          <c:spPr>
            <a:solidFill>
              <a:srgbClr val="0033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Sheet1!$B$2:$B$288</c:f>
              <c:numCache>
                <c:formatCode>#,##0.00</c:formatCode>
                <c:ptCount val="287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  <c:pt idx="21">
                  <c:v>10000</c:v>
                </c:pt>
                <c:pt idx="22">
                  <c:v>10000</c:v>
                </c:pt>
                <c:pt idx="23">
                  <c:v>10000</c:v>
                </c:pt>
                <c:pt idx="24">
                  <c:v>10000</c:v>
                </c:pt>
                <c:pt idx="25">
                  <c:v>10000</c:v>
                </c:pt>
                <c:pt idx="26">
                  <c:v>10000</c:v>
                </c:pt>
                <c:pt idx="27">
                  <c:v>10000</c:v>
                </c:pt>
                <c:pt idx="28">
                  <c:v>10000</c:v>
                </c:pt>
                <c:pt idx="29">
                  <c:v>10000</c:v>
                </c:pt>
                <c:pt idx="30">
                  <c:v>10000</c:v>
                </c:pt>
                <c:pt idx="31">
                  <c:v>10000</c:v>
                </c:pt>
                <c:pt idx="32">
                  <c:v>10000</c:v>
                </c:pt>
                <c:pt idx="33">
                  <c:v>10000</c:v>
                </c:pt>
                <c:pt idx="34">
                  <c:v>10000</c:v>
                </c:pt>
                <c:pt idx="35">
                  <c:v>10000</c:v>
                </c:pt>
                <c:pt idx="36">
                  <c:v>10000</c:v>
                </c:pt>
                <c:pt idx="37">
                  <c:v>10000</c:v>
                </c:pt>
                <c:pt idx="38">
                  <c:v>10000</c:v>
                </c:pt>
                <c:pt idx="39">
                  <c:v>10000</c:v>
                </c:pt>
                <c:pt idx="40">
                  <c:v>10000</c:v>
                </c:pt>
                <c:pt idx="41">
                  <c:v>10000</c:v>
                </c:pt>
                <c:pt idx="42">
                  <c:v>10000</c:v>
                </c:pt>
                <c:pt idx="43">
                  <c:v>10000</c:v>
                </c:pt>
                <c:pt idx="44">
                  <c:v>10000</c:v>
                </c:pt>
                <c:pt idx="45">
                  <c:v>10000</c:v>
                </c:pt>
                <c:pt idx="46">
                  <c:v>10000</c:v>
                </c:pt>
                <c:pt idx="47">
                  <c:v>10000</c:v>
                </c:pt>
                <c:pt idx="48">
                  <c:v>10000</c:v>
                </c:pt>
                <c:pt idx="49">
                  <c:v>10000</c:v>
                </c:pt>
                <c:pt idx="50">
                  <c:v>10000</c:v>
                </c:pt>
                <c:pt idx="51">
                  <c:v>10000</c:v>
                </c:pt>
                <c:pt idx="52">
                  <c:v>10000</c:v>
                </c:pt>
                <c:pt idx="53">
                  <c:v>10000</c:v>
                </c:pt>
                <c:pt idx="54">
                  <c:v>10000</c:v>
                </c:pt>
                <c:pt idx="55">
                  <c:v>10000</c:v>
                </c:pt>
                <c:pt idx="56">
                  <c:v>10000</c:v>
                </c:pt>
                <c:pt idx="57">
                  <c:v>10000</c:v>
                </c:pt>
                <c:pt idx="58">
                  <c:v>10000</c:v>
                </c:pt>
                <c:pt idx="59">
                  <c:v>10000</c:v>
                </c:pt>
                <c:pt idx="60">
                  <c:v>10000</c:v>
                </c:pt>
                <c:pt idx="61">
                  <c:v>10000</c:v>
                </c:pt>
                <c:pt idx="62">
                  <c:v>10000</c:v>
                </c:pt>
                <c:pt idx="63">
                  <c:v>10000</c:v>
                </c:pt>
                <c:pt idx="64">
                  <c:v>10000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10000</c:v>
                </c:pt>
                <c:pt idx="69">
                  <c:v>10000</c:v>
                </c:pt>
                <c:pt idx="70">
                  <c:v>10000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10000</c:v>
                </c:pt>
                <c:pt idx="77">
                  <c:v>10000</c:v>
                </c:pt>
                <c:pt idx="78">
                  <c:v>10000</c:v>
                </c:pt>
                <c:pt idx="79">
                  <c:v>10000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10000</c:v>
                </c:pt>
                <c:pt idx="89">
                  <c:v>10000</c:v>
                </c:pt>
                <c:pt idx="90">
                  <c:v>10000</c:v>
                </c:pt>
                <c:pt idx="91">
                  <c:v>10000</c:v>
                </c:pt>
                <c:pt idx="92">
                  <c:v>10000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10000</c:v>
                </c:pt>
                <c:pt idx="100">
                  <c:v>10000</c:v>
                </c:pt>
                <c:pt idx="101">
                  <c:v>10000</c:v>
                </c:pt>
                <c:pt idx="102">
                  <c:v>10000</c:v>
                </c:pt>
                <c:pt idx="103">
                  <c:v>10000</c:v>
                </c:pt>
                <c:pt idx="104">
                  <c:v>10000</c:v>
                </c:pt>
                <c:pt idx="105">
                  <c:v>10000</c:v>
                </c:pt>
                <c:pt idx="106">
                  <c:v>10000</c:v>
                </c:pt>
                <c:pt idx="107">
                  <c:v>10000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10000</c:v>
                </c:pt>
                <c:pt idx="115">
                  <c:v>10000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10000</c:v>
                </c:pt>
                <c:pt idx="122">
                  <c:v>10000</c:v>
                </c:pt>
                <c:pt idx="123">
                  <c:v>10000</c:v>
                </c:pt>
                <c:pt idx="124">
                  <c:v>10000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10000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10000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10000</c:v>
                </c:pt>
                <c:pt idx="147">
                  <c:v>10000</c:v>
                </c:pt>
                <c:pt idx="148">
                  <c:v>10000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10000</c:v>
                </c:pt>
                <c:pt idx="153">
                  <c:v>10000</c:v>
                </c:pt>
                <c:pt idx="154">
                  <c:v>10000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10000</c:v>
                </c:pt>
                <c:pt idx="161">
                  <c:v>10000</c:v>
                </c:pt>
                <c:pt idx="162">
                  <c:v>10000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10000</c:v>
                </c:pt>
                <c:pt idx="168">
                  <c:v>10000</c:v>
                </c:pt>
                <c:pt idx="169">
                  <c:v>10000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10000</c:v>
                </c:pt>
                <c:pt idx="177">
                  <c:v>10000</c:v>
                </c:pt>
                <c:pt idx="178">
                  <c:v>10000</c:v>
                </c:pt>
                <c:pt idx="179">
                  <c:v>10000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10000</c:v>
                </c:pt>
                <c:pt idx="187">
                  <c:v>10000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10000</c:v>
                </c:pt>
                <c:pt idx="195">
                  <c:v>10000</c:v>
                </c:pt>
                <c:pt idx="196">
                  <c:v>10000</c:v>
                </c:pt>
                <c:pt idx="197">
                  <c:v>10000</c:v>
                </c:pt>
                <c:pt idx="198">
                  <c:v>10000</c:v>
                </c:pt>
                <c:pt idx="199">
                  <c:v>10000</c:v>
                </c:pt>
                <c:pt idx="200">
                  <c:v>10000</c:v>
                </c:pt>
                <c:pt idx="201">
                  <c:v>10000</c:v>
                </c:pt>
                <c:pt idx="202">
                  <c:v>10000</c:v>
                </c:pt>
                <c:pt idx="203">
                  <c:v>10000</c:v>
                </c:pt>
                <c:pt idx="204">
                  <c:v>10000</c:v>
                </c:pt>
                <c:pt idx="205">
                  <c:v>10000</c:v>
                </c:pt>
                <c:pt idx="206">
                  <c:v>10000</c:v>
                </c:pt>
                <c:pt idx="207">
                  <c:v>10000</c:v>
                </c:pt>
                <c:pt idx="208">
                  <c:v>10000</c:v>
                </c:pt>
                <c:pt idx="209">
                  <c:v>10000</c:v>
                </c:pt>
                <c:pt idx="210">
                  <c:v>10000</c:v>
                </c:pt>
                <c:pt idx="211">
                  <c:v>10000</c:v>
                </c:pt>
                <c:pt idx="212">
                  <c:v>10000</c:v>
                </c:pt>
                <c:pt idx="213">
                  <c:v>10000</c:v>
                </c:pt>
                <c:pt idx="214">
                  <c:v>10000</c:v>
                </c:pt>
                <c:pt idx="215">
                  <c:v>10000</c:v>
                </c:pt>
                <c:pt idx="216">
                  <c:v>10000</c:v>
                </c:pt>
                <c:pt idx="217">
                  <c:v>10000</c:v>
                </c:pt>
                <c:pt idx="218">
                  <c:v>10000</c:v>
                </c:pt>
                <c:pt idx="219">
                  <c:v>10000</c:v>
                </c:pt>
                <c:pt idx="220">
                  <c:v>10000</c:v>
                </c:pt>
                <c:pt idx="221">
                  <c:v>10000</c:v>
                </c:pt>
                <c:pt idx="222">
                  <c:v>10000</c:v>
                </c:pt>
                <c:pt idx="223">
                  <c:v>10000</c:v>
                </c:pt>
                <c:pt idx="224">
                  <c:v>10000</c:v>
                </c:pt>
                <c:pt idx="225">
                  <c:v>10000</c:v>
                </c:pt>
                <c:pt idx="226">
                  <c:v>10000</c:v>
                </c:pt>
                <c:pt idx="227">
                  <c:v>10000</c:v>
                </c:pt>
                <c:pt idx="228">
                  <c:v>10000</c:v>
                </c:pt>
                <c:pt idx="229">
                  <c:v>10000</c:v>
                </c:pt>
                <c:pt idx="230">
                  <c:v>10000</c:v>
                </c:pt>
                <c:pt idx="231">
                  <c:v>10000</c:v>
                </c:pt>
                <c:pt idx="232">
                  <c:v>10000</c:v>
                </c:pt>
                <c:pt idx="233">
                  <c:v>10000</c:v>
                </c:pt>
                <c:pt idx="234">
                  <c:v>10000</c:v>
                </c:pt>
                <c:pt idx="235">
                  <c:v>10000</c:v>
                </c:pt>
                <c:pt idx="236">
                  <c:v>10000</c:v>
                </c:pt>
                <c:pt idx="237">
                  <c:v>10000</c:v>
                </c:pt>
                <c:pt idx="238">
                  <c:v>10000</c:v>
                </c:pt>
                <c:pt idx="239">
                  <c:v>10000</c:v>
                </c:pt>
                <c:pt idx="240">
                  <c:v>10000</c:v>
                </c:pt>
                <c:pt idx="241">
                  <c:v>10000</c:v>
                </c:pt>
                <c:pt idx="242">
                  <c:v>10000</c:v>
                </c:pt>
                <c:pt idx="243">
                  <c:v>10000</c:v>
                </c:pt>
                <c:pt idx="244">
                  <c:v>10000</c:v>
                </c:pt>
                <c:pt idx="245">
                  <c:v>10000</c:v>
                </c:pt>
                <c:pt idx="246">
                  <c:v>10000</c:v>
                </c:pt>
                <c:pt idx="247">
                  <c:v>10000</c:v>
                </c:pt>
                <c:pt idx="248">
                  <c:v>10000</c:v>
                </c:pt>
                <c:pt idx="249">
                  <c:v>10000</c:v>
                </c:pt>
                <c:pt idx="250">
                  <c:v>10000</c:v>
                </c:pt>
                <c:pt idx="251">
                  <c:v>10000</c:v>
                </c:pt>
                <c:pt idx="252">
                  <c:v>10000</c:v>
                </c:pt>
                <c:pt idx="253">
                  <c:v>10000</c:v>
                </c:pt>
                <c:pt idx="254">
                  <c:v>10000</c:v>
                </c:pt>
                <c:pt idx="255">
                  <c:v>10000</c:v>
                </c:pt>
                <c:pt idx="256">
                  <c:v>10000</c:v>
                </c:pt>
                <c:pt idx="257">
                  <c:v>10000</c:v>
                </c:pt>
                <c:pt idx="258">
                  <c:v>10000</c:v>
                </c:pt>
                <c:pt idx="259">
                  <c:v>10000</c:v>
                </c:pt>
                <c:pt idx="260">
                  <c:v>10000</c:v>
                </c:pt>
                <c:pt idx="261">
                  <c:v>10000</c:v>
                </c:pt>
                <c:pt idx="262">
                  <c:v>10000</c:v>
                </c:pt>
                <c:pt idx="263">
                  <c:v>10000</c:v>
                </c:pt>
                <c:pt idx="264">
                  <c:v>10000</c:v>
                </c:pt>
                <c:pt idx="265">
                  <c:v>10000</c:v>
                </c:pt>
                <c:pt idx="266">
                  <c:v>10000</c:v>
                </c:pt>
                <c:pt idx="267">
                  <c:v>10000</c:v>
                </c:pt>
                <c:pt idx="268">
                  <c:v>10000</c:v>
                </c:pt>
                <c:pt idx="269">
                  <c:v>10000</c:v>
                </c:pt>
                <c:pt idx="270">
                  <c:v>10000</c:v>
                </c:pt>
                <c:pt idx="271">
                  <c:v>10000</c:v>
                </c:pt>
                <c:pt idx="272">
                  <c:v>10000</c:v>
                </c:pt>
                <c:pt idx="273">
                  <c:v>10000</c:v>
                </c:pt>
                <c:pt idx="274">
                  <c:v>10000</c:v>
                </c:pt>
                <c:pt idx="275">
                  <c:v>10000</c:v>
                </c:pt>
                <c:pt idx="276">
                  <c:v>10000</c:v>
                </c:pt>
                <c:pt idx="277">
                  <c:v>10000</c:v>
                </c:pt>
                <c:pt idx="278">
                  <c:v>10000</c:v>
                </c:pt>
                <c:pt idx="279">
                  <c:v>10000</c:v>
                </c:pt>
                <c:pt idx="280">
                  <c:v>10000</c:v>
                </c:pt>
                <c:pt idx="281">
                  <c:v>10000</c:v>
                </c:pt>
                <c:pt idx="282">
                  <c:v>10000</c:v>
                </c:pt>
                <c:pt idx="283">
                  <c:v>10000</c:v>
                </c:pt>
                <c:pt idx="284">
                  <c:v>10000</c:v>
                </c:pt>
                <c:pt idx="285">
                  <c:v>10000</c:v>
                </c:pt>
                <c:pt idx="286">
                  <c:v>10000</c:v>
                </c:pt>
              </c:numCache>
            </c:numRef>
          </c:val>
        </c:ser>
        <c:ser>
          <c:idx val="1"/>
          <c:order val="1"/>
          <c:tx>
            <c:v>Cumulative Dividends</c:v>
          </c:tx>
          <c:spPr>
            <a:solidFill>
              <a:srgbClr val="008000"/>
            </a:solidFill>
            <a:ln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Sheet1!$C$2:$C$288</c:f>
              <c:numCache>
                <c:formatCode>#,##0.00</c:formatCode>
                <c:ptCount val="287"/>
                <c:pt idx="0">
                  <c:v>0</c:v>
                </c:pt>
                <c:pt idx="1">
                  <c:v>54.230437004140136</c:v>
                </c:pt>
                <c:pt idx="2">
                  <c:v>123.33879004900166</c:v>
                </c:pt>
                <c:pt idx="3">
                  <c:v>197.43616398216392</c:v>
                </c:pt>
                <c:pt idx="4">
                  <c:v>265.81032321503136</c:v>
                </c:pt>
                <c:pt idx="5">
                  <c:v>322.99549474856263</c:v>
                </c:pt>
                <c:pt idx="6">
                  <c:v>837.07632418625485</c:v>
                </c:pt>
                <c:pt idx="7">
                  <c:v>905.89947293409421</c:v>
                </c:pt>
                <c:pt idx="8">
                  <c:v>986.81672542094805</c:v>
                </c:pt>
                <c:pt idx="9">
                  <c:v>1052.4019083655876</c:v>
                </c:pt>
                <c:pt idx="10">
                  <c:v>1132.859702344977</c:v>
                </c:pt>
                <c:pt idx="11">
                  <c:v>1196.2088798529071</c:v>
                </c:pt>
                <c:pt idx="12">
                  <c:v>1274.9855587258896</c:v>
                </c:pt>
                <c:pt idx="13">
                  <c:v>1336.5136141768523</c:v>
                </c:pt>
                <c:pt idx="14">
                  <c:v>1376.031059469613</c:v>
                </c:pt>
                <c:pt idx="15">
                  <c:v>1468.372655853105</c:v>
                </c:pt>
                <c:pt idx="16">
                  <c:v>1540.0918982279395</c:v>
                </c:pt>
                <c:pt idx="17">
                  <c:v>1596.6156535059035</c:v>
                </c:pt>
                <c:pt idx="18">
                  <c:v>1678.7226083931423</c:v>
                </c:pt>
                <c:pt idx="19">
                  <c:v>1752.1976752139974</c:v>
                </c:pt>
                <c:pt idx="20">
                  <c:v>1821.7716260956836</c:v>
                </c:pt>
                <c:pt idx="21">
                  <c:v>1895.6671940927761</c:v>
                </c:pt>
                <c:pt idx="22">
                  <c:v>1973.2465772361736</c:v>
                </c:pt>
                <c:pt idx="23">
                  <c:v>2027.9177507885483</c:v>
                </c:pt>
                <c:pt idx="24">
                  <c:v>2098.9844153055642</c:v>
                </c:pt>
                <c:pt idx="25">
                  <c:v>2166.5392848291222</c:v>
                </c:pt>
                <c:pt idx="26">
                  <c:v>2250.4497150060665</c:v>
                </c:pt>
                <c:pt idx="27">
                  <c:v>2318.8318289264953</c:v>
                </c:pt>
                <c:pt idx="28">
                  <c:v>2398.8631230602077</c:v>
                </c:pt>
                <c:pt idx="29">
                  <c:v>2475.2710148731894</c:v>
                </c:pt>
                <c:pt idx="30">
                  <c:v>2548.1248708252078</c:v>
                </c:pt>
                <c:pt idx="31">
                  <c:v>2625.5536310569887</c:v>
                </c:pt>
                <c:pt idx="32">
                  <c:v>2701.2810594303473</c:v>
                </c:pt>
                <c:pt idx="33">
                  <c:v>2772.0416853655388</c:v>
                </c:pt>
                <c:pt idx="34">
                  <c:v>2854.4381988757141</c:v>
                </c:pt>
                <c:pt idx="35">
                  <c:v>2936.8900721619243</c:v>
                </c:pt>
                <c:pt idx="36">
                  <c:v>3002.2860355693838</c:v>
                </c:pt>
                <c:pt idx="37">
                  <c:v>3083.6395455497941</c:v>
                </c:pt>
                <c:pt idx="38">
                  <c:v>3161.3581947704042</c:v>
                </c:pt>
                <c:pt idx="39">
                  <c:v>3226.6674599785392</c:v>
                </c:pt>
                <c:pt idx="40">
                  <c:v>3313.8444035300258</c:v>
                </c:pt>
                <c:pt idx="41">
                  <c:v>3382.8712432331727</c:v>
                </c:pt>
                <c:pt idx="42">
                  <c:v>3453.022660018341</c:v>
                </c:pt>
                <c:pt idx="43">
                  <c:v>3537.2484423797964</c:v>
                </c:pt>
                <c:pt idx="44">
                  <c:v>3616.5392090435648</c:v>
                </c:pt>
                <c:pt idx="45">
                  <c:v>3676.9186958186679</c:v>
                </c:pt>
                <c:pt idx="46">
                  <c:v>3766.1871674433432</c:v>
                </c:pt>
                <c:pt idx="47">
                  <c:v>3836.4367553721145</c:v>
                </c:pt>
                <c:pt idx="48">
                  <c:v>3899.6291694454649</c:v>
                </c:pt>
                <c:pt idx="49">
                  <c:v>3998.5630538377745</c:v>
                </c:pt>
                <c:pt idx="50">
                  <c:v>4069.9988320977818</c:v>
                </c:pt>
                <c:pt idx="51">
                  <c:v>4124.5899414443156</c:v>
                </c:pt>
                <c:pt idx="52">
                  <c:v>4235.4538755640197</c:v>
                </c:pt>
                <c:pt idx="53">
                  <c:v>4352.1477538367953</c:v>
                </c:pt>
                <c:pt idx="54">
                  <c:v>4404.1368406886058</c:v>
                </c:pt>
                <c:pt idx="55">
                  <c:v>4520.8725448964697</c:v>
                </c:pt>
                <c:pt idx="56">
                  <c:v>4623.6268574729074</c:v>
                </c:pt>
                <c:pt idx="57">
                  <c:v>4678.735810375154</c:v>
                </c:pt>
                <c:pt idx="58">
                  <c:v>4799.6631885607076</c:v>
                </c:pt>
                <c:pt idx="59">
                  <c:v>4923.676055348722</c:v>
                </c:pt>
                <c:pt idx="60">
                  <c:v>4985.5673076957628</c:v>
                </c:pt>
                <c:pt idx="61">
                  <c:v>5139.3053640322323</c:v>
                </c:pt>
                <c:pt idx="62">
                  <c:v>5242.0505107403906</c:v>
                </c:pt>
                <c:pt idx="63">
                  <c:v>5302.1940480790154</c:v>
                </c:pt>
                <c:pt idx="64">
                  <c:v>5445.1715240543444</c:v>
                </c:pt>
                <c:pt idx="65">
                  <c:v>5568.1479609842736</c:v>
                </c:pt>
                <c:pt idx="66">
                  <c:v>5629.8895839542465</c:v>
                </c:pt>
                <c:pt idx="67">
                  <c:v>5788.2025648145109</c:v>
                </c:pt>
                <c:pt idx="68">
                  <c:v>5912.8587638900717</c:v>
                </c:pt>
                <c:pt idx="69">
                  <c:v>5972.3285363702926</c:v>
                </c:pt>
                <c:pt idx="70">
                  <c:v>6122.5693877606072</c:v>
                </c:pt>
                <c:pt idx="71">
                  <c:v>6248.3744747542878</c:v>
                </c:pt>
                <c:pt idx="72">
                  <c:v>6320.8761655149356</c:v>
                </c:pt>
                <c:pt idx="73">
                  <c:v>6386.1860065035344</c:v>
                </c:pt>
                <c:pt idx="74">
                  <c:v>6491.2088574715281</c:v>
                </c:pt>
                <c:pt idx="75">
                  <c:v>6546.7560436196145</c:v>
                </c:pt>
                <c:pt idx="76">
                  <c:v>6721.2165022570134</c:v>
                </c:pt>
                <c:pt idx="77">
                  <c:v>6859.7797568497972</c:v>
                </c:pt>
                <c:pt idx="78">
                  <c:v>6919.5653186735362</c:v>
                </c:pt>
                <c:pt idx="79">
                  <c:v>7097.1301002402761</c:v>
                </c:pt>
                <c:pt idx="80">
                  <c:v>7238.7213420734415</c:v>
                </c:pt>
                <c:pt idx="81">
                  <c:v>7288.278893962176</c:v>
                </c:pt>
                <c:pt idx="82">
                  <c:v>7443.9353895785553</c:v>
                </c:pt>
                <c:pt idx="83">
                  <c:v>7637.6177764297927</c:v>
                </c:pt>
                <c:pt idx="84">
                  <c:v>7731.5047712215719</c:v>
                </c:pt>
                <c:pt idx="85">
                  <c:v>7885.4259806013406</c:v>
                </c:pt>
                <c:pt idx="86">
                  <c:v>8040.9620548740522</c:v>
                </c:pt>
                <c:pt idx="87">
                  <c:v>8112.9580724134285</c:v>
                </c:pt>
                <c:pt idx="88">
                  <c:v>8275.3008200342101</c:v>
                </c:pt>
                <c:pt idx="89">
                  <c:v>8429.319517921831</c:v>
                </c:pt>
                <c:pt idx="90">
                  <c:v>8516.4143791892548</c:v>
                </c:pt>
                <c:pt idx="91">
                  <c:v>8679.4389887980888</c:v>
                </c:pt>
                <c:pt idx="92">
                  <c:v>8833.1009616314859</c:v>
                </c:pt>
                <c:pt idx="93">
                  <c:v>8874.2800449014667</c:v>
                </c:pt>
                <c:pt idx="94">
                  <c:v>9063.3497262929141</c:v>
                </c:pt>
                <c:pt idx="95">
                  <c:v>9225.8802868978892</c:v>
                </c:pt>
                <c:pt idx="96">
                  <c:v>9335.9875997325416</c:v>
                </c:pt>
                <c:pt idx="97">
                  <c:v>9502.9796529350442</c:v>
                </c:pt>
                <c:pt idx="98">
                  <c:v>9647.8242567097095</c:v>
                </c:pt>
                <c:pt idx="99">
                  <c:v>9728.1830898589651</c:v>
                </c:pt>
                <c:pt idx="100">
                  <c:v>9934.4388281045431</c:v>
                </c:pt>
                <c:pt idx="101">
                  <c:v>10093.434766354005</c:v>
                </c:pt>
                <c:pt idx="102">
                  <c:v>10158.660696842326</c:v>
                </c:pt>
                <c:pt idx="103">
                  <c:v>10335.733586626311</c:v>
                </c:pt>
                <c:pt idx="104">
                  <c:v>10495.42067495741</c:v>
                </c:pt>
                <c:pt idx="105">
                  <c:v>10590.911027252636</c:v>
                </c:pt>
                <c:pt idx="106">
                  <c:v>10755.530286664767</c:v>
                </c:pt>
                <c:pt idx="107">
                  <c:v>10886.420055265344</c:v>
                </c:pt>
                <c:pt idx="108">
                  <c:v>10989.334169097167</c:v>
                </c:pt>
                <c:pt idx="109">
                  <c:v>11066.801242905258</c:v>
                </c:pt>
                <c:pt idx="110">
                  <c:v>11185.895295541224</c:v>
                </c:pt>
                <c:pt idx="111">
                  <c:v>11430.641029610037</c:v>
                </c:pt>
                <c:pt idx="112">
                  <c:v>11562.682173579882</c:v>
                </c:pt>
                <c:pt idx="113">
                  <c:v>11682.096597155301</c:v>
                </c:pt>
                <c:pt idx="114">
                  <c:v>11906.255725569619</c:v>
                </c:pt>
                <c:pt idx="115">
                  <c:v>12036.499082125634</c:v>
                </c:pt>
                <c:pt idx="116">
                  <c:v>12222.355294969995</c:v>
                </c:pt>
                <c:pt idx="117">
                  <c:v>12441.748707399242</c:v>
                </c:pt>
                <c:pt idx="118">
                  <c:v>12582.567401287177</c:v>
                </c:pt>
                <c:pt idx="119">
                  <c:v>12758.078265053844</c:v>
                </c:pt>
                <c:pt idx="120">
                  <c:v>13026.939843003209</c:v>
                </c:pt>
                <c:pt idx="121">
                  <c:v>13109.093397461307</c:v>
                </c:pt>
                <c:pt idx="122">
                  <c:v>13254.155140500061</c:v>
                </c:pt>
                <c:pt idx="123">
                  <c:v>13489.494294412327</c:v>
                </c:pt>
                <c:pt idx="124">
                  <c:v>13612.682478913683</c:v>
                </c:pt>
                <c:pt idx="125">
                  <c:v>13766.665272743805</c:v>
                </c:pt>
                <c:pt idx="126">
                  <c:v>13998.864726766464</c:v>
                </c:pt>
                <c:pt idx="127">
                  <c:v>14110.201147958222</c:v>
                </c:pt>
                <c:pt idx="128">
                  <c:v>14268.707696128511</c:v>
                </c:pt>
                <c:pt idx="129">
                  <c:v>14534.577507042899</c:v>
                </c:pt>
                <c:pt idx="130">
                  <c:v>14665.234042025284</c:v>
                </c:pt>
                <c:pt idx="131">
                  <c:v>14817.745677507522</c:v>
                </c:pt>
                <c:pt idx="132">
                  <c:v>15247.274086586816</c:v>
                </c:pt>
                <c:pt idx="133">
                  <c:v>15338.144363018</c:v>
                </c:pt>
                <c:pt idx="134">
                  <c:v>15499.63438210513</c:v>
                </c:pt>
                <c:pt idx="135">
                  <c:v>15759.699773225355</c:v>
                </c:pt>
                <c:pt idx="136">
                  <c:v>15894.359381388715</c:v>
                </c:pt>
                <c:pt idx="137">
                  <c:v>16080.500957140132</c:v>
                </c:pt>
                <c:pt idx="138">
                  <c:v>16328.252556208097</c:v>
                </c:pt>
                <c:pt idx="139">
                  <c:v>16500.420228527644</c:v>
                </c:pt>
                <c:pt idx="140">
                  <c:v>16700.237396487159</c:v>
                </c:pt>
                <c:pt idx="141">
                  <c:v>16958.646032774483</c:v>
                </c:pt>
                <c:pt idx="142">
                  <c:v>17103.6786158998</c:v>
                </c:pt>
                <c:pt idx="143">
                  <c:v>17280.925572384698</c:v>
                </c:pt>
                <c:pt idx="144">
                  <c:v>17634.987018113283</c:v>
                </c:pt>
                <c:pt idx="145">
                  <c:v>17764.22529819906</c:v>
                </c:pt>
                <c:pt idx="146">
                  <c:v>17928.184359703493</c:v>
                </c:pt>
                <c:pt idx="147">
                  <c:v>18199.399329015974</c:v>
                </c:pt>
                <c:pt idx="148">
                  <c:v>18324.17169141434</c:v>
                </c:pt>
                <c:pt idx="149">
                  <c:v>18552.055744141653</c:v>
                </c:pt>
                <c:pt idx="150">
                  <c:v>18829.894196955222</c:v>
                </c:pt>
                <c:pt idx="151">
                  <c:v>18958.739165565708</c:v>
                </c:pt>
                <c:pt idx="152">
                  <c:v>19184.471608156033</c:v>
                </c:pt>
                <c:pt idx="153">
                  <c:v>19454.193680475484</c:v>
                </c:pt>
                <c:pt idx="154">
                  <c:v>19585.892918342946</c:v>
                </c:pt>
                <c:pt idx="155">
                  <c:v>19834.235228829708</c:v>
                </c:pt>
                <c:pt idx="156">
                  <c:v>20155.862228223737</c:v>
                </c:pt>
                <c:pt idx="157">
                  <c:v>20268.253896047503</c:v>
                </c:pt>
                <c:pt idx="158">
                  <c:v>20469.374809486857</c:v>
                </c:pt>
                <c:pt idx="159">
                  <c:v>20783.50953187815</c:v>
                </c:pt>
                <c:pt idx="160">
                  <c:v>20912.933702478655</c:v>
                </c:pt>
                <c:pt idx="161">
                  <c:v>21146.334617352859</c:v>
                </c:pt>
                <c:pt idx="162">
                  <c:v>21435.015865879639</c:v>
                </c:pt>
                <c:pt idx="163">
                  <c:v>21605.791014766131</c:v>
                </c:pt>
                <c:pt idx="164">
                  <c:v>21807.227501190977</c:v>
                </c:pt>
                <c:pt idx="165">
                  <c:v>22132.748994025937</c:v>
                </c:pt>
                <c:pt idx="166">
                  <c:v>22295.251187166057</c:v>
                </c:pt>
                <c:pt idx="167">
                  <c:v>22498.633020930316</c:v>
                </c:pt>
                <c:pt idx="168">
                  <c:v>22855.355919040372</c:v>
                </c:pt>
                <c:pt idx="169">
                  <c:v>23026.984859770109</c:v>
                </c:pt>
                <c:pt idx="170">
                  <c:v>23222.724780716097</c:v>
                </c:pt>
                <c:pt idx="171">
                  <c:v>23551.680056974623</c:v>
                </c:pt>
                <c:pt idx="172">
                  <c:v>23713.553793705236</c:v>
                </c:pt>
                <c:pt idx="173">
                  <c:v>23930.13626694533</c:v>
                </c:pt>
                <c:pt idx="174">
                  <c:v>24274.38029957415</c:v>
                </c:pt>
                <c:pt idx="175">
                  <c:v>24443.725771884208</c:v>
                </c:pt>
                <c:pt idx="176">
                  <c:v>24656.311378527062</c:v>
                </c:pt>
                <c:pt idx="177">
                  <c:v>24993.024015685431</c:v>
                </c:pt>
                <c:pt idx="178">
                  <c:v>25182.07906395934</c:v>
                </c:pt>
                <c:pt idx="179">
                  <c:v>25530.005956796424</c:v>
                </c:pt>
                <c:pt idx="180">
                  <c:v>25982.818390649376</c:v>
                </c:pt>
                <c:pt idx="181">
                  <c:v>26096.951814564767</c:v>
                </c:pt>
                <c:pt idx="182">
                  <c:v>26329.71527253012</c:v>
                </c:pt>
                <c:pt idx="183">
                  <c:v>26684.234843262431</c:v>
                </c:pt>
                <c:pt idx="184">
                  <c:v>26862.023967113833</c:v>
                </c:pt>
                <c:pt idx="185">
                  <c:v>27119.55279948415</c:v>
                </c:pt>
                <c:pt idx="186">
                  <c:v>27483.297278315717</c:v>
                </c:pt>
                <c:pt idx="187">
                  <c:v>27665.860270801197</c:v>
                </c:pt>
                <c:pt idx="188">
                  <c:v>27987.055674696414</c:v>
                </c:pt>
                <c:pt idx="189">
                  <c:v>28414.661521410741</c:v>
                </c:pt>
                <c:pt idx="190">
                  <c:v>28604.065223988975</c:v>
                </c:pt>
                <c:pt idx="191">
                  <c:v>28926.069544864968</c:v>
                </c:pt>
                <c:pt idx="192">
                  <c:v>29378.854298893017</c:v>
                </c:pt>
                <c:pt idx="193">
                  <c:v>29562.279424642835</c:v>
                </c:pt>
                <c:pt idx="194">
                  <c:v>29875.871383547368</c:v>
                </c:pt>
                <c:pt idx="195">
                  <c:v>30247.84240630619</c:v>
                </c:pt>
                <c:pt idx="196">
                  <c:v>30452.045465752712</c:v>
                </c:pt>
                <c:pt idx="197">
                  <c:v>30743.046752405229</c:v>
                </c:pt>
                <c:pt idx="198">
                  <c:v>31119.844096298311</c:v>
                </c:pt>
                <c:pt idx="199">
                  <c:v>31331.889284053275</c:v>
                </c:pt>
                <c:pt idx="200">
                  <c:v>31607.07117096947</c:v>
                </c:pt>
                <c:pt idx="201">
                  <c:v>32007.256521126073</c:v>
                </c:pt>
                <c:pt idx="202">
                  <c:v>32220.906113030996</c:v>
                </c:pt>
                <c:pt idx="203">
                  <c:v>32521.091626109093</c:v>
                </c:pt>
                <c:pt idx="204">
                  <c:v>32997.66440870236</c:v>
                </c:pt>
                <c:pt idx="205">
                  <c:v>33197.497303882621</c:v>
                </c:pt>
                <c:pt idx="206">
                  <c:v>33438.205426630026</c:v>
                </c:pt>
                <c:pt idx="207">
                  <c:v>33852.323679305773</c:v>
                </c:pt>
                <c:pt idx="208">
                  <c:v>34099.097361151173</c:v>
                </c:pt>
                <c:pt idx="209">
                  <c:v>34398.094807038666</c:v>
                </c:pt>
                <c:pt idx="210">
                  <c:v>34798.666703274917</c:v>
                </c:pt>
                <c:pt idx="211">
                  <c:v>34995.113588240049</c:v>
                </c:pt>
                <c:pt idx="212">
                  <c:v>35318.327019443546</c:v>
                </c:pt>
                <c:pt idx="213">
                  <c:v>35749.959200591715</c:v>
                </c:pt>
                <c:pt idx="214">
                  <c:v>36029.707291691455</c:v>
                </c:pt>
                <c:pt idx="215">
                  <c:v>36286.58179449194</c:v>
                </c:pt>
                <c:pt idx="216">
                  <c:v>36802.397478800594</c:v>
                </c:pt>
                <c:pt idx="217">
                  <c:v>37044.291889784814</c:v>
                </c:pt>
                <c:pt idx="218">
                  <c:v>37306.662455497579</c:v>
                </c:pt>
                <c:pt idx="219">
                  <c:v>37765.186290318547</c:v>
                </c:pt>
                <c:pt idx="220">
                  <c:v>38024.927109093631</c:v>
                </c:pt>
                <c:pt idx="221">
                  <c:v>38355.964789971506</c:v>
                </c:pt>
                <c:pt idx="222">
                  <c:v>38783.229153067157</c:v>
                </c:pt>
                <c:pt idx="223">
                  <c:v>39081.068049658948</c:v>
                </c:pt>
                <c:pt idx="224">
                  <c:v>39388.217593459784</c:v>
                </c:pt>
                <c:pt idx="225">
                  <c:v>39825.752492757332</c:v>
                </c:pt>
                <c:pt idx="226">
                  <c:v>40028.769949227091</c:v>
                </c:pt>
                <c:pt idx="227">
                  <c:v>40338.877930977105</c:v>
                </c:pt>
                <c:pt idx="228">
                  <c:v>40803.714038707178</c:v>
                </c:pt>
                <c:pt idx="229">
                  <c:v>40910.944744294073</c:v>
                </c:pt>
                <c:pt idx="230">
                  <c:v>41105.884307019558</c:v>
                </c:pt>
                <c:pt idx="231">
                  <c:v>41446.475484342642</c:v>
                </c:pt>
                <c:pt idx="232">
                  <c:v>41627.060485887043</c:v>
                </c:pt>
                <c:pt idx="233">
                  <c:v>41833.500588856645</c:v>
                </c:pt>
                <c:pt idx="234">
                  <c:v>42111.969428778306</c:v>
                </c:pt>
                <c:pt idx="235">
                  <c:v>42236.737382886407</c:v>
                </c:pt>
                <c:pt idx="236">
                  <c:v>42441.561542076444</c:v>
                </c:pt>
                <c:pt idx="237">
                  <c:v>42715.374597394002</c:v>
                </c:pt>
                <c:pt idx="238">
                  <c:v>42823.874918685171</c:v>
                </c:pt>
                <c:pt idx="239">
                  <c:v>43038.564527135015</c:v>
                </c:pt>
                <c:pt idx="240">
                  <c:v>43376.09158813917</c:v>
                </c:pt>
                <c:pt idx="241">
                  <c:v>43501.459956262843</c:v>
                </c:pt>
                <c:pt idx="242">
                  <c:v>43734.347473190057</c:v>
                </c:pt>
                <c:pt idx="243">
                  <c:v>44074.390641203747</c:v>
                </c:pt>
                <c:pt idx="244">
                  <c:v>44222.34254913489</c:v>
                </c:pt>
                <c:pt idx="245">
                  <c:v>44445.343150621848</c:v>
                </c:pt>
                <c:pt idx="246">
                  <c:v>44757.206619392906</c:v>
                </c:pt>
                <c:pt idx="247">
                  <c:v>44892.399149669618</c:v>
                </c:pt>
                <c:pt idx="248">
                  <c:v>45157.576176747047</c:v>
                </c:pt>
                <c:pt idx="249">
                  <c:v>45479.842389005826</c:v>
                </c:pt>
                <c:pt idx="250">
                  <c:v>45628.15659893</c:v>
                </c:pt>
                <c:pt idx="251">
                  <c:v>45911.261541603781</c:v>
                </c:pt>
                <c:pt idx="252">
                  <c:v>46279.509139346563</c:v>
                </c:pt>
                <c:pt idx="253">
                  <c:v>46424.576410723552</c:v>
                </c:pt>
                <c:pt idx="254">
                  <c:v>46719.417230996769</c:v>
                </c:pt>
                <c:pt idx="255">
                  <c:v>47054.60270784497</c:v>
                </c:pt>
                <c:pt idx="256">
                  <c:v>47203.489141231919</c:v>
                </c:pt>
                <c:pt idx="257">
                  <c:v>47546.007990184662</c:v>
                </c:pt>
                <c:pt idx="258">
                  <c:v>47891.03283508114</c:v>
                </c:pt>
                <c:pt idx="259">
                  <c:v>48043.705143657782</c:v>
                </c:pt>
                <c:pt idx="260">
                  <c:v>48357.298470549802</c:v>
                </c:pt>
                <c:pt idx="261">
                  <c:v>48701.965932448285</c:v>
                </c:pt>
                <c:pt idx="262">
                  <c:v>48867.052840836834</c:v>
                </c:pt>
                <c:pt idx="263">
                  <c:v>49172.815223614183</c:v>
                </c:pt>
                <c:pt idx="264">
                  <c:v>49629.994430537903</c:v>
                </c:pt>
                <c:pt idx="265">
                  <c:v>49773.824307963601</c:v>
                </c:pt>
                <c:pt idx="266">
                  <c:v>50023.221198996296</c:v>
                </c:pt>
                <c:pt idx="267">
                  <c:v>50434.400938655708</c:v>
                </c:pt>
                <c:pt idx="268">
                  <c:v>50606.822106867905</c:v>
                </c:pt>
                <c:pt idx="269">
                  <c:v>50899.35056051438</c:v>
                </c:pt>
                <c:pt idx="270">
                  <c:v>51335.332917509782</c:v>
                </c:pt>
                <c:pt idx="271">
                  <c:v>51491.330548059974</c:v>
                </c:pt>
                <c:pt idx="272">
                  <c:v>51801.059863208749</c:v>
                </c:pt>
                <c:pt idx="273">
                  <c:v>52227.292387566406</c:v>
                </c:pt>
                <c:pt idx="274">
                  <c:v>52373.356022092914</c:v>
                </c:pt>
                <c:pt idx="275">
                  <c:v>52707.290154166752</c:v>
                </c:pt>
                <c:pt idx="276">
                  <c:v>53233.37315356786</c:v>
                </c:pt>
                <c:pt idx="277">
                  <c:v>53433.785386697491</c:v>
                </c:pt>
                <c:pt idx="278">
                  <c:v>53677.291734753249</c:v>
                </c:pt>
                <c:pt idx="279">
                  <c:v>54170.075749757867</c:v>
                </c:pt>
                <c:pt idx="280">
                  <c:v>54358.206064595943</c:v>
                </c:pt>
                <c:pt idx="281">
                  <c:v>54676.382063708195</c:v>
                </c:pt>
                <c:pt idx="282">
                  <c:v>55191.053911685725</c:v>
                </c:pt>
                <c:pt idx="283">
                  <c:v>55365.04287093458</c:v>
                </c:pt>
                <c:pt idx="284">
                  <c:v>55687.555386828979</c:v>
                </c:pt>
                <c:pt idx="285">
                  <c:v>56227.678765807235</c:v>
                </c:pt>
                <c:pt idx="286">
                  <c:v>56476.162113534141</c:v>
                </c:pt>
              </c:numCache>
            </c:numRef>
          </c:val>
        </c:ser>
        <c:ser>
          <c:idx val="3"/>
          <c:order val="2"/>
          <c:tx>
            <c:v>Cumulative Capital Gains</c:v>
          </c:tx>
          <c:spPr>
            <a:solidFill>
              <a:srgbClr val="66FF66"/>
            </a:solidFill>
            <a:ln w="25400">
              <a:noFill/>
            </a:ln>
          </c:spPr>
          <c:cat>
            <c:numRef>
              <c:f>Sheet1!$A$2:$A$288</c:f>
              <c:numCache>
                <c:formatCode>m/d/yy;@</c:formatCode>
                <c:ptCount val="287"/>
                <c:pt idx="0">
                  <c:v>32873</c:v>
                </c:pt>
                <c:pt idx="1">
                  <c:v>32904</c:v>
                </c:pt>
                <c:pt idx="2">
                  <c:v>32932</c:v>
                </c:pt>
                <c:pt idx="3">
                  <c:v>32963</c:v>
                </c:pt>
                <c:pt idx="4">
                  <c:v>32993</c:v>
                </c:pt>
                <c:pt idx="5">
                  <c:v>33024</c:v>
                </c:pt>
                <c:pt idx="6">
                  <c:v>33054</c:v>
                </c:pt>
                <c:pt idx="7">
                  <c:v>33085</c:v>
                </c:pt>
                <c:pt idx="8">
                  <c:v>33116</c:v>
                </c:pt>
                <c:pt idx="9">
                  <c:v>33146</c:v>
                </c:pt>
                <c:pt idx="10">
                  <c:v>33177</c:v>
                </c:pt>
                <c:pt idx="11">
                  <c:v>33207</c:v>
                </c:pt>
                <c:pt idx="12">
                  <c:v>33238</c:v>
                </c:pt>
                <c:pt idx="13">
                  <c:v>33269</c:v>
                </c:pt>
                <c:pt idx="14">
                  <c:v>33297</c:v>
                </c:pt>
                <c:pt idx="15">
                  <c:v>33328</c:v>
                </c:pt>
                <c:pt idx="16">
                  <c:v>33358</c:v>
                </c:pt>
                <c:pt idx="17">
                  <c:v>33389</c:v>
                </c:pt>
                <c:pt idx="18">
                  <c:v>33419</c:v>
                </c:pt>
                <c:pt idx="19">
                  <c:v>33450</c:v>
                </c:pt>
                <c:pt idx="20">
                  <c:v>33481</c:v>
                </c:pt>
                <c:pt idx="21">
                  <c:v>33511</c:v>
                </c:pt>
                <c:pt idx="22">
                  <c:v>33542</c:v>
                </c:pt>
                <c:pt idx="23">
                  <c:v>33572</c:v>
                </c:pt>
                <c:pt idx="24">
                  <c:v>33603</c:v>
                </c:pt>
                <c:pt idx="25">
                  <c:v>33634</c:v>
                </c:pt>
                <c:pt idx="26">
                  <c:v>33663</c:v>
                </c:pt>
                <c:pt idx="27">
                  <c:v>33694</c:v>
                </c:pt>
                <c:pt idx="28">
                  <c:v>33724</c:v>
                </c:pt>
                <c:pt idx="29">
                  <c:v>33755</c:v>
                </c:pt>
                <c:pt idx="30">
                  <c:v>33785</c:v>
                </c:pt>
                <c:pt idx="31">
                  <c:v>33816</c:v>
                </c:pt>
                <c:pt idx="32">
                  <c:v>33847</c:v>
                </c:pt>
                <c:pt idx="33">
                  <c:v>33877</c:v>
                </c:pt>
                <c:pt idx="34">
                  <c:v>33908</c:v>
                </c:pt>
                <c:pt idx="35">
                  <c:v>33938</c:v>
                </c:pt>
                <c:pt idx="36">
                  <c:v>33969</c:v>
                </c:pt>
                <c:pt idx="37">
                  <c:v>34000</c:v>
                </c:pt>
                <c:pt idx="38">
                  <c:v>34028</c:v>
                </c:pt>
                <c:pt idx="39">
                  <c:v>34059</c:v>
                </c:pt>
                <c:pt idx="40">
                  <c:v>34089</c:v>
                </c:pt>
                <c:pt idx="41">
                  <c:v>34120</c:v>
                </c:pt>
                <c:pt idx="42">
                  <c:v>34150</c:v>
                </c:pt>
                <c:pt idx="43">
                  <c:v>34181</c:v>
                </c:pt>
                <c:pt idx="44">
                  <c:v>34212</c:v>
                </c:pt>
                <c:pt idx="45">
                  <c:v>34242</c:v>
                </c:pt>
                <c:pt idx="46">
                  <c:v>34273</c:v>
                </c:pt>
                <c:pt idx="47">
                  <c:v>34303</c:v>
                </c:pt>
                <c:pt idx="48">
                  <c:v>34334</c:v>
                </c:pt>
                <c:pt idx="49">
                  <c:v>34365</c:v>
                </c:pt>
                <c:pt idx="50">
                  <c:v>34393</c:v>
                </c:pt>
                <c:pt idx="51">
                  <c:v>34424</c:v>
                </c:pt>
                <c:pt idx="52">
                  <c:v>34454</c:v>
                </c:pt>
                <c:pt idx="53">
                  <c:v>34485</c:v>
                </c:pt>
                <c:pt idx="54">
                  <c:v>34515</c:v>
                </c:pt>
                <c:pt idx="55">
                  <c:v>34546</c:v>
                </c:pt>
                <c:pt idx="56">
                  <c:v>34577</c:v>
                </c:pt>
                <c:pt idx="57">
                  <c:v>34607</c:v>
                </c:pt>
                <c:pt idx="58">
                  <c:v>34638</c:v>
                </c:pt>
                <c:pt idx="59">
                  <c:v>34668</c:v>
                </c:pt>
                <c:pt idx="60">
                  <c:v>34699</c:v>
                </c:pt>
                <c:pt idx="61">
                  <c:v>34730</c:v>
                </c:pt>
                <c:pt idx="62">
                  <c:v>34758</c:v>
                </c:pt>
                <c:pt idx="63">
                  <c:v>34789</c:v>
                </c:pt>
                <c:pt idx="64">
                  <c:v>34819</c:v>
                </c:pt>
                <c:pt idx="65">
                  <c:v>34850</c:v>
                </c:pt>
                <c:pt idx="66">
                  <c:v>34880</c:v>
                </c:pt>
                <c:pt idx="67">
                  <c:v>34911</c:v>
                </c:pt>
                <c:pt idx="68">
                  <c:v>34942</c:v>
                </c:pt>
                <c:pt idx="69">
                  <c:v>34972</c:v>
                </c:pt>
                <c:pt idx="70">
                  <c:v>35003</c:v>
                </c:pt>
                <c:pt idx="71">
                  <c:v>35033</c:v>
                </c:pt>
                <c:pt idx="72">
                  <c:v>35064</c:v>
                </c:pt>
                <c:pt idx="73">
                  <c:v>35095</c:v>
                </c:pt>
                <c:pt idx="74">
                  <c:v>35124</c:v>
                </c:pt>
                <c:pt idx="75">
                  <c:v>35155</c:v>
                </c:pt>
                <c:pt idx="76">
                  <c:v>35185</c:v>
                </c:pt>
                <c:pt idx="77">
                  <c:v>35216</c:v>
                </c:pt>
                <c:pt idx="78">
                  <c:v>35246</c:v>
                </c:pt>
                <c:pt idx="79">
                  <c:v>35277</c:v>
                </c:pt>
                <c:pt idx="80">
                  <c:v>35308</c:v>
                </c:pt>
                <c:pt idx="81">
                  <c:v>35338</c:v>
                </c:pt>
                <c:pt idx="82">
                  <c:v>35369</c:v>
                </c:pt>
                <c:pt idx="83">
                  <c:v>35399</c:v>
                </c:pt>
                <c:pt idx="84">
                  <c:v>35430</c:v>
                </c:pt>
                <c:pt idx="85">
                  <c:v>35461</c:v>
                </c:pt>
                <c:pt idx="86">
                  <c:v>35489</c:v>
                </c:pt>
                <c:pt idx="87">
                  <c:v>35520</c:v>
                </c:pt>
                <c:pt idx="88">
                  <c:v>35550</c:v>
                </c:pt>
                <c:pt idx="89">
                  <c:v>35581</c:v>
                </c:pt>
                <c:pt idx="90">
                  <c:v>35611</c:v>
                </c:pt>
                <c:pt idx="91">
                  <c:v>35642</c:v>
                </c:pt>
                <c:pt idx="92">
                  <c:v>35673</c:v>
                </c:pt>
                <c:pt idx="93">
                  <c:v>35703</c:v>
                </c:pt>
                <c:pt idx="94">
                  <c:v>35734</c:v>
                </c:pt>
                <c:pt idx="95">
                  <c:v>35764</c:v>
                </c:pt>
                <c:pt idx="96">
                  <c:v>35795</c:v>
                </c:pt>
                <c:pt idx="97">
                  <c:v>35826</c:v>
                </c:pt>
                <c:pt idx="98">
                  <c:v>35854</c:v>
                </c:pt>
                <c:pt idx="99">
                  <c:v>35885</c:v>
                </c:pt>
                <c:pt idx="100">
                  <c:v>35915</c:v>
                </c:pt>
                <c:pt idx="101">
                  <c:v>35946</c:v>
                </c:pt>
                <c:pt idx="102">
                  <c:v>35976</c:v>
                </c:pt>
                <c:pt idx="103">
                  <c:v>36007</c:v>
                </c:pt>
                <c:pt idx="104">
                  <c:v>36038</c:v>
                </c:pt>
                <c:pt idx="105">
                  <c:v>36068</c:v>
                </c:pt>
                <c:pt idx="106">
                  <c:v>36099</c:v>
                </c:pt>
                <c:pt idx="107">
                  <c:v>36129</c:v>
                </c:pt>
                <c:pt idx="108">
                  <c:v>36160</c:v>
                </c:pt>
                <c:pt idx="109">
                  <c:v>36191</c:v>
                </c:pt>
                <c:pt idx="110">
                  <c:v>36219</c:v>
                </c:pt>
                <c:pt idx="111">
                  <c:v>36250</c:v>
                </c:pt>
                <c:pt idx="112">
                  <c:v>36280</c:v>
                </c:pt>
                <c:pt idx="113">
                  <c:v>36311</c:v>
                </c:pt>
                <c:pt idx="114">
                  <c:v>36341</c:v>
                </c:pt>
                <c:pt idx="115">
                  <c:v>36372</c:v>
                </c:pt>
                <c:pt idx="116">
                  <c:v>36403</c:v>
                </c:pt>
                <c:pt idx="117">
                  <c:v>36433</c:v>
                </c:pt>
                <c:pt idx="118">
                  <c:v>36464</c:v>
                </c:pt>
                <c:pt idx="119">
                  <c:v>36494</c:v>
                </c:pt>
                <c:pt idx="120">
                  <c:v>36525</c:v>
                </c:pt>
                <c:pt idx="121">
                  <c:v>36556</c:v>
                </c:pt>
                <c:pt idx="122">
                  <c:v>36585</c:v>
                </c:pt>
                <c:pt idx="123">
                  <c:v>36616</c:v>
                </c:pt>
                <c:pt idx="124">
                  <c:v>36646</c:v>
                </c:pt>
                <c:pt idx="125">
                  <c:v>36677</c:v>
                </c:pt>
                <c:pt idx="126">
                  <c:v>36707</c:v>
                </c:pt>
                <c:pt idx="127">
                  <c:v>36738</c:v>
                </c:pt>
                <c:pt idx="128">
                  <c:v>36769</c:v>
                </c:pt>
                <c:pt idx="129">
                  <c:v>36799</c:v>
                </c:pt>
                <c:pt idx="130">
                  <c:v>36830</c:v>
                </c:pt>
                <c:pt idx="131">
                  <c:v>36860</c:v>
                </c:pt>
                <c:pt idx="132">
                  <c:v>36891</c:v>
                </c:pt>
                <c:pt idx="133">
                  <c:v>36922</c:v>
                </c:pt>
                <c:pt idx="134">
                  <c:v>36950</c:v>
                </c:pt>
                <c:pt idx="135">
                  <c:v>36981</c:v>
                </c:pt>
                <c:pt idx="136">
                  <c:v>37011</c:v>
                </c:pt>
                <c:pt idx="137">
                  <c:v>37042</c:v>
                </c:pt>
                <c:pt idx="138">
                  <c:v>37072</c:v>
                </c:pt>
                <c:pt idx="139">
                  <c:v>37103</c:v>
                </c:pt>
                <c:pt idx="140">
                  <c:v>37134</c:v>
                </c:pt>
                <c:pt idx="141">
                  <c:v>37164</c:v>
                </c:pt>
                <c:pt idx="142">
                  <c:v>37195</c:v>
                </c:pt>
                <c:pt idx="143">
                  <c:v>37225</c:v>
                </c:pt>
                <c:pt idx="144">
                  <c:v>37256</c:v>
                </c:pt>
                <c:pt idx="145">
                  <c:v>37287</c:v>
                </c:pt>
                <c:pt idx="146">
                  <c:v>37315</c:v>
                </c:pt>
                <c:pt idx="147">
                  <c:v>37346</c:v>
                </c:pt>
                <c:pt idx="148">
                  <c:v>37376</c:v>
                </c:pt>
                <c:pt idx="149">
                  <c:v>37407</c:v>
                </c:pt>
                <c:pt idx="150">
                  <c:v>37437</c:v>
                </c:pt>
                <c:pt idx="151">
                  <c:v>37468</c:v>
                </c:pt>
                <c:pt idx="152">
                  <c:v>37499</c:v>
                </c:pt>
                <c:pt idx="153">
                  <c:v>37529</c:v>
                </c:pt>
                <c:pt idx="154">
                  <c:v>37560</c:v>
                </c:pt>
                <c:pt idx="155">
                  <c:v>37590</c:v>
                </c:pt>
                <c:pt idx="156">
                  <c:v>37621</c:v>
                </c:pt>
                <c:pt idx="157">
                  <c:v>37652</c:v>
                </c:pt>
                <c:pt idx="158">
                  <c:v>37680</c:v>
                </c:pt>
                <c:pt idx="159">
                  <c:v>37711</c:v>
                </c:pt>
                <c:pt idx="160">
                  <c:v>37741</c:v>
                </c:pt>
                <c:pt idx="161">
                  <c:v>37772</c:v>
                </c:pt>
                <c:pt idx="162">
                  <c:v>37802</c:v>
                </c:pt>
                <c:pt idx="163">
                  <c:v>37833</c:v>
                </c:pt>
                <c:pt idx="164">
                  <c:v>37864</c:v>
                </c:pt>
                <c:pt idx="165">
                  <c:v>37894</c:v>
                </c:pt>
                <c:pt idx="166">
                  <c:v>37925</c:v>
                </c:pt>
                <c:pt idx="167">
                  <c:v>37955</c:v>
                </c:pt>
                <c:pt idx="168">
                  <c:v>37986</c:v>
                </c:pt>
                <c:pt idx="169">
                  <c:v>38017</c:v>
                </c:pt>
                <c:pt idx="170">
                  <c:v>38046</c:v>
                </c:pt>
                <c:pt idx="171">
                  <c:v>38077</c:v>
                </c:pt>
                <c:pt idx="172">
                  <c:v>38107</c:v>
                </c:pt>
                <c:pt idx="173">
                  <c:v>38138</c:v>
                </c:pt>
                <c:pt idx="174">
                  <c:v>38168</c:v>
                </c:pt>
                <c:pt idx="175">
                  <c:v>38199</c:v>
                </c:pt>
                <c:pt idx="176">
                  <c:v>38230</c:v>
                </c:pt>
                <c:pt idx="177">
                  <c:v>38260</c:v>
                </c:pt>
                <c:pt idx="178">
                  <c:v>38291</c:v>
                </c:pt>
                <c:pt idx="179">
                  <c:v>38321</c:v>
                </c:pt>
                <c:pt idx="180">
                  <c:v>38352</c:v>
                </c:pt>
                <c:pt idx="181">
                  <c:v>38383</c:v>
                </c:pt>
                <c:pt idx="182">
                  <c:v>38411</c:v>
                </c:pt>
                <c:pt idx="183">
                  <c:v>38442</c:v>
                </c:pt>
                <c:pt idx="184">
                  <c:v>38472</c:v>
                </c:pt>
                <c:pt idx="185">
                  <c:v>38503</c:v>
                </c:pt>
                <c:pt idx="186">
                  <c:v>38533</c:v>
                </c:pt>
                <c:pt idx="187">
                  <c:v>38564</c:v>
                </c:pt>
                <c:pt idx="188">
                  <c:v>38595</c:v>
                </c:pt>
                <c:pt idx="189">
                  <c:v>38625</c:v>
                </c:pt>
                <c:pt idx="190">
                  <c:v>38656</c:v>
                </c:pt>
                <c:pt idx="191">
                  <c:v>38686</c:v>
                </c:pt>
                <c:pt idx="192">
                  <c:v>38717</c:v>
                </c:pt>
                <c:pt idx="193">
                  <c:v>38748</c:v>
                </c:pt>
                <c:pt idx="194">
                  <c:v>38776</c:v>
                </c:pt>
                <c:pt idx="195">
                  <c:v>38807</c:v>
                </c:pt>
                <c:pt idx="196">
                  <c:v>38837</c:v>
                </c:pt>
                <c:pt idx="197">
                  <c:v>38868</c:v>
                </c:pt>
                <c:pt idx="198">
                  <c:v>38898</c:v>
                </c:pt>
                <c:pt idx="199">
                  <c:v>38929</c:v>
                </c:pt>
                <c:pt idx="200">
                  <c:v>38960</c:v>
                </c:pt>
                <c:pt idx="201">
                  <c:v>38990</c:v>
                </c:pt>
                <c:pt idx="202">
                  <c:v>39021</c:v>
                </c:pt>
                <c:pt idx="203">
                  <c:v>39051</c:v>
                </c:pt>
                <c:pt idx="204">
                  <c:v>39082</c:v>
                </c:pt>
                <c:pt idx="205">
                  <c:v>39113</c:v>
                </c:pt>
                <c:pt idx="206">
                  <c:v>39141</c:v>
                </c:pt>
                <c:pt idx="207">
                  <c:v>39172</c:v>
                </c:pt>
                <c:pt idx="208">
                  <c:v>39202</c:v>
                </c:pt>
                <c:pt idx="209">
                  <c:v>39233</c:v>
                </c:pt>
                <c:pt idx="210">
                  <c:v>39263</c:v>
                </c:pt>
                <c:pt idx="211">
                  <c:v>39294</c:v>
                </c:pt>
                <c:pt idx="212">
                  <c:v>39325</c:v>
                </c:pt>
                <c:pt idx="213">
                  <c:v>39355</c:v>
                </c:pt>
                <c:pt idx="214">
                  <c:v>39386</c:v>
                </c:pt>
                <c:pt idx="215">
                  <c:v>39416</c:v>
                </c:pt>
                <c:pt idx="216">
                  <c:v>39447</c:v>
                </c:pt>
                <c:pt idx="217">
                  <c:v>39478</c:v>
                </c:pt>
                <c:pt idx="218">
                  <c:v>39507</c:v>
                </c:pt>
                <c:pt idx="219">
                  <c:v>39538</c:v>
                </c:pt>
                <c:pt idx="220">
                  <c:v>39568</c:v>
                </c:pt>
                <c:pt idx="221">
                  <c:v>39599</c:v>
                </c:pt>
                <c:pt idx="222">
                  <c:v>39629</c:v>
                </c:pt>
                <c:pt idx="223">
                  <c:v>39660</c:v>
                </c:pt>
                <c:pt idx="224">
                  <c:v>39691</c:v>
                </c:pt>
                <c:pt idx="225">
                  <c:v>39721</c:v>
                </c:pt>
                <c:pt idx="226">
                  <c:v>39752</c:v>
                </c:pt>
                <c:pt idx="227">
                  <c:v>39782</c:v>
                </c:pt>
                <c:pt idx="228">
                  <c:v>39813</c:v>
                </c:pt>
                <c:pt idx="229">
                  <c:v>39844</c:v>
                </c:pt>
                <c:pt idx="230">
                  <c:v>39872</c:v>
                </c:pt>
                <c:pt idx="231">
                  <c:v>39903</c:v>
                </c:pt>
                <c:pt idx="232">
                  <c:v>39933</c:v>
                </c:pt>
                <c:pt idx="233">
                  <c:v>39964</c:v>
                </c:pt>
                <c:pt idx="234">
                  <c:v>39994</c:v>
                </c:pt>
                <c:pt idx="235">
                  <c:v>40025</c:v>
                </c:pt>
                <c:pt idx="236">
                  <c:v>40056</c:v>
                </c:pt>
                <c:pt idx="237">
                  <c:v>40086</c:v>
                </c:pt>
                <c:pt idx="238">
                  <c:v>40117</c:v>
                </c:pt>
                <c:pt idx="239">
                  <c:v>40147</c:v>
                </c:pt>
                <c:pt idx="240">
                  <c:v>40178</c:v>
                </c:pt>
                <c:pt idx="241">
                  <c:v>40209</c:v>
                </c:pt>
                <c:pt idx="242">
                  <c:v>40237</c:v>
                </c:pt>
                <c:pt idx="243">
                  <c:v>40268</c:v>
                </c:pt>
                <c:pt idx="244">
                  <c:v>40298</c:v>
                </c:pt>
                <c:pt idx="245">
                  <c:v>40329</c:v>
                </c:pt>
                <c:pt idx="246">
                  <c:v>40359</c:v>
                </c:pt>
                <c:pt idx="247">
                  <c:v>40390</c:v>
                </c:pt>
                <c:pt idx="248">
                  <c:v>40421</c:v>
                </c:pt>
                <c:pt idx="249">
                  <c:v>40451</c:v>
                </c:pt>
                <c:pt idx="250">
                  <c:v>40482</c:v>
                </c:pt>
                <c:pt idx="251">
                  <c:v>40512</c:v>
                </c:pt>
                <c:pt idx="252">
                  <c:v>40543</c:v>
                </c:pt>
                <c:pt idx="253">
                  <c:v>40574</c:v>
                </c:pt>
                <c:pt idx="254">
                  <c:v>40602</c:v>
                </c:pt>
                <c:pt idx="255">
                  <c:v>40633</c:v>
                </c:pt>
                <c:pt idx="256">
                  <c:v>40663</c:v>
                </c:pt>
                <c:pt idx="257">
                  <c:v>40694</c:v>
                </c:pt>
                <c:pt idx="258">
                  <c:v>40724</c:v>
                </c:pt>
                <c:pt idx="259">
                  <c:v>40755</c:v>
                </c:pt>
                <c:pt idx="260">
                  <c:v>40786</c:v>
                </c:pt>
                <c:pt idx="261">
                  <c:v>40816</c:v>
                </c:pt>
                <c:pt idx="262">
                  <c:v>40847</c:v>
                </c:pt>
                <c:pt idx="263">
                  <c:v>40877</c:v>
                </c:pt>
                <c:pt idx="264">
                  <c:v>40908</c:v>
                </c:pt>
                <c:pt idx="265">
                  <c:v>40939</c:v>
                </c:pt>
                <c:pt idx="266">
                  <c:v>40968</c:v>
                </c:pt>
                <c:pt idx="267">
                  <c:v>40999</c:v>
                </c:pt>
                <c:pt idx="268">
                  <c:v>41029</c:v>
                </c:pt>
                <c:pt idx="269">
                  <c:v>41060</c:v>
                </c:pt>
                <c:pt idx="270">
                  <c:v>41090</c:v>
                </c:pt>
                <c:pt idx="271">
                  <c:v>41121</c:v>
                </c:pt>
                <c:pt idx="272">
                  <c:v>41152</c:v>
                </c:pt>
                <c:pt idx="273">
                  <c:v>41182</c:v>
                </c:pt>
                <c:pt idx="274">
                  <c:v>41213</c:v>
                </c:pt>
                <c:pt idx="275">
                  <c:v>41243</c:v>
                </c:pt>
                <c:pt idx="276">
                  <c:v>41274</c:v>
                </c:pt>
                <c:pt idx="277">
                  <c:v>41305</c:v>
                </c:pt>
                <c:pt idx="278">
                  <c:v>41333</c:v>
                </c:pt>
                <c:pt idx="279">
                  <c:v>41364</c:v>
                </c:pt>
                <c:pt idx="280">
                  <c:v>41394</c:v>
                </c:pt>
                <c:pt idx="281">
                  <c:v>41425</c:v>
                </c:pt>
                <c:pt idx="282">
                  <c:v>41455</c:v>
                </c:pt>
                <c:pt idx="283">
                  <c:v>41486</c:v>
                </c:pt>
                <c:pt idx="284">
                  <c:v>41517</c:v>
                </c:pt>
                <c:pt idx="285">
                  <c:v>41547</c:v>
                </c:pt>
                <c:pt idx="286">
                  <c:v>41578</c:v>
                </c:pt>
              </c:numCache>
            </c:numRef>
          </c:cat>
          <c:val>
            <c:numRef>
              <c:f>Sheet1!$D$2:$D$288</c:f>
              <c:numCache>
                <c:formatCode>#,##0.00</c:formatCode>
                <c:ptCount val="287"/>
                <c:pt idx="0">
                  <c:v>0</c:v>
                </c:pt>
                <c:pt idx="1">
                  <c:v>-469.05601253427346</c:v>
                </c:pt>
                <c:pt idx="2">
                  <c:v>-605.45246355544737</c:v>
                </c:pt>
                <c:pt idx="3">
                  <c:v>-584.62015203776912</c:v>
                </c:pt>
                <c:pt idx="4">
                  <c:v>-820.0544165911374</c:v>
                </c:pt>
                <c:pt idx="5">
                  <c:v>-884.50307096469101</c:v>
                </c:pt>
                <c:pt idx="6">
                  <c:v>-1235.5590633263396</c:v>
                </c:pt>
                <c:pt idx="7">
                  <c:v>-1391.8466512727744</c:v>
                </c:pt>
                <c:pt idx="8">
                  <c:v>-2157.9524516683514</c:v>
                </c:pt>
                <c:pt idx="9">
                  <c:v>-2847.8945137365304</c:v>
                </c:pt>
                <c:pt idx="10">
                  <c:v>-3204.9699458734158</c:v>
                </c:pt>
                <c:pt idx="11">
                  <c:v>-2705.7018483979919</c:v>
                </c:pt>
                <c:pt idx="12">
                  <c:v>-2810.1024806232726</c:v>
                </c:pt>
                <c:pt idx="13">
                  <c:v>-1945.6373556775691</c:v>
                </c:pt>
                <c:pt idx="14">
                  <c:v>-1815.1691261725973</c:v>
                </c:pt>
                <c:pt idx="15">
                  <c:v>-1078.6666251447132</c:v>
                </c:pt>
                <c:pt idx="16">
                  <c:v>-887.28637798098225</c:v>
                </c:pt>
                <c:pt idx="17">
                  <c:v>-825.37501028414715</c:v>
                </c:pt>
                <c:pt idx="18">
                  <c:v>-1208.1094493833984</c:v>
                </c:pt>
                <c:pt idx="19">
                  <c:v>-1070.3382236069551</c:v>
                </c:pt>
                <c:pt idx="20">
                  <c:v>-1183.0895447043263</c:v>
                </c:pt>
                <c:pt idx="21">
                  <c:v>-996.50854752174712</c:v>
                </c:pt>
                <c:pt idx="22">
                  <c:v>-1193.9353975255049</c:v>
                </c:pt>
                <c:pt idx="23">
                  <c:v>-1308.4294228019487</c:v>
                </c:pt>
                <c:pt idx="24">
                  <c:v>-612.4924757538862</c:v>
                </c:pt>
                <c:pt idx="25">
                  <c:v>-120.65828488965366</c:v>
                </c:pt>
                <c:pt idx="26">
                  <c:v>-492.68686772079479</c:v>
                </c:pt>
                <c:pt idx="27">
                  <c:v>-756.27508296680787</c:v>
                </c:pt>
                <c:pt idx="28">
                  <c:v>-877.36523148786762</c:v>
                </c:pt>
                <c:pt idx="29">
                  <c:v>-450.27252809878161</c:v>
                </c:pt>
                <c:pt idx="30">
                  <c:v>-680.60272729071562</c:v>
                </c:pt>
                <c:pt idx="31">
                  <c:v>-242.42508758706248</c:v>
                </c:pt>
                <c:pt idx="32">
                  <c:v>-280.01923105030835</c:v>
                </c:pt>
                <c:pt idx="33">
                  <c:v>-94.742086874731797</c:v>
                </c:pt>
                <c:pt idx="34">
                  <c:v>-193.38055506884598</c:v>
                </c:pt>
                <c:pt idx="35">
                  <c:v>-7.7897352170315912</c:v>
                </c:pt>
                <c:pt idx="36">
                  <c:v>160.05280590509813</c:v>
                </c:pt>
                <c:pt idx="37">
                  <c:v>923.38182119555552</c:v>
                </c:pt>
                <c:pt idx="38">
                  <c:v>1598.7451080966489</c:v>
                </c:pt>
                <c:pt idx="39">
                  <c:v>2784.0663535517087</c:v>
                </c:pt>
                <c:pt idx="40">
                  <c:v>1991.7262842814412</c:v>
                </c:pt>
                <c:pt idx="41">
                  <c:v>1680.0789413803454</c:v>
                </c:pt>
                <c:pt idx="42">
                  <c:v>2098.1949821744174</c:v>
                </c:pt>
                <c:pt idx="43">
                  <c:v>2285.5427526648887</c:v>
                </c:pt>
                <c:pt idx="44">
                  <c:v>2596.9668337706262</c:v>
                </c:pt>
                <c:pt idx="45">
                  <c:v>3328.1052131456772</c:v>
                </c:pt>
                <c:pt idx="46">
                  <c:v>2914.6029380789173</c:v>
                </c:pt>
                <c:pt idx="47">
                  <c:v>1939.7470914490982</c:v>
                </c:pt>
                <c:pt idx="48">
                  <c:v>1849.7201435501127</c:v>
                </c:pt>
                <c:pt idx="49">
                  <c:v>2209.1927317280638</c:v>
                </c:pt>
                <c:pt idx="50">
                  <c:v>2841.6086170073936</c:v>
                </c:pt>
                <c:pt idx="51">
                  <c:v>2160.8447578273122</c:v>
                </c:pt>
                <c:pt idx="52">
                  <c:v>2326.4975801589922</c:v>
                </c:pt>
                <c:pt idx="53">
                  <c:v>2578.4254560173217</c:v>
                </c:pt>
                <c:pt idx="54">
                  <c:v>2181.1182891461413</c:v>
                </c:pt>
                <c:pt idx="55">
                  <c:v>1983.2736932247008</c:v>
                </c:pt>
                <c:pt idx="56">
                  <c:v>1929.8505349367447</c:v>
                </c:pt>
                <c:pt idx="57">
                  <c:v>1567.3550235130194</c:v>
                </c:pt>
                <c:pt idx="58">
                  <c:v>882.90243498910729</c:v>
                </c:pt>
                <c:pt idx="59">
                  <c:v>219.57596732947491</c:v>
                </c:pt>
                <c:pt idx="60">
                  <c:v>1263.1464505513059</c:v>
                </c:pt>
                <c:pt idx="61">
                  <c:v>754.60743382099304</c:v>
                </c:pt>
                <c:pt idx="62">
                  <c:v>1044.3930055923458</c:v>
                </c:pt>
                <c:pt idx="63">
                  <c:v>918.97900439963644</c:v>
                </c:pt>
                <c:pt idx="64">
                  <c:v>771.86537847373961</c:v>
                </c:pt>
                <c:pt idx="65">
                  <c:v>1338.0118759908787</c:v>
                </c:pt>
                <c:pt idx="66">
                  <c:v>1545.3217632200476</c:v>
                </c:pt>
                <c:pt idx="67">
                  <c:v>1682.9957080906693</c:v>
                </c:pt>
                <c:pt idx="68">
                  <c:v>1768.0725760207395</c:v>
                </c:pt>
                <c:pt idx="69">
                  <c:v>2011.7523304053182</c:v>
                </c:pt>
                <c:pt idx="70">
                  <c:v>1476.2442433755136</c:v>
                </c:pt>
                <c:pt idx="71">
                  <c:v>1511.2445959234253</c:v>
                </c:pt>
                <c:pt idx="72">
                  <c:v>2408.5187460117972</c:v>
                </c:pt>
                <c:pt idx="73">
                  <c:v>2651.4025171935668</c:v>
                </c:pt>
                <c:pt idx="74">
                  <c:v>2769.2273550256891</c:v>
                </c:pt>
                <c:pt idx="75">
                  <c:v>2608.5614311095087</c:v>
                </c:pt>
                <c:pt idx="76">
                  <c:v>2531.2500554574031</c:v>
                </c:pt>
                <c:pt idx="77">
                  <c:v>2890.1344936999985</c:v>
                </c:pt>
                <c:pt idx="78">
                  <c:v>3087.7990458725867</c:v>
                </c:pt>
                <c:pt idx="79">
                  <c:v>3061.2541783546353</c:v>
                </c:pt>
                <c:pt idx="80">
                  <c:v>3713.1984367938503</c:v>
                </c:pt>
                <c:pt idx="81">
                  <c:v>4028.3282524978781</c:v>
                </c:pt>
                <c:pt idx="82">
                  <c:v>4505.5026993183992</c:v>
                </c:pt>
                <c:pt idx="83">
                  <c:v>5311.8606651496029</c:v>
                </c:pt>
                <c:pt idx="84">
                  <c:v>7603.1198479499835</c:v>
                </c:pt>
                <c:pt idx="85">
                  <c:v>7732.272705918841</c:v>
                </c:pt>
                <c:pt idx="86">
                  <c:v>7524.3790261743043</c:v>
                </c:pt>
                <c:pt idx="87">
                  <c:v>7398.0077690408771</c:v>
                </c:pt>
                <c:pt idx="88">
                  <c:v>6533.6292285907657</c:v>
                </c:pt>
                <c:pt idx="89">
                  <c:v>7108.9852658886666</c:v>
                </c:pt>
                <c:pt idx="90">
                  <c:v>8263.1389166160789</c:v>
                </c:pt>
                <c:pt idx="91">
                  <c:v>8927.3442971208351</c:v>
                </c:pt>
                <c:pt idx="92">
                  <c:v>8707.6048067844604</c:v>
                </c:pt>
                <c:pt idx="93">
                  <c:v>11070.033253325029</c:v>
                </c:pt>
                <c:pt idx="94">
                  <c:v>10071.589643801708</c:v>
                </c:pt>
                <c:pt idx="95">
                  <c:v>10538.762692744176</c:v>
                </c:pt>
                <c:pt idx="96">
                  <c:v>11131.397344681636</c:v>
                </c:pt>
                <c:pt idx="97">
                  <c:v>10803.398088525317</c:v>
                </c:pt>
                <c:pt idx="98">
                  <c:v>10142.846203109104</c:v>
                </c:pt>
                <c:pt idx="99">
                  <c:v>10597.059530644226</c:v>
                </c:pt>
                <c:pt idx="100">
                  <c:v>9402.9701261556838</c:v>
                </c:pt>
                <c:pt idx="101">
                  <c:v>9038.4781525572726</c:v>
                </c:pt>
                <c:pt idx="102">
                  <c:v>8776.028486621135</c:v>
                </c:pt>
                <c:pt idx="103">
                  <c:v>6720.5382290426278</c:v>
                </c:pt>
                <c:pt idx="104">
                  <c:v>4007.5351590316482</c:v>
                </c:pt>
                <c:pt idx="105">
                  <c:v>5299.1682657683596</c:v>
                </c:pt>
                <c:pt idx="106">
                  <c:v>4655.2600206208999</c:v>
                </c:pt>
                <c:pt idx="107">
                  <c:v>4898.5404999875591</c:v>
                </c:pt>
                <c:pt idx="108">
                  <c:v>4145.6455536798985</c:v>
                </c:pt>
                <c:pt idx="109">
                  <c:v>3542.988317855783</c:v>
                </c:pt>
                <c:pt idx="110">
                  <c:v>2845.9429709075284</c:v>
                </c:pt>
                <c:pt idx="111">
                  <c:v>2492.7494027689472</c:v>
                </c:pt>
                <c:pt idx="112">
                  <c:v>4630.8492914242488</c:v>
                </c:pt>
                <c:pt idx="113">
                  <c:v>5086.8641195083355</c:v>
                </c:pt>
                <c:pt idx="114">
                  <c:v>4429.2162999332759</c:v>
                </c:pt>
                <c:pt idx="115">
                  <c:v>3460.9486107097437</c:v>
                </c:pt>
                <c:pt idx="116">
                  <c:v>2951.0603578355231</c:v>
                </c:pt>
                <c:pt idx="117">
                  <c:v>1775.9136617067409</c:v>
                </c:pt>
                <c:pt idx="118">
                  <c:v>1039.4893749370194</c:v>
                </c:pt>
                <c:pt idx="119">
                  <c:v>479.720092591975</c:v>
                </c:pt>
                <c:pt idx="120">
                  <c:v>946.79056072537378</c:v>
                </c:pt>
                <c:pt idx="121">
                  <c:v>943.62738215251136</c:v>
                </c:pt>
                <c:pt idx="122">
                  <c:v>511.96071205123201</c:v>
                </c:pt>
                <c:pt idx="123">
                  <c:v>1058.0512536779795</c:v>
                </c:pt>
                <c:pt idx="124">
                  <c:v>2584.278964098236</c:v>
                </c:pt>
                <c:pt idx="125">
                  <c:v>2687.9480476766671</c:v>
                </c:pt>
                <c:pt idx="126">
                  <c:v>3134.379830665489</c:v>
                </c:pt>
                <c:pt idx="127">
                  <c:v>5394.570556740844</c:v>
                </c:pt>
                <c:pt idx="128">
                  <c:v>4038.5981570280728</c:v>
                </c:pt>
                <c:pt idx="129">
                  <c:v>4673.4002182763888</c:v>
                </c:pt>
                <c:pt idx="130">
                  <c:v>3278.2923788935409</c:v>
                </c:pt>
                <c:pt idx="131">
                  <c:v>3484.6169720496046</c:v>
                </c:pt>
                <c:pt idx="132">
                  <c:v>5047.1996135523987</c:v>
                </c:pt>
                <c:pt idx="133">
                  <c:v>5272.4926040743903</c:v>
                </c:pt>
                <c:pt idx="134">
                  <c:v>4622.1298371713492</c:v>
                </c:pt>
                <c:pt idx="135">
                  <c:v>4654.4196303620038</c:v>
                </c:pt>
                <c:pt idx="136">
                  <c:v>5245.3012525519343</c:v>
                </c:pt>
                <c:pt idx="137">
                  <c:v>5813.0486665711142</c:v>
                </c:pt>
                <c:pt idx="138">
                  <c:v>7434.6350817476487</c:v>
                </c:pt>
                <c:pt idx="139">
                  <c:v>6591.8058271994232</c:v>
                </c:pt>
                <c:pt idx="140">
                  <c:v>7602.064724046314</c:v>
                </c:pt>
                <c:pt idx="141">
                  <c:v>5919.2063974658313</c:v>
                </c:pt>
                <c:pt idx="142">
                  <c:v>4833.4519048515776</c:v>
                </c:pt>
                <c:pt idx="143">
                  <c:v>6413.7660322397269</c:v>
                </c:pt>
                <c:pt idx="144">
                  <c:v>6880.3772657274903</c:v>
                </c:pt>
                <c:pt idx="145">
                  <c:v>6818.8306104424673</c:v>
                </c:pt>
                <c:pt idx="146">
                  <c:v>7321.6996263344754</c:v>
                </c:pt>
                <c:pt idx="147">
                  <c:v>9165.0660988233394</c:v>
                </c:pt>
                <c:pt idx="148">
                  <c:v>9358.8781643248203</c:v>
                </c:pt>
                <c:pt idx="149">
                  <c:v>9641.1528994029304</c:v>
                </c:pt>
                <c:pt idx="150">
                  <c:v>10407.238341430275</c:v>
                </c:pt>
                <c:pt idx="151">
                  <c:v>8226.0559436891872</c:v>
                </c:pt>
                <c:pt idx="152">
                  <c:v>7927.5877909925312</c:v>
                </c:pt>
                <c:pt idx="153">
                  <c:v>6233.6177917921414</c:v>
                </c:pt>
                <c:pt idx="154">
                  <c:v>4384.5083890839705</c:v>
                </c:pt>
                <c:pt idx="155">
                  <c:v>5735.8472924058988</c:v>
                </c:pt>
                <c:pt idx="156">
                  <c:v>5678.3285996115465</c:v>
                </c:pt>
                <c:pt idx="157">
                  <c:v>4524.1315527752122</c:v>
                </c:pt>
                <c:pt idx="158">
                  <c:v>4898.6416544075846</c:v>
                </c:pt>
                <c:pt idx="159">
                  <c:v>5292.5956272123067</c:v>
                </c:pt>
                <c:pt idx="160">
                  <c:v>6749.3345218015638</c:v>
                </c:pt>
                <c:pt idx="161">
                  <c:v>8790.4125529152952</c:v>
                </c:pt>
                <c:pt idx="162">
                  <c:v>9370.4236757139024</c:v>
                </c:pt>
                <c:pt idx="163">
                  <c:v>11383.535700727292</c:v>
                </c:pt>
                <c:pt idx="164">
                  <c:v>11412.3112676487</c:v>
                </c:pt>
                <c:pt idx="165">
                  <c:v>12556.333587738709</c:v>
                </c:pt>
                <c:pt idx="166">
                  <c:v>13201.187688608234</c:v>
                </c:pt>
                <c:pt idx="167">
                  <c:v>14981.241078700479</c:v>
                </c:pt>
                <c:pt idx="168">
                  <c:v>16285.333708302633</c:v>
                </c:pt>
                <c:pt idx="169">
                  <c:v>18239.584960458727</c:v>
                </c:pt>
                <c:pt idx="170">
                  <c:v>18940.279880018759</c:v>
                </c:pt>
                <c:pt idx="171">
                  <c:v>21494.120237599996</c:v>
                </c:pt>
                <c:pt idx="172">
                  <c:v>13305.795317526963</c:v>
                </c:pt>
                <c:pt idx="173">
                  <c:v>16440.704884720264</c:v>
                </c:pt>
                <c:pt idx="174">
                  <c:v>17573.570792974755</c:v>
                </c:pt>
                <c:pt idx="175">
                  <c:v>17575.018049111321</c:v>
                </c:pt>
                <c:pt idx="176">
                  <c:v>21491.016265078077</c:v>
                </c:pt>
                <c:pt idx="177">
                  <c:v>21120.81090149072</c:v>
                </c:pt>
                <c:pt idx="178">
                  <c:v>23939.039512398049</c:v>
                </c:pt>
                <c:pt idx="179">
                  <c:v>26135.248365984706</c:v>
                </c:pt>
                <c:pt idx="180">
                  <c:v>28675.293507339069</c:v>
                </c:pt>
                <c:pt idx="181">
                  <c:v>23131.807542213493</c:v>
                </c:pt>
                <c:pt idx="182">
                  <c:v>24715.520084490257</c:v>
                </c:pt>
                <c:pt idx="183">
                  <c:v>23414.931873845115</c:v>
                </c:pt>
                <c:pt idx="184">
                  <c:v>26433.983134958304</c:v>
                </c:pt>
                <c:pt idx="185">
                  <c:v>28370.227883686792</c:v>
                </c:pt>
                <c:pt idx="186">
                  <c:v>31298.959647213444</c:v>
                </c:pt>
                <c:pt idx="187">
                  <c:v>36025.098710697137</c:v>
                </c:pt>
                <c:pt idx="188">
                  <c:v>33009.252054859957</c:v>
                </c:pt>
                <c:pt idx="189">
                  <c:v>33004.643201870786</c:v>
                </c:pt>
                <c:pt idx="190">
                  <c:v>31125.269158514144</c:v>
                </c:pt>
                <c:pt idx="191">
                  <c:v>33741.242764720861</c:v>
                </c:pt>
                <c:pt idx="192">
                  <c:v>33143.490999010719</c:v>
                </c:pt>
                <c:pt idx="193">
                  <c:v>38257.868669701798</c:v>
                </c:pt>
                <c:pt idx="194">
                  <c:v>39336.54513684089</c:v>
                </c:pt>
                <c:pt idx="195">
                  <c:v>42965.340815048519</c:v>
                </c:pt>
                <c:pt idx="196">
                  <c:v>39668.609054756605</c:v>
                </c:pt>
                <c:pt idx="197">
                  <c:v>37096.874156337246</c:v>
                </c:pt>
                <c:pt idx="198">
                  <c:v>40769.77114087464</c:v>
                </c:pt>
                <c:pt idx="199">
                  <c:v>43319.867066450184</c:v>
                </c:pt>
                <c:pt idx="200">
                  <c:v>46248.688165632499</c:v>
                </c:pt>
                <c:pt idx="201">
                  <c:v>47472.193875339086</c:v>
                </c:pt>
                <c:pt idx="202">
                  <c:v>52863.632756690437</c:v>
                </c:pt>
                <c:pt idx="203">
                  <c:v>56983.57919688394</c:v>
                </c:pt>
                <c:pt idx="204">
                  <c:v>54951.511387758786</c:v>
                </c:pt>
                <c:pt idx="205">
                  <c:v>63000.27119277828</c:v>
                </c:pt>
                <c:pt idx="206">
                  <c:v>60381.57949357263</c:v>
                </c:pt>
                <c:pt idx="207">
                  <c:v>57489.403011976116</c:v>
                </c:pt>
                <c:pt idx="208">
                  <c:v>57222.553870614545</c:v>
                </c:pt>
                <c:pt idx="209">
                  <c:v>56976.519320435553</c:v>
                </c:pt>
                <c:pt idx="210">
                  <c:v>47382.597546266144</c:v>
                </c:pt>
                <c:pt idx="211">
                  <c:v>39993.991187499982</c:v>
                </c:pt>
                <c:pt idx="212">
                  <c:v>45255.689888330475</c:v>
                </c:pt>
                <c:pt idx="213">
                  <c:v>48814.534474125379</c:v>
                </c:pt>
                <c:pt idx="214">
                  <c:v>49594.447824019953</c:v>
                </c:pt>
                <c:pt idx="215">
                  <c:v>40664.873928527326</c:v>
                </c:pt>
                <c:pt idx="216">
                  <c:v>35776.845101350002</c:v>
                </c:pt>
                <c:pt idx="217">
                  <c:v>34687.947885854352</c:v>
                </c:pt>
                <c:pt idx="218">
                  <c:v>31517.359496361751</c:v>
                </c:pt>
                <c:pt idx="219">
                  <c:v>35970.66505039941</c:v>
                </c:pt>
                <c:pt idx="220">
                  <c:v>40617.205126646833</c:v>
                </c:pt>
                <c:pt idx="221">
                  <c:v>40969.439241261563</c:v>
                </c:pt>
                <c:pt idx="222">
                  <c:v>30827.569224755098</c:v>
                </c:pt>
                <c:pt idx="223">
                  <c:v>33293.082021967159</c:v>
                </c:pt>
                <c:pt idx="224">
                  <c:v>34805.737574710103</c:v>
                </c:pt>
                <c:pt idx="225">
                  <c:v>34205.480483454856</c:v>
                </c:pt>
                <c:pt idx="226">
                  <c:v>7391.2812986796598</c:v>
                </c:pt>
                <c:pt idx="227">
                  <c:v>-6157.2303309528634</c:v>
                </c:pt>
                <c:pt idx="228">
                  <c:v>620.3321247615786</c:v>
                </c:pt>
                <c:pt idx="229">
                  <c:v>-8387.2879842109196</c:v>
                </c:pt>
                <c:pt idx="230">
                  <c:v>-17437.522827690213</c:v>
                </c:pt>
                <c:pt idx="231">
                  <c:v>-16410.561596966971</c:v>
                </c:pt>
                <c:pt idx="232">
                  <c:v>-5723.1603991287411</c:v>
                </c:pt>
                <c:pt idx="233">
                  <c:v>-4939.5474383209294</c:v>
                </c:pt>
                <c:pt idx="234">
                  <c:v>-6968.2129975695098</c:v>
                </c:pt>
                <c:pt idx="235">
                  <c:v>-2365.1597947661985</c:v>
                </c:pt>
                <c:pt idx="236">
                  <c:v>4107.5779369704806</c:v>
                </c:pt>
                <c:pt idx="237">
                  <c:v>7450.17228233489</c:v>
                </c:pt>
                <c:pt idx="238">
                  <c:v>4631.5858080666912</c:v>
                </c:pt>
                <c:pt idx="239">
                  <c:v>8387.3983887498725</c:v>
                </c:pt>
                <c:pt idx="240">
                  <c:v>12441.655521600005</c:v>
                </c:pt>
                <c:pt idx="241">
                  <c:v>8886.8135542188193</c:v>
                </c:pt>
                <c:pt idx="242">
                  <c:v>11984.535564559925</c:v>
                </c:pt>
                <c:pt idx="243">
                  <c:v>18337.590070214108</c:v>
                </c:pt>
                <c:pt idx="244">
                  <c:v>23216.472696108598</c:v>
                </c:pt>
                <c:pt idx="245">
                  <c:v>18699.240510577089</c:v>
                </c:pt>
                <c:pt idx="246">
                  <c:v>14717.704100297242</c:v>
                </c:pt>
                <c:pt idx="247">
                  <c:v>21198.232975100938</c:v>
                </c:pt>
                <c:pt idx="248">
                  <c:v>19876.925366743115</c:v>
                </c:pt>
                <c:pt idx="249">
                  <c:v>22906.655603448289</c:v>
                </c:pt>
                <c:pt idx="250">
                  <c:v>26443.550117774066</c:v>
                </c:pt>
                <c:pt idx="251">
                  <c:v>24553.399596745468</c:v>
                </c:pt>
                <c:pt idx="252">
                  <c:v>27932.302090805038</c:v>
                </c:pt>
                <c:pt idx="253">
                  <c:v>31260.894605962363</c:v>
                </c:pt>
                <c:pt idx="254">
                  <c:v>34984.57566693121</c:v>
                </c:pt>
                <c:pt idx="255">
                  <c:v>33474.824485827819</c:v>
                </c:pt>
                <c:pt idx="256">
                  <c:v>37955.197782481438</c:v>
                </c:pt>
                <c:pt idx="257">
                  <c:v>38563.489013628772</c:v>
                </c:pt>
                <c:pt idx="258">
                  <c:v>35266.968093030642</c:v>
                </c:pt>
                <c:pt idx="259">
                  <c:v>36094.664204444722</c:v>
                </c:pt>
                <c:pt idx="260">
                  <c:v>30512.725539296338</c:v>
                </c:pt>
                <c:pt idx="261">
                  <c:v>20415.924429313585</c:v>
                </c:pt>
                <c:pt idx="262">
                  <c:v>31546.663035926158</c:v>
                </c:pt>
                <c:pt idx="263">
                  <c:v>27842.498619373597</c:v>
                </c:pt>
                <c:pt idx="264">
                  <c:v>31557.685895511848</c:v>
                </c:pt>
                <c:pt idx="265">
                  <c:v>37211.830313427432</c:v>
                </c:pt>
                <c:pt idx="266">
                  <c:v>36078.911440270975</c:v>
                </c:pt>
                <c:pt idx="267">
                  <c:v>40319.891577939445</c:v>
                </c:pt>
                <c:pt idx="268">
                  <c:v>42840.608436077542</c:v>
                </c:pt>
                <c:pt idx="269">
                  <c:v>37985.301296717946</c:v>
                </c:pt>
                <c:pt idx="270">
                  <c:v>43448.679349705802</c:v>
                </c:pt>
                <c:pt idx="271">
                  <c:v>45566.45449320077</c:v>
                </c:pt>
                <c:pt idx="272">
                  <c:v>45384.8449448135</c:v>
                </c:pt>
                <c:pt idx="273">
                  <c:v>43636.759425277982</c:v>
                </c:pt>
                <c:pt idx="274">
                  <c:v>43224.771613441801</c:v>
                </c:pt>
                <c:pt idx="275">
                  <c:v>42603.829027480977</c:v>
                </c:pt>
                <c:pt idx="276">
                  <c:v>45919.018751684169</c:v>
                </c:pt>
                <c:pt idx="277">
                  <c:v>49710.69739279541</c:v>
                </c:pt>
                <c:pt idx="278">
                  <c:v>50871.26263039832</c:v>
                </c:pt>
                <c:pt idx="279">
                  <c:v>53823.588879098483</c:v>
                </c:pt>
                <c:pt idx="280">
                  <c:v>61105.197067882073</c:v>
                </c:pt>
                <c:pt idx="281">
                  <c:v>53384.588630559847</c:v>
                </c:pt>
                <c:pt idx="282">
                  <c:v>50286.704378873881</c:v>
                </c:pt>
                <c:pt idx="283">
                  <c:v>51069.765618160229</c:v>
                </c:pt>
                <c:pt idx="284">
                  <c:v>43036.727294707758</c:v>
                </c:pt>
                <c:pt idx="285">
                  <c:v>46230.374383114467</c:v>
                </c:pt>
                <c:pt idx="286">
                  <c:v>50856.781314930784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400192"/>
        <c:axId val="105401728"/>
      </c:areaChart>
      <c:dateAx>
        <c:axId val="10540019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05401728"/>
        <c:crosses val="autoZero"/>
        <c:auto val="1"/>
        <c:lblOffset val="100"/>
        <c:baseTimeUnit val="months"/>
        <c:majorUnit val="24"/>
        <c:majorTimeUnit val="months"/>
        <c:minorUnit val="1"/>
        <c:minorTimeUnit val="months"/>
      </c:dateAx>
      <c:valAx>
        <c:axId val="105401728"/>
        <c:scaling>
          <c:orientation val="minMax"/>
          <c:max val="120000"/>
          <c:min val="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05400192"/>
        <c:crosses val="autoZero"/>
        <c:crossBetween val="midCat"/>
        <c:majorUnit val="10000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6.9774482752441289E-2"/>
          <c:y val="0.91129449727146061"/>
          <c:w val="0.91018039116190819"/>
          <c:h val="5.5549795471430151E-2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CE6B067-9676-4A35-81E8-270EE203EFA2}" type="datetimeFigureOut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7B2551B-4686-4549-9031-C8726A1E7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ED169953-0E74-4C5B-94CC-C7391560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503CA-D9AB-4394-AB0A-80CB177424BC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3E12E-3D6D-4AEF-AF51-1C0DA30AF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0B217-09B9-4C85-97E8-3BE42F6E8AB9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C40C1-C4E3-42B3-8A0C-8626838C4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CF2E8-B499-4A34-BDD7-5A8663B4F4CD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57BBE-BA70-41C8-991E-F0526689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9DA8-AEF8-4E6E-9838-45E42551EE7F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D96E4-C577-489F-8921-1BA0AFE43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2C7F9-E1F5-4F44-941C-C496B3CD1669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9DEE-16D1-46CD-B4EA-EB28F5A85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7F825-F70D-4F4D-83C5-2B39BC4A5060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400800"/>
            <a:ext cx="2133600" cy="320675"/>
          </a:xfrm>
        </p:spPr>
        <p:txBody>
          <a:bodyPr/>
          <a:lstStyle>
            <a:lvl1pPr algn="r"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A56D71-21D4-440C-8CBE-35AC6733A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A39C-E612-40C9-A59C-814AE467AF88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3EA3-52EC-4043-A559-0D199B20A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D4A5E-9197-4EEA-A492-EB9BA63473EC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E2AC-A50A-4F8C-8A13-FC79C6CDF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CEBF-3D1E-4EE9-8881-09FB1FB30DCB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FA459-586C-4606-9EAA-5C614F7B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9BB8-84F4-43F4-AF7C-E5539395C2AB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7214-61F5-4BB9-AD80-7D2738BE2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C607-1107-4619-9E30-D28B6B3108C4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7CA17-2CC2-4A5F-8451-51114DEB5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EFA07C8-7DE7-4CD4-97C0-7A39D8A24B20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FDBB9FF-F252-4CED-BF3A-B975D350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54717198"/>
              </p:ext>
            </p:extLst>
          </p:nvPr>
        </p:nvGraphicFramePr>
        <p:xfrm>
          <a:off x="533400" y="838200"/>
          <a:ext cx="8482012" cy="268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194569843"/>
              </p:ext>
            </p:extLst>
          </p:nvPr>
        </p:nvGraphicFramePr>
        <p:xfrm>
          <a:off x="546100" y="3657600"/>
          <a:ext cx="8482012" cy="268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219200" y="997578"/>
            <a:ext cx="2611613" cy="30777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 smtClean="0">
                <a:cs typeface="Arial" charset="0"/>
              </a:rPr>
              <a:t>Standard &amp; Poor’s 500 Index</a:t>
            </a:r>
            <a:endParaRPr lang="en-US" sz="1400" b="1" dirty="0">
              <a:cs typeface="Arial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219200" y="3764204"/>
            <a:ext cx="3204467" cy="307777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>
                <a:cs typeface="Arial" charset="0"/>
              </a:rPr>
              <a:t>FTSE </a:t>
            </a:r>
            <a:r>
              <a:rPr lang="en-US" sz="1400" b="1" smtClean="0">
                <a:cs typeface="Arial" charset="0"/>
              </a:rPr>
              <a:t>NAREIT All </a:t>
            </a:r>
            <a:r>
              <a:rPr lang="en-US" sz="1400" b="1" dirty="0" smtClean="0">
                <a:cs typeface="Arial" charset="0"/>
              </a:rPr>
              <a:t>Equity REIT </a:t>
            </a:r>
            <a:r>
              <a:rPr lang="en-US" sz="1400" b="1" dirty="0">
                <a:cs typeface="Arial" charset="0"/>
              </a:rPr>
              <a:t>Index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6500813" y="3124200"/>
            <a:ext cx="871537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900" b="1">
                <a:solidFill>
                  <a:schemeClr val="bg1"/>
                </a:solidFill>
                <a:cs typeface="Arial" charset="0"/>
              </a:rPr>
              <a:t>Price Return</a:t>
            </a:r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533400" y="6400800"/>
            <a:ext cx="59436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cs typeface="Arial" charset="0"/>
              </a:rPr>
              <a:t>Note: Based on monthly total returns and price appreciation returns, January 1990 – October 2013</a:t>
            </a:r>
          </a:p>
          <a:p>
            <a:pPr eaLnBrk="1" hangingPunct="1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cs typeface="Arial" charset="0"/>
              </a:rPr>
              <a:t>Sources: </a:t>
            </a:r>
            <a:r>
              <a:rPr lang="en-US" sz="900" dirty="0">
                <a:solidFill>
                  <a:schemeClr val="bg1"/>
                </a:solidFill>
                <a:cs typeface="Arial" charset="0"/>
              </a:rPr>
              <a:t>NAREIT®</a:t>
            </a:r>
            <a:r>
              <a:rPr lang="en-US" sz="900" dirty="0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 analysis of data from IDP accessed through </a:t>
            </a:r>
            <a:r>
              <a:rPr lang="en-US" sz="900" dirty="0" err="1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ea typeface="Arial Unicode MS" pitchFamily="34" charset="-128"/>
                <a:cs typeface="Arial" charset="0"/>
              </a:rPr>
              <a:t>.</a:t>
            </a:r>
          </a:p>
        </p:txBody>
      </p:sp>
      <p:sp>
        <p:nvSpPr>
          <p:cNvPr id="3088" name="Rectangle 17"/>
          <p:cNvSpPr>
            <a:spLocks noChangeArrowheads="1"/>
          </p:cNvSpPr>
          <p:nvPr/>
        </p:nvSpPr>
        <p:spPr bwMode="auto">
          <a:xfrm>
            <a:off x="533400" y="762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 smtClean="0">
                <a:solidFill>
                  <a:schemeClr val="accent2"/>
                </a:solidFill>
                <a:ea typeface="Arial Unicode MS" pitchFamily="34" charset="-128"/>
                <a:cs typeface="Arial" charset="0"/>
              </a:rPr>
              <a:t>Strong, Continuing Dividends Over Time Have Accounted for More than Half of REIT Total Returns</a:t>
            </a:r>
            <a:endParaRPr lang="en-US" sz="2400" b="1" dirty="0">
              <a:solidFill>
                <a:schemeClr val="accent2"/>
              </a:solidFill>
              <a:ea typeface="Arial Unicode MS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17387</TotalTime>
  <Words>59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NAREIT</cp:lastModifiedBy>
  <cp:revision>603</cp:revision>
  <cp:lastPrinted>2012-05-02T21:15:19Z</cp:lastPrinted>
  <dcterms:created xsi:type="dcterms:W3CDTF">2008-01-10T20:16:51Z</dcterms:created>
  <dcterms:modified xsi:type="dcterms:W3CDTF">2013-11-01T18:35:43Z</dcterms:modified>
</cp:coreProperties>
</file>