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15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FF"/>
    <a:srgbClr val="33CCCC"/>
    <a:srgbClr val="CCFFFF"/>
    <a:srgbClr val="006699"/>
    <a:srgbClr val="003366"/>
    <a:srgbClr val="33CC33"/>
    <a:srgbClr val="CCFFCC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254" autoAdjust="0"/>
  </p:normalViewPr>
  <p:slideViewPr>
    <p:cSldViewPr>
      <p:cViewPr varScale="1">
        <p:scale>
          <a:sx n="113" d="100"/>
          <a:sy n="11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210" y="-78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72706935123045E-2"/>
          <c:y val="4.5694200351493852E-2"/>
          <c:w val="0.92058165548098436"/>
          <c:h val="0.7838312829525483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Investment</c:v>
                </c:pt>
              </c:strCache>
            </c:strRef>
          </c:tx>
          <c:spPr>
            <a:solidFill>
              <a:srgbClr val="003366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Sheet1!$B$2:$B$288</c:f>
              <c:numCache>
                <c:formatCode>#,##0.00</c:formatCode>
                <c:ptCount val="287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  <c:pt idx="40">
                  <c:v>10000</c:v>
                </c:pt>
                <c:pt idx="41">
                  <c:v>10000</c:v>
                </c:pt>
                <c:pt idx="42">
                  <c:v>10000</c:v>
                </c:pt>
                <c:pt idx="43">
                  <c:v>10000</c:v>
                </c:pt>
                <c:pt idx="44">
                  <c:v>10000</c:v>
                </c:pt>
                <c:pt idx="45">
                  <c:v>10000</c:v>
                </c:pt>
                <c:pt idx="46">
                  <c:v>10000</c:v>
                </c:pt>
                <c:pt idx="47">
                  <c:v>10000</c:v>
                </c:pt>
                <c:pt idx="48">
                  <c:v>10000</c:v>
                </c:pt>
                <c:pt idx="49">
                  <c:v>10000</c:v>
                </c:pt>
                <c:pt idx="50">
                  <c:v>10000</c:v>
                </c:pt>
                <c:pt idx="51">
                  <c:v>10000</c:v>
                </c:pt>
                <c:pt idx="52">
                  <c:v>10000</c:v>
                </c:pt>
                <c:pt idx="53">
                  <c:v>10000</c:v>
                </c:pt>
                <c:pt idx="54">
                  <c:v>10000</c:v>
                </c:pt>
                <c:pt idx="55">
                  <c:v>10000</c:v>
                </c:pt>
                <c:pt idx="56">
                  <c:v>10000</c:v>
                </c:pt>
                <c:pt idx="57">
                  <c:v>10000</c:v>
                </c:pt>
                <c:pt idx="58">
                  <c:v>10000</c:v>
                </c:pt>
                <c:pt idx="59">
                  <c:v>10000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  <c:pt idx="70">
                  <c:v>10000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10000</c:v>
                </c:pt>
                <c:pt idx="77">
                  <c:v>10000</c:v>
                </c:pt>
                <c:pt idx="78">
                  <c:v>10000</c:v>
                </c:pt>
                <c:pt idx="79">
                  <c:v>10000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10000</c:v>
                </c:pt>
                <c:pt idx="89">
                  <c:v>10000</c:v>
                </c:pt>
                <c:pt idx="90">
                  <c:v>10000</c:v>
                </c:pt>
                <c:pt idx="91">
                  <c:v>10000</c:v>
                </c:pt>
                <c:pt idx="92">
                  <c:v>10000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10000</c:v>
                </c:pt>
                <c:pt idx="100">
                  <c:v>10000</c:v>
                </c:pt>
                <c:pt idx="101">
                  <c:v>10000</c:v>
                </c:pt>
                <c:pt idx="102">
                  <c:v>10000</c:v>
                </c:pt>
                <c:pt idx="103">
                  <c:v>10000</c:v>
                </c:pt>
                <c:pt idx="104">
                  <c:v>10000</c:v>
                </c:pt>
                <c:pt idx="105">
                  <c:v>10000</c:v>
                </c:pt>
                <c:pt idx="106">
                  <c:v>10000</c:v>
                </c:pt>
                <c:pt idx="107">
                  <c:v>10000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10000</c:v>
                </c:pt>
                <c:pt idx="115">
                  <c:v>10000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10000</c:v>
                </c:pt>
                <c:pt idx="122">
                  <c:v>10000</c:v>
                </c:pt>
                <c:pt idx="123">
                  <c:v>10000</c:v>
                </c:pt>
                <c:pt idx="124">
                  <c:v>10000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10000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10000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10000</c:v>
                </c:pt>
                <c:pt idx="147">
                  <c:v>10000</c:v>
                </c:pt>
                <c:pt idx="148">
                  <c:v>10000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10000</c:v>
                </c:pt>
                <c:pt idx="153">
                  <c:v>10000</c:v>
                </c:pt>
                <c:pt idx="154">
                  <c:v>10000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10000</c:v>
                </c:pt>
                <c:pt idx="161">
                  <c:v>10000</c:v>
                </c:pt>
                <c:pt idx="162">
                  <c:v>10000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10000</c:v>
                </c:pt>
                <c:pt idx="168">
                  <c:v>10000</c:v>
                </c:pt>
                <c:pt idx="169">
                  <c:v>10000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10000</c:v>
                </c:pt>
                <c:pt idx="177">
                  <c:v>10000</c:v>
                </c:pt>
                <c:pt idx="178">
                  <c:v>10000</c:v>
                </c:pt>
                <c:pt idx="179">
                  <c:v>10000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10000</c:v>
                </c:pt>
                <c:pt idx="187">
                  <c:v>10000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10000</c:v>
                </c:pt>
                <c:pt idx="195">
                  <c:v>10000</c:v>
                </c:pt>
                <c:pt idx="196">
                  <c:v>10000</c:v>
                </c:pt>
                <c:pt idx="197">
                  <c:v>10000</c:v>
                </c:pt>
                <c:pt idx="198">
                  <c:v>10000</c:v>
                </c:pt>
                <c:pt idx="199">
                  <c:v>10000</c:v>
                </c:pt>
                <c:pt idx="200">
                  <c:v>10000</c:v>
                </c:pt>
                <c:pt idx="201">
                  <c:v>10000</c:v>
                </c:pt>
                <c:pt idx="202">
                  <c:v>10000</c:v>
                </c:pt>
                <c:pt idx="203">
                  <c:v>10000</c:v>
                </c:pt>
                <c:pt idx="204">
                  <c:v>10000</c:v>
                </c:pt>
                <c:pt idx="205">
                  <c:v>10000</c:v>
                </c:pt>
                <c:pt idx="206">
                  <c:v>10000</c:v>
                </c:pt>
                <c:pt idx="207">
                  <c:v>10000</c:v>
                </c:pt>
                <c:pt idx="208">
                  <c:v>10000</c:v>
                </c:pt>
                <c:pt idx="209">
                  <c:v>10000</c:v>
                </c:pt>
                <c:pt idx="210">
                  <c:v>10000</c:v>
                </c:pt>
                <c:pt idx="211">
                  <c:v>10000</c:v>
                </c:pt>
                <c:pt idx="212">
                  <c:v>10000</c:v>
                </c:pt>
                <c:pt idx="213">
                  <c:v>10000</c:v>
                </c:pt>
                <c:pt idx="214">
                  <c:v>10000</c:v>
                </c:pt>
                <c:pt idx="215">
                  <c:v>10000</c:v>
                </c:pt>
                <c:pt idx="216">
                  <c:v>10000</c:v>
                </c:pt>
                <c:pt idx="217">
                  <c:v>10000</c:v>
                </c:pt>
                <c:pt idx="218">
                  <c:v>10000</c:v>
                </c:pt>
                <c:pt idx="219">
                  <c:v>10000</c:v>
                </c:pt>
                <c:pt idx="220">
                  <c:v>10000</c:v>
                </c:pt>
                <c:pt idx="221">
                  <c:v>10000</c:v>
                </c:pt>
                <c:pt idx="222">
                  <c:v>10000</c:v>
                </c:pt>
                <c:pt idx="223">
                  <c:v>10000</c:v>
                </c:pt>
                <c:pt idx="224">
                  <c:v>10000</c:v>
                </c:pt>
                <c:pt idx="225">
                  <c:v>10000</c:v>
                </c:pt>
                <c:pt idx="226">
                  <c:v>10000</c:v>
                </c:pt>
                <c:pt idx="227">
                  <c:v>10000</c:v>
                </c:pt>
                <c:pt idx="228">
                  <c:v>10000</c:v>
                </c:pt>
                <c:pt idx="229">
                  <c:v>10000</c:v>
                </c:pt>
                <c:pt idx="230">
                  <c:v>10000</c:v>
                </c:pt>
                <c:pt idx="231">
                  <c:v>10000</c:v>
                </c:pt>
                <c:pt idx="232">
                  <c:v>10000</c:v>
                </c:pt>
                <c:pt idx="233">
                  <c:v>10000</c:v>
                </c:pt>
                <c:pt idx="234">
                  <c:v>10000</c:v>
                </c:pt>
                <c:pt idx="235">
                  <c:v>10000</c:v>
                </c:pt>
                <c:pt idx="236">
                  <c:v>10000</c:v>
                </c:pt>
                <c:pt idx="237">
                  <c:v>10000</c:v>
                </c:pt>
                <c:pt idx="238">
                  <c:v>10000</c:v>
                </c:pt>
                <c:pt idx="239">
                  <c:v>10000</c:v>
                </c:pt>
                <c:pt idx="240">
                  <c:v>10000</c:v>
                </c:pt>
                <c:pt idx="241">
                  <c:v>10000</c:v>
                </c:pt>
                <c:pt idx="242">
                  <c:v>10000</c:v>
                </c:pt>
                <c:pt idx="243">
                  <c:v>10000</c:v>
                </c:pt>
                <c:pt idx="244">
                  <c:v>10000</c:v>
                </c:pt>
                <c:pt idx="245">
                  <c:v>10000</c:v>
                </c:pt>
                <c:pt idx="246">
                  <c:v>10000</c:v>
                </c:pt>
                <c:pt idx="247">
                  <c:v>10000</c:v>
                </c:pt>
                <c:pt idx="248">
                  <c:v>10000</c:v>
                </c:pt>
                <c:pt idx="249">
                  <c:v>10000</c:v>
                </c:pt>
                <c:pt idx="250">
                  <c:v>10000</c:v>
                </c:pt>
                <c:pt idx="251">
                  <c:v>10000</c:v>
                </c:pt>
                <c:pt idx="252">
                  <c:v>10000</c:v>
                </c:pt>
                <c:pt idx="253">
                  <c:v>10000</c:v>
                </c:pt>
                <c:pt idx="254">
                  <c:v>10000</c:v>
                </c:pt>
                <c:pt idx="255">
                  <c:v>10000</c:v>
                </c:pt>
                <c:pt idx="256">
                  <c:v>10000</c:v>
                </c:pt>
                <c:pt idx="257">
                  <c:v>10000</c:v>
                </c:pt>
                <c:pt idx="258">
                  <c:v>10000</c:v>
                </c:pt>
                <c:pt idx="259">
                  <c:v>10000</c:v>
                </c:pt>
                <c:pt idx="260">
                  <c:v>10000</c:v>
                </c:pt>
                <c:pt idx="261">
                  <c:v>10000</c:v>
                </c:pt>
                <c:pt idx="262">
                  <c:v>10000</c:v>
                </c:pt>
                <c:pt idx="263">
                  <c:v>10000</c:v>
                </c:pt>
                <c:pt idx="264">
                  <c:v>10000</c:v>
                </c:pt>
                <c:pt idx="265">
                  <c:v>10000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10000</c:v>
                </c:pt>
                <c:pt idx="272">
                  <c:v>10000</c:v>
                </c:pt>
                <c:pt idx="273">
                  <c:v>10000</c:v>
                </c:pt>
                <c:pt idx="274">
                  <c:v>10000</c:v>
                </c:pt>
                <c:pt idx="275">
                  <c:v>10000</c:v>
                </c:pt>
                <c:pt idx="276">
                  <c:v>10000</c:v>
                </c:pt>
                <c:pt idx="277">
                  <c:v>10000</c:v>
                </c:pt>
                <c:pt idx="278">
                  <c:v>10000</c:v>
                </c:pt>
                <c:pt idx="279">
                  <c:v>10000</c:v>
                </c:pt>
                <c:pt idx="280">
                  <c:v>10000</c:v>
                </c:pt>
                <c:pt idx="281">
                  <c:v>10000</c:v>
                </c:pt>
                <c:pt idx="282">
                  <c:v>10000</c:v>
                </c:pt>
                <c:pt idx="283">
                  <c:v>10000</c:v>
                </c:pt>
                <c:pt idx="284">
                  <c:v>10000</c:v>
                </c:pt>
                <c:pt idx="285">
                  <c:v>10000</c:v>
                </c:pt>
                <c:pt idx="286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Dividends with Reinvestment</c:v>
                </c:pt>
              </c:strCache>
            </c:strRef>
          </c:tx>
          <c:spPr>
            <a:solidFill>
              <a:srgbClr val="006699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Sheet1!$C$2:$C$288</c:f>
              <c:numCache>
                <c:formatCode>#,##0.00</c:formatCode>
                <c:ptCount val="287"/>
                <c:pt idx="0">
                  <c:v>0</c:v>
                </c:pt>
                <c:pt idx="1">
                  <c:v>17.677129855483489</c:v>
                </c:pt>
                <c:pt idx="2">
                  <c:v>35.096063234668783</c:v>
                </c:pt>
                <c:pt idx="3">
                  <c:v>53.163837422147665</c:v>
                </c:pt>
                <c:pt idx="4">
                  <c:v>71.874636692668645</c:v>
                </c:pt>
                <c:pt idx="5">
                  <c:v>89.990581082827035</c:v>
                </c:pt>
                <c:pt idx="6">
                  <c:v>108.49167903591811</c:v>
                </c:pt>
                <c:pt idx="7">
                  <c:v>127.54493117138253</c:v>
                </c:pt>
                <c:pt idx="8">
                  <c:v>146.96217839629387</c:v>
                </c:pt>
                <c:pt idx="9">
                  <c:v>166.38548138060585</c:v>
                </c:pt>
                <c:pt idx="10">
                  <c:v>185.75090392367673</c:v>
                </c:pt>
                <c:pt idx="11">
                  <c:v>205.43672055777475</c:v>
                </c:pt>
                <c:pt idx="12">
                  <c:v>226.05882852884048</c:v>
                </c:pt>
                <c:pt idx="13">
                  <c:v>245.7745799498573</c:v>
                </c:pt>
                <c:pt idx="14">
                  <c:v>265.35139198469273</c:v>
                </c:pt>
                <c:pt idx="15">
                  <c:v>284.75613338846313</c:v>
                </c:pt>
                <c:pt idx="16">
                  <c:v>305.1162902527401</c:v>
                </c:pt>
                <c:pt idx="17">
                  <c:v>324.74509155865621</c:v>
                </c:pt>
                <c:pt idx="18">
                  <c:v>343.83385405061443</c:v>
                </c:pt>
                <c:pt idx="19">
                  <c:v>363.1491822745345</c:v>
                </c:pt>
                <c:pt idx="20">
                  <c:v>382.75734958481866</c:v>
                </c:pt>
                <c:pt idx="21">
                  <c:v>402.45422598346295</c:v>
                </c:pt>
                <c:pt idx="22">
                  <c:v>421.98472701129026</c:v>
                </c:pt>
                <c:pt idx="23">
                  <c:v>441.91044145730859</c:v>
                </c:pt>
                <c:pt idx="24">
                  <c:v>462.25018324200215</c:v>
                </c:pt>
                <c:pt idx="25">
                  <c:v>482.05507945407157</c:v>
                </c:pt>
                <c:pt idx="26">
                  <c:v>502.29694663401585</c:v>
                </c:pt>
                <c:pt idx="27">
                  <c:v>522.80709377274798</c:v>
                </c:pt>
                <c:pt idx="28">
                  <c:v>544.1938004509002</c:v>
                </c:pt>
                <c:pt idx="29">
                  <c:v>565.41859127390501</c:v>
                </c:pt>
                <c:pt idx="30">
                  <c:v>587.08522115733206</c:v>
                </c:pt>
                <c:pt idx="31">
                  <c:v>608.60315784679506</c:v>
                </c:pt>
                <c:pt idx="32">
                  <c:v>630.31359885971222</c:v>
                </c:pt>
                <c:pt idx="33">
                  <c:v>651.49495449985807</c:v>
                </c:pt>
                <c:pt idx="34">
                  <c:v>671.76150468872515</c:v>
                </c:pt>
                <c:pt idx="35">
                  <c:v>691.61778883131615</c:v>
                </c:pt>
                <c:pt idx="36">
                  <c:v>711.47655207783259</c:v>
                </c:pt>
                <c:pt idx="37">
                  <c:v>731.23364308471685</c:v>
                </c:pt>
                <c:pt idx="38">
                  <c:v>750.95123950665766</c:v>
                </c:pt>
                <c:pt idx="39">
                  <c:v>771.2665287528821</c:v>
                </c:pt>
                <c:pt idx="40">
                  <c:v>793.44350416833993</c:v>
                </c:pt>
                <c:pt idx="41">
                  <c:v>814.97636472737679</c:v>
                </c:pt>
                <c:pt idx="42">
                  <c:v>835.93178368721124</c:v>
                </c:pt>
                <c:pt idx="43">
                  <c:v>856.85574967417585</c:v>
                </c:pt>
                <c:pt idx="44">
                  <c:v>877.21647429851168</c:v>
                </c:pt>
                <c:pt idx="45">
                  <c:v>897.72505862895571</c:v>
                </c:pt>
                <c:pt idx="46">
                  <c:v>918.07491270874789</c:v>
                </c:pt>
                <c:pt idx="47">
                  <c:v>938.28663924815078</c:v>
                </c:pt>
                <c:pt idx="48">
                  <c:v>958.71469945919659</c:v>
                </c:pt>
                <c:pt idx="49">
                  <c:v>979.11151106405305</c:v>
                </c:pt>
                <c:pt idx="50">
                  <c:v>999.76799090623547</c:v>
                </c:pt>
                <c:pt idx="51">
                  <c:v>1021.5730373533908</c:v>
                </c:pt>
                <c:pt idx="52">
                  <c:v>1043.5871017884174</c:v>
                </c:pt>
                <c:pt idx="53">
                  <c:v>1065.9080886071727</c:v>
                </c:pt>
                <c:pt idx="54">
                  <c:v>1088.1343158351556</c:v>
                </c:pt>
                <c:pt idx="55">
                  <c:v>1109.4054565126282</c:v>
                </c:pt>
                <c:pt idx="56">
                  <c:v>1131.3631129441751</c:v>
                </c:pt>
                <c:pt idx="57">
                  <c:v>1153.6741385748287</c:v>
                </c:pt>
                <c:pt idx="58">
                  <c:v>1176.7291516345842</c:v>
                </c:pt>
                <c:pt idx="59">
                  <c:v>1199.5271363928987</c:v>
                </c:pt>
                <c:pt idx="60">
                  <c:v>1221.8276063621292</c:v>
                </c:pt>
                <c:pt idx="61">
                  <c:v>1244.2094430413058</c:v>
                </c:pt>
                <c:pt idx="62">
                  <c:v>1267.2932433974652</c:v>
                </c:pt>
                <c:pt idx="63">
                  <c:v>1292.7526008979487</c:v>
                </c:pt>
                <c:pt idx="64">
                  <c:v>1317.5796084514768</c:v>
                </c:pt>
                <c:pt idx="65">
                  <c:v>1343.4211126284615</c:v>
                </c:pt>
                <c:pt idx="66">
                  <c:v>1369.1255365661291</c:v>
                </c:pt>
                <c:pt idx="67">
                  <c:v>1394.2564898350781</c:v>
                </c:pt>
                <c:pt idx="68">
                  <c:v>1418.8471512333563</c:v>
                </c:pt>
                <c:pt idx="69">
                  <c:v>1443.8581642715803</c:v>
                </c:pt>
                <c:pt idx="70">
                  <c:v>1468.4347407197761</c:v>
                </c:pt>
                <c:pt idx="71">
                  <c:v>1493.0164245114815</c:v>
                </c:pt>
                <c:pt idx="72">
                  <c:v>1518.7725601659949</c:v>
                </c:pt>
                <c:pt idx="73">
                  <c:v>1543.5133469212763</c:v>
                </c:pt>
                <c:pt idx="74">
                  <c:v>1569.9049870676515</c:v>
                </c:pt>
                <c:pt idx="75">
                  <c:v>1596.5774270760828</c:v>
                </c:pt>
                <c:pt idx="76">
                  <c:v>1625.3956997760938</c:v>
                </c:pt>
                <c:pt idx="77">
                  <c:v>1653.2981546108902</c:v>
                </c:pt>
                <c:pt idx="78">
                  <c:v>1680.9768765109231</c:v>
                </c:pt>
                <c:pt idx="79">
                  <c:v>1708.5686110861579</c:v>
                </c:pt>
                <c:pt idx="80">
                  <c:v>1735.8326660009945</c:v>
                </c:pt>
                <c:pt idx="81">
                  <c:v>1762.7568934363005</c:v>
                </c:pt>
                <c:pt idx="82">
                  <c:v>1789.0058056130863</c:v>
                </c:pt>
                <c:pt idx="83">
                  <c:v>1816.1153380388339</c:v>
                </c:pt>
                <c:pt idx="84">
                  <c:v>1843.2730619108536</c:v>
                </c:pt>
                <c:pt idx="85">
                  <c:v>1869.5084240409772</c:v>
                </c:pt>
                <c:pt idx="86">
                  <c:v>1895.8551350949156</c:v>
                </c:pt>
                <c:pt idx="87">
                  <c:v>1925.4016205156574</c:v>
                </c:pt>
                <c:pt idx="88">
                  <c:v>1956.2330866650905</c:v>
                </c:pt>
                <c:pt idx="89">
                  <c:v>1986.2769734655928</c:v>
                </c:pt>
                <c:pt idx="90">
                  <c:v>2015.3792884595339</c:v>
                </c:pt>
                <c:pt idx="91">
                  <c:v>2044.1415264293505</c:v>
                </c:pt>
                <c:pt idx="92">
                  <c:v>2071.7755811092852</c:v>
                </c:pt>
                <c:pt idx="93">
                  <c:v>2099.9454494961283</c:v>
                </c:pt>
                <c:pt idx="94">
                  <c:v>2127.3959702188167</c:v>
                </c:pt>
                <c:pt idx="95">
                  <c:v>2154.5217818944598</c:v>
                </c:pt>
                <c:pt idx="96">
                  <c:v>2183.5348290003849</c:v>
                </c:pt>
                <c:pt idx="97">
                  <c:v>2210.6257218461133</c:v>
                </c:pt>
                <c:pt idx="98">
                  <c:v>2238.3486194027937</c:v>
                </c:pt>
                <c:pt idx="99">
                  <c:v>2269.657182110645</c:v>
                </c:pt>
                <c:pt idx="100">
                  <c:v>2300.3215420534248</c:v>
                </c:pt>
                <c:pt idx="101">
                  <c:v>2332.4522757385384</c:v>
                </c:pt>
                <c:pt idx="102">
                  <c:v>2362.0751855094459</c:v>
                </c:pt>
                <c:pt idx="103">
                  <c:v>2393.3856786384658</c:v>
                </c:pt>
                <c:pt idx="104">
                  <c:v>2424.8509481285669</c:v>
                </c:pt>
                <c:pt idx="105">
                  <c:v>2455.2510327915329</c:v>
                </c:pt>
                <c:pt idx="106">
                  <c:v>2484.9232662677864</c:v>
                </c:pt>
                <c:pt idx="107">
                  <c:v>2514.0695181050537</c:v>
                </c:pt>
                <c:pt idx="108">
                  <c:v>2546.4697602002916</c:v>
                </c:pt>
                <c:pt idx="109">
                  <c:v>2575.7656832111288</c:v>
                </c:pt>
                <c:pt idx="110">
                  <c:v>2605.4129706876897</c:v>
                </c:pt>
                <c:pt idx="111">
                  <c:v>2637.5234693709658</c:v>
                </c:pt>
                <c:pt idx="112">
                  <c:v>2668.7615039376215</c:v>
                </c:pt>
                <c:pt idx="113">
                  <c:v>2702.6947935036901</c:v>
                </c:pt>
                <c:pt idx="114">
                  <c:v>2734.3034046842167</c:v>
                </c:pt>
                <c:pt idx="115">
                  <c:v>2766.288517756866</c:v>
                </c:pt>
                <c:pt idx="116">
                  <c:v>2797.6638995573448</c:v>
                </c:pt>
                <c:pt idx="117">
                  <c:v>2829.1508897940857</c:v>
                </c:pt>
                <c:pt idx="118">
                  <c:v>2859.9956664413776</c:v>
                </c:pt>
                <c:pt idx="119">
                  <c:v>2890.1725135537467</c:v>
                </c:pt>
                <c:pt idx="120">
                  <c:v>2921.2842908928019</c:v>
                </c:pt>
                <c:pt idx="121">
                  <c:v>2953.479000596376</c:v>
                </c:pt>
                <c:pt idx="122">
                  <c:v>2983.4774112300684</c:v>
                </c:pt>
                <c:pt idx="123">
                  <c:v>3016.0054895065741</c:v>
                </c:pt>
                <c:pt idx="124">
                  <c:v>3048.1108189672691</c:v>
                </c:pt>
                <c:pt idx="125">
                  <c:v>3081.7573015854782</c:v>
                </c:pt>
                <c:pt idx="126">
                  <c:v>3117.9117663763527</c:v>
                </c:pt>
                <c:pt idx="127">
                  <c:v>3149.1594370005996</c:v>
                </c:pt>
                <c:pt idx="128">
                  <c:v>3180.5736500560956</c:v>
                </c:pt>
                <c:pt idx="129">
                  <c:v>3210.980129907568</c:v>
                </c:pt>
                <c:pt idx="130">
                  <c:v>3239.9042820708087</c:v>
                </c:pt>
                <c:pt idx="131">
                  <c:v>3268.936974238989</c:v>
                </c:pt>
                <c:pt idx="132">
                  <c:v>3299.5181474499977</c:v>
                </c:pt>
                <c:pt idx="133">
                  <c:v>3315.4004375962204</c:v>
                </c:pt>
                <c:pt idx="134">
                  <c:v>3341.5308023827301</c:v>
                </c:pt>
                <c:pt idx="135">
                  <c:v>3390.385180407106</c:v>
                </c:pt>
                <c:pt idx="136">
                  <c:v>3432.2441081871416</c:v>
                </c:pt>
                <c:pt idx="137">
                  <c:v>3494.7763887831638</c:v>
                </c:pt>
                <c:pt idx="138">
                  <c:v>3525.3977660113783</c:v>
                </c:pt>
                <c:pt idx="139">
                  <c:v>3545.5596281012722</c:v>
                </c:pt>
                <c:pt idx="140">
                  <c:v>3584.5674279423179</c:v>
                </c:pt>
                <c:pt idx="141">
                  <c:v>3612.7120895292082</c:v>
                </c:pt>
                <c:pt idx="142">
                  <c:v>3626.6399259416226</c:v>
                </c:pt>
                <c:pt idx="143">
                  <c:v>3652.8263492296255</c:v>
                </c:pt>
                <c:pt idx="144">
                  <c:v>3670.8489634989282</c:v>
                </c:pt>
                <c:pt idx="145">
                  <c:v>3688.9165176341658</c:v>
                </c:pt>
                <c:pt idx="146">
                  <c:v>3719.6472417927484</c:v>
                </c:pt>
                <c:pt idx="147">
                  <c:v>3763.3557497019847</c:v>
                </c:pt>
                <c:pt idx="148">
                  <c:v>3800.1573692934257</c:v>
                </c:pt>
                <c:pt idx="149">
                  <c:v>3858.564732776591</c:v>
                </c:pt>
                <c:pt idx="150">
                  <c:v>3892.0333260198236</c:v>
                </c:pt>
                <c:pt idx="151">
                  <c:v>3912.2839539789743</c:v>
                </c:pt>
                <c:pt idx="152">
                  <c:v>3949.1322736604079</c:v>
                </c:pt>
                <c:pt idx="153">
                  <c:v>3976.9948064144728</c:v>
                </c:pt>
                <c:pt idx="154">
                  <c:v>3996.9954410052051</c:v>
                </c:pt>
                <c:pt idx="155">
                  <c:v>4025.2649405500624</c:v>
                </c:pt>
                <c:pt idx="156">
                  <c:v>4047.8322282169174</c:v>
                </c:pt>
                <c:pt idx="157">
                  <c:v>4066.0146957542379</c:v>
                </c:pt>
                <c:pt idx="158">
                  <c:v>4100.8569918664807</c:v>
                </c:pt>
                <c:pt idx="159">
                  <c:v>4150.2268710737062</c:v>
                </c:pt>
                <c:pt idx="160">
                  <c:v>4200.7824844068318</c:v>
                </c:pt>
                <c:pt idx="161">
                  <c:v>4257.9537211154047</c:v>
                </c:pt>
                <c:pt idx="162">
                  <c:v>4297.7043366823227</c:v>
                </c:pt>
                <c:pt idx="163">
                  <c:v>4324.6566760290916</c:v>
                </c:pt>
                <c:pt idx="164">
                  <c:v>4366.9357989034834</c:v>
                </c:pt>
                <c:pt idx="165">
                  <c:v>4399.6694476693583</c:v>
                </c:pt>
                <c:pt idx="166">
                  <c:v>4425.2893080818312</c:v>
                </c:pt>
                <c:pt idx="167">
                  <c:v>4461.885051350132</c:v>
                </c:pt>
                <c:pt idx="168">
                  <c:v>4488.9049234555659</c:v>
                </c:pt>
                <c:pt idx="169">
                  <c:v>4511.662149533051</c:v>
                </c:pt>
                <c:pt idx="170">
                  <c:v>4549.0887212880107</c:v>
                </c:pt>
                <c:pt idx="171">
                  <c:v>4615.7206367289764</c:v>
                </c:pt>
                <c:pt idx="172">
                  <c:v>4672.0777704699995</c:v>
                </c:pt>
                <c:pt idx="173">
                  <c:v>4745.9525963966371</c:v>
                </c:pt>
                <c:pt idx="174">
                  <c:v>4792.2381067352235</c:v>
                </c:pt>
                <c:pt idx="175">
                  <c:v>4820.6381543060834</c:v>
                </c:pt>
                <c:pt idx="176">
                  <c:v>4874.3550061765836</c:v>
                </c:pt>
                <c:pt idx="177">
                  <c:v>4912.0934691765506</c:v>
                </c:pt>
                <c:pt idx="178">
                  <c:v>4938.3658613255984</c:v>
                </c:pt>
                <c:pt idx="179">
                  <c:v>4987.8698889308944</c:v>
                </c:pt>
                <c:pt idx="180">
                  <c:v>5020.5514277105385</c:v>
                </c:pt>
                <c:pt idx="181">
                  <c:v>5044.57668191005</c:v>
                </c:pt>
                <c:pt idx="182">
                  <c:v>5100.5977466948252</c:v>
                </c:pt>
                <c:pt idx="183">
                  <c:v>5174.9298195054125</c:v>
                </c:pt>
                <c:pt idx="184">
                  <c:v>5254.0469877825772</c:v>
                </c:pt>
                <c:pt idx="185">
                  <c:v>5346.6093667882906</c:v>
                </c:pt>
                <c:pt idx="186">
                  <c:v>5402.6313159289475</c:v>
                </c:pt>
                <c:pt idx="187">
                  <c:v>5433.396487510915</c:v>
                </c:pt>
                <c:pt idx="188">
                  <c:v>5503.4222474189701</c:v>
                </c:pt>
                <c:pt idx="189">
                  <c:v>5550.0531525894057</c:v>
                </c:pt>
                <c:pt idx="190">
                  <c:v>5574.2441334167188</c:v>
                </c:pt>
                <c:pt idx="191">
                  <c:v>5641.7923128074572</c:v>
                </c:pt>
                <c:pt idx="192">
                  <c:v>5673.0708392309934</c:v>
                </c:pt>
                <c:pt idx="193">
                  <c:v>5701.2130977878478</c:v>
                </c:pt>
                <c:pt idx="194">
                  <c:v>5757.8056433371439</c:v>
                </c:pt>
                <c:pt idx="195">
                  <c:v>5847.8952587844005</c:v>
                </c:pt>
                <c:pt idx="196">
                  <c:v>5922.3561847335741</c:v>
                </c:pt>
                <c:pt idx="197">
                  <c:v>6055.3652058721336</c:v>
                </c:pt>
                <c:pt idx="198">
                  <c:v>6117.9643202385178</c:v>
                </c:pt>
                <c:pt idx="199">
                  <c:v>6155.3060371447164</c:v>
                </c:pt>
                <c:pt idx="200">
                  <c:v>6243.2786013184332</c:v>
                </c:pt>
                <c:pt idx="201">
                  <c:v>6296.5097506315387</c:v>
                </c:pt>
                <c:pt idx="202">
                  <c:v>6324.9487436641421</c:v>
                </c:pt>
                <c:pt idx="203">
                  <c:v>6405.5878275519108</c:v>
                </c:pt>
                <c:pt idx="204">
                  <c:v>6444.6792109388052</c:v>
                </c:pt>
                <c:pt idx="205">
                  <c:v>6477.2864311998328</c:v>
                </c:pt>
                <c:pt idx="206">
                  <c:v>6539.9784956947033</c:v>
                </c:pt>
                <c:pt idx="207">
                  <c:v>6645.4177653074748</c:v>
                </c:pt>
                <c:pt idx="208">
                  <c:v>6745.9752733515934</c:v>
                </c:pt>
                <c:pt idx="209">
                  <c:v>6915.3455085310179</c:v>
                </c:pt>
                <c:pt idx="210">
                  <c:v>6987.0722837071489</c:v>
                </c:pt>
                <c:pt idx="211">
                  <c:v>7031.4678189417746</c:v>
                </c:pt>
                <c:pt idx="212">
                  <c:v>7127.3861876382434</c:v>
                </c:pt>
                <c:pt idx="213">
                  <c:v>7200.9512250395901</c:v>
                </c:pt>
                <c:pt idx="214">
                  <c:v>7246.810396875484</c:v>
                </c:pt>
                <c:pt idx="215">
                  <c:v>7329.6017172886313</c:v>
                </c:pt>
                <c:pt idx="216">
                  <c:v>7375.7079492035155</c:v>
                </c:pt>
                <c:pt idx="217">
                  <c:v>7415.3461242845633</c:v>
                </c:pt>
                <c:pt idx="218">
                  <c:v>7492.887387367864</c:v>
                </c:pt>
                <c:pt idx="219">
                  <c:v>7613.6152452385713</c:v>
                </c:pt>
                <c:pt idx="220">
                  <c:v>7745.2973256550995</c:v>
                </c:pt>
                <c:pt idx="221">
                  <c:v>7953.1540294254582</c:v>
                </c:pt>
                <c:pt idx="222">
                  <c:v>8020.9540870802039</c:v>
                </c:pt>
                <c:pt idx="223">
                  <c:v>8077.5674606175789</c:v>
                </c:pt>
                <c:pt idx="224">
                  <c:v>8165.8848655600696</c:v>
                </c:pt>
                <c:pt idx="225">
                  <c:v>8246.7140609989528</c:v>
                </c:pt>
                <c:pt idx="226">
                  <c:v>8282.747636135864</c:v>
                </c:pt>
                <c:pt idx="227">
                  <c:v>8357.398779094472</c:v>
                </c:pt>
                <c:pt idx="228">
                  <c:v>8405.5306961485094</c:v>
                </c:pt>
                <c:pt idx="229">
                  <c:v>8435.3058237725782</c:v>
                </c:pt>
                <c:pt idx="230">
                  <c:v>8501.4161245036976</c:v>
                </c:pt>
                <c:pt idx="231">
                  <c:v>8571.6457771356218</c:v>
                </c:pt>
                <c:pt idx="232">
                  <c:v>8661.2965988791511</c:v>
                </c:pt>
                <c:pt idx="233">
                  <c:v>8797.6959814531328</c:v>
                </c:pt>
                <c:pt idx="234">
                  <c:v>8852.7303192283453</c:v>
                </c:pt>
                <c:pt idx="235">
                  <c:v>8897.2282057926532</c:v>
                </c:pt>
                <c:pt idx="236">
                  <c:v>8971.2258907387113</c:v>
                </c:pt>
                <c:pt idx="237">
                  <c:v>9033.978277307906</c:v>
                </c:pt>
                <c:pt idx="238">
                  <c:v>9062.9404399390696</c:v>
                </c:pt>
                <c:pt idx="239">
                  <c:v>9136.6576453261932</c:v>
                </c:pt>
                <c:pt idx="240">
                  <c:v>9180.7022443841779</c:v>
                </c:pt>
                <c:pt idx="241">
                  <c:v>9205.5926118817679</c:v>
                </c:pt>
                <c:pt idx="242">
                  <c:v>9270.0787660596307</c:v>
                </c:pt>
                <c:pt idx="243">
                  <c:v>9365.2377022667497</c:v>
                </c:pt>
                <c:pt idx="244">
                  <c:v>9446.7509951319935</c:v>
                </c:pt>
                <c:pt idx="245">
                  <c:v>9592.1777377425715</c:v>
                </c:pt>
                <c:pt idx="246">
                  <c:v>9646.3230024086461</c:v>
                </c:pt>
                <c:pt idx="247">
                  <c:v>9692.0412615675614</c:v>
                </c:pt>
                <c:pt idx="248">
                  <c:v>9767.5746927113614</c:v>
                </c:pt>
                <c:pt idx="249">
                  <c:v>9845.8552150427404</c:v>
                </c:pt>
                <c:pt idx="250">
                  <c:v>9880.5258903240356</c:v>
                </c:pt>
                <c:pt idx="251">
                  <c:v>9955.6579160526253</c:v>
                </c:pt>
                <c:pt idx="252">
                  <c:v>10003.007777752475</c:v>
                </c:pt>
                <c:pt idx="253">
                  <c:v>10039.181417853937</c:v>
                </c:pt>
                <c:pt idx="254">
                  <c:v>10114.815901997017</c:v>
                </c:pt>
                <c:pt idx="255">
                  <c:v>10226.228262146107</c:v>
                </c:pt>
                <c:pt idx="256">
                  <c:v>10339.540797571553</c:v>
                </c:pt>
                <c:pt idx="257">
                  <c:v>10530.017468007543</c:v>
                </c:pt>
                <c:pt idx="258">
                  <c:v>10614.004280472003</c:v>
                </c:pt>
                <c:pt idx="259">
                  <c:v>10667.591966749804</c:v>
                </c:pt>
                <c:pt idx="260">
                  <c:v>10768.782127529696</c:v>
                </c:pt>
                <c:pt idx="261">
                  <c:v>10857.163052943837</c:v>
                </c:pt>
                <c:pt idx="262">
                  <c:v>10897.475219838147</c:v>
                </c:pt>
                <c:pt idx="263">
                  <c:v>10995.903832230009</c:v>
                </c:pt>
                <c:pt idx="264">
                  <c:v>11046.150620986278</c:v>
                </c:pt>
                <c:pt idx="265">
                  <c:v>11087.47126605377</c:v>
                </c:pt>
                <c:pt idx="266">
                  <c:v>11182.88259062935</c:v>
                </c:pt>
                <c:pt idx="267">
                  <c:v>11299.385886455555</c:v>
                </c:pt>
                <c:pt idx="268">
                  <c:v>11419.871914992633</c:v>
                </c:pt>
                <c:pt idx="269">
                  <c:v>11597.825448519718</c:v>
                </c:pt>
                <c:pt idx="270">
                  <c:v>11685.122251788791</c:v>
                </c:pt>
                <c:pt idx="271">
                  <c:v>11739.942203793389</c:v>
                </c:pt>
                <c:pt idx="272">
                  <c:v>11848.668824290153</c:v>
                </c:pt>
                <c:pt idx="273">
                  <c:v>11948.522907603219</c:v>
                </c:pt>
                <c:pt idx="274">
                  <c:v>11994.522258650168</c:v>
                </c:pt>
                <c:pt idx="275">
                  <c:v>12089.064524353789</c:v>
                </c:pt>
                <c:pt idx="276">
                  <c:v>12159.492326886821</c:v>
                </c:pt>
                <c:pt idx="277">
                  <c:v>12207.041597666159</c:v>
                </c:pt>
                <c:pt idx="278">
                  <c:v>12300.204479544909</c:v>
                </c:pt>
                <c:pt idx="279">
                  <c:v>12423.257107337426</c:v>
                </c:pt>
                <c:pt idx="280">
                  <c:v>12563.484246939468</c:v>
                </c:pt>
                <c:pt idx="281">
                  <c:v>12747.89257770127</c:v>
                </c:pt>
                <c:pt idx="282">
                  <c:v>12845.084308134168</c:v>
                </c:pt>
                <c:pt idx="283">
                  <c:v>12902.202741347035</c:v>
                </c:pt>
                <c:pt idx="284">
                  <c:v>13013.088957345424</c:v>
                </c:pt>
                <c:pt idx="285">
                  <c:v>13116.53232348959</c:v>
                </c:pt>
                <c:pt idx="286">
                  <c:v>13165.852473521532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Cumulative Capital Gains with Reinvestment</c:v>
                </c:pt>
              </c:strCache>
            </c:strRef>
          </c:tx>
          <c:spPr>
            <a:solidFill>
              <a:srgbClr val="00FFFF"/>
            </a:solidFill>
            <a:ln w="25400"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Sheet1!$D$2:$D$288</c:f>
              <c:numCache>
                <c:formatCode>#,##0.00</c:formatCode>
                <c:ptCount val="287"/>
                <c:pt idx="0">
                  <c:v>0</c:v>
                </c:pt>
                <c:pt idx="1">
                  <c:v>-476.85298994199599</c:v>
                </c:pt>
                <c:pt idx="2">
                  <c:v>-894.76520054138962</c:v>
                </c:pt>
                <c:pt idx="3">
                  <c:v>-1477.0342246378621</c:v>
                </c:pt>
                <c:pt idx="4">
                  <c:v>-1603.3750881695717</c:v>
                </c:pt>
                <c:pt idx="5">
                  <c:v>-736.66220465067545</c:v>
                </c:pt>
                <c:pt idx="6">
                  <c:v>-817.95896976444919</c:v>
                </c:pt>
                <c:pt idx="7">
                  <c:v>-742.68116505901241</c:v>
                </c:pt>
                <c:pt idx="8">
                  <c:v>-1644.3225657542712</c:v>
                </c:pt>
                <c:pt idx="9">
                  <c:v>-2552.1396486504973</c:v>
                </c:pt>
                <c:pt idx="10">
                  <c:v>-1870.8126043723087</c:v>
                </c:pt>
                <c:pt idx="11">
                  <c:v>-2029.8689015301366</c:v>
                </c:pt>
                <c:pt idx="12">
                  <c:v>-1874.1012012470831</c:v>
                </c:pt>
                <c:pt idx="13">
                  <c:v>-1584.9119787232123</c:v>
                </c:pt>
                <c:pt idx="14">
                  <c:v>-789.9966332340332</c:v>
                </c:pt>
                <c:pt idx="15">
                  <c:v>-1073.8145341643844</c:v>
                </c:pt>
                <c:pt idx="16">
                  <c:v>-1016.5710835650244</c:v>
                </c:pt>
                <c:pt idx="17">
                  <c:v>-814.01592497916045</c:v>
                </c:pt>
                <c:pt idx="18">
                  <c:v>-1413.0045926567855</c:v>
                </c:pt>
                <c:pt idx="19">
                  <c:v>-1006.8730256944776</c:v>
                </c:pt>
                <c:pt idx="20">
                  <c:v>-1045.3331780386584</c:v>
                </c:pt>
                <c:pt idx="21">
                  <c:v>-827.21595580529038</c:v>
                </c:pt>
                <c:pt idx="22">
                  <c:v>-680.09122702342495</c:v>
                </c:pt>
                <c:pt idx="23">
                  <c:v>-1119.2251706506681</c:v>
                </c:pt>
                <c:pt idx="24">
                  <c:v>-447.23617030273329</c:v>
                </c:pt>
                <c:pt idx="25">
                  <c:v>-616.76382036490918</c:v>
                </c:pt>
                <c:pt idx="26">
                  <c:v>-786.04222997656916</c:v>
                </c:pt>
                <c:pt idx="27">
                  <c:v>-1239.0611827978014</c:v>
                </c:pt>
                <c:pt idx="28">
                  <c:v>-1135.9528197376253</c:v>
                </c:pt>
                <c:pt idx="29">
                  <c:v>-796.58292468227478</c:v>
                </c:pt>
                <c:pt idx="30">
                  <c:v>-1166.5729810703672</c:v>
                </c:pt>
                <c:pt idx="31">
                  <c:v>-1157.9959444258375</c:v>
                </c:pt>
                <c:pt idx="32">
                  <c:v>-967.80513628292124</c:v>
                </c:pt>
                <c:pt idx="33">
                  <c:v>-1071.3203555360376</c:v>
                </c:pt>
                <c:pt idx="34">
                  <c:v>-1325.905091917494</c:v>
                </c:pt>
                <c:pt idx="35">
                  <c:v>-1190.2121014776069</c:v>
                </c:pt>
                <c:pt idx="36">
                  <c:v>-1120.195997886796</c:v>
                </c:pt>
                <c:pt idx="37">
                  <c:v>-1106.0190974110694</c:v>
                </c:pt>
                <c:pt idx="38">
                  <c:v>-899.37061008341698</c:v>
                </c:pt>
                <c:pt idx="39">
                  <c:v>-353.56566337333368</c:v>
                </c:pt>
                <c:pt idx="40">
                  <c:v>97.41896316339546</c:v>
                </c:pt>
                <c:pt idx="41">
                  <c:v>331.72998783298931</c:v>
                </c:pt>
                <c:pt idx="42">
                  <c:v>238.45039590436213</c:v>
                </c:pt>
                <c:pt idx="43">
                  <c:v>447.18235347009875</c:v>
                </c:pt>
                <c:pt idx="44">
                  <c:v>962.84689146807784</c:v>
                </c:pt>
                <c:pt idx="45">
                  <c:v>743.80562799251913</c:v>
                </c:pt>
                <c:pt idx="46">
                  <c:v>1068.2142484145324</c:v>
                </c:pt>
                <c:pt idx="47">
                  <c:v>424.91418554450195</c:v>
                </c:pt>
                <c:pt idx="48">
                  <c:v>1019.0742269295664</c:v>
                </c:pt>
                <c:pt idx="49">
                  <c:v>1793.0152505954748</c:v>
                </c:pt>
                <c:pt idx="50">
                  <c:v>1587.741747856425</c:v>
                </c:pt>
                <c:pt idx="51">
                  <c:v>1000.3645977444822</c:v>
                </c:pt>
                <c:pt idx="52">
                  <c:v>1305.2852938509602</c:v>
                </c:pt>
                <c:pt idx="53">
                  <c:v>1355.7696648370656</c:v>
                </c:pt>
                <c:pt idx="54">
                  <c:v>1273.2154118142275</c:v>
                </c:pt>
                <c:pt idx="55">
                  <c:v>1525.5438768162421</c:v>
                </c:pt>
                <c:pt idx="56">
                  <c:v>1953.6446738817374</c:v>
                </c:pt>
                <c:pt idx="57">
                  <c:v>1624.0741172347457</c:v>
                </c:pt>
                <c:pt idx="58">
                  <c:v>1928.5019970080129</c:v>
                </c:pt>
                <c:pt idx="59">
                  <c:v>1336.5669565820519</c:v>
                </c:pt>
                <c:pt idx="60">
                  <c:v>1358.0040961032914</c:v>
                </c:pt>
                <c:pt idx="61">
                  <c:v>1079.6413411226047</c:v>
                </c:pt>
                <c:pt idx="62">
                  <c:v>1188.1814684564997</c:v>
                </c:pt>
                <c:pt idx="63">
                  <c:v>1733.2294973524617</c:v>
                </c:pt>
                <c:pt idx="64">
                  <c:v>2182.1812636060768</c:v>
                </c:pt>
                <c:pt idx="65">
                  <c:v>2305.3763018608088</c:v>
                </c:pt>
                <c:pt idx="66">
                  <c:v>2282.6886976344813</c:v>
                </c:pt>
                <c:pt idx="67">
                  <c:v>2918.0770306721829</c:v>
                </c:pt>
                <c:pt idx="68">
                  <c:v>2580.1252053254439</c:v>
                </c:pt>
                <c:pt idx="69">
                  <c:v>2940.2513969129536</c:v>
                </c:pt>
                <c:pt idx="70">
                  <c:v>2675.2550013400464</c:v>
                </c:pt>
                <c:pt idx="71">
                  <c:v>3095.5904156774109</c:v>
                </c:pt>
                <c:pt idx="72">
                  <c:v>3509.1298840019185</c:v>
                </c:pt>
                <c:pt idx="73">
                  <c:v>3818.4537617938586</c:v>
                </c:pt>
                <c:pt idx="74">
                  <c:v>3856.0230929546415</c:v>
                </c:pt>
                <c:pt idx="75">
                  <c:v>4066.8216458690267</c:v>
                </c:pt>
                <c:pt idx="76">
                  <c:v>4420.4679098465986</c:v>
                </c:pt>
                <c:pt idx="77">
                  <c:v>4409.1548252621924</c:v>
                </c:pt>
                <c:pt idx="78">
                  <c:v>4469.568494198058</c:v>
                </c:pt>
                <c:pt idx="79">
                  <c:v>3838.7686793996872</c:v>
                </c:pt>
                <c:pt idx="80">
                  <c:v>4003.2505053334444</c:v>
                </c:pt>
                <c:pt idx="81">
                  <c:v>4557.5285203031599</c:v>
                </c:pt>
                <c:pt idx="82">
                  <c:v>4596.5439627068763</c:v>
                </c:pt>
                <c:pt idx="83">
                  <c:v>5445.4199177464725</c:v>
                </c:pt>
                <c:pt idx="84">
                  <c:v>5168.2448293781954</c:v>
                </c:pt>
                <c:pt idx="85">
                  <c:v>5427.4001935191727</c:v>
                </c:pt>
                <c:pt idx="86">
                  <c:v>5636.8800785134945</c:v>
                </c:pt>
                <c:pt idx="87">
                  <c:v>5256.6105187317025</c:v>
                </c:pt>
                <c:pt idx="88">
                  <c:v>5777.6394805271402</c:v>
                </c:pt>
                <c:pt idx="89">
                  <c:v>6805.7294166690272</c:v>
                </c:pt>
                <c:pt idx="90">
                  <c:v>7738.2373386104991</c:v>
                </c:pt>
                <c:pt idx="91">
                  <c:v>8602.6671302113755</c:v>
                </c:pt>
                <c:pt idx="92">
                  <c:v>7126.4156660130193</c:v>
                </c:pt>
                <c:pt idx="93">
                  <c:v>8122.1025233767632</c:v>
                </c:pt>
                <c:pt idx="94">
                  <c:v>6890.5664505007526</c:v>
                </c:pt>
                <c:pt idx="95">
                  <c:v>7154.3838196828247</c:v>
                </c:pt>
                <c:pt idx="96">
                  <c:v>7378.8840495125796</c:v>
                </c:pt>
                <c:pt idx="97">
                  <c:v>7782.4514928384788</c:v>
                </c:pt>
                <c:pt idx="98">
                  <c:v>9122.4525575334737</c:v>
                </c:pt>
                <c:pt idx="99">
                  <c:v>10002.572929683236</c:v>
                </c:pt>
                <c:pt idx="100">
                  <c:v>10180.654920058081</c:v>
                </c:pt>
                <c:pt idx="101">
                  <c:v>9721.981026603702</c:v>
                </c:pt>
                <c:pt idx="102">
                  <c:v>10089.697541268783</c:v>
                </c:pt>
                <c:pt idx="103">
                  <c:v>10065.721978727803</c:v>
                </c:pt>
                <c:pt idx="104">
                  <c:v>6887.6886450150105</c:v>
                </c:pt>
                <c:pt idx="105">
                  <c:v>7241.466533467621</c:v>
                </c:pt>
                <c:pt idx="106">
                  <c:v>9010.6556911427542</c:v>
                </c:pt>
                <c:pt idx="107">
                  <c:v>10286.507820013907</c:v>
                </c:pt>
                <c:pt idx="108">
                  <c:v>11312.994559734903</c:v>
                </c:pt>
                <c:pt idx="109">
                  <c:v>11771.325073270013</c:v>
                </c:pt>
                <c:pt idx="110">
                  <c:v>11129.763398199484</c:v>
                </c:pt>
                <c:pt idx="111">
                  <c:v>12165.247234757268</c:v>
                </c:pt>
                <c:pt idx="112">
                  <c:v>13205.578540599174</c:v>
                </c:pt>
                <c:pt idx="113">
                  <c:v>12257.339667699005</c:v>
                </c:pt>
                <c:pt idx="114">
                  <c:v>13468.41181674031</c:v>
                </c:pt>
                <c:pt idx="115">
                  <c:v>13329.346340778979</c:v>
                </c:pt>
                <c:pt idx="116">
                  <c:v>13266.641641934597</c:v>
                </c:pt>
                <c:pt idx="117">
                  <c:v>12954.151075866892</c:v>
                </c:pt>
                <c:pt idx="118">
                  <c:v>14229.124786257318</c:v>
                </c:pt>
                <c:pt idx="119">
                  <c:v>15040.657375472478</c:v>
                </c:pt>
                <c:pt idx="120">
                  <c:v>17336.411109900691</c:v>
                </c:pt>
                <c:pt idx="121">
                  <c:v>15672.010238855422</c:v>
                </c:pt>
                <c:pt idx="122">
                  <c:v>15739.2216256471</c:v>
                </c:pt>
                <c:pt idx="123">
                  <c:v>17594.881673067786</c:v>
                </c:pt>
                <c:pt idx="124">
                  <c:v>16189.704953351125</c:v>
                </c:pt>
                <c:pt idx="125">
                  <c:v>15397.301115927301</c:v>
                </c:pt>
                <c:pt idx="126">
                  <c:v>16326.457827093585</c:v>
                </c:pt>
                <c:pt idx="127">
                  <c:v>15430.399663794647</c:v>
                </c:pt>
                <c:pt idx="128">
                  <c:v>16287.447224160511</c:v>
                </c:pt>
                <c:pt idx="129">
                  <c:v>14638.544166579279</c:v>
                </c:pt>
                <c:pt idx="130">
                  <c:v>14064.751411350013</c:v>
                </c:pt>
                <c:pt idx="131">
                  <c:v>12344.144809609435</c:v>
                </c:pt>
                <c:pt idx="132">
                  <c:v>12741.41017944104</c:v>
                </c:pt>
                <c:pt idx="133">
                  <c:v>13383.921769627919</c:v>
                </c:pt>
                <c:pt idx="134">
                  <c:v>11111.339009084873</c:v>
                </c:pt>
                <c:pt idx="135">
                  <c:v>9416.4298697156228</c:v>
                </c:pt>
                <c:pt idx="136">
                  <c:v>11035.776180239238</c:v>
                </c:pt>
                <c:pt idx="137">
                  <c:v>10700.466760190828</c:v>
                </c:pt>
                <c:pt idx="138">
                  <c:v>9928.5688790926324</c:v>
                </c:pt>
                <c:pt idx="139">
                  <c:v>9538.7628008863103</c:v>
                </c:pt>
                <c:pt idx="140">
                  <c:v>8438.8788429588894</c:v>
                </c:pt>
                <c:pt idx="141">
                  <c:v>6399.0113471849481</c:v>
                </c:pt>
                <c:pt idx="142">
                  <c:v>6810.325178534069</c:v>
                </c:pt>
                <c:pt idx="143">
                  <c:v>8041.011355075183</c:v>
                </c:pt>
                <c:pt idx="144">
                  <c:v>8226.3204813476696</c:v>
                </c:pt>
                <c:pt idx="145">
                  <c:v>7608.2666179670705</c:v>
                </c:pt>
                <c:pt idx="146">
                  <c:v>7421.0952222250899</c:v>
                </c:pt>
                <c:pt idx="147">
                  <c:v>8332.0724253020144</c:v>
                </c:pt>
                <c:pt idx="148">
                  <c:v>7595.4695894426786</c:v>
                </c:pt>
                <c:pt idx="149">
                  <c:v>7567.2946256826817</c:v>
                </c:pt>
                <c:pt idx="150">
                  <c:v>6226.291882960847</c:v>
                </c:pt>
                <c:pt idx="151">
                  <c:v>4518.8539770266561</c:v>
                </c:pt>
                <c:pt idx="152">
                  <c:v>4529.650822441833</c:v>
                </c:pt>
                <c:pt idx="153">
                  <c:v>2474.9835327363207</c:v>
                </c:pt>
                <c:pt idx="154">
                  <c:v>3666.4726212927512</c:v>
                </c:pt>
                <c:pt idx="155">
                  <c:v>4604.4059373905002</c:v>
                </c:pt>
                <c:pt idx="156">
                  <c:v>3693.6505072895889</c:v>
                </c:pt>
                <c:pt idx="157">
                  <c:v>3157.6782095728563</c:v>
                </c:pt>
                <c:pt idx="158">
                  <c:v>2820.9917955895771</c:v>
                </c:pt>
                <c:pt idx="159">
                  <c:v>2707.6608530224426</c:v>
                </c:pt>
                <c:pt idx="160">
                  <c:v>4162.5391010093372</c:v>
                </c:pt>
                <c:pt idx="161">
                  <c:v>5174.0319159775026</c:v>
                </c:pt>
                <c:pt idx="162">
                  <c:v>5507.4670262088739</c:v>
                </c:pt>
                <c:pt idx="163">
                  <c:v>5920.000545132667</c:v>
                </c:pt>
                <c:pt idx="164">
                  <c:v>6358.299692955291</c:v>
                </c:pt>
                <c:pt idx="165">
                  <c:v>6457.9237643942406</c:v>
                </c:pt>
                <c:pt idx="166">
                  <c:v>7697.6113433336486</c:v>
                </c:pt>
                <c:pt idx="167">
                  <c:v>7999.9955250339854</c:v>
                </c:pt>
                <c:pt idx="168">
                  <c:v>9397.2602005018325</c:v>
                </c:pt>
                <c:pt idx="169">
                  <c:v>9783.7941377786501</c:v>
                </c:pt>
                <c:pt idx="170">
                  <c:v>10194.706033077595</c:v>
                </c:pt>
                <c:pt idx="171">
                  <c:v>9996.3104195261367</c:v>
                </c:pt>
                <c:pt idx="172">
                  <c:v>9375.0185304655097</c:v>
                </c:pt>
                <c:pt idx="173">
                  <c:v>9503.9963198161113</c:v>
                </c:pt>
                <c:pt idx="174">
                  <c:v>9947.796175851654</c:v>
                </c:pt>
                <c:pt idx="175">
                  <c:v>9134.6124590413947</c:v>
                </c:pt>
                <c:pt idx="176">
                  <c:v>9236.4222456805746</c:v>
                </c:pt>
                <c:pt idx="177">
                  <c:v>9706.6949054647539</c:v>
                </c:pt>
                <c:pt idx="178">
                  <c:v>10287.942859969631</c:v>
                </c:pt>
                <c:pt idx="179">
                  <c:v>11624.094051161175</c:v>
                </c:pt>
                <c:pt idx="180">
                  <c:v>12628.705616274778</c:v>
                </c:pt>
                <c:pt idx="181">
                  <c:v>12024.144523077204</c:v>
                </c:pt>
                <c:pt idx="182">
                  <c:v>12918.462353475306</c:v>
                </c:pt>
                <c:pt idx="183">
                  <c:v>12237.964222120841</c:v>
                </c:pt>
                <c:pt idx="184">
                  <c:v>11572.51077590462</c:v>
                </c:pt>
                <c:pt idx="185">
                  <c:v>12000.986736133378</c:v>
                </c:pt>
                <c:pt idx="186">
                  <c:v>12233.488276461467</c:v>
                </c:pt>
                <c:pt idx="187">
                  <c:v>13232.006131038381</c:v>
                </c:pt>
                <c:pt idx="188">
                  <c:v>13392.980447416949</c:v>
                </c:pt>
                <c:pt idx="189">
                  <c:v>14223.85447324461</c:v>
                </c:pt>
                <c:pt idx="190">
                  <c:v>13403.24590217422</c:v>
                </c:pt>
                <c:pt idx="191">
                  <c:v>14405.796202423508</c:v>
                </c:pt>
                <c:pt idx="192">
                  <c:v>15120.907431566442</c:v>
                </c:pt>
                <c:pt idx="193">
                  <c:v>16615.504512388834</c:v>
                </c:pt>
                <c:pt idx="194">
                  <c:v>16524.57193689729</c:v>
                </c:pt>
                <c:pt idx="195">
                  <c:v>17127.457939354121</c:v>
                </c:pt>
                <c:pt idx="196">
                  <c:v>18167.2580365127</c:v>
                </c:pt>
                <c:pt idx="197">
                  <c:v>16719.090885383943</c:v>
                </c:pt>
                <c:pt idx="198">
                  <c:v>16655.6820088735</c:v>
                </c:pt>
                <c:pt idx="199">
                  <c:v>16850.124971008645</c:v>
                </c:pt>
                <c:pt idx="200">
                  <c:v>17634.520777710441</c:v>
                </c:pt>
                <c:pt idx="201">
                  <c:v>17985.314595647476</c:v>
                </c:pt>
                <c:pt idx="202">
                  <c:v>19249.42997507871</c:v>
                </c:pt>
                <c:pt idx="203">
                  <c:v>20192.000906931964</c:v>
                </c:pt>
                <c:pt idx="204">
                  <c:v>20978.844493263899</c:v>
                </c:pt>
                <c:pt idx="205">
                  <c:v>21326.681037023132</c:v>
                </c:pt>
                <c:pt idx="206">
                  <c:v>21079.696925501023</c:v>
                </c:pt>
                <c:pt idx="207">
                  <c:v>21745.06668971094</c:v>
                </c:pt>
                <c:pt idx="208">
                  <c:v>23365.816773391107</c:v>
                </c:pt>
                <c:pt idx="209">
                  <c:v>24429.912405235627</c:v>
                </c:pt>
                <c:pt idx="210">
                  <c:v>24251.430913385313</c:v>
                </c:pt>
                <c:pt idx="211">
                  <c:v>23586.849918301166</c:v>
                </c:pt>
                <c:pt idx="212">
                  <c:v>23395.785388882272</c:v>
                </c:pt>
                <c:pt idx="213">
                  <c:v>25510.373506237494</c:v>
                </c:pt>
                <c:pt idx="214">
                  <c:v>27139.462015065583</c:v>
                </c:pt>
                <c:pt idx="215">
                  <c:v>25112.420886649368</c:v>
                </c:pt>
                <c:pt idx="216">
                  <c:v>24607.624847099629</c:v>
                </c:pt>
                <c:pt idx="217">
                  <c:v>21139.012196505875</c:v>
                </c:pt>
                <c:pt idx="218">
                  <c:v>21188.615998349051</c:v>
                </c:pt>
                <c:pt idx="219">
                  <c:v>20517.579696747263</c:v>
                </c:pt>
                <c:pt idx="220">
                  <c:v>22541.011831200267</c:v>
                </c:pt>
                <c:pt idx="221">
                  <c:v>23008.555369411479</c:v>
                </c:pt>
                <c:pt idx="222">
                  <c:v>19591.064036265449</c:v>
                </c:pt>
                <c:pt idx="223">
                  <c:v>18569.538448348936</c:v>
                </c:pt>
                <c:pt idx="224">
                  <c:v>17707.432712850037</c:v>
                </c:pt>
                <c:pt idx="225">
                  <c:v>13157.364525003832</c:v>
                </c:pt>
                <c:pt idx="226">
                  <c:v>6906.2885124439672</c:v>
                </c:pt>
                <c:pt idx="227">
                  <c:v>5192.7672933744707</c:v>
                </c:pt>
                <c:pt idx="228">
                  <c:v>6009.7554436695727</c:v>
                </c:pt>
                <c:pt idx="229">
                  <c:v>3901.4743165325499</c:v>
                </c:pt>
                <c:pt idx="230">
                  <c:v>1662.1248945872076</c:v>
                </c:pt>
                <c:pt idx="231">
                  <c:v>3263.8983828621003</c:v>
                </c:pt>
                <c:pt idx="232">
                  <c:v>5771.8092440102355</c:v>
                </c:pt>
                <c:pt idx="233">
                  <c:v>8098.9264997367227</c:v>
                </c:pt>
                <c:pt idx="234">
                  <c:v>7903.8895522158036</c:v>
                </c:pt>
                <c:pt idx="235">
                  <c:v>10224.09051768674</c:v>
                </c:pt>
                <c:pt idx="236">
                  <c:v>11203.814675101179</c:v>
                </c:pt>
                <c:pt idx="237">
                  <c:v>12535.09256759408</c:v>
                </c:pt>
                <c:pt idx="238">
                  <c:v>12024.688968404416</c:v>
                </c:pt>
                <c:pt idx="239">
                  <c:v>13243.397870583445</c:v>
                </c:pt>
                <c:pt idx="240">
                  <c:v>13879.442757511264</c:v>
                </c:pt>
                <c:pt idx="241">
                  <c:v>12432.224310593909</c:v>
                </c:pt>
                <c:pt idx="242">
                  <c:v>12782.504880384156</c:v>
                </c:pt>
                <c:pt idx="243">
                  <c:v>14765.138637297428</c:v>
                </c:pt>
                <c:pt idx="244">
                  <c:v>14758.852809759679</c:v>
                </c:pt>
                <c:pt idx="245">
                  <c:v>11400.616060379038</c:v>
                </c:pt>
                <c:pt idx="246">
                  <c:v>10402.562078300687</c:v>
                </c:pt>
                <c:pt idx="247">
                  <c:v>12811.399670140163</c:v>
                </c:pt>
                <c:pt idx="248">
                  <c:v>11612.585609087759</c:v>
                </c:pt>
                <c:pt idx="249">
                  <c:v>14547.390126259557</c:v>
                </c:pt>
                <c:pt idx="250">
                  <c:v>15762.695156081409</c:v>
                </c:pt>
                <c:pt idx="251">
                  <c:v>14909.194831178034</c:v>
                </c:pt>
                <c:pt idx="252">
                  <c:v>17425.324866077834</c:v>
                </c:pt>
                <c:pt idx="253">
                  <c:v>17985.043273070558</c:v>
                </c:pt>
                <c:pt idx="254">
                  <c:v>19032.210636342505</c:v>
                </c:pt>
                <c:pt idx="255">
                  <c:v>18898.010176438358</c:v>
                </c:pt>
                <c:pt idx="256">
                  <c:v>20407.887384796624</c:v>
                </c:pt>
                <c:pt idx="257">
                  <c:v>19379.620804915441</c:v>
                </c:pt>
                <c:pt idx="258">
                  <c:v>18682.289349996419</c:v>
                </c:pt>
                <c:pt idx="259">
                  <c:v>18001.596617704799</c:v>
                </c:pt>
                <c:pt idx="260">
                  <c:v>15091.521396835386</c:v>
                </c:pt>
                <c:pt idx="261">
                  <c:v>11630.547501874807</c:v>
                </c:pt>
                <c:pt idx="262">
                  <c:v>15079.689006320368</c:v>
                </c:pt>
                <c:pt idx="263">
                  <c:v>13922.210999459876</c:v>
                </c:pt>
                <c:pt idx="264">
                  <c:v>13813.427429420104</c:v>
                </c:pt>
                <c:pt idx="265">
                  <c:v>15808.803568782641</c:v>
                </c:pt>
                <c:pt idx="266">
                  <c:v>17588.347198310392</c:v>
                </c:pt>
                <c:pt idx="267">
                  <c:v>17748.358342397591</c:v>
                </c:pt>
                <c:pt idx="268">
                  <c:v>17206.545022044087</c:v>
                </c:pt>
                <c:pt idx="269">
                  <c:v>13600.017712270466</c:v>
                </c:pt>
                <c:pt idx="270">
                  <c:v>15268.602711795942</c:v>
                </c:pt>
                <c:pt idx="271">
                  <c:v>15731.877998906735</c:v>
                </c:pt>
                <c:pt idx="272">
                  <c:v>16456.701279486737</c:v>
                </c:pt>
                <c:pt idx="273">
                  <c:v>17579.339250531655</c:v>
                </c:pt>
                <c:pt idx="274">
                  <c:v>17280.050318098783</c:v>
                </c:pt>
                <c:pt idx="275">
                  <c:v>17706.70550591479</c:v>
                </c:pt>
                <c:pt idx="276">
                  <c:v>18557.000843819947</c:v>
                </c:pt>
                <c:pt idx="277">
                  <c:v>20396.876466548129</c:v>
                </c:pt>
                <c:pt idx="278">
                  <c:v>20316.342706912914</c:v>
                </c:pt>
                <c:pt idx="279">
                  <c:v>20992.851427609516</c:v>
                </c:pt>
                <c:pt idx="280">
                  <c:v>22122.13519634218</c:v>
                </c:pt>
                <c:pt idx="281">
                  <c:v>21852.727822493835</c:v>
                </c:pt>
                <c:pt idx="282">
                  <c:v>20470.053907398098</c:v>
                </c:pt>
                <c:pt idx="283">
                  <c:v>22500.429682678019</c:v>
                </c:pt>
                <c:pt idx="284">
                  <c:v>21462.703783910147</c:v>
                </c:pt>
                <c:pt idx="285">
                  <c:v>23673.664142320718</c:v>
                </c:pt>
                <c:pt idx="286">
                  <c:v>25515.464985186485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00672"/>
        <c:axId val="45531136"/>
      </c:areaChart>
      <c:dateAx>
        <c:axId val="4550067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45531136"/>
        <c:crosses val="autoZero"/>
        <c:auto val="1"/>
        <c:lblOffset val="100"/>
        <c:baseTimeUnit val="months"/>
        <c:majorUnit val="24"/>
        <c:majorTimeUnit val="months"/>
        <c:minorUnit val="1"/>
        <c:minorTimeUnit val="months"/>
      </c:dateAx>
      <c:valAx>
        <c:axId val="45531136"/>
        <c:scaling>
          <c:orientation val="minMax"/>
          <c:max val="70000"/>
          <c:min val="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45500672"/>
        <c:crosses val="autoZero"/>
        <c:crossBetween val="midCat"/>
        <c:majorUnit val="10000"/>
      </c:valAx>
      <c:spPr>
        <a:noFill/>
        <a:ln w="12660">
          <a:solidFill>
            <a:schemeClr val="tx1"/>
          </a:solidFill>
          <a:prstDash val="solid"/>
        </a:ln>
      </c:spPr>
    </c:plotArea>
    <c:legend>
      <c:legendPos val="b"/>
      <c:legendEntry>
        <c:idx val="0"/>
        <c:txPr>
          <a:bodyPr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8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</c:legendEntry>
      <c:layout>
        <c:manualLayout>
          <c:xMode val="edge"/>
          <c:yMode val="edge"/>
          <c:x val="1.1380318726264478E-2"/>
          <c:y val="0.93497730013478042"/>
          <c:w val="0.96616038741751364"/>
          <c:h val="6.5022854687747086E-2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724963369540151E-2"/>
          <c:y val="3.2663004090456832E-2"/>
          <c:w val="0.92058165548098436"/>
          <c:h val="0.7838312829525483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Investment</c:v>
                </c:pt>
              </c:strCache>
            </c:strRef>
          </c:tx>
          <c:spPr>
            <a:solidFill>
              <a:srgbClr val="003300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Sheet1!$B$2:$B$288</c:f>
              <c:numCache>
                <c:formatCode>#,##0.00</c:formatCode>
                <c:ptCount val="287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  <c:pt idx="40">
                  <c:v>10000</c:v>
                </c:pt>
                <c:pt idx="41">
                  <c:v>10000</c:v>
                </c:pt>
                <c:pt idx="42">
                  <c:v>10000</c:v>
                </c:pt>
                <c:pt idx="43">
                  <c:v>10000</c:v>
                </c:pt>
                <c:pt idx="44">
                  <c:v>10000</c:v>
                </c:pt>
                <c:pt idx="45">
                  <c:v>10000</c:v>
                </c:pt>
                <c:pt idx="46">
                  <c:v>10000</c:v>
                </c:pt>
                <c:pt idx="47">
                  <c:v>10000</c:v>
                </c:pt>
                <c:pt idx="48">
                  <c:v>10000</c:v>
                </c:pt>
                <c:pt idx="49">
                  <c:v>10000</c:v>
                </c:pt>
                <c:pt idx="50">
                  <c:v>10000</c:v>
                </c:pt>
                <c:pt idx="51">
                  <c:v>10000</c:v>
                </c:pt>
                <c:pt idx="52">
                  <c:v>10000</c:v>
                </c:pt>
                <c:pt idx="53">
                  <c:v>10000</c:v>
                </c:pt>
                <c:pt idx="54">
                  <c:v>10000</c:v>
                </c:pt>
                <c:pt idx="55">
                  <c:v>10000</c:v>
                </c:pt>
                <c:pt idx="56">
                  <c:v>10000</c:v>
                </c:pt>
                <c:pt idx="57">
                  <c:v>10000</c:v>
                </c:pt>
                <c:pt idx="58">
                  <c:v>10000</c:v>
                </c:pt>
                <c:pt idx="59">
                  <c:v>10000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  <c:pt idx="70">
                  <c:v>10000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10000</c:v>
                </c:pt>
                <c:pt idx="77">
                  <c:v>10000</c:v>
                </c:pt>
                <c:pt idx="78">
                  <c:v>10000</c:v>
                </c:pt>
                <c:pt idx="79">
                  <c:v>10000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10000</c:v>
                </c:pt>
                <c:pt idx="89">
                  <c:v>10000</c:v>
                </c:pt>
                <c:pt idx="90">
                  <c:v>10000</c:v>
                </c:pt>
                <c:pt idx="91">
                  <c:v>10000</c:v>
                </c:pt>
                <c:pt idx="92">
                  <c:v>10000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10000</c:v>
                </c:pt>
                <c:pt idx="100">
                  <c:v>10000</c:v>
                </c:pt>
                <c:pt idx="101">
                  <c:v>10000</c:v>
                </c:pt>
                <c:pt idx="102">
                  <c:v>10000</c:v>
                </c:pt>
                <c:pt idx="103">
                  <c:v>10000</c:v>
                </c:pt>
                <c:pt idx="104">
                  <c:v>10000</c:v>
                </c:pt>
                <c:pt idx="105">
                  <c:v>10000</c:v>
                </c:pt>
                <c:pt idx="106">
                  <c:v>10000</c:v>
                </c:pt>
                <c:pt idx="107">
                  <c:v>10000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10000</c:v>
                </c:pt>
                <c:pt idx="115">
                  <c:v>10000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10000</c:v>
                </c:pt>
                <c:pt idx="122">
                  <c:v>10000</c:v>
                </c:pt>
                <c:pt idx="123">
                  <c:v>10000</c:v>
                </c:pt>
                <c:pt idx="124">
                  <c:v>10000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10000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10000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10000</c:v>
                </c:pt>
                <c:pt idx="147">
                  <c:v>10000</c:v>
                </c:pt>
                <c:pt idx="148">
                  <c:v>10000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10000</c:v>
                </c:pt>
                <c:pt idx="153">
                  <c:v>10000</c:v>
                </c:pt>
                <c:pt idx="154">
                  <c:v>10000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10000</c:v>
                </c:pt>
                <c:pt idx="161">
                  <c:v>10000</c:v>
                </c:pt>
                <c:pt idx="162">
                  <c:v>10000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10000</c:v>
                </c:pt>
                <c:pt idx="168">
                  <c:v>10000</c:v>
                </c:pt>
                <c:pt idx="169">
                  <c:v>10000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10000</c:v>
                </c:pt>
                <c:pt idx="177">
                  <c:v>10000</c:v>
                </c:pt>
                <c:pt idx="178">
                  <c:v>10000</c:v>
                </c:pt>
                <c:pt idx="179">
                  <c:v>10000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10000</c:v>
                </c:pt>
                <c:pt idx="187">
                  <c:v>10000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10000</c:v>
                </c:pt>
                <c:pt idx="195">
                  <c:v>10000</c:v>
                </c:pt>
                <c:pt idx="196">
                  <c:v>10000</c:v>
                </c:pt>
                <c:pt idx="197">
                  <c:v>10000</c:v>
                </c:pt>
                <c:pt idx="198">
                  <c:v>10000</c:v>
                </c:pt>
                <c:pt idx="199">
                  <c:v>10000</c:v>
                </c:pt>
                <c:pt idx="200">
                  <c:v>10000</c:v>
                </c:pt>
                <c:pt idx="201">
                  <c:v>10000</c:v>
                </c:pt>
                <c:pt idx="202">
                  <c:v>10000</c:v>
                </c:pt>
                <c:pt idx="203">
                  <c:v>10000</c:v>
                </c:pt>
                <c:pt idx="204">
                  <c:v>10000</c:v>
                </c:pt>
                <c:pt idx="205">
                  <c:v>10000</c:v>
                </c:pt>
                <c:pt idx="206">
                  <c:v>10000</c:v>
                </c:pt>
                <c:pt idx="207">
                  <c:v>10000</c:v>
                </c:pt>
                <c:pt idx="208">
                  <c:v>10000</c:v>
                </c:pt>
                <c:pt idx="209">
                  <c:v>10000</c:v>
                </c:pt>
                <c:pt idx="210">
                  <c:v>10000</c:v>
                </c:pt>
                <c:pt idx="211">
                  <c:v>10000</c:v>
                </c:pt>
                <c:pt idx="212">
                  <c:v>10000</c:v>
                </c:pt>
                <c:pt idx="213">
                  <c:v>10000</c:v>
                </c:pt>
                <c:pt idx="214">
                  <c:v>10000</c:v>
                </c:pt>
                <c:pt idx="215">
                  <c:v>10000</c:v>
                </c:pt>
                <c:pt idx="216">
                  <c:v>10000</c:v>
                </c:pt>
                <c:pt idx="217">
                  <c:v>10000</c:v>
                </c:pt>
                <c:pt idx="218">
                  <c:v>10000</c:v>
                </c:pt>
                <c:pt idx="219">
                  <c:v>10000</c:v>
                </c:pt>
                <c:pt idx="220">
                  <c:v>10000</c:v>
                </c:pt>
                <c:pt idx="221">
                  <c:v>10000</c:v>
                </c:pt>
                <c:pt idx="222">
                  <c:v>10000</c:v>
                </c:pt>
                <c:pt idx="223">
                  <c:v>10000</c:v>
                </c:pt>
                <c:pt idx="224">
                  <c:v>10000</c:v>
                </c:pt>
                <c:pt idx="225">
                  <c:v>10000</c:v>
                </c:pt>
                <c:pt idx="226">
                  <c:v>10000</c:v>
                </c:pt>
                <c:pt idx="227">
                  <c:v>10000</c:v>
                </c:pt>
                <c:pt idx="228">
                  <c:v>10000</c:v>
                </c:pt>
                <c:pt idx="229">
                  <c:v>10000</c:v>
                </c:pt>
                <c:pt idx="230">
                  <c:v>10000</c:v>
                </c:pt>
                <c:pt idx="231">
                  <c:v>10000</c:v>
                </c:pt>
                <c:pt idx="232">
                  <c:v>10000</c:v>
                </c:pt>
                <c:pt idx="233">
                  <c:v>10000</c:v>
                </c:pt>
                <c:pt idx="234">
                  <c:v>10000</c:v>
                </c:pt>
                <c:pt idx="235">
                  <c:v>10000</c:v>
                </c:pt>
                <c:pt idx="236">
                  <c:v>10000</c:v>
                </c:pt>
                <c:pt idx="237">
                  <c:v>10000</c:v>
                </c:pt>
                <c:pt idx="238">
                  <c:v>10000</c:v>
                </c:pt>
                <c:pt idx="239">
                  <c:v>10000</c:v>
                </c:pt>
                <c:pt idx="240">
                  <c:v>10000</c:v>
                </c:pt>
                <c:pt idx="241">
                  <c:v>10000</c:v>
                </c:pt>
                <c:pt idx="242">
                  <c:v>10000</c:v>
                </c:pt>
                <c:pt idx="243">
                  <c:v>10000</c:v>
                </c:pt>
                <c:pt idx="244">
                  <c:v>10000</c:v>
                </c:pt>
                <c:pt idx="245">
                  <c:v>10000</c:v>
                </c:pt>
                <c:pt idx="246">
                  <c:v>10000</c:v>
                </c:pt>
                <c:pt idx="247">
                  <c:v>10000</c:v>
                </c:pt>
                <c:pt idx="248">
                  <c:v>10000</c:v>
                </c:pt>
                <c:pt idx="249">
                  <c:v>10000</c:v>
                </c:pt>
                <c:pt idx="250">
                  <c:v>10000</c:v>
                </c:pt>
                <c:pt idx="251">
                  <c:v>10000</c:v>
                </c:pt>
                <c:pt idx="252">
                  <c:v>10000</c:v>
                </c:pt>
                <c:pt idx="253">
                  <c:v>10000</c:v>
                </c:pt>
                <c:pt idx="254">
                  <c:v>10000</c:v>
                </c:pt>
                <c:pt idx="255">
                  <c:v>10000</c:v>
                </c:pt>
                <c:pt idx="256">
                  <c:v>10000</c:v>
                </c:pt>
                <c:pt idx="257">
                  <c:v>10000</c:v>
                </c:pt>
                <c:pt idx="258">
                  <c:v>10000</c:v>
                </c:pt>
                <c:pt idx="259">
                  <c:v>10000</c:v>
                </c:pt>
                <c:pt idx="260">
                  <c:v>10000</c:v>
                </c:pt>
                <c:pt idx="261">
                  <c:v>10000</c:v>
                </c:pt>
                <c:pt idx="262">
                  <c:v>10000</c:v>
                </c:pt>
                <c:pt idx="263">
                  <c:v>10000</c:v>
                </c:pt>
                <c:pt idx="264">
                  <c:v>10000</c:v>
                </c:pt>
                <c:pt idx="265">
                  <c:v>10000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10000</c:v>
                </c:pt>
                <c:pt idx="272">
                  <c:v>10000</c:v>
                </c:pt>
                <c:pt idx="273">
                  <c:v>10000</c:v>
                </c:pt>
                <c:pt idx="274">
                  <c:v>10000</c:v>
                </c:pt>
                <c:pt idx="275">
                  <c:v>10000</c:v>
                </c:pt>
                <c:pt idx="276">
                  <c:v>10000</c:v>
                </c:pt>
                <c:pt idx="277">
                  <c:v>10000</c:v>
                </c:pt>
                <c:pt idx="278">
                  <c:v>10000</c:v>
                </c:pt>
                <c:pt idx="279">
                  <c:v>10000</c:v>
                </c:pt>
                <c:pt idx="280">
                  <c:v>10000</c:v>
                </c:pt>
                <c:pt idx="281">
                  <c:v>10000</c:v>
                </c:pt>
                <c:pt idx="282">
                  <c:v>10000</c:v>
                </c:pt>
                <c:pt idx="283">
                  <c:v>10000</c:v>
                </c:pt>
                <c:pt idx="284">
                  <c:v>10000</c:v>
                </c:pt>
                <c:pt idx="285">
                  <c:v>10000</c:v>
                </c:pt>
                <c:pt idx="286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Dividends with Reinvestment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Sheet1!$C$2:$C$288</c:f>
              <c:numCache>
                <c:formatCode>#,##0.00</c:formatCode>
                <c:ptCount val="287"/>
                <c:pt idx="0">
                  <c:v>0</c:v>
                </c:pt>
                <c:pt idx="1">
                  <c:v>0.47578184792618217</c:v>
                </c:pt>
                <c:pt idx="2">
                  <c:v>21.255143565699708</c:v>
                </c:pt>
                <c:pt idx="3">
                  <c:v>44.126980841966031</c:v>
                </c:pt>
                <c:pt idx="4">
                  <c:v>100.64682201039581</c:v>
                </c:pt>
                <c:pt idx="5">
                  <c:v>127.10608871149927</c:v>
                </c:pt>
                <c:pt idx="6">
                  <c:v>173.7577155971278</c:v>
                </c:pt>
                <c:pt idx="7">
                  <c:v>181.11269001290819</c:v>
                </c:pt>
                <c:pt idx="8">
                  <c:v>206.55535129824005</c:v>
                </c:pt>
                <c:pt idx="9">
                  <c:v>221.47930749103492</c:v>
                </c:pt>
                <c:pt idx="10">
                  <c:v>244.14470494200197</c:v>
                </c:pt>
                <c:pt idx="11">
                  <c:v>278.44990525764263</c:v>
                </c:pt>
                <c:pt idx="12">
                  <c:v>294.91996620576134</c:v>
                </c:pt>
                <c:pt idx="13">
                  <c:v>298.24076954241218</c:v>
                </c:pt>
                <c:pt idx="14">
                  <c:v>319.67981134552485</c:v>
                </c:pt>
                <c:pt idx="15">
                  <c:v>339.82260618333339</c:v>
                </c:pt>
                <c:pt idx="16">
                  <c:v>374.55895475465212</c:v>
                </c:pt>
                <c:pt idx="17">
                  <c:v>402.93180467394615</c:v>
                </c:pt>
                <c:pt idx="18">
                  <c:v>433.12067355905458</c:v>
                </c:pt>
                <c:pt idx="19">
                  <c:v>474.07084482602289</c:v>
                </c:pt>
                <c:pt idx="20">
                  <c:v>497.54564946104864</c:v>
                </c:pt>
                <c:pt idx="21">
                  <c:v>516.47352991815399</c:v>
                </c:pt>
                <c:pt idx="22">
                  <c:v>536.07944002447982</c:v>
                </c:pt>
                <c:pt idx="23">
                  <c:v>576.41826122790383</c:v>
                </c:pt>
                <c:pt idx="24">
                  <c:v>594.31437924412899</c:v>
                </c:pt>
                <c:pt idx="25">
                  <c:v>603.92228860439525</c:v>
                </c:pt>
                <c:pt idx="26">
                  <c:v>624.4342287469758</c:v>
                </c:pt>
                <c:pt idx="27">
                  <c:v>647.64358334636051</c:v>
                </c:pt>
                <c:pt idx="28">
                  <c:v>685.65640530631276</c:v>
                </c:pt>
                <c:pt idx="29">
                  <c:v>716.88942404683326</c:v>
                </c:pt>
                <c:pt idx="30">
                  <c:v>752.40041223370929</c:v>
                </c:pt>
                <c:pt idx="31">
                  <c:v>804.78065537219709</c:v>
                </c:pt>
                <c:pt idx="32">
                  <c:v>819.84022796349666</c:v>
                </c:pt>
                <c:pt idx="33">
                  <c:v>844.92961344119908</c:v>
                </c:pt>
                <c:pt idx="34">
                  <c:v>881.32640493928545</c:v>
                </c:pt>
                <c:pt idx="35">
                  <c:v>909.81347725193268</c:v>
                </c:pt>
                <c:pt idx="36">
                  <c:v>928.03558471315773</c:v>
                </c:pt>
                <c:pt idx="37">
                  <c:v>942.31085948914631</c:v>
                </c:pt>
                <c:pt idx="38">
                  <c:v>959.97414006366137</c:v>
                </c:pt>
                <c:pt idx="39">
                  <c:v>976.06529508304584</c:v>
                </c:pt>
                <c:pt idx="40">
                  <c:v>1023.983905516652</c:v>
                </c:pt>
                <c:pt idx="41">
                  <c:v>1062.7395148990556</c:v>
                </c:pt>
                <c:pt idx="42">
                  <c:v>1094.0015591306708</c:v>
                </c:pt>
                <c:pt idx="43">
                  <c:v>1128.4535766839115</c:v>
                </c:pt>
                <c:pt idx="44">
                  <c:v>1148.9965307347256</c:v>
                </c:pt>
                <c:pt idx="45">
                  <c:v>1177.0645443271696</c:v>
                </c:pt>
                <c:pt idx="46">
                  <c:v>1214.2005776293072</c:v>
                </c:pt>
                <c:pt idx="47">
                  <c:v>1250.1738139213851</c:v>
                </c:pt>
                <c:pt idx="48">
                  <c:v>1264.7185007807659</c:v>
                </c:pt>
                <c:pt idx="49">
                  <c:v>1284.4465935333531</c:v>
                </c:pt>
                <c:pt idx="50">
                  <c:v>1308.1128900823167</c:v>
                </c:pt>
                <c:pt idx="51">
                  <c:v>1345.8459893573015</c:v>
                </c:pt>
                <c:pt idx="52">
                  <c:v>1396.3732132156656</c:v>
                </c:pt>
                <c:pt idx="53">
                  <c:v>1443.131502349579</c:v>
                </c:pt>
                <c:pt idx="54">
                  <c:v>1496.9215708013257</c:v>
                </c:pt>
                <c:pt idx="55">
                  <c:v>1547.6734043674846</c:v>
                </c:pt>
                <c:pt idx="56">
                  <c:v>1571.4563542454468</c:v>
                </c:pt>
                <c:pt idx="57">
                  <c:v>1617.3931712315054</c:v>
                </c:pt>
                <c:pt idx="58">
                  <c:v>1652.1809087484548</c:v>
                </c:pt>
                <c:pt idx="59">
                  <c:v>1711.6141601785957</c:v>
                </c:pt>
                <c:pt idx="60">
                  <c:v>1751.6270788994268</c:v>
                </c:pt>
                <c:pt idx="61">
                  <c:v>1774.5976132193391</c:v>
                </c:pt>
                <c:pt idx="62">
                  <c:v>1799.0376836524513</c:v>
                </c:pt>
                <c:pt idx="63">
                  <c:v>1849.0436232021227</c:v>
                </c:pt>
                <c:pt idx="64">
                  <c:v>1918.2112136920443</c:v>
                </c:pt>
                <c:pt idx="65">
                  <c:v>1970.7272055421965</c:v>
                </c:pt>
                <c:pt idx="66">
                  <c:v>2034.1814038361729</c:v>
                </c:pt>
                <c:pt idx="67">
                  <c:v>2082.285342625149</c:v>
                </c:pt>
                <c:pt idx="68">
                  <c:v>2117.802189024349</c:v>
                </c:pt>
                <c:pt idx="69">
                  <c:v>2164.7109716350528</c:v>
                </c:pt>
                <c:pt idx="70">
                  <c:v>2209.3613238937437</c:v>
                </c:pt>
                <c:pt idx="71">
                  <c:v>2282.3693429335813</c:v>
                </c:pt>
                <c:pt idx="72">
                  <c:v>2334.741893903999</c:v>
                </c:pt>
                <c:pt idx="73">
                  <c:v>2362.4575329025715</c:v>
                </c:pt>
                <c:pt idx="74">
                  <c:v>2393.6124500406586</c:v>
                </c:pt>
                <c:pt idx="75">
                  <c:v>2442.5277206158535</c:v>
                </c:pt>
                <c:pt idx="76">
                  <c:v>2533.2964025880337</c:v>
                </c:pt>
                <c:pt idx="77">
                  <c:v>2589.8895448301027</c:v>
                </c:pt>
                <c:pt idx="78">
                  <c:v>2663.4639645832544</c:v>
                </c:pt>
                <c:pt idx="79">
                  <c:v>2714.7179307377105</c:v>
                </c:pt>
                <c:pt idx="80">
                  <c:v>2750.1407223803294</c:v>
                </c:pt>
                <c:pt idx="81">
                  <c:v>2803.0614695071949</c:v>
                </c:pt>
                <c:pt idx="82">
                  <c:v>2884.0435189781115</c:v>
                </c:pt>
                <c:pt idx="83">
                  <c:v>2941.8477715424224</c:v>
                </c:pt>
                <c:pt idx="84">
                  <c:v>3005.3180093437854</c:v>
                </c:pt>
                <c:pt idx="85">
                  <c:v>3027.5230715572688</c:v>
                </c:pt>
                <c:pt idx="86">
                  <c:v>3072.8882742565384</c:v>
                </c:pt>
                <c:pt idx="87">
                  <c:v>3122.860047288726</c:v>
                </c:pt>
                <c:pt idx="88">
                  <c:v>3208.9936643693491</c:v>
                </c:pt>
                <c:pt idx="89">
                  <c:v>3264.4764302518602</c:v>
                </c:pt>
                <c:pt idx="90">
                  <c:v>3343.692018577955</c:v>
                </c:pt>
                <c:pt idx="91">
                  <c:v>3396.9323801864889</c:v>
                </c:pt>
                <c:pt idx="92">
                  <c:v>3445.8535672976295</c:v>
                </c:pt>
                <c:pt idx="93">
                  <c:v>3511.0051526003554</c:v>
                </c:pt>
                <c:pt idx="94">
                  <c:v>3548.7683090078531</c:v>
                </c:pt>
                <c:pt idx="95">
                  <c:v>3628.3572959369985</c:v>
                </c:pt>
                <c:pt idx="96">
                  <c:v>3699.7143990163186</c:v>
                </c:pt>
                <c:pt idx="97">
                  <c:v>3716.9557593933382</c:v>
                </c:pt>
                <c:pt idx="98">
                  <c:v>3767.8162462289997</c:v>
                </c:pt>
                <c:pt idx="99">
                  <c:v>3836.9814108911637</c:v>
                </c:pt>
                <c:pt idx="100">
                  <c:v>3913.1092430700105</c:v>
                </c:pt>
                <c:pt idx="101">
                  <c:v>3977.1147006168248</c:v>
                </c:pt>
                <c:pt idx="102">
                  <c:v>4077.8163071847207</c:v>
                </c:pt>
                <c:pt idx="103">
                  <c:v>4118.4881330819435</c:v>
                </c:pt>
                <c:pt idx="104">
                  <c:v>4171.4979580796662</c:v>
                </c:pt>
                <c:pt idx="105">
                  <c:v>4234.9896184502659</c:v>
                </c:pt>
                <c:pt idx="106">
                  <c:v>4274.1920664526087</c:v>
                </c:pt>
                <c:pt idx="107">
                  <c:v>4331.9488472388102</c:v>
                </c:pt>
                <c:pt idx="108">
                  <c:v>4399.6446961898082</c:v>
                </c:pt>
                <c:pt idx="109">
                  <c:v>4416.0439083440051</c:v>
                </c:pt>
                <c:pt idx="110">
                  <c:v>4469.423475327314</c:v>
                </c:pt>
                <c:pt idx="111">
                  <c:v>4542.2729109699494</c:v>
                </c:pt>
                <c:pt idx="112">
                  <c:v>4613.4313041953828</c:v>
                </c:pt>
                <c:pt idx="113">
                  <c:v>4682.0932627930497</c:v>
                </c:pt>
                <c:pt idx="114">
                  <c:v>4776.4740298620154</c:v>
                </c:pt>
                <c:pt idx="115">
                  <c:v>4823.8789389921158</c:v>
                </c:pt>
                <c:pt idx="116">
                  <c:v>4877.9143017334218</c:v>
                </c:pt>
                <c:pt idx="117">
                  <c:v>4943.279625706994</c:v>
                </c:pt>
                <c:pt idx="118">
                  <c:v>4981.4720266109298</c:v>
                </c:pt>
                <c:pt idx="119">
                  <c:v>5054.3004461912842</c:v>
                </c:pt>
                <c:pt idx="120">
                  <c:v>5129.3820565720625</c:v>
                </c:pt>
                <c:pt idx="121">
                  <c:v>5148.7746310927223</c:v>
                </c:pt>
                <c:pt idx="122">
                  <c:v>5199.8099622425134</c:v>
                </c:pt>
                <c:pt idx="123">
                  <c:v>5279.2324243274197</c:v>
                </c:pt>
                <c:pt idx="124">
                  <c:v>5360.2622076534926</c:v>
                </c:pt>
                <c:pt idx="125">
                  <c:v>5433.90950247617</c:v>
                </c:pt>
                <c:pt idx="126">
                  <c:v>5534.0940518237558</c:v>
                </c:pt>
                <c:pt idx="127">
                  <c:v>5565.5544234776344</c:v>
                </c:pt>
                <c:pt idx="128">
                  <c:v>5629.3270743981911</c:v>
                </c:pt>
                <c:pt idx="129">
                  <c:v>5696.0547165155012</c:v>
                </c:pt>
                <c:pt idx="130">
                  <c:v>5736.9388413074385</c:v>
                </c:pt>
                <c:pt idx="131">
                  <c:v>5816.2750567583216</c:v>
                </c:pt>
                <c:pt idx="132">
                  <c:v>5892.1952824873933</c:v>
                </c:pt>
                <c:pt idx="133">
                  <c:v>5919.3684569228162</c:v>
                </c:pt>
                <c:pt idx="134">
                  <c:v>5969.1637549826219</c:v>
                </c:pt>
                <c:pt idx="135">
                  <c:v>6042.2921926692679</c:v>
                </c:pt>
                <c:pt idx="136">
                  <c:v>6140.6615068197725</c:v>
                </c:pt>
                <c:pt idx="137">
                  <c:v>6236.9240004524981</c:v>
                </c:pt>
                <c:pt idx="138">
                  <c:v>6307.9195765500572</c:v>
                </c:pt>
                <c:pt idx="139">
                  <c:v>6340.4309765071357</c:v>
                </c:pt>
                <c:pt idx="140">
                  <c:v>6403.6151189820466</c:v>
                </c:pt>
                <c:pt idx="141">
                  <c:v>6439.3906737884017</c:v>
                </c:pt>
                <c:pt idx="142">
                  <c:v>6477.4700880456721</c:v>
                </c:pt>
                <c:pt idx="143">
                  <c:v>6543.2611094866488</c:v>
                </c:pt>
                <c:pt idx="144">
                  <c:v>6632.4774028327292</c:v>
                </c:pt>
                <c:pt idx="145">
                  <c:v>6665.6479203110657</c:v>
                </c:pt>
                <c:pt idx="146">
                  <c:v>6716.8717315307176</c:v>
                </c:pt>
                <c:pt idx="147">
                  <c:v>6818.013776004289</c:v>
                </c:pt>
                <c:pt idx="148">
                  <c:v>6894.9043013730379</c:v>
                </c:pt>
                <c:pt idx="149">
                  <c:v>6969.653319108802</c:v>
                </c:pt>
                <c:pt idx="150">
                  <c:v>7088.0775123229942</c:v>
                </c:pt>
                <c:pt idx="151">
                  <c:v>7130.6512370605296</c:v>
                </c:pt>
                <c:pt idx="152">
                  <c:v>7212.4165259438805</c:v>
                </c:pt>
                <c:pt idx="153">
                  <c:v>7304.1793134209656</c:v>
                </c:pt>
                <c:pt idx="154">
                  <c:v>7355.4860127212778</c:v>
                </c:pt>
                <c:pt idx="155">
                  <c:v>7440.0305610211981</c:v>
                </c:pt>
                <c:pt idx="156">
                  <c:v>7559.0835907738474</c:v>
                </c:pt>
                <c:pt idx="157">
                  <c:v>7597.1487411696398</c:v>
                </c:pt>
                <c:pt idx="158">
                  <c:v>7673.2446234312874</c:v>
                </c:pt>
                <c:pt idx="159">
                  <c:v>7796.1895310108448</c:v>
                </c:pt>
                <c:pt idx="160">
                  <c:v>7883.3881223931248</c:v>
                </c:pt>
                <c:pt idx="161">
                  <c:v>7962.6819728176288</c:v>
                </c:pt>
                <c:pt idx="162">
                  <c:v>8103.8371494500652</c:v>
                </c:pt>
                <c:pt idx="163">
                  <c:v>8157.9056324503053</c:v>
                </c:pt>
                <c:pt idx="164">
                  <c:v>8249.0550619978858</c:v>
                </c:pt>
                <c:pt idx="165">
                  <c:v>8354.389045293834</c:v>
                </c:pt>
                <c:pt idx="166">
                  <c:v>8414.0462327360983</c:v>
                </c:pt>
                <c:pt idx="167">
                  <c:v>8486.2051287915237</c:v>
                </c:pt>
                <c:pt idx="168">
                  <c:v>8622.0362233365904</c:v>
                </c:pt>
                <c:pt idx="169">
                  <c:v>8664.6738200729069</c:v>
                </c:pt>
                <c:pt idx="170">
                  <c:v>8743.471621051689</c:v>
                </c:pt>
                <c:pt idx="171">
                  <c:v>8880.930841139123</c:v>
                </c:pt>
                <c:pt idx="172">
                  <c:v>8986.948212801748</c:v>
                </c:pt>
                <c:pt idx="173">
                  <c:v>9076.2863935248097</c:v>
                </c:pt>
                <c:pt idx="174">
                  <c:v>9266.410430335216</c:v>
                </c:pt>
                <c:pt idx="175">
                  <c:v>9329.3722252192765</c:v>
                </c:pt>
                <c:pt idx="176">
                  <c:v>9407.3781596456774</c:v>
                </c:pt>
                <c:pt idx="177">
                  <c:v>9532.4598583762818</c:v>
                </c:pt>
                <c:pt idx="178">
                  <c:v>9611.0249847829091</c:v>
                </c:pt>
                <c:pt idx="179">
                  <c:v>9699.2263774435487</c:v>
                </c:pt>
                <c:pt idx="180">
                  <c:v>9888.3485868517819</c:v>
                </c:pt>
                <c:pt idx="181">
                  <c:v>9934.3740269169484</c:v>
                </c:pt>
                <c:pt idx="182">
                  <c:v>10053.358678026885</c:v>
                </c:pt>
                <c:pt idx="183">
                  <c:v>10204.806355309143</c:v>
                </c:pt>
                <c:pt idx="184">
                  <c:v>10335.34516621259</c:v>
                </c:pt>
                <c:pt idx="185">
                  <c:v>10439.516874128494</c:v>
                </c:pt>
                <c:pt idx="186">
                  <c:v>10635.086781855265</c:v>
                </c:pt>
                <c:pt idx="187">
                  <c:v>10701.573538849821</c:v>
                </c:pt>
                <c:pt idx="188">
                  <c:v>10838.402423769787</c:v>
                </c:pt>
                <c:pt idx="189">
                  <c:v>10966.485987723032</c:v>
                </c:pt>
                <c:pt idx="190">
                  <c:v>11038.904284342461</c:v>
                </c:pt>
                <c:pt idx="191">
                  <c:v>11159.65077042102</c:v>
                </c:pt>
                <c:pt idx="192">
                  <c:v>11365.934774451545</c:v>
                </c:pt>
                <c:pt idx="193">
                  <c:v>11432.548822894922</c:v>
                </c:pt>
                <c:pt idx="194">
                  <c:v>11549.124394743529</c:v>
                </c:pt>
                <c:pt idx="195">
                  <c:v>11713.17457441029</c:v>
                </c:pt>
                <c:pt idx="196">
                  <c:v>11854.858695176204</c:v>
                </c:pt>
                <c:pt idx="197">
                  <c:v>11975.744214990291</c:v>
                </c:pt>
                <c:pt idx="198">
                  <c:v>12177.067816274732</c:v>
                </c:pt>
                <c:pt idx="199">
                  <c:v>12255.255489715828</c:v>
                </c:pt>
                <c:pt idx="200">
                  <c:v>12407.089082353516</c:v>
                </c:pt>
                <c:pt idx="201">
                  <c:v>12557.281372034457</c:v>
                </c:pt>
                <c:pt idx="202">
                  <c:v>12644.830462855454</c:v>
                </c:pt>
                <c:pt idx="203">
                  <c:v>12773.739752276671</c:v>
                </c:pt>
                <c:pt idx="204">
                  <c:v>13014.692136181597</c:v>
                </c:pt>
                <c:pt idx="205">
                  <c:v>13082.897597321891</c:v>
                </c:pt>
                <c:pt idx="206">
                  <c:v>13206.806999884806</c:v>
                </c:pt>
                <c:pt idx="207">
                  <c:v>13387.492714229642</c:v>
                </c:pt>
                <c:pt idx="208">
                  <c:v>13560.427597705002</c:v>
                </c:pt>
                <c:pt idx="209">
                  <c:v>13715.287811932365</c:v>
                </c:pt>
                <c:pt idx="210">
                  <c:v>13961.538343330405</c:v>
                </c:pt>
                <c:pt idx="211">
                  <c:v>14044.062334531303</c:v>
                </c:pt>
                <c:pt idx="212">
                  <c:v>14214.873770645689</c:v>
                </c:pt>
                <c:pt idx="213">
                  <c:v>14395.597330776785</c:v>
                </c:pt>
                <c:pt idx="214">
                  <c:v>14533.404862924321</c:v>
                </c:pt>
                <c:pt idx="215">
                  <c:v>14668.434465578033</c:v>
                </c:pt>
                <c:pt idx="216">
                  <c:v>14896.230868322087</c:v>
                </c:pt>
                <c:pt idx="217">
                  <c:v>14983.806576431019</c:v>
                </c:pt>
                <c:pt idx="218">
                  <c:v>15125.561611617082</c:v>
                </c:pt>
                <c:pt idx="219">
                  <c:v>15360.186145887044</c:v>
                </c:pt>
                <c:pt idx="220">
                  <c:v>15562.204752506454</c:v>
                </c:pt>
                <c:pt idx="221">
                  <c:v>15755.140452130525</c:v>
                </c:pt>
                <c:pt idx="222">
                  <c:v>16001.030876864541</c:v>
                </c:pt>
                <c:pt idx="223">
                  <c:v>16106.549821398119</c:v>
                </c:pt>
                <c:pt idx="224">
                  <c:v>16282.282410908234</c:v>
                </c:pt>
                <c:pt idx="225">
                  <c:v>16441.548281735893</c:v>
                </c:pt>
                <c:pt idx="226">
                  <c:v>16545.714995227761</c:v>
                </c:pt>
                <c:pt idx="227">
                  <c:v>16694.319685760776</c:v>
                </c:pt>
                <c:pt idx="228">
                  <c:v>16867.294242457992</c:v>
                </c:pt>
                <c:pt idx="229">
                  <c:v>16929.157274522433</c:v>
                </c:pt>
                <c:pt idx="230">
                  <c:v>17031.898942091571</c:v>
                </c:pt>
                <c:pt idx="231">
                  <c:v>17180.580770950593</c:v>
                </c:pt>
                <c:pt idx="232">
                  <c:v>17337.680656415636</c:v>
                </c:pt>
                <c:pt idx="233">
                  <c:v>17440.630238289919</c:v>
                </c:pt>
                <c:pt idx="234">
                  <c:v>17598.49958211695</c:v>
                </c:pt>
                <c:pt idx="235">
                  <c:v>17670.524120958024</c:v>
                </c:pt>
                <c:pt idx="236">
                  <c:v>17810.566468338693</c:v>
                </c:pt>
                <c:pt idx="237">
                  <c:v>17921.990903013309</c:v>
                </c:pt>
                <c:pt idx="238">
                  <c:v>17987.473901495443</c:v>
                </c:pt>
                <c:pt idx="239">
                  <c:v>18094.724276412013</c:v>
                </c:pt>
                <c:pt idx="240">
                  <c:v>18244.882089779592</c:v>
                </c:pt>
                <c:pt idx="241">
                  <c:v>18299.752773852018</c:v>
                </c:pt>
                <c:pt idx="242">
                  <c:v>18434.148531729352</c:v>
                </c:pt>
                <c:pt idx="243">
                  <c:v>18592.886352463938</c:v>
                </c:pt>
                <c:pt idx="244">
                  <c:v>18739.124532059781</c:v>
                </c:pt>
                <c:pt idx="245">
                  <c:v>18898.040228877646</c:v>
                </c:pt>
                <c:pt idx="246">
                  <c:v>19070.423996292287</c:v>
                </c:pt>
                <c:pt idx="247">
                  <c:v>19126.349460863923</c:v>
                </c:pt>
                <c:pt idx="248">
                  <c:v>19255.64808676637</c:v>
                </c:pt>
                <c:pt idx="249">
                  <c:v>19393.273771299748</c:v>
                </c:pt>
                <c:pt idx="250">
                  <c:v>19474.843206212372</c:v>
                </c:pt>
                <c:pt idx="251">
                  <c:v>19590.871733080548</c:v>
                </c:pt>
                <c:pt idx="252">
                  <c:v>19764.664230897437</c:v>
                </c:pt>
                <c:pt idx="253">
                  <c:v>19823.593169794454</c:v>
                </c:pt>
                <c:pt idx="254">
                  <c:v>19950.154981781372</c:v>
                </c:pt>
                <c:pt idx="255">
                  <c:v>20130.519791392595</c:v>
                </c:pt>
                <c:pt idx="256">
                  <c:v>20284.458905928048</c:v>
                </c:pt>
                <c:pt idx="257">
                  <c:v>20529.865355753624</c:v>
                </c:pt>
                <c:pt idx="258">
                  <c:v>20733.461543150144</c:v>
                </c:pt>
                <c:pt idx="259">
                  <c:v>20799.637945829116</c:v>
                </c:pt>
                <c:pt idx="260">
                  <c:v>20957.418691510306</c:v>
                </c:pt>
                <c:pt idx="261">
                  <c:v>21104.293213091558</c:v>
                </c:pt>
                <c:pt idx="262">
                  <c:v>21192.322392219816</c:v>
                </c:pt>
                <c:pt idx="263">
                  <c:v>21328.186427350578</c:v>
                </c:pt>
                <c:pt idx="264">
                  <c:v>21539.587127860694</c:v>
                </c:pt>
                <c:pt idx="265">
                  <c:v>21605.639457678048</c:v>
                </c:pt>
                <c:pt idx="266">
                  <c:v>21741.179371049442</c:v>
                </c:pt>
                <c:pt idx="267">
                  <c:v>21947.286384725474</c:v>
                </c:pt>
                <c:pt idx="268">
                  <c:v>22127.003296287672</c:v>
                </c:pt>
                <c:pt idx="269">
                  <c:v>22334.861063067412</c:v>
                </c:pt>
                <c:pt idx="270">
                  <c:v>22571.257716952427</c:v>
                </c:pt>
                <c:pt idx="271">
                  <c:v>22648.94908803728</c:v>
                </c:pt>
                <c:pt idx="272">
                  <c:v>22818.926378194854</c:v>
                </c:pt>
                <c:pt idx="273">
                  <c:v>22983.70818453293</c:v>
                </c:pt>
                <c:pt idx="274">
                  <c:v>23063.229694939364</c:v>
                </c:pt>
                <c:pt idx="275">
                  <c:v>23250.670329581615</c:v>
                </c:pt>
                <c:pt idx="276">
                  <c:v>23465.54907451347</c:v>
                </c:pt>
                <c:pt idx="277">
                  <c:v>23558.649423565585</c:v>
                </c:pt>
                <c:pt idx="278">
                  <c:v>23687.914623754052</c:v>
                </c:pt>
                <c:pt idx="279">
                  <c:v>23911.309930594824</c:v>
                </c:pt>
                <c:pt idx="280">
                  <c:v>24108.984671111375</c:v>
                </c:pt>
                <c:pt idx="281">
                  <c:v>24314.207715649783</c:v>
                </c:pt>
                <c:pt idx="282">
                  <c:v>24576.487701600458</c:v>
                </c:pt>
                <c:pt idx="283">
                  <c:v>24665.368671975484</c:v>
                </c:pt>
                <c:pt idx="284">
                  <c:v>24822.050062684779</c:v>
                </c:pt>
                <c:pt idx="285">
                  <c:v>25014.703255035227</c:v>
                </c:pt>
                <c:pt idx="286">
                  <c:v>25122.567580233237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Cumulative Capital Gains with Reinvestment</c:v>
                </c:pt>
              </c:strCache>
            </c:strRef>
          </c:tx>
          <c:spPr>
            <a:solidFill>
              <a:srgbClr val="66FF66"/>
            </a:solidFill>
            <a:ln w="25400"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Sheet1!$D$2:$D$288</c:f>
              <c:numCache>
                <c:formatCode>#,##0.00</c:formatCode>
                <c:ptCount val="287"/>
                <c:pt idx="0">
                  <c:v>0</c:v>
                </c:pt>
                <c:pt idx="1">
                  <c:v>-352.51356608989482</c:v>
                </c:pt>
                <c:pt idx="2">
                  <c:v>-858.73285774417252</c:v>
                </c:pt>
                <c:pt idx="3">
                  <c:v>-1728.4659129992315</c:v>
                </c:pt>
                <c:pt idx="4">
                  <c:v>-1806.8805963684049</c:v>
                </c:pt>
                <c:pt idx="5">
                  <c:v>-1186.0344925775003</c:v>
                </c:pt>
                <c:pt idx="6">
                  <c:v>-1219.3928224126785</c:v>
                </c:pt>
                <c:pt idx="7">
                  <c:v>-1034.073185461908</c:v>
                </c:pt>
                <c:pt idx="8">
                  <c:v>-1908.0973737560907</c:v>
                </c:pt>
                <c:pt idx="9">
                  <c:v>-2907.5072703323581</c:v>
                </c:pt>
                <c:pt idx="10">
                  <c:v>-2320.4013124925928</c:v>
                </c:pt>
                <c:pt idx="11">
                  <c:v>-2638.2447193078742</c:v>
                </c:pt>
                <c:pt idx="12">
                  <c:v>-2555.2496399726115</c:v>
                </c:pt>
                <c:pt idx="13">
                  <c:v>-2136.3127722949062</c:v>
                </c:pt>
                <c:pt idx="14">
                  <c:v>-1580.5099386483926</c:v>
                </c:pt>
                <c:pt idx="15">
                  <c:v>-1862.7652729751128</c:v>
                </c:pt>
                <c:pt idx="16">
                  <c:v>-1942.8552232479728</c:v>
                </c:pt>
                <c:pt idx="17">
                  <c:v>-2237.8759728263321</c:v>
                </c:pt>
                <c:pt idx="18">
                  <c:v>-2663.7359186248932</c:v>
                </c:pt>
                <c:pt idx="19">
                  <c:v>-2142.1450370627358</c:v>
                </c:pt>
                <c:pt idx="20">
                  <c:v>-2331.8642506934134</c:v>
                </c:pt>
                <c:pt idx="21">
                  <c:v>-2032.2221771296872</c:v>
                </c:pt>
                <c:pt idx="22">
                  <c:v>-2016.6399479848169</c:v>
                </c:pt>
                <c:pt idx="23">
                  <c:v>-2394.3157308097111</c:v>
                </c:pt>
                <c:pt idx="24">
                  <c:v>-2010.5978861722797</c:v>
                </c:pt>
                <c:pt idx="25">
                  <c:v>-2346.2825525936328</c:v>
                </c:pt>
                <c:pt idx="26">
                  <c:v>-2540.8584882321311</c:v>
                </c:pt>
                <c:pt idx="27">
                  <c:v>-2900.3100623429482</c:v>
                </c:pt>
                <c:pt idx="28">
                  <c:v>-2863.8804208203701</c:v>
                </c:pt>
                <c:pt idx="29">
                  <c:v>-1958.4833685590456</c:v>
                </c:pt>
                <c:pt idx="30">
                  <c:v>-2417.6595533303248</c:v>
                </c:pt>
                <c:pt idx="31">
                  <c:v>-2879.4733456227341</c:v>
                </c:pt>
                <c:pt idx="32">
                  <c:v>-2975.543834356788</c:v>
                </c:pt>
                <c:pt idx="33">
                  <c:v>-3264.3096766234548</c:v>
                </c:pt>
                <c:pt idx="34">
                  <c:v>-3251.5994648998717</c:v>
                </c:pt>
                <c:pt idx="35">
                  <c:v>-3480.1115598893198</c:v>
                </c:pt>
                <c:pt idx="36">
                  <c:v>-3649.4080785356805</c:v>
                </c:pt>
                <c:pt idx="37">
                  <c:v>-3509.6374992564315</c:v>
                </c:pt>
                <c:pt idx="38">
                  <c:v>-2893.6014898494018</c:v>
                </c:pt>
                <c:pt idx="39">
                  <c:v>-2358.2554048700372</c:v>
                </c:pt>
                <c:pt idx="40">
                  <c:v>-1759.3378200016514</c:v>
                </c:pt>
                <c:pt idx="41">
                  <c:v>-1265.110413525932</c:v>
                </c:pt>
                <c:pt idx="42">
                  <c:v>-1653.8839525497031</c:v>
                </c:pt>
                <c:pt idx="43">
                  <c:v>-1606.5430953101627</c:v>
                </c:pt>
                <c:pt idx="44">
                  <c:v>-1061.2607702017399</c:v>
                </c:pt>
                <c:pt idx="45">
                  <c:v>-1024.1134323819651</c:v>
                </c:pt>
                <c:pt idx="46">
                  <c:v>-174.66474828395928</c:v>
                </c:pt>
                <c:pt idx="47">
                  <c:v>-663.39204294142996</c:v>
                </c:pt>
                <c:pt idx="48">
                  <c:v>1228.6348506940117</c:v>
                </c:pt>
                <c:pt idx="49">
                  <c:v>1598.1657739246591</c:v>
                </c:pt>
                <c:pt idx="50">
                  <c:v>1134.4131491407329</c:v>
                </c:pt>
                <c:pt idx="51">
                  <c:v>245.43986344680491</c:v>
                </c:pt>
                <c:pt idx="52">
                  <c:v>228.69325326958955</c:v>
                </c:pt>
                <c:pt idx="53">
                  <c:v>469.69574734546052</c:v>
                </c:pt>
                <c:pt idx="54">
                  <c:v>-106.5990910540504</c:v>
                </c:pt>
                <c:pt idx="55">
                  <c:v>218.30201085256266</c:v>
                </c:pt>
                <c:pt idx="56">
                  <c:v>372.0236745306355</c:v>
                </c:pt>
                <c:pt idx="57">
                  <c:v>194.09223742008888</c:v>
                </c:pt>
                <c:pt idx="58">
                  <c:v>191.52119628423327</c:v>
                </c:pt>
                <c:pt idx="59">
                  <c:v>-893.21623706076718</c:v>
                </c:pt>
                <c:pt idx="60">
                  <c:v>-963.09997621261311</c:v>
                </c:pt>
                <c:pt idx="61">
                  <c:v>-1377.5190107358355</c:v>
                </c:pt>
                <c:pt idx="62">
                  <c:v>-944.66966263339941</c:v>
                </c:pt>
                <c:pt idx="63">
                  <c:v>-612.2978223200704</c:v>
                </c:pt>
                <c:pt idx="64">
                  <c:v>-753.71839207244875</c:v>
                </c:pt>
                <c:pt idx="65">
                  <c:v>-263.3986890741453</c:v>
                </c:pt>
                <c:pt idx="66">
                  <c:v>-287.28577967677785</c:v>
                </c:pt>
                <c:pt idx="67">
                  <c:v>126.5914519699528</c:v>
                </c:pt>
                <c:pt idx="68">
                  <c:v>-110.82711786611108</c:v>
                </c:pt>
                <c:pt idx="69">
                  <c:v>161.45962046403841</c:v>
                </c:pt>
                <c:pt idx="70">
                  <c:v>-2.0484465986932321</c:v>
                </c:pt>
                <c:pt idx="71">
                  <c:v>212.07875065123213</c:v>
                </c:pt>
                <c:pt idx="72">
                  <c:v>564.91717212459298</c:v>
                </c:pt>
                <c:pt idx="73">
                  <c:v>1547.022933770354</c:v>
                </c:pt>
                <c:pt idx="74">
                  <c:v>1489.75059772138</c:v>
                </c:pt>
                <c:pt idx="75">
                  <c:v>1365.1417298236111</c:v>
                </c:pt>
                <c:pt idx="76">
                  <c:v>1528.5096091100718</c:v>
                </c:pt>
                <c:pt idx="77">
                  <c:v>1646.4496375539354</c:v>
                </c:pt>
                <c:pt idx="78">
                  <c:v>1671.2456159741296</c:v>
                </c:pt>
                <c:pt idx="79">
                  <c:v>1330.0413823898136</c:v>
                </c:pt>
                <c:pt idx="80">
                  <c:v>1806.8015065146083</c:v>
                </c:pt>
                <c:pt idx="81">
                  <c:v>2332.0609852174007</c:v>
                </c:pt>
                <c:pt idx="82">
                  <c:v>2635.6461998295595</c:v>
                </c:pt>
                <c:pt idx="83">
                  <c:v>3645.0591128215319</c:v>
                </c:pt>
                <c:pt idx="84">
                  <c:v>3886.5527485305361</c:v>
                </c:pt>
                <c:pt idx="85">
                  <c:v>3908.7629376385662</c:v>
                </c:pt>
                <c:pt idx="86">
                  <c:v>4097.0469795672416</c:v>
                </c:pt>
                <c:pt idx="87">
                  <c:v>3436.9910677843072</c:v>
                </c:pt>
                <c:pt idx="88">
                  <c:v>3299.0917880719248</c:v>
                </c:pt>
                <c:pt idx="89">
                  <c:v>4488.4871930317431</c:v>
                </c:pt>
                <c:pt idx="90">
                  <c:v>4465.1034523175458</c:v>
                </c:pt>
                <c:pt idx="91">
                  <c:v>4840.2200391935739</c:v>
                </c:pt>
                <c:pt idx="92">
                  <c:v>4696.3690719692058</c:v>
                </c:pt>
                <c:pt idx="93">
                  <c:v>5415.0528374531341</c:v>
                </c:pt>
                <c:pt idx="94">
                  <c:v>2636.8373961624616</c:v>
                </c:pt>
                <c:pt idx="95">
                  <c:v>2297.4817456944847</c:v>
                </c:pt>
                <c:pt idx="96">
                  <c:v>1945.4014872556193</c:v>
                </c:pt>
                <c:pt idx="97">
                  <c:v>1360.9273221493145</c:v>
                </c:pt>
                <c:pt idx="98">
                  <c:v>2376.1892587598995</c:v>
                </c:pt>
                <c:pt idx="99">
                  <c:v>2305.7729602576937</c:v>
                </c:pt>
                <c:pt idx="100">
                  <c:v>1728.5660251418096</c:v>
                </c:pt>
                <c:pt idx="101">
                  <c:v>917.7900568196053</c:v>
                </c:pt>
                <c:pt idx="102">
                  <c:v>396.08191307739662</c:v>
                </c:pt>
                <c:pt idx="103">
                  <c:v>-467.83597956781705</c:v>
                </c:pt>
                <c:pt idx="104">
                  <c:v>-1972.3174507448912</c:v>
                </c:pt>
                <c:pt idx="105">
                  <c:v>-1314.8432357909783</c:v>
                </c:pt>
                <c:pt idx="106">
                  <c:v>-124.33751076151225</c:v>
                </c:pt>
                <c:pt idx="107">
                  <c:v>240.31977119664799</c:v>
                </c:pt>
                <c:pt idx="108">
                  <c:v>-34.595120011395238</c:v>
                </c:pt>
                <c:pt idx="109">
                  <c:v>-428.21118493841806</c:v>
                </c:pt>
                <c:pt idx="110">
                  <c:v>-556.18960713426247</c:v>
                </c:pt>
                <c:pt idx="111">
                  <c:v>-215.69570037284302</c:v>
                </c:pt>
                <c:pt idx="112">
                  <c:v>1126.3015787297702</c:v>
                </c:pt>
                <c:pt idx="113">
                  <c:v>649.92638000824195</c:v>
                </c:pt>
                <c:pt idx="114">
                  <c:v>951.37308158273413</c:v>
                </c:pt>
                <c:pt idx="115">
                  <c:v>700.81531517572614</c:v>
                </c:pt>
                <c:pt idx="116">
                  <c:v>491.32657280913577</c:v>
                </c:pt>
                <c:pt idx="117">
                  <c:v>-220.24937954640791</c:v>
                </c:pt>
                <c:pt idx="118">
                  <c:v>-456.90288582709081</c:v>
                </c:pt>
                <c:pt idx="119">
                  <c:v>-141.41063980424354</c:v>
                </c:pt>
                <c:pt idx="120">
                  <c:v>509.79094395967337</c:v>
                </c:pt>
                <c:pt idx="121">
                  <c:v>-165.03937101327125</c:v>
                </c:pt>
                <c:pt idx="122">
                  <c:v>-809.11214234322711</c:v>
                </c:pt>
                <c:pt idx="123">
                  <c:v>-27.91091420886994</c:v>
                </c:pt>
                <c:pt idx="124">
                  <c:v>-107.84595542490682</c:v>
                </c:pt>
                <c:pt idx="125">
                  <c:v>-680.22647723454088</c:v>
                </c:pt>
                <c:pt idx="126">
                  <c:v>267.72634791351061</c:v>
                </c:pt>
                <c:pt idx="127">
                  <c:v>953.79123352402848</c:v>
                </c:pt>
                <c:pt idx="128">
                  <c:v>1331.3560446784768</c:v>
                </c:pt>
                <c:pt idx="129">
                  <c:v>1288.8691207119905</c:v>
                </c:pt>
                <c:pt idx="130">
                  <c:v>380.63646131056259</c:v>
                </c:pt>
                <c:pt idx="131">
                  <c:v>547.46082888804995</c:v>
                </c:pt>
                <c:pt idx="132">
                  <c:v>1911.5956530479414</c:v>
                </c:pt>
                <c:pt idx="133">
                  <c:v>2152.4779038416314</c:v>
                </c:pt>
                <c:pt idx="134">
                  <c:v>2080.0058049310546</c:v>
                </c:pt>
                <c:pt idx="135">
                  <c:v>863.02825398551977</c:v>
                </c:pt>
                <c:pt idx="136">
                  <c:v>1183.9451679792705</c:v>
                </c:pt>
                <c:pt idx="137">
                  <c:v>1244.6999712718837</c:v>
                </c:pt>
                <c:pt idx="138">
                  <c:v>1614.2598985993063</c:v>
                </c:pt>
                <c:pt idx="139">
                  <c:v>1258.0176175312204</c:v>
                </c:pt>
                <c:pt idx="140">
                  <c:v>1627.8821754410342</c:v>
                </c:pt>
                <c:pt idx="141">
                  <c:v>-278.9640371489395</c:v>
                </c:pt>
                <c:pt idx="142">
                  <c:v>-486.88487019198357</c:v>
                </c:pt>
                <c:pt idx="143">
                  <c:v>250.55203367434791</c:v>
                </c:pt>
                <c:pt idx="144">
                  <c:v>493.35538312955691</c:v>
                </c:pt>
                <c:pt idx="145">
                  <c:v>282.68025209518737</c:v>
                </c:pt>
                <c:pt idx="146">
                  <c:v>440.39579216263689</c:v>
                </c:pt>
                <c:pt idx="147">
                  <c:v>1219.1136206989818</c:v>
                </c:pt>
                <c:pt idx="148">
                  <c:v>1678.177554058454</c:v>
                </c:pt>
                <c:pt idx="149">
                  <c:v>2163.3109297417304</c:v>
                </c:pt>
                <c:pt idx="150">
                  <c:v>1939.9478856939697</c:v>
                </c:pt>
                <c:pt idx="151">
                  <c:v>944.32295830402927</c:v>
                </c:pt>
                <c:pt idx="152">
                  <c:v>616.24069466230389</c:v>
                </c:pt>
                <c:pt idx="153">
                  <c:v>-192.89095834916941</c:v>
                </c:pt>
                <c:pt idx="154">
                  <c:v>-472.5295834572479</c:v>
                </c:pt>
                <c:pt idx="155">
                  <c:v>82.568043964580966</c:v>
                </c:pt>
                <c:pt idx="156">
                  <c:v>49.061290524842697</c:v>
                </c:pt>
                <c:pt idx="157">
                  <c:v>-363.87483669369607</c:v>
                </c:pt>
                <c:pt idx="158">
                  <c:v>-354.11165918242534</c:v>
                </c:pt>
                <c:pt idx="159">
                  <c:v>-492.85213149252087</c:v>
                </c:pt>
                <c:pt idx="160">
                  <c:v>142.1662862897536</c:v>
                </c:pt>
                <c:pt idx="161">
                  <c:v>1428.485022271683</c:v>
                </c:pt>
                <c:pt idx="162">
                  <c:v>1697.5453534431942</c:v>
                </c:pt>
                <c:pt idx="163">
                  <c:v>2414.8008828291781</c:v>
                </c:pt>
                <c:pt idx="164">
                  <c:v>2911.9971415615992</c:v>
                </c:pt>
                <c:pt idx="165">
                  <c:v>3794.2769332492335</c:v>
                </c:pt>
                <c:pt idx="166">
                  <c:v>4399.4409900595756</c:v>
                </c:pt>
                <c:pt idx="167">
                  <c:v>5150.9973359421592</c:v>
                </c:pt>
                <c:pt idx="168">
                  <c:v>6151.6649433457324</c:v>
                </c:pt>
                <c:pt idx="169">
                  <c:v>7243.805739528003</c:v>
                </c:pt>
                <c:pt idx="170">
                  <c:v>8075.8333741001916</c:v>
                </c:pt>
                <c:pt idx="171">
                  <c:v>9234.7052040268336</c:v>
                </c:pt>
                <c:pt idx="172">
                  <c:v>6057.7798219797987</c:v>
                </c:pt>
                <c:pt idx="173">
                  <c:v>7251.0102190303442</c:v>
                </c:pt>
                <c:pt idx="174">
                  <c:v>7688.7989781912829</c:v>
                </c:pt>
                <c:pt idx="175">
                  <c:v>7842.9089045546025</c:v>
                </c:pt>
                <c:pt idx="176">
                  <c:v>9280.1824421497222</c:v>
                </c:pt>
                <c:pt idx="177">
                  <c:v>9464.4435853696323</c:v>
                </c:pt>
                <c:pt idx="178">
                  <c:v>10667.821469816588</c:v>
                </c:pt>
                <c:pt idx="179">
                  <c:v>12704.827296198207</c:v>
                </c:pt>
                <c:pt idx="180">
                  <c:v>14290.282047160306</c:v>
                </c:pt>
                <c:pt idx="181">
                  <c:v>12682.685182992049</c:v>
                </c:pt>
                <c:pt idx="182">
                  <c:v>13261.051255975824</c:v>
                </c:pt>
                <c:pt idx="183">
                  <c:v>12291.987614225764</c:v>
                </c:pt>
                <c:pt idx="184">
                  <c:v>13220.220815458315</c:v>
                </c:pt>
                <c:pt idx="185">
                  <c:v>13752.250665204037</c:v>
                </c:pt>
                <c:pt idx="186">
                  <c:v>14879.598401592251</c:v>
                </c:pt>
                <c:pt idx="187">
                  <c:v>16568.296030447367</c:v>
                </c:pt>
                <c:pt idx="188">
                  <c:v>16062.695446174865</c:v>
                </c:pt>
                <c:pt idx="189">
                  <c:v>16706.092286337847</c:v>
                </c:pt>
                <c:pt idx="190">
                  <c:v>15507.809925410136</c:v>
                </c:pt>
                <c:pt idx="191">
                  <c:v>16694.498302176031</c:v>
                </c:pt>
                <c:pt idx="192">
                  <c:v>18059.79479296894</c:v>
                </c:pt>
                <c:pt idx="193">
                  <c:v>20606.017377724398</c:v>
                </c:pt>
                <c:pt idx="194">
                  <c:v>21438.739607008069</c:v>
                </c:pt>
                <c:pt idx="195">
                  <c:v>23226.301826077659</c:v>
                </c:pt>
                <c:pt idx="196">
                  <c:v>22869.735468284438</c:v>
                </c:pt>
                <c:pt idx="197">
                  <c:v>21231.693775688764</c:v>
                </c:pt>
                <c:pt idx="198">
                  <c:v>22596.320566947565</c:v>
                </c:pt>
                <c:pt idx="199">
                  <c:v>24125.214311041102</c:v>
                </c:pt>
                <c:pt idx="200">
                  <c:v>25723.716960622925</c:v>
                </c:pt>
                <c:pt idx="201">
                  <c:v>26657.006576418829</c:v>
                </c:pt>
                <c:pt idx="202">
                  <c:v>29361.831824842768</c:v>
                </c:pt>
                <c:pt idx="203">
                  <c:v>31856.393806260752</c:v>
                </c:pt>
                <c:pt idx="204">
                  <c:v>33109.295227366609</c:v>
                </c:pt>
                <c:pt idx="205">
                  <c:v>35740.254634388089</c:v>
                </c:pt>
                <c:pt idx="206">
                  <c:v>36038.602902839528</c:v>
                </c:pt>
                <c:pt idx="207">
                  <c:v>36228.878372067309</c:v>
                </c:pt>
                <c:pt idx="208">
                  <c:v>36507.602804847309</c:v>
                </c:pt>
                <c:pt idx="209">
                  <c:v>36842.561488996602</c:v>
                </c:pt>
                <c:pt idx="210">
                  <c:v>32166.515205197949</c:v>
                </c:pt>
                <c:pt idx="211">
                  <c:v>29300.687595092415</c:v>
                </c:pt>
                <c:pt idx="212">
                  <c:v>30684.722738690896</c:v>
                </c:pt>
                <c:pt idx="213">
                  <c:v>33784.315715421333</c:v>
                </c:pt>
                <c:pt idx="214">
                  <c:v>35148.65074997487</c:v>
                </c:pt>
                <c:pt idx="215">
                  <c:v>30409.448615964615</c:v>
                </c:pt>
                <c:pt idx="216">
                  <c:v>27322.654996993351</c:v>
                </c:pt>
                <c:pt idx="217">
                  <c:v>25012.440022048853</c:v>
                </c:pt>
                <c:pt idx="218">
                  <c:v>23961.267076881868</c:v>
                </c:pt>
                <c:pt idx="219">
                  <c:v>23919.160762248448</c:v>
                </c:pt>
                <c:pt idx="220">
                  <c:v>26798.997587113823</c:v>
                </c:pt>
                <c:pt idx="221">
                  <c:v>25321.929392416088</c:v>
                </c:pt>
                <c:pt idx="222">
                  <c:v>19060.118289567537</c:v>
                </c:pt>
                <c:pt idx="223">
                  <c:v>19323.21465265649</c:v>
                </c:pt>
                <c:pt idx="224">
                  <c:v>18206.31663197438</c:v>
                </c:pt>
                <c:pt idx="225">
                  <c:v>13928.474551456689</c:v>
                </c:pt>
                <c:pt idx="226">
                  <c:v>2573.1739979222784</c:v>
                </c:pt>
                <c:pt idx="227">
                  <c:v>-1800.0404952443769</c:v>
                </c:pt>
                <c:pt idx="228">
                  <c:v>431.50779689016417</c:v>
                </c:pt>
                <c:pt idx="229">
                  <c:v>-3140.4112234136201</c:v>
                </c:pt>
                <c:pt idx="230">
                  <c:v>-7167.0213968161706</c:v>
                </c:pt>
                <c:pt idx="231">
                  <c:v>-5913.3385827175134</c:v>
                </c:pt>
                <c:pt idx="232">
                  <c:v>-1675.6744633031249</c:v>
                </c:pt>
                <c:pt idx="233">
                  <c:v>1462.5945591827958</c:v>
                </c:pt>
                <c:pt idx="234">
                  <c:v>1304.8816070857679</c:v>
                </c:pt>
                <c:pt idx="235">
                  <c:v>4125.47850642304</c:v>
                </c:pt>
                <c:pt idx="236">
                  <c:v>6417.9531275450772</c:v>
                </c:pt>
                <c:pt idx="237">
                  <c:v>8230.9289305858983</c:v>
                </c:pt>
                <c:pt idx="238">
                  <c:v>7768.8365048102787</c:v>
                </c:pt>
                <c:pt idx="239">
                  <c:v>8331.2555177764807</c:v>
                </c:pt>
                <c:pt idx="240">
                  <c:v>9497.134112403648</c:v>
                </c:pt>
                <c:pt idx="241">
                  <c:v>7281.3988948477509</c:v>
                </c:pt>
                <c:pt idx="242">
                  <c:v>8226.418857467117</c:v>
                </c:pt>
                <c:pt idx="243">
                  <c:v>10645.798705870189</c:v>
                </c:pt>
                <c:pt idx="244">
                  <c:v>11491.866053158083</c:v>
                </c:pt>
                <c:pt idx="245">
                  <c:v>8017.2892884974899</c:v>
                </c:pt>
                <c:pt idx="246">
                  <c:v>7073.7379004266268</c:v>
                </c:pt>
                <c:pt idx="247">
                  <c:v>10490.647192353072</c:v>
                </c:pt>
                <c:pt idx="248">
                  <c:v>10145.997154233306</c:v>
                </c:pt>
                <c:pt idx="249">
                  <c:v>13416.147266515793</c:v>
                </c:pt>
                <c:pt idx="250">
                  <c:v>15126.983449194104</c:v>
                </c:pt>
                <c:pt idx="251">
                  <c:v>13156.774571382886</c:v>
                </c:pt>
                <c:pt idx="252">
                  <c:v>15678.080756747633</c:v>
                </c:pt>
                <c:pt idx="253">
                  <c:v>16224.387812971197</c:v>
                </c:pt>
                <c:pt idx="254">
                  <c:v>17434.818900799732</c:v>
                </c:pt>
                <c:pt idx="255">
                  <c:v>16695.197264689497</c:v>
                </c:pt>
                <c:pt idx="256">
                  <c:v>18892.451419053981</c:v>
                </c:pt>
                <c:pt idx="257">
                  <c:v>18897.584520696921</c:v>
                </c:pt>
                <c:pt idx="258">
                  <c:v>17469.910262548779</c:v>
                </c:pt>
                <c:pt idx="259">
                  <c:v>17756.397211031806</c:v>
                </c:pt>
                <c:pt idx="260">
                  <c:v>14546.788246026856</c:v>
                </c:pt>
                <c:pt idx="261">
                  <c:v>8759.333198343822</c:v>
                </c:pt>
                <c:pt idx="262">
                  <c:v>13707.89968403682</c:v>
                </c:pt>
                <c:pt idx="263">
                  <c:v>11071.175494391025</c:v>
                </c:pt>
                <c:pt idx="264">
                  <c:v>11259.19927231449</c:v>
                </c:pt>
                <c:pt idx="265">
                  <c:v>14514.750896080077</c:v>
                </c:pt>
                <c:pt idx="266">
                  <c:v>16001.618789783839</c:v>
                </c:pt>
                <c:pt idx="267">
                  <c:v>16371.346125987391</c:v>
                </c:pt>
                <c:pt idx="268">
                  <c:v>17327.971524643828</c:v>
                </c:pt>
                <c:pt idx="269">
                  <c:v>13986.805447207556</c:v>
                </c:pt>
                <c:pt idx="270">
                  <c:v>16770.645883185225</c:v>
                </c:pt>
                <c:pt idx="271">
                  <c:v>18475.038275510957</c:v>
                </c:pt>
                <c:pt idx="272">
                  <c:v>18406.715609856838</c:v>
                </c:pt>
                <c:pt idx="273">
                  <c:v>19074.876157527084</c:v>
                </c:pt>
                <c:pt idx="274">
                  <c:v>19431.218398645469</c:v>
                </c:pt>
                <c:pt idx="275">
                  <c:v>19773.94572872125</c:v>
                </c:pt>
                <c:pt idx="276">
                  <c:v>21595.287308458621</c:v>
                </c:pt>
                <c:pt idx="277">
                  <c:v>23240.011863225598</c:v>
                </c:pt>
                <c:pt idx="278">
                  <c:v>23521.5877377611</c:v>
                </c:pt>
                <c:pt idx="279">
                  <c:v>24675.221613617145</c:v>
                </c:pt>
                <c:pt idx="280">
                  <c:v>28669.60616511523</c:v>
                </c:pt>
                <c:pt idx="281">
                  <c:v>23620.388836850943</c:v>
                </c:pt>
                <c:pt idx="282">
                  <c:v>21807.852087427123</c:v>
                </c:pt>
                <c:pt idx="283">
                  <c:v>22398.046373847319</c:v>
                </c:pt>
                <c:pt idx="284">
                  <c:v>19790.052009505667</c:v>
                </c:pt>
                <c:pt idx="285">
                  <c:v>22745.376005231916</c:v>
                </c:pt>
                <c:pt idx="286">
                  <c:v>24281.112791353535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21632"/>
        <c:axId val="87623168"/>
      </c:areaChart>
      <c:dateAx>
        <c:axId val="8762163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87623168"/>
        <c:crosses val="autoZero"/>
        <c:auto val="1"/>
        <c:lblOffset val="100"/>
        <c:baseTimeUnit val="months"/>
        <c:majorUnit val="24"/>
        <c:majorTimeUnit val="months"/>
        <c:minorUnit val="1"/>
        <c:minorTimeUnit val="months"/>
      </c:dateAx>
      <c:valAx>
        <c:axId val="87623168"/>
        <c:scaling>
          <c:orientation val="minMax"/>
          <c:max val="70000"/>
          <c:min val="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87621632"/>
        <c:crosses val="autoZero"/>
        <c:crossBetween val="midCat"/>
        <c:majorUnit val="10000"/>
      </c:valAx>
      <c:spPr>
        <a:noFill/>
        <a:ln w="12660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8.9837175424887401E-3"/>
          <c:y val="0.93497724453070297"/>
          <c:w val="0.97754070614377819"/>
          <c:h val="6.5022854687747086E-2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CE6B067-9676-4A35-81E8-270EE203EFA2}" type="datetimeFigureOut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7B2551B-4686-4549-9031-C8726A1E7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ED169953-0E74-4C5B-94CC-C73915607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503CA-D9AB-4394-AB0A-80CB177424BC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3E12E-3D6D-4AEF-AF51-1C0DA30AF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0B217-09B9-4C85-97E8-3BE42F6E8AB9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C40C1-C4E3-42B3-8A0C-8626838C4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CF2E8-B499-4A34-BDD7-5A8663B4F4CD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57BBE-BA70-41C8-991E-F0526689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9DA8-AEF8-4E6E-9838-45E42551EE7F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D96E4-C577-489F-8921-1BA0AFE43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2C7F9-E1F5-4F44-941C-C496B3CD1669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9DEE-16D1-46CD-B4EA-EB28F5A85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7F825-F70D-4F4D-83C5-2B39BC4A5060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400800"/>
            <a:ext cx="2133600" cy="320675"/>
          </a:xfrm>
        </p:spPr>
        <p:txBody>
          <a:bodyPr/>
          <a:lstStyle>
            <a:lvl1pPr algn="r"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A56D71-21D4-440C-8CBE-35AC6733A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A39C-E612-40C9-A59C-814AE467AF88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3EA3-52EC-4043-A559-0D199B20A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4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D4A5E-9197-4EEA-A492-EB9BA63473EC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E2AC-A50A-4F8C-8A13-FC79C6CDF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5CEBF-3D1E-4EE9-8881-09FB1FB30DCB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FA459-586C-4606-9EAA-5C614F7B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9BB8-84F4-43F4-AF7C-E5539395C2AB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57214-61F5-4BB9-AD80-7D2738BE2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C607-1107-4619-9E30-D28B6B3108C4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7CA17-2CC2-4A5F-8451-51114DEB5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EFA07C8-7DE7-4CD4-97C0-7A39D8A24B20}" type="datetime1">
              <a:rPr lang="en-US"/>
              <a:pPr>
                <a:defRPr/>
              </a:pPr>
              <a:t>11/5/2013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FDBB9FF-F252-4CED-BF3A-B975D350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60201123"/>
              </p:ext>
            </p:extLst>
          </p:nvPr>
        </p:nvGraphicFramePr>
        <p:xfrm>
          <a:off x="547412" y="838200"/>
          <a:ext cx="8482012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66798840"/>
              </p:ext>
            </p:extLst>
          </p:nvPr>
        </p:nvGraphicFramePr>
        <p:xfrm>
          <a:off x="547412" y="3657600"/>
          <a:ext cx="8482012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194454" y="940223"/>
            <a:ext cx="3258905" cy="30777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 dirty="0" smtClean="0">
                <a:cs typeface="Arial" charset="0"/>
              </a:rPr>
              <a:t>MSCI All-Country World Stock Index</a:t>
            </a:r>
            <a:endParaRPr lang="en-US" sz="1400" b="1" dirty="0">
              <a:cs typeface="Arial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179214" y="3733800"/>
            <a:ext cx="4395755" cy="307777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 dirty="0">
                <a:cs typeface="Arial" charset="0"/>
              </a:rPr>
              <a:t>FTSE </a:t>
            </a:r>
            <a:r>
              <a:rPr lang="en-US" sz="1400" b="1" dirty="0" smtClean="0">
                <a:cs typeface="Arial" charset="0"/>
              </a:rPr>
              <a:t>EPRA/NAREIT Developed Real Estate </a:t>
            </a:r>
            <a:r>
              <a:rPr lang="en-US" sz="1400" b="1" dirty="0">
                <a:cs typeface="Arial" charset="0"/>
              </a:rPr>
              <a:t>Index</a:t>
            </a:r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533400" y="6400800"/>
            <a:ext cx="59436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cs typeface="Arial" charset="0"/>
              </a:rPr>
              <a:t>Note: Based on monthly total returns and price appreciation returns, January 1990 – October 2013</a:t>
            </a:r>
          </a:p>
          <a:p>
            <a:pPr eaLnBrk="1" hangingPunct="1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cs typeface="Arial" charset="0"/>
              </a:rPr>
              <a:t>Sources: </a:t>
            </a:r>
            <a:r>
              <a:rPr lang="en-US" sz="900" dirty="0">
                <a:solidFill>
                  <a:schemeClr val="bg1"/>
                </a:solidFill>
                <a:cs typeface="Arial" charset="0"/>
              </a:rPr>
              <a:t>NAREIT®</a:t>
            </a:r>
            <a:r>
              <a:rPr lang="en-US" sz="900" dirty="0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 analysis of data from IDP accessed through </a:t>
            </a:r>
            <a:r>
              <a:rPr lang="en-US" sz="900" dirty="0" err="1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FactSet</a:t>
            </a:r>
            <a:r>
              <a:rPr lang="en-US" sz="900" dirty="0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.</a:t>
            </a:r>
          </a:p>
        </p:txBody>
      </p:sp>
      <p:sp>
        <p:nvSpPr>
          <p:cNvPr id="3088" name="Rectangle 17"/>
          <p:cNvSpPr>
            <a:spLocks noChangeArrowheads="1"/>
          </p:cNvSpPr>
          <p:nvPr/>
        </p:nvSpPr>
        <p:spPr bwMode="auto">
          <a:xfrm>
            <a:off x="547412" y="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 smtClean="0">
                <a:solidFill>
                  <a:schemeClr val="accent2"/>
                </a:solidFill>
                <a:ea typeface="Arial Unicode MS" pitchFamily="34" charset="-128"/>
                <a:cs typeface="Arial" charset="0"/>
              </a:rPr>
              <a:t>Dividends Have Accounted for More than Half of Global Listed Property Company Total Returns</a:t>
            </a:r>
            <a:endParaRPr lang="en-US" sz="2400" b="1" dirty="0">
              <a:solidFill>
                <a:schemeClr val="accent2"/>
              </a:solidFill>
              <a:ea typeface="Arial Unicode MS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17359</TotalTime>
  <Words>55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Brad Case</cp:lastModifiedBy>
  <cp:revision>598</cp:revision>
  <cp:lastPrinted>2012-05-02T21:15:19Z</cp:lastPrinted>
  <dcterms:created xsi:type="dcterms:W3CDTF">2008-01-10T20:16:51Z</dcterms:created>
  <dcterms:modified xsi:type="dcterms:W3CDTF">2013-11-05T13:52:01Z</dcterms:modified>
</cp:coreProperties>
</file>