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12" r:id="rId2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redith Despins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66FF"/>
    <a:srgbClr val="FF0000"/>
    <a:srgbClr val="99FF33"/>
    <a:srgbClr val="CC99FF"/>
    <a:srgbClr val="CC0000"/>
    <a:srgbClr val="00FFFF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545" autoAdjust="0"/>
    <p:restoredTop sz="99808" autoAdjust="0"/>
  </p:normalViewPr>
  <p:slideViewPr>
    <p:cSldViewPr>
      <p:cViewPr>
        <p:scale>
          <a:sx n="100" d="100"/>
          <a:sy n="100" d="100"/>
        </p:scale>
        <p:origin x="-2130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046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8991593442124"/>
          <c:y val="8.4017935258092744E-2"/>
          <c:w val="0.84480928907353658"/>
          <c:h val="0.7839354768153982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Rolling 24-month volatility</c:v>
                </c:pt>
              </c:strCache>
            </c:strRef>
          </c:tx>
          <c:spPr>
            <a:ln w="19050">
              <a:solidFill>
                <a:srgbClr val="FFCC00"/>
              </a:solidFill>
            </a:ln>
          </c:spPr>
          <c:marker>
            <c:symbol val="none"/>
          </c:marker>
          <c:cat>
            <c:numRef>
              <c:f>Sheet1!$A$2:$A$480</c:f>
              <c:numCache>
                <c:formatCode>[$-409]mmm\-yy;@</c:formatCode>
                <c:ptCount val="479"/>
                <c:pt idx="0">
                  <c:v>27029</c:v>
                </c:pt>
                <c:pt idx="1">
                  <c:v>27060</c:v>
                </c:pt>
                <c:pt idx="2">
                  <c:v>27088</c:v>
                </c:pt>
                <c:pt idx="3">
                  <c:v>27119</c:v>
                </c:pt>
                <c:pt idx="4">
                  <c:v>27149</c:v>
                </c:pt>
                <c:pt idx="5">
                  <c:v>27180</c:v>
                </c:pt>
                <c:pt idx="6">
                  <c:v>27210</c:v>
                </c:pt>
                <c:pt idx="7">
                  <c:v>27241</c:v>
                </c:pt>
                <c:pt idx="8">
                  <c:v>27272</c:v>
                </c:pt>
                <c:pt idx="9">
                  <c:v>27302</c:v>
                </c:pt>
                <c:pt idx="10">
                  <c:v>27333</c:v>
                </c:pt>
                <c:pt idx="11">
                  <c:v>27363</c:v>
                </c:pt>
                <c:pt idx="12">
                  <c:v>27394</c:v>
                </c:pt>
                <c:pt idx="13">
                  <c:v>27425</c:v>
                </c:pt>
                <c:pt idx="14">
                  <c:v>27453</c:v>
                </c:pt>
                <c:pt idx="15">
                  <c:v>27484</c:v>
                </c:pt>
                <c:pt idx="16">
                  <c:v>27514</c:v>
                </c:pt>
                <c:pt idx="17">
                  <c:v>27545</c:v>
                </c:pt>
                <c:pt idx="18">
                  <c:v>27575</c:v>
                </c:pt>
                <c:pt idx="19">
                  <c:v>27606</c:v>
                </c:pt>
                <c:pt idx="20">
                  <c:v>27637</c:v>
                </c:pt>
                <c:pt idx="21">
                  <c:v>27667</c:v>
                </c:pt>
                <c:pt idx="22">
                  <c:v>27698</c:v>
                </c:pt>
                <c:pt idx="23">
                  <c:v>27728</c:v>
                </c:pt>
                <c:pt idx="24">
                  <c:v>27759</c:v>
                </c:pt>
                <c:pt idx="25">
                  <c:v>27790</c:v>
                </c:pt>
                <c:pt idx="26">
                  <c:v>27819</c:v>
                </c:pt>
                <c:pt idx="27">
                  <c:v>27850</c:v>
                </c:pt>
                <c:pt idx="28">
                  <c:v>27880</c:v>
                </c:pt>
                <c:pt idx="29">
                  <c:v>27911</c:v>
                </c:pt>
                <c:pt idx="30">
                  <c:v>27941</c:v>
                </c:pt>
                <c:pt idx="31">
                  <c:v>27972</c:v>
                </c:pt>
                <c:pt idx="32">
                  <c:v>28003</c:v>
                </c:pt>
                <c:pt idx="33">
                  <c:v>28033</c:v>
                </c:pt>
                <c:pt idx="34">
                  <c:v>28064</c:v>
                </c:pt>
                <c:pt idx="35">
                  <c:v>28094</c:v>
                </c:pt>
                <c:pt idx="36">
                  <c:v>28125</c:v>
                </c:pt>
                <c:pt idx="37">
                  <c:v>28156</c:v>
                </c:pt>
                <c:pt idx="38">
                  <c:v>28184</c:v>
                </c:pt>
                <c:pt idx="39">
                  <c:v>28215</c:v>
                </c:pt>
                <c:pt idx="40">
                  <c:v>28245</c:v>
                </c:pt>
                <c:pt idx="41">
                  <c:v>28276</c:v>
                </c:pt>
                <c:pt idx="42">
                  <c:v>28306</c:v>
                </c:pt>
                <c:pt idx="43">
                  <c:v>28337</c:v>
                </c:pt>
                <c:pt idx="44">
                  <c:v>28368</c:v>
                </c:pt>
                <c:pt idx="45">
                  <c:v>28398</c:v>
                </c:pt>
                <c:pt idx="46">
                  <c:v>28429</c:v>
                </c:pt>
                <c:pt idx="47">
                  <c:v>28459</c:v>
                </c:pt>
                <c:pt idx="48">
                  <c:v>28490</c:v>
                </c:pt>
                <c:pt idx="49">
                  <c:v>28521</c:v>
                </c:pt>
                <c:pt idx="50">
                  <c:v>28549</c:v>
                </c:pt>
                <c:pt idx="51">
                  <c:v>28580</c:v>
                </c:pt>
                <c:pt idx="52">
                  <c:v>28610</c:v>
                </c:pt>
                <c:pt idx="53">
                  <c:v>28641</c:v>
                </c:pt>
                <c:pt idx="54">
                  <c:v>28671</c:v>
                </c:pt>
                <c:pt idx="55">
                  <c:v>28702</c:v>
                </c:pt>
                <c:pt idx="56">
                  <c:v>28733</c:v>
                </c:pt>
                <c:pt idx="57">
                  <c:v>28763</c:v>
                </c:pt>
                <c:pt idx="58">
                  <c:v>28794</c:v>
                </c:pt>
                <c:pt idx="59">
                  <c:v>28824</c:v>
                </c:pt>
                <c:pt idx="60">
                  <c:v>28855</c:v>
                </c:pt>
                <c:pt idx="61">
                  <c:v>28886</c:v>
                </c:pt>
                <c:pt idx="62">
                  <c:v>28914</c:v>
                </c:pt>
                <c:pt idx="63">
                  <c:v>28945</c:v>
                </c:pt>
                <c:pt idx="64">
                  <c:v>28975</c:v>
                </c:pt>
                <c:pt idx="65">
                  <c:v>29006</c:v>
                </c:pt>
                <c:pt idx="66">
                  <c:v>29036</c:v>
                </c:pt>
                <c:pt idx="67">
                  <c:v>29067</c:v>
                </c:pt>
                <c:pt idx="68">
                  <c:v>29098</c:v>
                </c:pt>
                <c:pt idx="69">
                  <c:v>29128</c:v>
                </c:pt>
                <c:pt idx="70">
                  <c:v>29159</c:v>
                </c:pt>
                <c:pt idx="71">
                  <c:v>29189</c:v>
                </c:pt>
                <c:pt idx="72">
                  <c:v>29220</c:v>
                </c:pt>
                <c:pt idx="73">
                  <c:v>29251</c:v>
                </c:pt>
                <c:pt idx="74">
                  <c:v>29280</c:v>
                </c:pt>
                <c:pt idx="75">
                  <c:v>29311</c:v>
                </c:pt>
                <c:pt idx="76">
                  <c:v>29341</c:v>
                </c:pt>
                <c:pt idx="77">
                  <c:v>29372</c:v>
                </c:pt>
                <c:pt idx="78">
                  <c:v>29402</c:v>
                </c:pt>
                <c:pt idx="79">
                  <c:v>29433</c:v>
                </c:pt>
                <c:pt idx="80">
                  <c:v>29464</c:v>
                </c:pt>
                <c:pt idx="81">
                  <c:v>29494</c:v>
                </c:pt>
                <c:pt idx="82">
                  <c:v>29525</c:v>
                </c:pt>
                <c:pt idx="83">
                  <c:v>29555</c:v>
                </c:pt>
                <c:pt idx="84">
                  <c:v>29586</c:v>
                </c:pt>
                <c:pt idx="85">
                  <c:v>29617</c:v>
                </c:pt>
                <c:pt idx="86">
                  <c:v>29645</c:v>
                </c:pt>
                <c:pt idx="87">
                  <c:v>29676</c:v>
                </c:pt>
                <c:pt idx="88">
                  <c:v>29706</c:v>
                </c:pt>
                <c:pt idx="89">
                  <c:v>29737</c:v>
                </c:pt>
                <c:pt idx="90">
                  <c:v>29767</c:v>
                </c:pt>
                <c:pt idx="91">
                  <c:v>29798</c:v>
                </c:pt>
                <c:pt idx="92">
                  <c:v>29829</c:v>
                </c:pt>
                <c:pt idx="93">
                  <c:v>29859</c:v>
                </c:pt>
                <c:pt idx="94">
                  <c:v>29890</c:v>
                </c:pt>
                <c:pt idx="95">
                  <c:v>29920</c:v>
                </c:pt>
                <c:pt idx="96">
                  <c:v>29951</c:v>
                </c:pt>
                <c:pt idx="97">
                  <c:v>29982</c:v>
                </c:pt>
                <c:pt idx="98">
                  <c:v>30010</c:v>
                </c:pt>
                <c:pt idx="99">
                  <c:v>30041</c:v>
                </c:pt>
                <c:pt idx="100">
                  <c:v>30071</c:v>
                </c:pt>
                <c:pt idx="101">
                  <c:v>30102</c:v>
                </c:pt>
                <c:pt idx="102">
                  <c:v>30132</c:v>
                </c:pt>
                <c:pt idx="103">
                  <c:v>30163</c:v>
                </c:pt>
                <c:pt idx="104">
                  <c:v>30194</c:v>
                </c:pt>
                <c:pt idx="105">
                  <c:v>30224</c:v>
                </c:pt>
                <c:pt idx="106">
                  <c:v>30255</c:v>
                </c:pt>
                <c:pt idx="107">
                  <c:v>30285</c:v>
                </c:pt>
                <c:pt idx="108">
                  <c:v>30316</c:v>
                </c:pt>
                <c:pt idx="109">
                  <c:v>30347</c:v>
                </c:pt>
                <c:pt idx="110">
                  <c:v>30375</c:v>
                </c:pt>
                <c:pt idx="111">
                  <c:v>30406</c:v>
                </c:pt>
                <c:pt idx="112">
                  <c:v>30436</c:v>
                </c:pt>
                <c:pt idx="113">
                  <c:v>30467</c:v>
                </c:pt>
                <c:pt idx="114">
                  <c:v>30497</c:v>
                </c:pt>
                <c:pt idx="115">
                  <c:v>30528</c:v>
                </c:pt>
                <c:pt idx="116">
                  <c:v>30559</c:v>
                </c:pt>
                <c:pt idx="117">
                  <c:v>30589</c:v>
                </c:pt>
                <c:pt idx="118">
                  <c:v>30620</c:v>
                </c:pt>
                <c:pt idx="119">
                  <c:v>30650</c:v>
                </c:pt>
                <c:pt idx="120">
                  <c:v>30681</c:v>
                </c:pt>
                <c:pt idx="121">
                  <c:v>30712</c:v>
                </c:pt>
                <c:pt idx="122">
                  <c:v>30741</c:v>
                </c:pt>
                <c:pt idx="123">
                  <c:v>30772</c:v>
                </c:pt>
                <c:pt idx="124">
                  <c:v>30802</c:v>
                </c:pt>
                <c:pt idx="125">
                  <c:v>30833</c:v>
                </c:pt>
                <c:pt idx="126">
                  <c:v>30863</c:v>
                </c:pt>
                <c:pt idx="127">
                  <c:v>30894</c:v>
                </c:pt>
                <c:pt idx="128">
                  <c:v>30925</c:v>
                </c:pt>
                <c:pt idx="129">
                  <c:v>30955</c:v>
                </c:pt>
                <c:pt idx="130">
                  <c:v>30986</c:v>
                </c:pt>
                <c:pt idx="131">
                  <c:v>31016</c:v>
                </c:pt>
                <c:pt idx="132">
                  <c:v>31047</c:v>
                </c:pt>
                <c:pt idx="133">
                  <c:v>31078</c:v>
                </c:pt>
                <c:pt idx="134">
                  <c:v>31106</c:v>
                </c:pt>
                <c:pt idx="135">
                  <c:v>31137</c:v>
                </c:pt>
                <c:pt idx="136">
                  <c:v>31167</c:v>
                </c:pt>
                <c:pt idx="137">
                  <c:v>31198</c:v>
                </c:pt>
                <c:pt idx="138">
                  <c:v>31228</c:v>
                </c:pt>
                <c:pt idx="139">
                  <c:v>31259</c:v>
                </c:pt>
                <c:pt idx="140">
                  <c:v>31290</c:v>
                </c:pt>
                <c:pt idx="141">
                  <c:v>31320</c:v>
                </c:pt>
                <c:pt idx="142">
                  <c:v>31351</c:v>
                </c:pt>
                <c:pt idx="143">
                  <c:v>31381</c:v>
                </c:pt>
                <c:pt idx="144">
                  <c:v>31412</c:v>
                </c:pt>
                <c:pt idx="145">
                  <c:v>31443</c:v>
                </c:pt>
                <c:pt idx="146">
                  <c:v>31471</c:v>
                </c:pt>
                <c:pt idx="147">
                  <c:v>31502</c:v>
                </c:pt>
                <c:pt idx="148">
                  <c:v>31532</c:v>
                </c:pt>
                <c:pt idx="149">
                  <c:v>31563</c:v>
                </c:pt>
                <c:pt idx="150">
                  <c:v>31593</c:v>
                </c:pt>
                <c:pt idx="151">
                  <c:v>31624</c:v>
                </c:pt>
                <c:pt idx="152">
                  <c:v>31655</c:v>
                </c:pt>
                <c:pt idx="153">
                  <c:v>31685</c:v>
                </c:pt>
                <c:pt idx="154">
                  <c:v>31716</c:v>
                </c:pt>
                <c:pt idx="155">
                  <c:v>31746</c:v>
                </c:pt>
                <c:pt idx="156">
                  <c:v>31777</c:v>
                </c:pt>
                <c:pt idx="157">
                  <c:v>31808</c:v>
                </c:pt>
                <c:pt idx="158">
                  <c:v>31836</c:v>
                </c:pt>
                <c:pt idx="159">
                  <c:v>31867</c:v>
                </c:pt>
                <c:pt idx="160">
                  <c:v>31897</c:v>
                </c:pt>
                <c:pt idx="161">
                  <c:v>31928</c:v>
                </c:pt>
                <c:pt idx="162">
                  <c:v>31958</c:v>
                </c:pt>
                <c:pt idx="163">
                  <c:v>31989</c:v>
                </c:pt>
                <c:pt idx="164">
                  <c:v>32020</c:v>
                </c:pt>
                <c:pt idx="165">
                  <c:v>32050</c:v>
                </c:pt>
                <c:pt idx="166">
                  <c:v>32081</c:v>
                </c:pt>
                <c:pt idx="167">
                  <c:v>32111</c:v>
                </c:pt>
                <c:pt idx="168">
                  <c:v>32142</c:v>
                </c:pt>
                <c:pt idx="169">
                  <c:v>32173</c:v>
                </c:pt>
                <c:pt idx="170">
                  <c:v>32202</c:v>
                </c:pt>
                <c:pt idx="171">
                  <c:v>32233</c:v>
                </c:pt>
                <c:pt idx="172">
                  <c:v>32263</c:v>
                </c:pt>
                <c:pt idx="173">
                  <c:v>32294</c:v>
                </c:pt>
                <c:pt idx="174">
                  <c:v>32324</c:v>
                </c:pt>
                <c:pt idx="175">
                  <c:v>32355</c:v>
                </c:pt>
                <c:pt idx="176">
                  <c:v>32386</c:v>
                </c:pt>
                <c:pt idx="177">
                  <c:v>32416</c:v>
                </c:pt>
                <c:pt idx="178">
                  <c:v>32447</c:v>
                </c:pt>
                <c:pt idx="179">
                  <c:v>32477</c:v>
                </c:pt>
                <c:pt idx="180">
                  <c:v>32508</c:v>
                </c:pt>
                <c:pt idx="181">
                  <c:v>32539</c:v>
                </c:pt>
                <c:pt idx="182">
                  <c:v>32567</c:v>
                </c:pt>
                <c:pt idx="183">
                  <c:v>32598</c:v>
                </c:pt>
                <c:pt idx="184">
                  <c:v>32628</c:v>
                </c:pt>
                <c:pt idx="185">
                  <c:v>32659</c:v>
                </c:pt>
                <c:pt idx="186">
                  <c:v>32689</c:v>
                </c:pt>
                <c:pt idx="187">
                  <c:v>32720</c:v>
                </c:pt>
                <c:pt idx="188">
                  <c:v>32751</c:v>
                </c:pt>
                <c:pt idx="189">
                  <c:v>32781</c:v>
                </c:pt>
                <c:pt idx="190">
                  <c:v>32812</c:v>
                </c:pt>
                <c:pt idx="191">
                  <c:v>32842</c:v>
                </c:pt>
                <c:pt idx="192">
                  <c:v>32873</c:v>
                </c:pt>
                <c:pt idx="193">
                  <c:v>32904</c:v>
                </c:pt>
                <c:pt idx="194">
                  <c:v>32932</c:v>
                </c:pt>
                <c:pt idx="195">
                  <c:v>32963</c:v>
                </c:pt>
                <c:pt idx="196">
                  <c:v>32993</c:v>
                </c:pt>
                <c:pt idx="197">
                  <c:v>33024</c:v>
                </c:pt>
                <c:pt idx="198">
                  <c:v>33054</c:v>
                </c:pt>
                <c:pt idx="199">
                  <c:v>33085</c:v>
                </c:pt>
                <c:pt idx="200">
                  <c:v>33116</c:v>
                </c:pt>
                <c:pt idx="201">
                  <c:v>33146</c:v>
                </c:pt>
                <c:pt idx="202">
                  <c:v>33177</c:v>
                </c:pt>
                <c:pt idx="203">
                  <c:v>33207</c:v>
                </c:pt>
                <c:pt idx="204">
                  <c:v>33238</c:v>
                </c:pt>
                <c:pt idx="205">
                  <c:v>33269</c:v>
                </c:pt>
                <c:pt idx="206">
                  <c:v>33297</c:v>
                </c:pt>
                <c:pt idx="207">
                  <c:v>33328</c:v>
                </c:pt>
                <c:pt idx="208">
                  <c:v>33358</c:v>
                </c:pt>
                <c:pt idx="209">
                  <c:v>33389</c:v>
                </c:pt>
                <c:pt idx="210">
                  <c:v>33419</c:v>
                </c:pt>
                <c:pt idx="211">
                  <c:v>33450</c:v>
                </c:pt>
                <c:pt idx="212">
                  <c:v>33481</c:v>
                </c:pt>
                <c:pt idx="213">
                  <c:v>33511</c:v>
                </c:pt>
                <c:pt idx="214">
                  <c:v>33542</c:v>
                </c:pt>
                <c:pt idx="215">
                  <c:v>33572</c:v>
                </c:pt>
                <c:pt idx="216">
                  <c:v>33603</c:v>
                </c:pt>
                <c:pt idx="217">
                  <c:v>33634</c:v>
                </c:pt>
                <c:pt idx="218">
                  <c:v>33663</c:v>
                </c:pt>
                <c:pt idx="219">
                  <c:v>33694</c:v>
                </c:pt>
                <c:pt idx="220">
                  <c:v>33724</c:v>
                </c:pt>
                <c:pt idx="221">
                  <c:v>33755</c:v>
                </c:pt>
                <c:pt idx="222">
                  <c:v>33785</c:v>
                </c:pt>
                <c:pt idx="223">
                  <c:v>33816</c:v>
                </c:pt>
                <c:pt idx="224">
                  <c:v>33847</c:v>
                </c:pt>
                <c:pt idx="225">
                  <c:v>33877</c:v>
                </c:pt>
                <c:pt idx="226">
                  <c:v>33908</c:v>
                </c:pt>
                <c:pt idx="227">
                  <c:v>33938</c:v>
                </c:pt>
                <c:pt idx="228">
                  <c:v>33969</c:v>
                </c:pt>
                <c:pt idx="229">
                  <c:v>34000</c:v>
                </c:pt>
                <c:pt idx="230">
                  <c:v>34028</c:v>
                </c:pt>
                <c:pt idx="231">
                  <c:v>34059</c:v>
                </c:pt>
                <c:pt idx="232">
                  <c:v>34089</c:v>
                </c:pt>
                <c:pt idx="233">
                  <c:v>34120</c:v>
                </c:pt>
                <c:pt idx="234">
                  <c:v>34150</c:v>
                </c:pt>
                <c:pt idx="235">
                  <c:v>34181</c:v>
                </c:pt>
                <c:pt idx="236">
                  <c:v>34212</c:v>
                </c:pt>
                <c:pt idx="237">
                  <c:v>34242</c:v>
                </c:pt>
                <c:pt idx="238">
                  <c:v>34273</c:v>
                </c:pt>
                <c:pt idx="239">
                  <c:v>34303</c:v>
                </c:pt>
                <c:pt idx="240">
                  <c:v>34334</c:v>
                </c:pt>
                <c:pt idx="241">
                  <c:v>34365</c:v>
                </c:pt>
                <c:pt idx="242">
                  <c:v>34393</c:v>
                </c:pt>
                <c:pt idx="243">
                  <c:v>34424</c:v>
                </c:pt>
                <c:pt idx="244">
                  <c:v>34454</c:v>
                </c:pt>
                <c:pt idx="245">
                  <c:v>34485</c:v>
                </c:pt>
                <c:pt idx="246">
                  <c:v>34515</c:v>
                </c:pt>
                <c:pt idx="247">
                  <c:v>34546</c:v>
                </c:pt>
                <c:pt idx="248">
                  <c:v>34577</c:v>
                </c:pt>
                <c:pt idx="249">
                  <c:v>34607</c:v>
                </c:pt>
                <c:pt idx="250">
                  <c:v>34638</c:v>
                </c:pt>
                <c:pt idx="251">
                  <c:v>34668</c:v>
                </c:pt>
                <c:pt idx="252">
                  <c:v>34699</c:v>
                </c:pt>
                <c:pt idx="253">
                  <c:v>34730</c:v>
                </c:pt>
                <c:pt idx="254">
                  <c:v>34758</c:v>
                </c:pt>
                <c:pt idx="255">
                  <c:v>34789</c:v>
                </c:pt>
                <c:pt idx="256">
                  <c:v>34819</c:v>
                </c:pt>
                <c:pt idx="257">
                  <c:v>34850</c:v>
                </c:pt>
                <c:pt idx="258">
                  <c:v>34880</c:v>
                </c:pt>
                <c:pt idx="259">
                  <c:v>34911</c:v>
                </c:pt>
                <c:pt idx="260">
                  <c:v>34942</c:v>
                </c:pt>
                <c:pt idx="261">
                  <c:v>34972</c:v>
                </c:pt>
                <c:pt idx="262">
                  <c:v>35003</c:v>
                </c:pt>
                <c:pt idx="263">
                  <c:v>35033</c:v>
                </c:pt>
                <c:pt idx="264">
                  <c:v>35064</c:v>
                </c:pt>
                <c:pt idx="265">
                  <c:v>35095</c:v>
                </c:pt>
                <c:pt idx="266">
                  <c:v>35124</c:v>
                </c:pt>
                <c:pt idx="267">
                  <c:v>35155</c:v>
                </c:pt>
                <c:pt idx="268">
                  <c:v>35185</c:v>
                </c:pt>
                <c:pt idx="269">
                  <c:v>35216</c:v>
                </c:pt>
                <c:pt idx="270">
                  <c:v>35246</c:v>
                </c:pt>
                <c:pt idx="271">
                  <c:v>35277</c:v>
                </c:pt>
                <c:pt idx="272">
                  <c:v>35308</c:v>
                </c:pt>
                <c:pt idx="273">
                  <c:v>35338</c:v>
                </c:pt>
                <c:pt idx="274">
                  <c:v>35369</c:v>
                </c:pt>
                <c:pt idx="275">
                  <c:v>35399</c:v>
                </c:pt>
                <c:pt idx="276">
                  <c:v>35430</c:v>
                </c:pt>
                <c:pt idx="277">
                  <c:v>35461</c:v>
                </c:pt>
                <c:pt idx="278">
                  <c:v>35489</c:v>
                </c:pt>
                <c:pt idx="279">
                  <c:v>35520</c:v>
                </c:pt>
                <c:pt idx="280">
                  <c:v>35550</c:v>
                </c:pt>
                <c:pt idx="281">
                  <c:v>35581</c:v>
                </c:pt>
                <c:pt idx="282">
                  <c:v>35611</c:v>
                </c:pt>
                <c:pt idx="283">
                  <c:v>35642</c:v>
                </c:pt>
                <c:pt idx="284">
                  <c:v>35673</c:v>
                </c:pt>
                <c:pt idx="285">
                  <c:v>35703</c:v>
                </c:pt>
                <c:pt idx="286">
                  <c:v>35734</c:v>
                </c:pt>
                <c:pt idx="287">
                  <c:v>35764</c:v>
                </c:pt>
                <c:pt idx="288">
                  <c:v>35795</c:v>
                </c:pt>
                <c:pt idx="289">
                  <c:v>35826</c:v>
                </c:pt>
                <c:pt idx="290">
                  <c:v>35854</c:v>
                </c:pt>
                <c:pt idx="291">
                  <c:v>35885</c:v>
                </c:pt>
                <c:pt idx="292">
                  <c:v>35915</c:v>
                </c:pt>
                <c:pt idx="293">
                  <c:v>35946</c:v>
                </c:pt>
                <c:pt idx="294">
                  <c:v>35976</c:v>
                </c:pt>
                <c:pt idx="295">
                  <c:v>36007</c:v>
                </c:pt>
                <c:pt idx="296">
                  <c:v>36038</c:v>
                </c:pt>
                <c:pt idx="297">
                  <c:v>36068</c:v>
                </c:pt>
                <c:pt idx="298">
                  <c:v>36099</c:v>
                </c:pt>
                <c:pt idx="299">
                  <c:v>36129</c:v>
                </c:pt>
                <c:pt idx="300">
                  <c:v>36160</c:v>
                </c:pt>
                <c:pt idx="301">
                  <c:v>36191</c:v>
                </c:pt>
                <c:pt idx="302">
                  <c:v>36219</c:v>
                </c:pt>
                <c:pt idx="303">
                  <c:v>36250</c:v>
                </c:pt>
                <c:pt idx="304">
                  <c:v>36280</c:v>
                </c:pt>
                <c:pt idx="305">
                  <c:v>36311</c:v>
                </c:pt>
                <c:pt idx="306">
                  <c:v>36341</c:v>
                </c:pt>
                <c:pt idx="307">
                  <c:v>36372</c:v>
                </c:pt>
                <c:pt idx="308">
                  <c:v>36403</c:v>
                </c:pt>
                <c:pt idx="309">
                  <c:v>36433</c:v>
                </c:pt>
                <c:pt idx="310">
                  <c:v>36464</c:v>
                </c:pt>
                <c:pt idx="311">
                  <c:v>36494</c:v>
                </c:pt>
                <c:pt idx="312">
                  <c:v>36525</c:v>
                </c:pt>
                <c:pt idx="313">
                  <c:v>36556</c:v>
                </c:pt>
                <c:pt idx="314">
                  <c:v>36585</c:v>
                </c:pt>
                <c:pt idx="315">
                  <c:v>36616</c:v>
                </c:pt>
                <c:pt idx="316">
                  <c:v>36646</c:v>
                </c:pt>
                <c:pt idx="317">
                  <c:v>36677</c:v>
                </c:pt>
                <c:pt idx="318">
                  <c:v>36707</c:v>
                </c:pt>
                <c:pt idx="319">
                  <c:v>36738</c:v>
                </c:pt>
                <c:pt idx="320">
                  <c:v>36769</c:v>
                </c:pt>
                <c:pt idx="321">
                  <c:v>36799</c:v>
                </c:pt>
                <c:pt idx="322">
                  <c:v>36830</c:v>
                </c:pt>
                <c:pt idx="323">
                  <c:v>36860</c:v>
                </c:pt>
                <c:pt idx="324">
                  <c:v>36891</c:v>
                </c:pt>
                <c:pt idx="325">
                  <c:v>36922</c:v>
                </c:pt>
                <c:pt idx="326">
                  <c:v>36950</c:v>
                </c:pt>
                <c:pt idx="327">
                  <c:v>36981</c:v>
                </c:pt>
                <c:pt idx="328">
                  <c:v>37011</c:v>
                </c:pt>
                <c:pt idx="329">
                  <c:v>37042</c:v>
                </c:pt>
                <c:pt idx="330">
                  <c:v>37072</c:v>
                </c:pt>
                <c:pt idx="331">
                  <c:v>37103</c:v>
                </c:pt>
                <c:pt idx="332">
                  <c:v>37134</c:v>
                </c:pt>
                <c:pt idx="333">
                  <c:v>37164</c:v>
                </c:pt>
                <c:pt idx="334">
                  <c:v>37195</c:v>
                </c:pt>
                <c:pt idx="335">
                  <c:v>37225</c:v>
                </c:pt>
                <c:pt idx="336">
                  <c:v>37256</c:v>
                </c:pt>
                <c:pt idx="337">
                  <c:v>37287</c:v>
                </c:pt>
                <c:pt idx="338">
                  <c:v>37315</c:v>
                </c:pt>
                <c:pt idx="339">
                  <c:v>37346</c:v>
                </c:pt>
                <c:pt idx="340">
                  <c:v>37376</c:v>
                </c:pt>
                <c:pt idx="341">
                  <c:v>37407</c:v>
                </c:pt>
                <c:pt idx="342">
                  <c:v>37437</c:v>
                </c:pt>
                <c:pt idx="343">
                  <c:v>37468</c:v>
                </c:pt>
                <c:pt idx="344">
                  <c:v>37499</c:v>
                </c:pt>
                <c:pt idx="345">
                  <c:v>37529</c:v>
                </c:pt>
                <c:pt idx="346">
                  <c:v>37560</c:v>
                </c:pt>
                <c:pt idx="347">
                  <c:v>37590</c:v>
                </c:pt>
                <c:pt idx="348">
                  <c:v>37621</c:v>
                </c:pt>
                <c:pt idx="349">
                  <c:v>37652</c:v>
                </c:pt>
                <c:pt idx="350">
                  <c:v>37680</c:v>
                </c:pt>
                <c:pt idx="351">
                  <c:v>37711</c:v>
                </c:pt>
                <c:pt idx="352">
                  <c:v>37741</c:v>
                </c:pt>
                <c:pt idx="353">
                  <c:v>37772</c:v>
                </c:pt>
                <c:pt idx="354">
                  <c:v>37802</c:v>
                </c:pt>
                <c:pt idx="355">
                  <c:v>37833</c:v>
                </c:pt>
                <c:pt idx="356">
                  <c:v>37864</c:v>
                </c:pt>
                <c:pt idx="357">
                  <c:v>37894</c:v>
                </c:pt>
                <c:pt idx="358">
                  <c:v>37925</c:v>
                </c:pt>
                <c:pt idx="359">
                  <c:v>37955</c:v>
                </c:pt>
                <c:pt idx="360">
                  <c:v>37986</c:v>
                </c:pt>
                <c:pt idx="361">
                  <c:v>38017</c:v>
                </c:pt>
                <c:pt idx="362">
                  <c:v>38046</c:v>
                </c:pt>
                <c:pt idx="363">
                  <c:v>38077</c:v>
                </c:pt>
                <c:pt idx="364">
                  <c:v>38107</c:v>
                </c:pt>
                <c:pt idx="365">
                  <c:v>38138</c:v>
                </c:pt>
                <c:pt idx="366">
                  <c:v>38168</c:v>
                </c:pt>
                <c:pt idx="367">
                  <c:v>38199</c:v>
                </c:pt>
                <c:pt idx="368">
                  <c:v>38230</c:v>
                </c:pt>
                <c:pt idx="369">
                  <c:v>38260</c:v>
                </c:pt>
                <c:pt idx="370">
                  <c:v>38291</c:v>
                </c:pt>
                <c:pt idx="371">
                  <c:v>38321</c:v>
                </c:pt>
                <c:pt idx="372">
                  <c:v>38352</c:v>
                </c:pt>
                <c:pt idx="373">
                  <c:v>38383</c:v>
                </c:pt>
                <c:pt idx="374">
                  <c:v>38411</c:v>
                </c:pt>
                <c:pt idx="375">
                  <c:v>38442</c:v>
                </c:pt>
                <c:pt idx="376">
                  <c:v>38472</c:v>
                </c:pt>
                <c:pt idx="377">
                  <c:v>38503</c:v>
                </c:pt>
                <c:pt idx="378">
                  <c:v>38533</c:v>
                </c:pt>
                <c:pt idx="379">
                  <c:v>38564</c:v>
                </c:pt>
                <c:pt idx="380">
                  <c:v>38595</c:v>
                </c:pt>
                <c:pt idx="381">
                  <c:v>38625</c:v>
                </c:pt>
                <c:pt idx="382">
                  <c:v>38656</c:v>
                </c:pt>
                <c:pt idx="383">
                  <c:v>38686</c:v>
                </c:pt>
                <c:pt idx="384">
                  <c:v>38717</c:v>
                </c:pt>
                <c:pt idx="385">
                  <c:v>38748</c:v>
                </c:pt>
                <c:pt idx="386">
                  <c:v>38776</c:v>
                </c:pt>
                <c:pt idx="387">
                  <c:v>38807</c:v>
                </c:pt>
                <c:pt idx="388">
                  <c:v>38837</c:v>
                </c:pt>
                <c:pt idx="389">
                  <c:v>38868</c:v>
                </c:pt>
                <c:pt idx="390">
                  <c:v>38898</c:v>
                </c:pt>
                <c:pt idx="391">
                  <c:v>38929</c:v>
                </c:pt>
                <c:pt idx="392">
                  <c:v>38960</c:v>
                </c:pt>
                <c:pt idx="393">
                  <c:v>38990</c:v>
                </c:pt>
                <c:pt idx="394">
                  <c:v>39021</c:v>
                </c:pt>
                <c:pt idx="395">
                  <c:v>39051</c:v>
                </c:pt>
                <c:pt idx="396">
                  <c:v>39082</c:v>
                </c:pt>
                <c:pt idx="397">
                  <c:v>39113</c:v>
                </c:pt>
                <c:pt idx="398">
                  <c:v>39141</c:v>
                </c:pt>
                <c:pt idx="399">
                  <c:v>39172</c:v>
                </c:pt>
                <c:pt idx="400">
                  <c:v>39202</c:v>
                </c:pt>
                <c:pt idx="401">
                  <c:v>39233</c:v>
                </c:pt>
                <c:pt idx="402">
                  <c:v>39263</c:v>
                </c:pt>
                <c:pt idx="403">
                  <c:v>39294</c:v>
                </c:pt>
                <c:pt idx="404">
                  <c:v>39325</c:v>
                </c:pt>
                <c:pt idx="405">
                  <c:v>39355</c:v>
                </c:pt>
                <c:pt idx="406">
                  <c:v>39386</c:v>
                </c:pt>
                <c:pt idx="407">
                  <c:v>39416</c:v>
                </c:pt>
                <c:pt idx="408">
                  <c:v>39447</c:v>
                </c:pt>
                <c:pt idx="409">
                  <c:v>39478</c:v>
                </c:pt>
                <c:pt idx="410">
                  <c:v>39507</c:v>
                </c:pt>
                <c:pt idx="411">
                  <c:v>39538</c:v>
                </c:pt>
                <c:pt idx="412">
                  <c:v>39568</c:v>
                </c:pt>
                <c:pt idx="413">
                  <c:v>39599</c:v>
                </c:pt>
                <c:pt idx="414">
                  <c:v>39629</c:v>
                </c:pt>
                <c:pt idx="415">
                  <c:v>39660</c:v>
                </c:pt>
                <c:pt idx="416">
                  <c:v>39691</c:v>
                </c:pt>
                <c:pt idx="417">
                  <c:v>39721</c:v>
                </c:pt>
                <c:pt idx="418">
                  <c:v>39752</c:v>
                </c:pt>
                <c:pt idx="419">
                  <c:v>39782</c:v>
                </c:pt>
                <c:pt idx="420">
                  <c:v>39813</c:v>
                </c:pt>
                <c:pt idx="421">
                  <c:v>39844</c:v>
                </c:pt>
                <c:pt idx="422">
                  <c:v>39872</c:v>
                </c:pt>
                <c:pt idx="423">
                  <c:v>39903</c:v>
                </c:pt>
                <c:pt idx="424">
                  <c:v>39933</c:v>
                </c:pt>
                <c:pt idx="425">
                  <c:v>39964</c:v>
                </c:pt>
                <c:pt idx="426">
                  <c:v>39994</c:v>
                </c:pt>
                <c:pt idx="427">
                  <c:v>40025</c:v>
                </c:pt>
                <c:pt idx="428">
                  <c:v>40056</c:v>
                </c:pt>
                <c:pt idx="429">
                  <c:v>40086</c:v>
                </c:pt>
                <c:pt idx="430">
                  <c:v>40117</c:v>
                </c:pt>
                <c:pt idx="431">
                  <c:v>40147</c:v>
                </c:pt>
                <c:pt idx="432">
                  <c:v>40178</c:v>
                </c:pt>
                <c:pt idx="433">
                  <c:v>40209</c:v>
                </c:pt>
                <c:pt idx="434">
                  <c:v>40237</c:v>
                </c:pt>
                <c:pt idx="435">
                  <c:v>40268</c:v>
                </c:pt>
                <c:pt idx="436">
                  <c:v>40298</c:v>
                </c:pt>
                <c:pt idx="437">
                  <c:v>40329</c:v>
                </c:pt>
                <c:pt idx="438">
                  <c:v>40359</c:v>
                </c:pt>
                <c:pt idx="439">
                  <c:v>40390</c:v>
                </c:pt>
                <c:pt idx="440">
                  <c:v>40421</c:v>
                </c:pt>
                <c:pt idx="441">
                  <c:v>40451</c:v>
                </c:pt>
                <c:pt idx="442">
                  <c:v>40482</c:v>
                </c:pt>
                <c:pt idx="443">
                  <c:v>40512</c:v>
                </c:pt>
                <c:pt idx="444">
                  <c:v>40543</c:v>
                </c:pt>
                <c:pt idx="445">
                  <c:v>40574</c:v>
                </c:pt>
                <c:pt idx="446">
                  <c:v>40602</c:v>
                </c:pt>
                <c:pt idx="447">
                  <c:v>40633</c:v>
                </c:pt>
                <c:pt idx="448">
                  <c:v>40663</c:v>
                </c:pt>
                <c:pt idx="449">
                  <c:v>40694</c:v>
                </c:pt>
                <c:pt idx="450">
                  <c:v>40724</c:v>
                </c:pt>
                <c:pt idx="451">
                  <c:v>40755</c:v>
                </c:pt>
                <c:pt idx="452">
                  <c:v>40786</c:v>
                </c:pt>
                <c:pt idx="453">
                  <c:v>40816</c:v>
                </c:pt>
                <c:pt idx="454">
                  <c:v>40847</c:v>
                </c:pt>
                <c:pt idx="455">
                  <c:v>40877</c:v>
                </c:pt>
                <c:pt idx="456">
                  <c:v>40908</c:v>
                </c:pt>
                <c:pt idx="457">
                  <c:v>40939</c:v>
                </c:pt>
                <c:pt idx="458">
                  <c:v>40968</c:v>
                </c:pt>
                <c:pt idx="459">
                  <c:v>40999</c:v>
                </c:pt>
                <c:pt idx="460">
                  <c:v>41029</c:v>
                </c:pt>
                <c:pt idx="461">
                  <c:v>41060</c:v>
                </c:pt>
                <c:pt idx="462">
                  <c:v>41090</c:v>
                </c:pt>
                <c:pt idx="463">
                  <c:v>41121</c:v>
                </c:pt>
                <c:pt idx="464">
                  <c:v>41152</c:v>
                </c:pt>
                <c:pt idx="465">
                  <c:v>41182</c:v>
                </c:pt>
                <c:pt idx="466">
                  <c:v>41213</c:v>
                </c:pt>
                <c:pt idx="467">
                  <c:v>41243</c:v>
                </c:pt>
                <c:pt idx="468">
                  <c:v>41274</c:v>
                </c:pt>
                <c:pt idx="469">
                  <c:v>41305</c:v>
                </c:pt>
                <c:pt idx="470">
                  <c:v>41333</c:v>
                </c:pt>
                <c:pt idx="471">
                  <c:v>41364</c:v>
                </c:pt>
                <c:pt idx="472">
                  <c:v>41394</c:v>
                </c:pt>
                <c:pt idx="473">
                  <c:v>41425</c:v>
                </c:pt>
                <c:pt idx="474">
                  <c:v>41455</c:v>
                </c:pt>
                <c:pt idx="475">
                  <c:v>41486</c:v>
                </c:pt>
                <c:pt idx="476">
                  <c:v>41517</c:v>
                </c:pt>
                <c:pt idx="477">
                  <c:v>41547</c:v>
                </c:pt>
                <c:pt idx="478">
                  <c:v>41578</c:v>
                </c:pt>
              </c:numCache>
            </c:numRef>
          </c:cat>
          <c:val>
            <c:numRef>
              <c:f>Sheet1!$B$2:$B$480</c:f>
              <c:numCache>
                <c:formatCode>0.00%</c:formatCode>
                <c:ptCount val="479"/>
                <c:pt idx="0">
                  <c:v>0.17832163012881513</c:v>
                </c:pt>
                <c:pt idx="1">
                  <c:v>0.18156940302609195</c:v>
                </c:pt>
                <c:pt idx="2">
                  <c:v>0.18377756037354204</c:v>
                </c:pt>
                <c:pt idx="3">
                  <c:v>0.18444141275043865</c:v>
                </c:pt>
                <c:pt idx="4">
                  <c:v>0.18601603692143276</c:v>
                </c:pt>
                <c:pt idx="5">
                  <c:v>0.18077915439397232</c:v>
                </c:pt>
                <c:pt idx="6">
                  <c:v>0.1648629684137653</c:v>
                </c:pt>
                <c:pt idx="7">
                  <c:v>0.16472623183838525</c:v>
                </c:pt>
                <c:pt idx="8">
                  <c:v>0.17066324607329128</c:v>
                </c:pt>
                <c:pt idx="9">
                  <c:v>0.1662794786536016</c:v>
                </c:pt>
                <c:pt idx="10">
                  <c:v>0.17143054784934475</c:v>
                </c:pt>
                <c:pt idx="11">
                  <c:v>0.1736899383153068</c:v>
                </c:pt>
                <c:pt idx="12">
                  <c:v>0.17369007794648833</c:v>
                </c:pt>
                <c:pt idx="13">
                  <c:v>0.20520405631159341</c:v>
                </c:pt>
                <c:pt idx="14">
                  <c:v>0.20385448035658235</c:v>
                </c:pt>
                <c:pt idx="15">
                  <c:v>0.20422650266793424</c:v>
                </c:pt>
                <c:pt idx="16">
                  <c:v>0.20339843670424104</c:v>
                </c:pt>
                <c:pt idx="17">
                  <c:v>0.20274231196836487</c:v>
                </c:pt>
                <c:pt idx="18">
                  <c:v>0.20736842822927454</c:v>
                </c:pt>
                <c:pt idx="19">
                  <c:v>0.20577997383640576</c:v>
                </c:pt>
                <c:pt idx="20">
                  <c:v>0.20353360589417921</c:v>
                </c:pt>
                <c:pt idx="21">
                  <c:v>0.2015953078148022</c:v>
                </c:pt>
                <c:pt idx="22">
                  <c:v>0.20154273129745839</c:v>
                </c:pt>
                <c:pt idx="23">
                  <c:v>0.17743733338841333</c:v>
                </c:pt>
                <c:pt idx="24">
                  <c:v>0.17836532587131027</c:v>
                </c:pt>
                <c:pt idx="25">
                  <c:v>0.20111615684779299</c:v>
                </c:pt>
                <c:pt idx="26">
                  <c:v>0.20182543614033358</c:v>
                </c:pt>
                <c:pt idx="27">
                  <c:v>0.20101914918214492</c:v>
                </c:pt>
                <c:pt idx="28">
                  <c:v>0.19651235642455636</c:v>
                </c:pt>
                <c:pt idx="29">
                  <c:v>0.19005415250240182</c:v>
                </c:pt>
                <c:pt idx="30">
                  <c:v>0.19130107576014591</c:v>
                </c:pt>
                <c:pt idx="31">
                  <c:v>0.18067794384091293</c:v>
                </c:pt>
                <c:pt idx="32">
                  <c:v>0.16882268726698144</c:v>
                </c:pt>
                <c:pt idx="33">
                  <c:v>0.16807588381442645</c:v>
                </c:pt>
                <c:pt idx="34">
                  <c:v>0.16721441681881707</c:v>
                </c:pt>
                <c:pt idx="35">
                  <c:v>0.15897185992702931</c:v>
                </c:pt>
                <c:pt idx="36">
                  <c:v>0.1595406075646508</c:v>
                </c:pt>
                <c:pt idx="37">
                  <c:v>0.13733965055233929</c:v>
                </c:pt>
                <c:pt idx="38">
                  <c:v>0.13755445873871802</c:v>
                </c:pt>
                <c:pt idx="39">
                  <c:v>0.13779558049706464</c:v>
                </c:pt>
                <c:pt idx="40">
                  <c:v>0.13775602479809818</c:v>
                </c:pt>
                <c:pt idx="41">
                  <c:v>0.13614479759404682</c:v>
                </c:pt>
                <c:pt idx="42">
                  <c:v>0.13364038060032057</c:v>
                </c:pt>
                <c:pt idx="43">
                  <c:v>0.13185389330182273</c:v>
                </c:pt>
                <c:pt idx="44">
                  <c:v>0.13002076108225749</c:v>
                </c:pt>
                <c:pt idx="45">
                  <c:v>0.11525876310641686</c:v>
                </c:pt>
                <c:pt idx="46">
                  <c:v>0.11118266512248223</c:v>
                </c:pt>
                <c:pt idx="47">
                  <c:v>0.11192479561602516</c:v>
                </c:pt>
                <c:pt idx="48">
                  <c:v>0.1120158979885772</c:v>
                </c:pt>
                <c:pt idx="49">
                  <c:v>8.2050890542686578E-2</c:v>
                </c:pt>
                <c:pt idx="50">
                  <c:v>7.894000559943172E-2</c:v>
                </c:pt>
                <c:pt idx="51">
                  <c:v>8.1097961007089173E-2</c:v>
                </c:pt>
                <c:pt idx="52">
                  <c:v>8.1709451960225346E-2</c:v>
                </c:pt>
                <c:pt idx="53">
                  <c:v>8.2279628185844181E-2</c:v>
                </c:pt>
                <c:pt idx="54">
                  <c:v>8.301027555855095E-2</c:v>
                </c:pt>
                <c:pt idx="55">
                  <c:v>8.357763661155844E-2</c:v>
                </c:pt>
                <c:pt idx="56">
                  <c:v>8.4476339643799914E-2</c:v>
                </c:pt>
                <c:pt idx="57">
                  <c:v>8.525888641884824E-2</c:v>
                </c:pt>
                <c:pt idx="58">
                  <c:v>0.10783064492679038</c:v>
                </c:pt>
                <c:pt idx="59">
                  <c:v>0.10778911928522454</c:v>
                </c:pt>
                <c:pt idx="60">
                  <c:v>0.10225968538359953</c:v>
                </c:pt>
                <c:pt idx="61">
                  <c:v>9.8697501594714854E-2</c:v>
                </c:pt>
                <c:pt idx="62">
                  <c:v>9.8858431083371612E-2</c:v>
                </c:pt>
                <c:pt idx="63">
                  <c:v>0.10727790068905298</c:v>
                </c:pt>
                <c:pt idx="64">
                  <c:v>0.10740526505079395</c:v>
                </c:pt>
                <c:pt idx="65">
                  <c:v>0.10851624986033793</c:v>
                </c:pt>
                <c:pt idx="66">
                  <c:v>0.12012645273350998</c:v>
                </c:pt>
                <c:pt idx="67">
                  <c:v>0.12103863022119031</c:v>
                </c:pt>
                <c:pt idx="68">
                  <c:v>0.14215885728810126</c:v>
                </c:pt>
                <c:pt idx="69">
                  <c:v>0.14538397928307428</c:v>
                </c:pt>
                <c:pt idx="70">
                  <c:v>0.17115747832617478</c:v>
                </c:pt>
                <c:pt idx="71">
                  <c:v>0.17051423702923527</c:v>
                </c:pt>
                <c:pt idx="72">
                  <c:v>0.17084451948891838</c:v>
                </c:pt>
                <c:pt idx="73">
                  <c:v>0.17258086812491322</c:v>
                </c:pt>
                <c:pt idx="74">
                  <c:v>0.17264777282983268</c:v>
                </c:pt>
                <c:pt idx="75">
                  <c:v>0.19905802021003113</c:v>
                </c:pt>
                <c:pt idx="76">
                  <c:v>0.19898656967559003</c:v>
                </c:pt>
                <c:pt idx="77">
                  <c:v>0.19797645466230238</c:v>
                </c:pt>
                <c:pt idx="78">
                  <c:v>0.20052832407879567</c:v>
                </c:pt>
                <c:pt idx="79">
                  <c:v>0.20449686961607452</c:v>
                </c:pt>
                <c:pt idx="80">
                  <c:v>0.20398926721051522</c:v>
                </c:pt>
                <c:pt idx="81">
                  <c:v>0.20522548382838462</c:v>
                </c:pt>
                <c:pt idx="82">
                  <c:v>0.20012874496991637</c:v>
                </c:pt>
                <c:pt idx="83">
                  <c:v>0.20293673707871776</c:v>
                </c:pt>
                <c:pt idx="84">
                  <c:v>0.20489214726911337</c:v>
                </c:pt>
                <c:pt idx="85">
                  <c:v>0.20459038680615188</c:v>
                </c:pt>
                <c:pt idx="86">
                  <c:v>0.20482836707647545</c:v>
                </c:pt>
                <c:pt idx="87">
                  <c:v>0.20155256576367764</c:v>
                </c:pt>
                <c:pt idx="88">
                  <c:v>0.20137721470494177</c:v>
                </c:pt>
                <c:pt idx="89">
                  <c:v>0.20097259233343839</c:v>
                </c:pt>
                <c:pt idx="90">
                  <c:v>0.19408373513072949</c:v>
                </c:pt>
                <c:pt idx="91">
                  <c:v>0.19399995801048178</c:v>
                </c:pt>
                <c:pt idx="92">
                  <c:v>0.17968678682818667</c:v>
                </c:pt>
                <c:pt idx="93">
                  <c:v>0.18588972836236331</c:v>
                </c:pt>
                <c:pt idx="94">
                  <c:v>0.16792260289101771</c:v>
                </c:pt>
                <c:pt idx="95">
                  <c:v>0.1680674093346374</c:v>
                </c:pt>
                <c:pt idx="96">
                  <c:v>0.16790291597179546</c:v>
                </c:pt>
                <c:pt idx="97">
                  <c:v>0.16179225117313145</c:v>
                </c:pt>
                <c:pt idx="98">
                  <c:v>0.16296813452857453</c:v>
                </c:pt>
                <c:pt idx="99">
                  <c:v>0.13346195787703841</c:v>
                </c:pt>
                <c:pt idx="100">
                  <c:v>0.13337200722643985</c:v>
                </c:pt>
                <c:pt idx="101">
                  <c:v>0.13083817460003272</c:v>
                </c:pt>
                <c:pt idx="102">
                  <c:v>0.12801364233639129</c:v>
                </c:pt>
                <c:pt idx="103">
                  <c:v>0.11692733546465658</c:v>
                </c:pt>
                <c:pt idx="104">
                  <c:v>0.11775613040944598</c:v>
                </c:pt>
                <c:pt idx="105">
                  <c:v>0.12022337840858933</c:v>
                </c:pt>
                <c:pt idx="106">
                  <c:v>0.11984467314284518</c:v>
                </c:pt>
                <c:pt idx="107">
                  <c:v>0.11996829835972279</c:v>
                </c:pt>
                <c:pt idx="108">
                  <c:v>0.11897387069457174</c:v>
                </c:pt>
                <c:pt idx="109">
                  <c:v>0.12056545462056249</c:v>
                </c:pt>
                <c:pt idx="110">
                  <c:v>0.12125430566677825</c:v>
                </c:pt>
                <c:pt idx="111">
                  <c:v>0.13444420213092778</c:v>
                </c:pt>
                <c:pt idx="112">
                  <c:v>0.13896735903190707</c:v>
                </c:pt>
                <c:pt idx="113">
                  <c:v>0.13821390286796117</c:v>
                </c:pt>
                <c:pt idx="114">
                  <c:v>0.13813750490529625</c:v>
                </c:pt>
                <c:pt idx="115">
                  <c:v>0.14014783546166698</c:v>
                </c:pt>
                <c:pt idx="116">
                  <c:v>0.13516677864786925</c:v>
                </c:pt>
                <c:pt idx="117">
                  <c:v>0.12304110142264914</c:v>
                </c:pt>
                <c:pt idx="118">
                  <c:v>0.12138277281735979</c:v>
                </c:pt>
                <c:pt idx="119">
                  <c:v>0.12065518782906738</c:v>
                </c:pt>
                <c:pt idx="120">
                  <c:v>0.12040579090271496</c:v>
                </c:pt>
                <c:pt idx="121">
                  <c:v>0.11963408718702805</c:v>
                </c:pt>
                <c:pt idx="122">
                  <c:v>0.11653896919490654</c:v>
                </c:pt>
                <c:pt idx="123">
                  <c:v>0.11439825259757307</c:v>
                </c:pt>
                <c:pt idx="124">
                  <c:v>0.11452649563208564</c:v>
                </c:pt>
                <c:pt idx="125">
                  <c:v>0.11739886373264435</c:v>
                </c:pt>
                <c:pt idx="126">
                  <c:v>0.11019314275032589</c:v>
                </c:pt>
                <c:pt idx="127">
                  <c:v>0.11312424231557031</c:v>
                </c:pt>
                <c:pt idx="128">
                  <c:v>0.11350981577126941</c:v>
                </c:pt>
                <c:pt idx="129">
                  <c:v>0.11742144906271348</c:v>
                </c:pt>
                <c:pt idx="130">
                  <c:v>0.10264261773425457</c:v>
                </c:pt>
                <c:pt idx="131">
                  <c:v>0.10190039646715611</c:v>
                </c:pt>
                <c:pt idx="132">
                  <c:v>0.10180210558127278</c:v>
                </c:pt>
                <c:pt idx="133">
                  <c:v>0.10289919660284248</c:v>
                </c:pt>
                <c:pt idx="134">
                  <c:v>0.1011345355928113</c:v>
                </c:pt>
                <c:pt idx="135">
                  <c:v>8.5728496508774343E-2</c:v>
                </c:pt>
                <c:pt idx="136">
                  <c:v>7.892833235179092E-2</c:v>
                </c:pt>
                <c:pt idx="137">
                  <c:v>7.9605955511124468E-2</c:v>
                </c:pt>
                <c:pt idx="138">
                  <c:v>7.9648732062963329E-2</c:v>
                </c:pt>
                <c:pt idx="139">
                  <c:v>7.3711232695851461E-2</c:v>
                </c:pt>
                <c:pt idx="140">
                  <c:v>7.8424012570707122E-2</c:v>
                </c:pt>
                <c:pt idx="141">
                  <c:v>8.0319684241065184E-2</c:v>
                </c:pt>
                <c:pt idx="142">
                  <c:v>7.9853099524448662E-2</c:v>
                </c:pt>
                <c:pt idx="143">
                  <c:v>8.1207953568523492E-2</c:v>
                </c:pt>
                <c:pt idx="144">
                  <c:v>8.0017123740337967E-2</c:v>
                </c:pt>
                <c:pt idx="145">
                  <c:v>8.1187952615335679E-2</c:v>
                </c:pt>
                <c:pt idx="146">
                  <c:v>8.0937247414130373E-2</c:v>
                </c:pt>
                <c:pt idx="147">
                  <c:v>8.7405617718080156E-2</c:v>
                </c:pt>
                <c:pt idx="148">
                  <c:v>8.8592680459764789E-2</c:v>
                </c:pt>
                <c:pt idx="149">
                  <c:v>8.7956230634605767E-2</c:v>
                </c:pt>
                <c:pt idx="150">
                  <c:v>8.9710940934496733E-2</c:v>
                </c:pt>
                <c:pt idx="151">
                  <c:v>8.7501791875099988E-2</c:v>
                </c:pt>
                <c:pt idx="152">
                  <c:v>8.6656605832499914E-2</c:v>
                </c:pt>
                <c:pt idx="153">
                  <c:v>8.0756982346228162E-2</c:v>
                </c:pt>
                <c:pt idx="154">
                  <c:v>8.0798851369556612E-2</c:v>
                </c:pt>
                <c:pt idx="155">
                  <c:v>8.2635928685203239E-2</c:v>
                </c:pt>
                <c:pt idx="156">
                  <c:v>8.6149757142022387E-2</c:v>
                </c:pt>
                <c:pt idx="157">
                  <c:v>8.7765054343000887E-2</c:v>
                </c:pt>
                <c:pt idx="158">
                  <c:v>8.8577249415481202E-2</c:v>
                </c:pt>
                <c:pt idx="159">
                  <c:v>8.9113144183557952E-2</c:v>
                </c:pt>
                <c:pt idx="160">
                  <c:v>9.1095519525725061E-2</c:v>
                </c:pt>
                <c:pt idx="161">
                  <c:v>9.145940303322346E-2</c:v>
                </c:pt>
                <c:pt idx="162">
                  <c:v>9.1920278496152627E-2</c:v>
                </c:pt>
                <c:pt idx="163">
                  <c:v>9.2225069040965779E-2</c:v>
                </c:pt>
                <c:pt idx="164">
                  <c:v>9.2108840872992953E-2</c:v>
                </c:pt>
                <c:pt idx="165">
                  <c:v>9.0219807840160926E-2</c:v>
                </c:pt>
                <c:pt idx="166">
                  <c:v>0.14665410486406164</c:v>
                </c:pt>
                <c:pt idx="167">
                  <c:v>0.14698344212542885</c:v>
                </c:pt>
                <c:pt idx="168">
                  <c:v>0.1481480602174253</c:v>
                </c:pt>
                <c:pt idx="169">
                  <c:v>0.14971899686134929</c:v>
                </c:pt>
                <c:pt idx="170">
                  <c:v>0.15106099054659256</c:v>
                </c:pt>
                <c:pt idx="171">
                  <c:v>0.1447076337874024</c:v>
                </c:pt>
                <c:pt idx="172">
                  <c:v>0.1446187280789081</c:v>
                </c:pt>
                <c:pt idx="173">
                  <c:v>0.14444707800022635</c:v>
                </c:pt>
                <c:pt idx="174">
                  <c:v>0.1422016098112234</c:v>
                </c:pt>
                <c:pt idx="175">
                  <c:v>0.14204505569086551</c:v>
                </c:pt>
                <c:pt idx="176">
                  <c:v>0.14074438102534337</c:v>
                </c:pt>
                <c:pt idx="177">
                  <c:v>0.14044892738970108</c:v>
                </c:pt>
                <c:pt idx="178">
                  <c:v>0.13996042777266998</c:v>
                </c:pt>
                <c:pt idx="179">
                  <c:v>0.14079435028752116</c:v>
                </c:pt>
                <c:pt idx="180">
                  <c:v>0.14026201433750315</c:v>
                </c:pt>
                <c:pt idx="181">
                  <c:v>0.13574911873494258</c:v>
                </c:pt>
                <c:pt idx="182">
                  <c:v>0.13363042608754533</c:v>
                </c:pt>
                <c:pt idx="183">
                  <c:v>0.13364840969581707</c:v>
                </c:pt>
                <c:pt idx="184">
                  <c:v>0.13452696776372014</c:v>
                </c:pt>
                <c:pt idx="185">
                  <c:v>0.13434153562074971</c:v>
                </c:pt>
                <c:pt idx="186">
                  <c:v>0.1337138482290767</c:v>
                </c:pt>
                <c:pt idx="187">
                  <c:v>0.13571975057582408</c:v>
                </c:pt>
                <c:pt idx="188">
                  <c:v>0.13401817421957188</c:v>
                </c:pt>
                <c:pt idx="189">
                  <c:v>0.13411322990545538</c:v>
                </c:pt>
                <c:pt idx="190">
                  <c:v>7.0726078925607463E-2</c:v>
                </c:pt>
                <c:pt idx="191">
                  <c:v>7.1028001533936944E-2</c:v>
                </c:pt>
                <c:pt idx="192">
                  <c:v>6.8245191167186206E-2</c:v>
                </c:pt>
                <c:pt idx="193">
                  <c:v>6.8507756061304187E-2</c:v>
                </c:pt>
                <c:pt idx="194">
                  <c:v>6.440679745283677E-2</c:v>
                </c:pt>
                <c:pt idx="195">
                  <c:v>6.4578477426791764E-2</c:v>
                </c:pt>
                <c:pt idx="196">
                  <c:v>6.6140202156886652E-2</c:v>
                </c:pt>
                <c:pt idx="197">
                  <c:v>6.4986034702490647E-2</c:v>
                </c:pt>
                <c:pt idx="198">
                  <c:v>6.1607504376286822E-2</c:v>
                </c:pt>
                <c:pt idx="199">
                  <c:v>6.1770579086035324E-2</c:v>
                </c:pt>
                <c:pt idx="200">
                  <c:v>8.0663592552672692E-2</c:v>
                </c:pt>
                <c:pt idx="201">
                  <c:v>9.410920759881311E-2</c:v>
                </c:pt>
                <c:pt idx="202">
                  <c:v>9.6327346360001662E-2</c:v>
                </c:pt>
                <c:pt idx="203">
                  <c:v>0.10986137806699493</c:v>
                </c:pt>
                <c:pt idx="204">
                  <c:v>0.10887053282881806</c:v>
                </c:pt>
                <c:pt idx="205">
                  <c:v>0.1339455181310831</c:v>
                </c:pt>
                <c:pt idx="206">
                  <c:v>0.13447146415365258</c:v>
                </c:pt>
                <c:pt idx="207">
                  <c:v>0.14734493940535831</c:v>
                </c:pt>
                <c:pt idx="208">
                  <c:v>0.14711764237833738</c:v>
                </c:pt>
                <c:pt idx="209">
                  <c:v>0.14715121776112827</c:v>
                </c:pt>
                <c:pt idx="210">
                  <c:v>0.14852503756164917</c:v>
                </c:pt>
                <c:pt idx="211">
                  <c:v>0.14698817092824265</c:v>
                </c:pt>
                <c:pt idx="212">
                  <c:v>0.14696057952060498</c:v>
                </c:pt>
                <c:pt idx="213">
                  <c:v>0.14757536127034732</c:v>
                </c:pt>
                <c:pt idx="214">
                  <c:v>0.14642819920638245</c:v>
                </c:pt>
                <c:pt idx="215">
                  <c:v>0.14649728654773006</c:v>
                </c:pt>
                <c:pt idx="216">
                  <c:v>0.15405264965075641</c:v>
                </c:pt>
                <c:pt idx="217">
                  <c:v>0.15252035062601826</c:v>
                </c:pt>
                <c:pt idx="218">
                  <c:v>0.15399286708448495</c:v>
                </c:pt>
                <c:pt idx="219">
                  <c:v>0.15511751145239933</c:v>
                </c:pt>
                <c:pt idx="220">
                  <c:v>0.15421159363945605</c:v>
                </c:pt>
                <c:pt idx="221">
                  <c:v>0.15590177444511738</c:v>
                </c:pt>
                <c:pt idx="222">
                  <c:v>0.15675071543220553</c:v>
                </c:pt>
                <c:pt idx="223">
                  <c:v>0.15783888252563721</c:v>
                </c:pt>
                <c:pt idx="224">
                  <c:v>0.14542119172410845</c:v>
                </c:pt>
                <c:pt idx="225">
                  <c:v>0.13089914589285517</c:v>
                </c:pt>
                <c:pt idx="226">
                  <c:v>0.12600772498704441</c:v>
                </c:pt>
                <c:pt idx="227">
                  <c:v>0.12035552562925261</c:v>
                </c:pt>
                <c:pt idx="228">
                  <c:v>0.11933240032154963</c:v>
                </c:pt>
                <c:pt idx="229">
                  <c:v>0.10489361138317513</c:v>
                </c:pt>
                <c:pt idx="230">
                  <c:v>0.10803324027870355</c:v>
                </c:pt>
                <c:pt idx="231">
                  <c:v>0.10739649880531127</c:v>
                </c:pt>
                <c:pt idx="232">
                  <c:v>0.11599741394955704</c:v>
                </c:pt>
                <c:pt idx="233">
                  <c:v>0.11810654552317083</c:v>
                </c:pt>
                <c:pt idx="234">
                  <c:v>0.11441926704814701</c:v>
                </c:pt>
                <c:pt idx="235">
                  <c:v>0.11439767464791664</c:v>
                </c:pt>
                <c:pt idx="236">
                  <c:v>0.11343827774880558</c:v>
                </c:pt>
                <c:pt idx="237">
                  <c:v>0.11542761466065669</c:v>
                </c:pt>
                <c:pt idx="238">
                  <c:v>0.11666467139525982</c:v>
                </c:pt>
                <c:pt idx="239">
                  <c:v>0.12663770225560192</c:v>
                </c:pt>
                <c:pt idx="240">
                  <c:v>0.12058112276071759</c:v>
                </c:pt>
                <c:pt idx="241">
                  <c:v>0.11839954189886173</c:v>
                </c:pt>
                <c:pt idx="242">
                  <c:v>0.11701338885911547</c:v>
                </c:pt>
                <c:pt idx="243">
                  <c:v>0.12079434089790055</c:v>
                </c:pt>
                <c:pt idx="244">
                  <c:v>0.12002365443941333</c:v>
                </c:pt>
                <c:pt idx="245">
                  <c:v>0.11836974812805136</c:v>
                </c:pt>
                <c:pt idx="246">
                  <c:v>0.1193792283451474</c:v>
                </c:pt>
                <c:pt idx="247">
                  <c:v>0.1181737072295545</c:v>
                </c:pt>
                <c:pt idx="248">
                  <c:v>0.1181775233415019</c:v>
                </c:pt>
                <c:pt idx="249">
                  <c:v>0.1200229867023922</c:v>
                </c:pt>
                <c:pt idx="250">
                  <c:v>0.12405680349228361</c:v>
                </c:pt>
                <c:pt idx="251">
                  <c:v>0.12751752209919912</c:v>
                </c:pt>
                <c:pt idx="252">
                  <c:v>0.13560909548901848</c:v>
                </c:pt>
                <c:pt idx="253">
                  <c:v>0.13109275969752157</c:v>
                </c:pt>
                <c:pt idx="254">
                  <c:v>0.12711288951655755</c:v>
                </c:pt>
                <c:pt idx="255">
                  <c:v>0.11264364432627752</c:v>
                </c:pt>
                <c:pt idx="256">
                  <c:v>0.10764287886719795</c:v>
                </c:pt>
                <c:pt idx="257">
                  <c:v>0.11022302484373757</c:v>
                </c:pt>
                <c:pt idx="258">
                  <c:v>0.10871265228970761</c:v>
                </c:pt>
                <c:pt idx="259">
                  <c:v>0.10869860465901131</c:v>
                </c:pt>
                <c:pt idx="260">
                  <c:v>0.10784216419424048</c:v>
                </c:pt>
                <c:pt idx="261">
                  <c:v>0.10321259651560678</c:v>
                </c:pt>
                <c:pt idx="262">
                  <c:v>0.103485574719913</c:v>
                </c:pt>
                <c:pt idx="263">
                  <c:v>9.463218410943447E-2</c:v>
                </c:pt>
                <c:pt idx="264">
                  <c:v>0.10064351595983297</c:v>
                </c:pt>
                <c:pt idx="265">
                  <c:v>9.9628524912165187E-2</c:v>
                </c:pt>
                <c:pt idx="266">
                  <c:v>9.605812031268561E-2</c:v>
                </c:pt>
                <c:pt idx="267">
                  <c:v>9.1185481125361498E-2</c:v>
                </c:pt>
                <c:pt idx="268">
                  <c:v>9.0901552038757369E-2</c:v>
                </c:pt>
                <c:pt idx="269">
                  <c:v>9.1257588046180241E-2</c:v>
                </c:pt>
                <c:pt idx="270">
                  <c:v>8.9102377799339536E-2</c:v>
                </c:pt>
                <c:pt idx="271">
                  <c:v>8.8584543514225192E-2</c:v>
                </c:pt>
                <c:pt idx="272">
                  <c:v>9.1065482517071861E-2</c:v>
                </c:pt>
                <c:pt idx="273">
                  <c:v>8.8658445140948686E-2</c:v>
                </c:pt>
                <c:pt idx="274">
                  <c:v>8.2564791483317787E-2</c:v>
                </c:pt>
                <c:pt idx="275">
                  <c:v>7.7102670008511176E-2</c:v>
                </c:pt>
                <c:pt idx="276">
                  <c:v>9.0596853493889698E-2</c:v>
                </c:pt>
                <c:pt idx="277">
                  <c:v>8.5710224933605153E-2</c:v>
                </c:pt>
                <c:pt idx="278">
                  <c:v>8.7080557699635908E-2</c:v>
                </c:pt>
                <c:pt idx="279">
                  <c:v>8.6828212068212632E-2</c:v>
                </c:pt>
                <c:pt idx="280">
                  <c:v>9.202219039726392E-2</c:v>
                </c:pt>
                <c:pt idx="281">
                  <c:v>9.0674377190813324E-2</c:v>
                </c:pt>
                <c:pt idx="282">
                  <c:v>9.3256950178982279E-2</c:v>
                </c:pt>
                <c:pt idx="283">
                  <c:v>9.3620188798623855E-2</c:v>
                </c:pt>
                <c:pt idx="284">
                  <c:v>9.4774742877822504E-2</c:v>
                </c:pt>
                <c:pt idx="285">
                  <c:v>0.10633358081248319</c:v>
                </c:pt>
                <c:pt idx="286">
                  <c:v>0.10759197184939029</c:v>
                </c:pt>
                <c:pt idx="287">
                  <c:v>0.10719459279730709</c:v>
                </c:pt>
                <c:pt idx="288">
                  <c:v>0.10451154239169197</c:v>
                </c:pt>
                <c:pt idx="289">
                  <c:v>0.10611220323348254</c:v>
                </c:pt>
                <c:pt idx="290">
                  <c:v>0.10918192327067386</c:v>
                </c:pt>
                <c:pt idx="291">
                  <c:v>0.10771361037184106</c:v>
                </c:pt>
                <c:pt idx="292">
                  <c:v>0.11352680597450049</c:v>
                </c:pt>
                <c:pt idx="293">
                  <c:v>0.11474330283267004</c:v>
                </c:pt>
                <c:pt idx="294">
                  <c:v>0.1159339732600214</c:v>
                </c:pt>
                <c:pt idx="295">
                  <c:v>0.12925296314062631</c:v>
                </c:pt>
                <c:pt idx="296">
                  <c:v>0.14821737809015798</c:v>
                </c:pt>
                <c:pt idx="297">
                  <c:v>0.15213635340687953</c:v>
                </c:pt>
                <c:pt idx="298">
                  <c:v>0.15254250061891372</c:v>
                </c:pt>
                <c:pt idx="299">
                  <c:v>0.15001758420786182</c:v>
                </c:pt>
                <c:pt idx="300">
                  <c:v>0.13272040506092442</c:v>
                </c:pt>
                <c:pt idx="301">
                  <c:v>0.13329534573584112</c:v>
                </c:pt>
                <c:pt idx="302">
                  <c:v>0.13424526717634572</c:v>
                </c:pt>
                <c:pt idx="303">
                  <c:v>0.13425841942330421</c:v>
                </c:pt>
                <c:pt idx="304">
                  <c:v>0.14916994713339857</c:v>
                </c:pt>
                <c:pt idx="305">
                  <c:v>0.14857903804496489</c:v>
                </c:pt>
                <c:pt idx="306">
                  <c:v>0.14519225206772618</c:v>
                </c:pt>
                <c:pt idx="307">
                  <c:v>0.14503416809971559</c:v>
                </c:pt>
                <c:pt idx="308">
                  <c:v>0.14521450678515749</c:v>
                </c:pt>
                <c:pt idx="309">
                  <c:v>0.13093876868910076</c:v>
                </c:pt>
                <c:pt idx="310">
                  <c:v>0.13076648983589678</c:v>
                </c:pt>
                <c:pt idx="311">
                  <c:v>0.12901945494379222</c:v>
                </c:pt>
                <c:pt idx="312">
                  <c:v>0.13022204311606217</c:v>
                </c:pt>
                <c:pt idx="313">
                  <c:v>0.13049978455991243</c:v>
                </c:pt>
                <c:pt idx="314">
                  <c:v>0.13038415468896444</c:v>
                </c:pt>
                <c:pt idx="315">
                  <c:v>0.13238843511546056</c:v>
                </c:pt>
                <c:pt idx="316">
                  <c:v>0.14125293484010235</c:v>
                </c:pt>
                <c:pt idx="317">
                  <c:v>0.14156219156155092</c:v>
                </c:pt>
                <c:pt idx="318">
                  <c:v>0.14298625183669006</c:v>
                </c:pt>
                <c:pt idx="319">
                  <c:v>0.14840217880937562</c:v>
                </c:pt>
                <c:pt idx="320">
                  <c:v>0.13387089472961206</c:v>
                </c:pt>
                <c:pt idx="321">
                  <c:v>0.13014702423303576</c:v>
                </c:pt>
                <c:pt idx="322">
                  <c:v>0.1336829891303645</c:v>
                </c:pt>
                <c:pt idx="323">
                  <c:v>0.13361563893922568</c:v>
                </c:pt>
                <c:pt idx="324">
                  <c:v>0.13946537166966463</c:v>
                </c:pt>
                <c:pt idx="325">
                  <c:v>0.13776145047243857</c:v>
                </c:pt>
                <c:pt idx="326">
                  <c:v>0.13691205058383582</c:v>
                </c:pt>
                <c:pt idx="327">
                  <c:v>0.13648415695881766</c:v>
                </c:pt>
                <c:pt idx="328">
                  <c:v>0.12213116885692361</c:v>
                </c:pt>
                <c:pt idx="329">
                  <c:v>0.12227687127555691</c:v>
                </c:pt>
                <c:pt idx="330">
                  <c:v>0.12596821190608093</c:v>
                </c:pt>
                <c:pt idx="331">
                  <c:v>0.12411625028596054</c:v>
                </c:pt>
                <c:pt idx="332">
                  <c:v>0.12398700581050581</c:v>
                </c:pt>
                <c:pt idx="333">
                  <c:v>0.12478210437134862</c:v>
                </c:pt>
                <c:pt idx="334">
                  <c:v>0.12545161134969049</c:v>
                </c:pt>
                <c:pt idx="335">
                  <c:v>0.1268181033698311</c:v>
                </c:pt>
                <c:pt idx="336">
                  <c:v>0.12645861704095274</c:v>
                </c:pt>
                <c:pt idx="337">
                  <c:v>0.12653163420595742</c:v>
                </c:pt>
                <c:pt idx="338">
                  <c:v>0.12486885033964984</c:v>
                </c:pt>
                <c:pt idx="339">
                  <c:v>0.12807784730900112</c:v>
                </c:pt>
                <c:pt idx="340">
                  <c:v>0.12301200435814333</c:v>
                </c:pt>
                <c:pt idx="341">
                  <c:v>0.12294524390374857</c:v>
                </c:pt>
                <c:pt idx="342">
                  <c:v>0.12301968475716621</c:v>
                </c:pt>
                <c:pt idx="343">
                  <c:v>0.120399069523814</c:v>
                </c:pt>
                <c:pt idx="344">
                  <c:v>0.11485832462631494</c:v>
                </c:pt>
                <c:pt idx="345">
                  <c:v>0.11914322134076269</c:v>
                </c:pt>
                <c:pt idx="346">
                  <c:v>0.12029198953443064</c:v>
                </c:pt>
                <c:pt idx="347">
                  <c:v>0.12330059157769907</c:v>
                </c:pt>
                <c:pt idx="348">
                  <c:v>0.11501786827303995</c:v>
                </c:pt>
                <c:pt idx="349">
                  <c:v>0.11785828934517753</c:v>
                </c:pt>
                <c:pt idx="350">
                  <c:v>0.11694890263585023</c:v>
                </c:pt>
                <c:pt idx="351">
                  <c:v>0.11728849547299609</c:v>
                </c:pt>
                <c:pt idx="352">
                  <c:v>0.11957479303711725</c:v>
                </c:pt>
                <c:pt idx="353">
                  <c:v>0.12467893594780617</c:v>
                </c:pt>
                <c:pt idx="354">
                  <c:v>0.11981530086172065</c:v>
                </c:pt>
                <c:pt idx="355">
                  <c:v>0.12196940137124626</c:v>
                </c:pt>
                <c:pt idx="356">
                  <c:v>0.12061931052445705</c:v>
                </c:pt>
                <c:pt idx="357">
                  <c:v>0.11541367586121493</c:v>
                </c:pt>
                <c:pt idx="358">
                  <c:v>0.11119052511781176</c:v>
                </c:pt>
                <c:pt idx="359">
                  <c:v>0.10933953430929302</c:v>
                </c:pt>
                <c:pt idx="360">
                  <c:v>0.11007595331476115</c:v>
                </c:pt>
                <c:pt idx="361">
                  <c:v>0.11132911233593067</c:v>
                </c:pt>
                <c:pt idx="362">
                  <c:v>0.11131742920587487</c:v>
                </c:pt>
                <c:pt idx="363">
                  <c:v>0.11041127820159445</c:v>
                </c:pt>
                <c:pt idx="364">
                  <c:v>0.15945987525371011</c:v>
                </c:pt>
                <c:pt idx="365">
                  <c:v>0.16518987392856083</c:v>
                </c:pt>
                <c:pt idx="366">
                  <c:v>0.16528768123296472</c:v>
                </c:pt>
                <c:pt idx="367">
                  <c:v>0.15838960834172294</c:v>
                </c:pt>
                <c:pt idx="368">
                  <c:v>0.1641449103795645</c:v>
                </c:pt>
                <c:pt idx="369">
                  <c:v>0.15941764476718212</c:v>
                </c:pt>
                <c:pt idx="370">
                  <c:v>0.15279412257505473</c:v>
                </c:pt>
                <c:pt idx="371">
                  <c:v>0.15250552105934667</c:v>
                </c:pt>
                <c:pt idx="372">
                  <c:v>0.15292052143681528</c:v>
                </c:pt>
                <c:pt idx="373">
                  <c:v>0.16745007386364152</c:v>
                </c:pt>
                <c:pt idx="374">
                  <c:v>0.1674377005969378</c:v>
                </c:pt>
                <c:pt idx="375">
                  <c:v>0.16976572824640238</c:v>
                </c:pt>
                <c:pt idx="376">
                  <c:v>0.17049243370526204</c:v>
                </c:pt>
                <c:pt idx="377">
                  <c:v>0.16851429700032433</c:v>
                </c:pt>
                <c:pt idx="378">
                  <c:v>0.16969392221244289</c:v>
                </c:pt>
                <c:pt idx="379">
                  <c:v>0.17181337334840024</c:v>
                </c:pt>
                <c:pt idx="380">
                  <c:v>0.17666872704934061</c:v>
                </c:pt>
                <c:pt idx="381">
                  <c:v>0.17680413342989684</c:v>
                </c:pt>
                <c:pt idx="382">
                  <c:v>0.1796091829929776</c:v>
                </c:pt>
                <c:pt idx="383">
                  <c:v>0.17950896076295261</c:v>
                </c:pt>
                <c:pt idx="384">
                  <c:v>0.17972045386935154</c:v>
                </c:pt>
                <c:pt idx="385">
                  <c:v>0.18313379349827827</c:v>
                </c:pt>
                <c:pt idx="386">
                  <c:v>0.1831323480594311</c:v>
                </c:pt>
                <c:pt idx="387">
                  <c:v>0.18267036299375308</c:v>
                </c:pt>
                <c:pt idx="388">
                  <c:v>0.14357398300447535</c:v>
                </c:pt>
                <c:pt idx="389">
                  <c:v>0.14349915606267366</c:v>
                </c:pt>
                <c:pt idx="390">
                  <c:v>0.14522866596879525</c:v>
                </c:pt>
                <c:pt idx="391">
                  <c:v>0.14498902450488094</c:v>
                </c:pt>
                <c:pt idx="392">
                  <c:v>0.13917469321377041</c:v>
                </c:pt>
                <c:pt idx="393">
                  <c:v>0.13838134783809053</c:v>
                </c:pt>
                <c:pt idx="394">
                  <c:v>0.13965574631376657</c:v>
                </c:pt>
                <c:pt idx="395">
                  <c:v>0.13996390513864401</c:v>
                </c:pt>
                <c:pt idx="396">
                  <c:v>0.14071161880139457</c:v>
                </c:pt>
                <c:pt idx="397">
                  <c:v>0.12650557821704086</c:v>
                </c:pt>
                <c:pt idx="398">
                  <c:v>0.13081166084148141</c:v>
                </c:pt>
                <c:pt idx="399">
                  <c:v>0.13222480475821941</c:v>
                </c:pt>
                <c:pt idx="400">
                  <c:v>0.13118561955705474</c:v>
                </c:pt>
                <c:pt idx="401">
                  <c:v>0.13147985333281895</c:v>
                </c:pt>
                <c:pt idx="402">
                  <c:v>0.15042969209446086</c:v>
                </c:pt>
                <c:pt idx="403">
                  <c:v>0.15721526052905888</c:v>
                </c:pt>
                <c:pt idx="404">
                  <c:v>0.15906811035368032</c:v>
                </c:pt>
                <c:pt idx="405">
                  <c:v>0.16068456940028789</c:v>
                </c:pt>
                <c:pt idx="406">
                  <c:v>0.15843212604955073</c:v>
                </c:pt>
                <c:pt idx="407">
                  <c:v>0.17337307637476623</c:v>
                </c:pt>
                <c:pt idx="408">
                  <c:v>0.17822446119224988</c:v>
                </c:pt>
                <c:pt idx="409">
                  <c:v>0.17165894942180276</c:v>
                </c:pt>
                <c:pt idx="410">
                  <c:v>0.17343227843078704</c:v>
                </c:pt>
                <c:pt idx="411">
                  <c:v>0.17538046498086143</c:v>
                </c:pt>
                <c:pt idx="412">
                  <c:v>0.17742517105752856</c:v>
                </c:pt>
                <c:pt idx="413">
                  <c:v>0.17564808891523875</c:v>
                </c:pt>
                <c:pt idx="414">
                  <c:v>0.19032321298858793</c:v>
                </c:pt>
                <c:pt idx="415">
                  <c:v>0.19041433632736282</c:v>
                </c:pt>
                <c:pt idx="416">
                  <c:v>0.18911636243052718</c:v>
                </c:pt>
                <c:pt idx="417">
                  <c:v>0.1886078103551401</c:v>
                </c:pt>
                <c:pt idx="418">
                  <c:v>0.28680832159204001</c:v>
                </c:pt>
                <c:pt idx="419">
                  <c:v>0.31982681578525829</c:v>
                </c:pt>
                <c:pt idx="420">
                  <c:v>0.34759664858835537</c:v>
                </c:pt>
                <c:pt idx="421">
                  <c:v>0.35449386055972737</c:v>
                </c:pt>
                <c:pt idx="422">
                  <c:v>0.37565989574566111</c:v>
                </c:pt>
                <c:pt idx="423">
                  <c:v>0.37980454289303334</c:v>
                </c:pt>
                <c:pt idx="424">
                  <c:v>0.45197654208946031</c:v>
                </c:pt>
                <c:pt idx="425">
                  <c:v>0.45281357588287074</c:v>
                </c:pt>
                <c:pt idx="426">
                  <c:v>0.45021668943802595</c:v>
                </c:pt>
                <c:pt idx="427">
                  <c:v>0.4565938976120173</c:v>
                </c:pt>
                <c:pt idx="428">
                  <c:v>0.4652034682659893</c:v>
                </c:pt>
                <c:pt idx="429">
                  <c:v>0.46662732102991084</c:v>
                </c:pt>
                <c:pt idx="430">
                  <c:v>0.46702036463473867</c:v>
                </c:pt>
                <c:pt idx="431">
                  <c:v>0.46661220632928213</c:v>
                </c:pt>
                <c:pt idx="432">
                  <c:v>0.46841300061874497</c:v>
                </c:pt>
                <c:pt idx="433">
                  <c:v>0.46981874704412951</c:v>
                </c:pt>
                <c:pt idx="434">
                  <c:v>0.47069704062330997</c:v>
                </c:pt>
                <c:pt idx="435">
                  <c:v>0.47416329823428188</c:v>
                </c:pt>
                <c:pt idx="436">
                  <c:v>0.47488088760356051</c:v>
                </c:pt>
                <c:pt idx="437">
                  <c:v>0.47671709689286396</c:v>
                </c:pt>
                <c:pt idx="438">
                  <c:v>0.47142966871051228</c:v>
                </c:pt>
                <c:pt idx="439">
                  <c:v>0.47542716655370726</c:v>
                </c:pt>
                <c:pt idx="440">
                  <c:v>0.47548363441951602</c:v>
                </c:pt>
                <c:pt idx="441">
                  <c:v>0.47628134823530288</c:v>
                </c:pt>
                <c:pt idx="442">
                  <c:v>0.41260626614971624</c:v>
                </c:pt>
                <c:pt idx="443">
                  <c:v>0.37003499046588856</c:v>
                </c:pt>
                <c:pt idx="444">
                  <c:v>0.35706385235504146</c:v>
                </c:pt>
                <c:pt idx="445">
                  <c:v>0.3255579802171002</c:v>
                </c:pt>
                <c:pt idx="446">
                  <c:v>0.27175649161301352</c:v>
                </c:pt>
                <c:pt idx="447">
                  <c:v>0.27484507309176542</c:v>
                </c:pt>
                <c:pt idx="448">
                  <c:v>0.19205911272596074</c:v>
                </c:pt>
                <c:pt idx="449">
                  <c:v>0.19256973607927838</c:v>
                </c:pt>
                <c:pt idx="450">
                  <c:v>0.1913844871336802</c:v>
                </c:pt>
                <c:pt idx="451">
                  <c:v>0.18418271896449145</c:v>
                </c:pt>
                <c:pt idx="452">
                  <c:v>0.17605841099654468</c:v>
                </c:pt>
                <c:pt idx="453">
                  <c:v>0.19533911059413778</c:v>
                </c:pt>
                <c:pt idx="454">
                  <c:v>0.21075852200410017</c:v>
                </c:pt>
                <c:pt idx="455">
                  <c:v>0.21150837189343116</c:v>
                </c:pt>
                <c:pt idx="456">
                  <c:v>0.20894676227168227</c:v>
                </c:pt>
                <c:pt idx="457">
                  <c:v>0.20543018695510676</c:v>
                </c:pt>
                <c:pt idx="458">
                  <c:v>0.20491848577119126</c:v>
                </c:pt>
                <c:pt idx="459">
                  <c:v>0.19678101635413381</c:v>
                </c:pt>
                <c:pt idx="460">
                  <c:v>0.19294333874586894</c:v>
                </c:pt>
                <c:pt idx="461">
                  <c:v>0.19098123155335306</c:v>
                </c:pt>
                <c:pt idx="462">
                  <c:v>0.18746020625201182</c:v>
                </c:pt>
                <c:pt idx="463">
                  <c:v>0.17880180459552547</c:v>
                </c:pt>
                <c:pt idx="464">
                  <c:v>0.17782018702890537</c:v>
                </c:pt>
                <c:pt idx="465">
                  <c:v>0.17763047850056701</c:v>
                </c:pt>
                <c:pt idx="466">
                  <c:v>0.17625288055396038</c:v>
                </c:pt>
                <c:pt idx="467">
                  <c:v>0.17508663142454889</c:v>
                </c:pt>
                <c:pt idx="468">
                  <c:v>0.17420481782738356</c:v>
                </c:pt>
                <c:pt idx="469">
                  <c:v>0.17382714790092624</c:v>
                </c:pt>
                <c:pt idx="470">
                  <c:v>0.17201794276585955</c:v>
                </c:pt>
                <c:pt idx="471">
                  <c:v>0.17166119069626937</c:v>
                </c:pt>
                <c:pt idx="472">
                  <c:v>0.17330683368570077</c:v>
                </c:pt>
                <c:pt idx="473">
                  <c:v>0.18059775818403037</c:v>
                </c:pt>
                <c:pt idx="474">
                  <c:v>0.1796674301808617</c:v>
                </c:pt>
                <c:pt idx="475">
                  <c:v>0.17967272215996932</c:v>
                </c:pt>
                <c:pt idx="476">
                  <c:v>0.18177689685501724</c:v>
                </c:pt>
                <c:pt idx="477">
                  <c:v>0.15955850866745092</c:v>
                </c:pt>
                <c:pt idx="478">
                  <c:v>0.13123780368178278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DCC-GARCH volatility</c:v>
                </c:pt>
              </c:strCache>
            </c:strRef>
          </c:tx>
          <c:spPr>
            <a:ln w="19050">
              <a:solidFill>
                <a:srgbClr val="002060"/>
              </a:solidFill>
            </a:ln>
          </c:spPr>
          <c:marker>
            <c:symbol val="none"/>
          </c:marker>
          <c:cat>
            <c:numRef>
              <c:f>Sheet1!$A$2:$A$480</c:f>
              <c:numCache>
                <c:formatCode>[$-409]mmm\-yy;@</c:formatCode>
                <c:ptCount val="479"/>
                <c:pt idx="0">
                  <c:v>27029</c:v>
                </c:pt>
                <c:pt idx="1">
                  <c:v>27060</c:v>
                </c:pt>
                <c:pt idx="2">
                  <c:v>27088</c:v>
                </c:pt>
                <c:pt idx="3">
                  <c:v>27119</c:v>
                </c:pt>
                <c:pt idx="4">
                  <c:v>27149</c:v>
                </c:pt>
                <c:pt idx="5">
                  <c:v>27180</c:v>
                </c:pt>
                <c:pt idx="6">
                  <c:v>27210</c:v>
                </c:pt>
                <c:pt idx="7">
                  <c:v>27241</c:v>
                </c:pt>
                <c:pt idx="8">
                  <c:v>27272</c:v>
                </c:pt>
                <c:pt idx="9">
                  <c:v>27302</c:v>
                </c:pt>
                <c:pt idx="10">
                  <c:v>27333</c:v>
                </c:pt>
                <c:pt idx="11">
                  <c:v>27363</c:v>
                </c:pt>
                <c:pt idx="12">
                  <c:v>27394</c:v>
                </c:pt>
                <c:pt idx="13">
                  <c:v>27425</c:v>
                </c:pt>
                <c:pt idx="14">
                  <c:v>27453</c:v>
                </c:pt>
                <c:pt idx="15">
                  <c:v>27484</c:v>
                </c:pt>
                <c:pt idx="16">
                  <c:v>27514</c:v>
                </c:pt>
                <c:pt idx="17">
                  <c:v>27545</c:v>
                </c:pt>
                <c:pt idx="18">
                  <c:v>27575</c:v>
                </c:pt>
                <c:pt idx="19">
                  <c:v>27606</c:v>
                </c:pt>
                <c:pt idx="20">
                  <c:v>27637</c:v>
                </c:pt>
                <c:pt idx="21">
                  <c:v>27667</c:v>
                </c:pt>
                <c:pt idx="22">
                  <c:v>27698</c:v>
                </c:pt>
                <c:pt idx="23">
                  <c:v>27728</c:v>
                </c:pt>
                <c:pt idx="24">
                  <c:v>27759</c:v>
                </c:pt>
                <c:pt idx="25">
                  <c:v>27790</c:v>
                </c:pt>
                <c:pt idx="26">
                  <c:v>27819</c:v>
                </c:pt>
                <c:pt idx="27">
                  <c:v>27850</c:v>
                </c:pt>
                <c:pt idx="28">
                  <c:v>27880</c:v>
                </c:pt>
                <c:pt idx="29">
                  <c:v>27911</c:v>
                </c:pt>
                <c:pt idx="30">
                  <c:v>27941</c:v>
                </c:pt>
                <c:pt idx="31">
                  <c:v>27972</c:v>
                </c:pt>
                <c:pt idx="32">
                  <c:v>28003</c:v>
                </c:pt>
                <c:pt idx="33">
                  <c:v>28033</c:v>
                </c:pt>
                <c:pt idx="34">
                  <c:v>28064</c:v>
                </c:pt>
                <c:pt idx="35">
                  <c:v>28094</c:v>
                </c:pt>
                <c:pt idx="36">
                  <c:v>28125</c:v>
                </c:pt>
                <c:pt idx="37">
                  <c:v>28156</c:v>
                </c:pt>
                <c:pt idx="38">
                  <c:v>28184</c:v>
                </c:pt>
                <c:pt idx="39">
                  <c:v>28215</c:v>
                </c:pt>
                <c:pt idx="40">
                  <c:v>28245</c:v>
                </c:pt>
                <c:pt idx="41">
                  <c:v>28276</c:v>
                </c:pt>
                <c:pt idx="42">
                  <c:v>28306</c:v>
                </c:pt>
                <c:pt idx="43">
                  <c:v>28337</c:v>
                </c:pt>
                <c:pt idx="44">
                  <c:v>28368</c:v>
                </c:pt>
                <c:pt idx="45">
                  <c:v>28398</c:v>
                </c:pt>
                <c:pt idx="46">
                  <c:v>28429</c:v>
                </c:pt>
                <c:pt idx="47">
                  <c:v>28459</c:v>
                </c:pt>
                <c:pt idx="48">
                  <c:v>28490</c:v>
                </c:pt>
                <c:pt idx="49">
                  <c:v>28521</c:v>
                </c:pt>
                <c:pt idx="50">
                  <c:v>28549</c:v>
                </c:pt>
                <c:pt idx="51">
                  <c:v>28580</c:v>
                </c:pt>
                <c:pt idx="52">
                  <c:v>28610</c:v>
                </c:pt>
                <c:pt idx="53">
                  <c:v>28641</c:v>
                </c:pt>
                <c:pt idx="54">
                  <c:v>28671</c:v>
                </c:pt>
                <c:pt idx="55">
                  <c:v>28702</c:v>
                </c:pt>
                <c:pt idx="56">
                  <c:v>28733</c:v>
                </c:pt>
                <c:pt idx="57">
                  <c:v>28763</c:v>
                </c:pt>
                <c:pt idx="58">
                  <c:v>28794</c:v>
                </c:pt>
                <c:pt idx="59">
                  <c:v>28824</c:v>
                </c:pt>
                <c:pt idx="60">
                  <c:v>28855</c:v>
                </c:pt>
                <c:pt idx="61">
                  <c:v>28886</c:v>
                </c:pt>
                <c:pt idx="62">
                  <c:v>28914</c:v>
                </c:pt>
                <c:pt idx="63">
                  <c:v>28945</c:v>
                </c:pt>
                <c:pt idx="64">
                  <c:v>28975</c:v>
                </c:pt>
                <c:pt idx="65">
                  <c:v>29006</c:v>
                </c:pt>
                <c:pt idx="66">
                  <c:v>29036</c:v>
                </c:pt>
                <c:pt idx="67">
                  <c:v>29067</c:v>
                </c:pt>
                <c:pt idx="68">
                  <c:v>29098</c:v>
                </c:pt>
                <c:pt idx="69">
                  <c:v>29128</c:v>
                </c:pt>
                <c:pt idx="70">
                  <c:v>29159</c:v>
                </c:pt>
                <c:pt idx="71">
                  <c:v>29189</c:v>
                </c:pt>
                <c:pt idx="72">
                  <c:v>29220</c:v>
                </c:pt>
                <c:pt idx="73">
                  <c:v>29251</c:v>
                </c:pt>
                <c:pt idx="74">
                  <c:v>29280</c:v>
                </c:pt>
                <c:pt idx="75">
                  <c:v>29311</c:v>
                </c:pt>
                <c:pt idx="76">
                  <c:v>29341</c:v>
                </c:pt>
                <c:pt idx="77">
                  <c:v>29372</c:v>
                </c:pt>
                <c:pt idx="78">
                  <c:v>29402</c:v>
                </c:pt>
                <c:pt idx="79">
                  <c:v>29433</c:v>
                </c:pt>
                <c:pt idx="80">
                  <c:v>29464</c:v>
                </c:pt>
                <c:pt idx="81">
                  <c:v>29494</c:v>
                </c:pt>
                <c:pt idx="82">
                  <c:v>29525</c:v>
                </c:pt>
                <c:pt idx="83">
                  <c:v>29555</c:v>
                </c:pt>
                <c:pt idx="84">
                  <c:v>29586</c:v>
                </c:pt>
                <c:pt idx="85">
                  <c:v>29617</c:v>
                </c:pt>
                <c:pt idx="86">
                  <c:v>29645</c:v>
                </c:pt>
                <c:pt idx="87">
                  <c:v>29676</c:v>
                </c:pt>
                <c:pt idx="88">
                  <c:v>29706</c:v>
                </c:pt>
                <c:pt idx="89">
                  <c:v>29737</c:v>
                </c:pt>
                <c:pt idx="90">
                  <c:v>29767</c:v>
                </c:pt>
                <c:pt idx="91">
                  <c:v>29798</c:v>
                </c:pt>
                <c:pt idx="92">
                  <c:v>29829</c:v>
                </c:pt>
                <c:pt idx="93">
                  <c:v>29859</c:v>
                </c:pt>
                <c:pt idx="94">
                  <c:v>29890</c:v>
                </c:pt>
                <c:pt idx="95">
                  <c:v>29920</c:v>
                </c:pt>
                <c:pt idx="96">
                  <c:v>29951</c:v>
                </c:pt>
                <c:pt idx="97">
                  <c:v>29982</c:v>
                </c:pt>
                <c:pt idx="98">
                  <c:v>30010</c:v>
                </c:pt>
                <c:pt idx="99">
                  <c:v>30041</c:v>
                </c:pt>
                <c:pt idx="100">
                  <c:v>30071</c:v>
                </c:pt>
                <c:pt idx="101">
                  <c:v>30102</c:v>
                </c:pt>
                <c:pt idx="102">
                  <c:v>30132</c:v>
                </c:pt>
                <c:pt idx="103">
                  <c:v>30163</c:v>
                </c:pt>
                <c:pt idx="104">
                  <c:v>30194</c:v>
                </c:pt>
                <c:pt idx="105">
                  <c:v>30224</c:v>
                </c:pt>
                <c:pt idx="106">
                  <c:v>30255</c:v>
                </c:pt>
                <c:pt idx="107">
                  <c:v>30285</c:v>
                </c:pt>
                <c:pt idx="108">
                  <c:v>30316</c:v>
                </c:pt>
                <c:pt idx="109">
                  <c:v>30347</c:v>
                </c:pt>
                <c:pt idx="110">
                  <c:v>30375</c:v>
                </c:pt>
                <c:pt idx="111">
                  <c:v>30406</c:v>
                </c:pt>
                <c:pt idx="112">
                  <c:v>30436</c:v>
                </c:pt>
                <c:pt idx="113">
                  <c:v>30467</c:v>
                </c:pt>
                <c:pt idx="114">
                  <c:v>30497</c:v>
                </c:pt>
                <c:pt idx="115">
                  <c:v>30528</c:v>
                </c:pt>
                <c:pt idx="116">
                  <c:v>30559</c:v>
                </c:pt>
                <c:pt idx="117">
                  <c:v>30589</c:v>
                </c:pt>
                <c:pt idx="118">
                  <c:v>30620</c:v>
                </c:pt>
                <c:pt idx="119">
                  <c:v>30650</c:v>
                </c:pt>
                <c:pt idx="120">
                  <c:v>30681</c:v>
                </c:pt>
                <c:pt idx="121">
                  <c:v>30712</c:v>
                </c:pt>
                <c:pt idx="122">
                  <c:v>30741</c:v>
                </c:pt>
                <c:pt idx="123">
                  <c:v>30772</c:v>
                </c:pt>
                <c:pt idx="124">
                  <c:v>30802</c:v>
                </c:pt>
                <c:pt idx="125">
                  <c:v>30833</c:v>
                </c:pt>
                <c:pt idx="126">
                  <c:v>30863</c:v>
                </c:pt>
                <c:pt idx="127">
                  <c:v>30894</c:v>
                </c:pt>
                <c:pt idx="128">
                  <c:v>30925</c:v>
                </c:pt>
                <c:pt idx="129">
                  <c:v>30955</c:v>
                </c:pt>
                <c:pt idx="130">
                  <c:v>30986</c:v>
                </c:pt>
                <c:pt idx="131">
                  <c:v>31016</c:v>
                </c:pt>
                <c:pt idx="132">
                  <c:v>31047</c:v>
                </c:pt>
                <c:pt idx="133">
                  <c:v>31078</c:v>
                </c:pt>
                <c:pt idx="134">
                  <c:v>31106</c:v>
                </c:pt>
                <c:pt idx="135">
                  <c:v>31137</c:v>
                </c:pt>
                <c:pt idx="136">
                  <c:v>31167</c:v>
                </c:pt>
                <c:pt idx="137">
                  <c:v>31198</c:v>
                </c:pt>
                <c:pt idx="138">
                  <c:v>31228</c:v>
                </c:pt>
                <c:pt idx="139">
                  <c:v>31259</c:v>
                </c:pt>
                <c:pt idx="140">
                  <c:v>31290</c:v>
                </c:pt>
                <c:pt idx="141">
                  <c:v>31320</c:v>
                </c:pt>
                <c:pt idx="142">
                  <c:v>31351</c:v>
                </c:pt>
                <c:pt idx="143">
                  <c:v>31381</c:v>
                </c:pt>
                <c:pt idx="144">
                  <c:v>31412</c:v>
                </c:pt>
                <c:pt idx="145">
                  <c:v>31443</c:v>
                </c:pt>
                <c:pt idx="146">
                  <c:v>31471</c:v>
                </c:pt>
                <c:pt idx="147">
                  <c:v>31502</c:v>
                </c:pt>
                <c:pt idx="148">
                  <c:v>31532</c:v>
                </c:pt>
                <c:pt idx="149">
                  <c:v>31563</c:v>
                </c:pt>
                <c:pt idx="150">
                  <c:v>31593</c:v>
                </c:pt>
                <c:pt idx="151">
                  <c:v>31624</c:v>
                </c:pt>
                <c:pt idx="152">
                  <c:v>31655</c:v>
                </c:pt>
                <c:pt idx="153">
                  <c:v>31685</c:v>
                </c:pt>
                <c:pt idx="154">
                  <c:v>31716</c:v>
                </c:pt>
                <c:pt idx="155">
                  <c:v>31746</c:v>
                </c:pt>
                <c:pt idx="156">
                  <c:v>31777</c:v>
                </c:pt>
                <c:pt idx="157">
                  <c:v>31808</c:v>
                </c:pt>
                <c:pt idx="158">
                  <c:v>31836</c:v>
                </c:pt>
                <c:pt idx="159">
                  <c:v>31867</c:v>
                </c:pt>
                <c:pt idx="160">
                  <c:v>31897</c:v>
                </c:pt>
                <c:pt idx="161">
                  <c:v>31928</c:v>
                </c:pt>
                <c:pt idx="162">
                  <c:v>31958</c:v>
                </c:pt>
                <c:pt idx="163">
                  <c:v>31989</c:v>
                </c:pt>
                <c:pt idx="164">
                  <c:v>32020</c:v>
                </c:pt>
                <c:pt idx="165">
                  <c:v>32050</c:v>
                </c:pt>
                <c:pt idx="166">
                  <c:v>32081</c:v>
                </c:pt>
                <c:pt idx="167">
                  <c:v>32111</c:v>
                </c:pt>
                <c:pt idx="168">
                  <c:v>32142</c:v>
                </c:pt>
                <c:pt idx="169">
                  <c:v>32173</c:v>
                </c:pt>
                <c:pt idx="170">
                  <c:v>32202</c:v>
                </c:pt>
                <c:pt idx="171">
                  <c:v>32233</c:v>
                </c:pt>
                <c:pt idx="172">
                  <c:v>32263</c:v>
                </c:pt>
                <c:pt idx="173">
                  <c:v>32294</c:v>
                </c:pt>
                <c:pt idx="174">
                  <c:v>32324</c:v>
                </c:pt>
                <c:pt idx="175">
                  <c:v>32355</c:v>
                </c:pt>
                <c:pt idx="176">
                  <c:v>32386</c:v>
                </c:pt>
                <c:pt idx="177">
                  <c:v>32416</c:v>
                </c:pt>
                <c:pt idx="178">
                  <c:v>32447</c:v>
                </c:pt>
                <c:pt idx="179">
                  <c:v>32477</c:v>
                </c:pt>
                <c:pt idx="180">
                  <c:v>32508</c:v>
                </c:pt>
                <c:pt idx="181">
                  <c:v>32539</c:v>
                </c:pt>
                <c:pt idx="182">
                  <c:v>32567</c:v>
                </c:pt>
                <c:pt idx="183">
                  <c:v>32598</c:v>
                </c:pt>
                <c:pt idx="184">
                  <c:v>32628</c:v>
                </c:pt>
                <c:pt idx="185">
                  <c:v>32659</c:v>
                </c:pt>
                <c:pt idx="186">
                  <c:v>32689</c:v>
                </c:pt>
                <c:pt idx="187">
                  <c:v>32720</c:v>
                </c:pt>
                <c:pt idx="188">
                  <c:v>32751</c:v>
                </c:pt>
                <c:pt idx="189">
                  <c:v>32781</c:v>
                </c:pt>
                <c:pt idx="190">
                  <c:v>32812</c:v>
                </c:pt>
                <c:pt idx="191">
                  <c:v>32842</c:v>
                </c:pt>
                <c:pt idx="192">
                  <c:v>32873</c:v>
                </c:pt>
                <c:pt idx="193">
                  <c:v>32904</c:v>
                </c:pt>
                <c:pt idx="194">
                  <c:v>32932</c:v>
                </c:pt>
                <c:pt idx="195">
                  <c:v>32963</c:v>
                </c:pt>
                <c:pt idx="196">
                  <c:v>32993</c:v>
                </c:pt>
                <c:pt idx="197">
                  <c:v>33024</c:v>
                </c:pt>
                <c:pt idx="198">
                  <c:v>33054</c:v>
                </c:pt>
                <c:pt idx="199">
                  <c:v>33085</c:v>
                </c:pt>
                <c:pt idx="200">
                  <c:v>33116</c:v>
                </c:pt>
                <c:pt idx="201">
                  <c:v>33146</c:v>
                </c:pt>
                <c:pt idx="202">
                  <c:v>33177</c:v>
                </c:pt>
                <c:pt idx="203">
                  <c:v>33207</c:v>
                </c:pt>
                <c:pt idx="204">
                  <c:v>33238</c:v>
                </c:pt>
                <c:pt idx="205">
                  <c:v>33269</c:v>
                </c:pt>
                <c:pt idx="206">
                  <c:v>33297</c:v>
                </c:pt>
                <c:pt idx="207">
                  <c:v>33328</c:v>
                </c:pt>
                <c:pt idx="208">
                  <c:v>33358</c:v>
                </c:pt>
                <c:pt idx="209">
                  <c:v>33389</c:v>
                </c:pt>
                <c:pt idx="210">
                  <c:v>33419</c:v>
                </c:pt>
                <c:pt idx="211">
                  <c:v>33450</c:v>
                </c:pt>
                <c:pt idx="212">
                  <c:v>33481</c:v>
                </c:pt>
                <c:pt idx="213">
                  <c:v>33511</c:v>
                </c:pt>
                <c:pt idx="214">
                  <c:v>33542</c:v>
                </c:pt>
                <c:pt idx="215">
                  <c:v>33572</c:v>
                </c:pt>
                <c:pt idx="216">
                  <c:v>33603</c:v>
                </c:pt>
                <c:pt idx="217">
                  <c:v>33634</c:v>
                </c:pt>
                <c:pt idx="218">
                  <c:v>33663</c:v>
                </c:pt>
                <c:pt idx="219">
                  <c:v>33694</c:v>
                </c:pt>
                <c:pt idx="220">
                  <c:v>33724</c:v>
                </c:pt>
                <c:pt idx="221">
                  <c:v>33755</c:v>
                </c:pt>
                <c:pt idx="222">
                  <c:v>33785</c:v>
                </c:pt>
                <c:pt idx="223">
                  <c:v>33816</c:v>
                </c:pt>
                <c:pt idx="224">
                  <c:v>33847</c:v>
                </c:pt>
                <c:pt idx="225">
                  <c:v>33877</c:v>
                </c:pt>
                <c:pt idx="226">
                  <c:v>33908</c:v>
                </c:pt>
                <c:pt idx="227">
                  <c:v>33938</c:v>
                </c:pt>
                <c:pt idx="228">
                  <c:v>33969</c:v>
                </c:pt>
                <c:pt idx="229">
                  <c:v>34000</c:v>
                </c:pt>
                <c:pt idx="230">
                  <c:v>34028</c:v>
                </c:pt>
                <c:pt idx="231">
                  <c:v>34059</c:v>
                </c:pt>
                <c:pt idx="232">
                  <c:v>34089</c:v>
                </c:pt>
                <c:pt idx="233">
                  <c:v>34120</c:v>
                </c:pt>
                <c:pt idx="234">
                  <c:v>34150</c:v>
                </c:pt>
                <c:pt idx="235">
                  <c:v>34181</c:v>
                </c:pt>
                <c:pt idx="236">
                  <c:v>34212</c:v>
                </c:pt>
                <c:pt idx="237">
                  <c:v>34242</c:v>
                </c:pt>
                <c:pt idx="238">
                  <c:v>34273</c:v>
                </c:pt>
                <c:pt idx="239">
                  <c:v>34303</c:v>
                </c:pt>
                <c:pt idx="240">
                  <c:v>34334</c:v>
                </c:pt>
                <c:pt idx="241">
                  <c:v>34365</c:v>
                </c:pt>
                <c:pt idx="242">
                  <c:v>34393</c:v>
                </c:pt>
                <c:pt idx="243">
                  <c:v>34424</c:v>
                </c:pt>
                <c:pt idx="244">
                  <c:v>34454</c:v>
                </c:pt>
                <c:pt idx="245">
                  <c:v>34485</c:v>
                </c:pt>
                <c:pt idx="246">
                  <c:v>34515</c:v>
                </c:pt>
                <c:pt idx="247">
                  <c:v>34546</c:v>
                </c:pt>
                <c:pt idx="248">
                  <c:v>34577</c:v>
                </c:pt>
                <c:pt idx="249">
                  <c:v>34607</c:v>
                </c:pt>
                <c:pt idx="250">
                  <c:v>34638</c:v>
                </c:pt>
                <c:pt idx="251">
                  <c:v>34668</c:v>
                </c:pt>
                <c:pt idx="252">
                  <c:v>34699</c:v>
                </c:pt>
                <c:pt idx="253">
                  <c:v>34730</c:v>
                </c:pt>
                <c:pt idx="254">
                  <c:v>34758</c:v>
                </c:pt>
                <c:pt idx="255">
                  <c:v>34789</c:v>
                </c:pt>
                <c:pt idx="256">
                  <c:v>34819</c:v>
                </c:pt>
                <c:pt idx="257">
                  <c:v>34850</c:v>
                </c:pt>
                <c:pt idx="258">
                  <c:v>34880</c:v>
                </c:pt>
                <c:pt idx="259">
                  <c:v>34911</c:v>
                </c:pt>
                <c:pt idx="260">
                  <c:v>34942</c:v>
                </c:pt>
                <c:pt idx="261">
                  <c:v>34972</c:v>
                </c:pt>
                <c:pt idx="262">
                  <c:v>35003</c:v>
                </c:pt>
                <c:pt idx="263">
                  <c:v>35033</c:v>
                </c:pt>
                <c:pt idx="264">
                  <c:v>35064</c:v>
                </c:pt>
                <c:pt idx="265">
                  <c:v>35095</c:v>
                </c:pt>
                <c:pt idx="266">
                  <c:v>35124</c:v>
                </c:pt>
                <c:pt idx="267">
                  <c:v>35155</c:v>
                </c:pt>
                <c:pt idx="268">
                  <c:v>35185</c:v>
                </c:pt>
                <c:pt idx="269">
                  <c:v>35216</c:v>
                </c:pt>
                <c:pt idx="270">
                  <c:v>35246</c:v>
                </c:pt>
                <c:pt idx="271">
                  <c:v>35277</c:v>
                </c:pt>
                <c:pt idx="272">
                  <c:v>35308</c:v>
                </c:pt>
                <c:pt idx="273">
                  <c:v>35338</c:v>
                </c:pt>
                <c:pt idx="274">
                  <c:v>35369</c:v>
                </c:pt>
                <c:pt idx="275">
                  <c:v>35399</c:v>
                </c:pt>
                <c:pt idx="276">
                  <c:v>35430</c:v>
                </c:pt>
                <c:pt idx="277">
                  <c:v>35461</c:v>
                </c:pt>
                <c:pt idx="278">
                  <c:v>35489</c:v>
                </c:pt>
                <c:pt idx="279">
                  <c:v>35520</c:v>
                </c:pt>
                <c:pt idx="280">
                  <c:v>35550</c:v>
                </c:pt>
                <c:pt idx="281">
                  <c:v>35581</c:v>
                </c:pt>
                <c:pt idx="282">
                  <c:v>35611</c:v>
                </c:pt>
                <c:pt idx="283">
                  <c:v>35642</c:v>
                </c:pt>
                <c:pt idx="284">
                  <c:v>35673</c:v>
                </c:pt>
                <c:pt idx="285">
                  <c:v>35703</c:v>
                </c:pt>
                <c:pt idx="286">
                  <c:v>35734</c:v>
                </c:pt>
                <c:pt idx="287">
                  <c:v>35764</c:v>
                </c:pt>
                <c:pt idx="288">
                  <c:v>35795</c:v>
                </c:pt>
                <c:pt idx="289">
                  <c:v>35826</c:v>
                </c:pt>
                <c:pt idx="290">
                  <c:v>35854</c:v>
                </c:pt>
                <c:pt idx="291">
                  <c:v>35885</c:v>
                </c:pt>
                <c:pt idx="292">
                  <c:v>35915</c:v>
                </c:pt>
                <c:pt idx="293">
                  <c:v>35946</c:v>
                </c:pt>
                <c:pt idx="294">
                  <c:v>35976</c:v>
                </c:pt>
                <c:pt idx="295">
                  <c:v>36007</c:v>
                </c:pt>
                <c:pt idx="296">
                  <c:v>36038</c:v>
                </c:pt>
                <c:pt idx="297">
                  <c:v>36068</c:v>
                </c:pt>
                <c:pt idx="298">
                  <c:v>36099</c:v>
                </c:pt>
                <c:pt idx="299">
                  <c:v>36129</c:v>
                </c:pt>
                <c:pt idx="300">
                  <c:v>36160</c:v>
                </c:pt>
                <c:pt idx="301">
                  <c:v>36191</c:v>
                </c:pt>
                <c:pt idx="302">
                  <c:v>36219</c:v>
                </c:pt>
                <c:pt idx="303">
                  <c:v>36250</c:v>
                </c:pt>
                <c:pt idx="304">
                  <c:v>36280</c:v>
                </c:pt>
                <c:pt idx="305">
                  <c:v>36311</c:v>
                </c:pt>
                <c:pt idx="306">
                  <c:v>36341</c:v>
                </c:pt>
                <c:pt idx="307">
                  <c:v>36372</c:v>
                </c:pt>
                <c:pt idx="308">
                  <c:v>36403</c:v>
                </c:pt>
                <c:pt idx="309">
                  <c:v>36433</c:v>
                </c:pt>
                <c:pt idx="310">
                  <c:v>36464</c:v>
                </c:pt>
                <c:pt idx="311">
                  <c:v>36494</c:v>
                </c:pt>
                <c:pt idx="312">
                  <c:v>36525</c:v>
                </c:pt>
                <c:pt idx="313">
                  <c:v>36556</c:v>
                </c:pt>
                <c:pt idx="314">
                  <c:v>36585</c:v>
                </c:pt>
                <c:pt idx="315">
                  <c:v>36616</c:v>
                </c:pt>
                <c:pt idx="316">
                  <c:v>36646</c:v>
                </c:pt>
                <c:pt idx="317">
                  <c:v>36677</c:v>
                </c:pt>
                <c:pt idx="318">
                  <c:v>36707</c:v>
                </c:pt>
                <c:pt idx="319">
                  <c:v>36738</c:v>
                </c:pt>
                <c:pt idx="320">
                  <c:v>36769</c:v>
                </c:pt>
                <c:pt idx="321">
                  <c:v>36799</c:v>
                </c:pt>
                <c:pt idx="322">
                  <c:v>36830</c:v>
                </c:pt>
                <c:pt idx="323">
                  <c:v>36860</c:v>
                </c:pt>
                <c:pt idx="324">
                  <c:v>36891</c:v>
                </c:pt>
                <c:pt idx="325">
                  <c:v>36922</c:v>
                </c:pt>
                <c:pt idx="326">
                  <c:v>36950</c:v>
                </c:pt>
                <c:pt idx="327">
                  <c:v>36981</c:v>
                </c:pt>
                <c:pt idx="328">
                  <c:v>37011</c:v>
                </c:pt>
                <c:pt idx="329">
                  <c:v>37042</c:v>
                </c:pt>
                <c:pt idx="330">
                  <c:v>37072</c:v>
                </c:pt>
                <c:pt idx="331">
                  <c:v>37103</c:v>
                </c:pt>
                <c:pt idx="332">
                  <c:v>37134</c:v>
                </c:pt>
                <c:pt idx="333">
                  <c:v>37164</c:v>
                </c:pt>
                <c:pt idx="334">
                  <c:v>37195</c:v>
                </c:pt>
                <c:pt idx="335">
                  <c:v>37225</c:v>
                </c:pt>
                <c:pt idx="336">
                  <c:v>37256</c:v>
                </c:pt>
                <c:pt idx="337">
                  <c:v>37287</c:v>
                </c:pt>
                <c:pt idx="338">
                  <c:v>37315</c:v>
                </c:pt>
                <c:pt idx="339">
                  <c:v>37346</c:v>
                </c:pt>
                <c:pt idx="340">
                  <c:v>37376</c:v>
                </c:pt>
                <c:pt idx="341">
                  <c:v>37407</c:v>
                </c:pt>
                <c:pt idx="342">
                  <c:v>37437</c:v>
                </c:pt>
                <c:pt idx="343">
                  <c:v>37468</c:v>
                </c:pt>
                <c:pt idx="344">
                  <c:v>37499</c:v>
                </c:pt>
                <c:pt idx="345">
                  <c:v>37529</c:v>
                </c:pt>
                <c:pt idx="346">
                  <c:v>37560</c:v>
                </c:pt>
                <c:pt idx="347">
                  <c:v>37590</c:v>
                </c:pt>
                <c:pt idx="348">
                  <c:v>37621</c:v>
                </c:pt>
                <c:pt idx="349">
                  <c:v>37652</c:v>
                </c:pt>
                <c:pt idx="350">
                  <c:v>37680</c:v>
                </c:pt>
                <c:pt idx="351">
                  <c:v>37711</c:v>
                </c:pt>
                <c:pt idx="352">
                  <c:v>37741</c:v>
                </c:pt>
                <c:pt idx="353">
                  <c:v>37772</c:v>
                </c:pt>
                <c:pt idx="354">
                  <c:v>37802</c:v>
                </c:pt>
                <c:pt idx="355">
                  <c:v>37833</c:v>
                </c:pt>
                <c:pt idx="356">
                  <c:v>37864</c:v>
                </c:pt>
                <c:pt idx="357">
                  <c:v>37894</c:v>
                </c:pt>
                <c:pt idx="358">
                  <c:v>37925</c:v>
                </c:pt>
                <c:pt idx="359">
                  <c:v>37955</c:v>
                </c:pt>
                <c:pt idx="360">
                  <c:v>37986</c:v>
                </c:pt>
                <c:pt idx="361">
                  <c:v>38017</c:v>
                </c:pt>
                <c:pt idx="362">
                  <c:v>38046</c:v>
                </c:pt>
                <c:pt idx="363">
                  <c:v>38077</c:v>
                </c:pt>
                <c:pt idx="364">
                  <c:v>38107</c:v>
                </c:pt>
                <c:pt idx="365">
                  <c:v>38138</c:v>
                </c:pt>
                <c:pt idx="366">
                  <c:v>38168</c:v>
                </c:pt>
                <c:pt idx="367">
                  <c:v>38199</c:v>
                </c:pt>
                <c:pt idx="368">
                  <c:v>38230</c:v>
                </c:pt>
                <c:pt idx="369">
                  <c:v>38260</c:v>
                </c:pt>
                <c:pt idx="370">
                  <c:v>38291</c:v>
                </c:pt>
                <c:pt idx="371">
                  <c:v>38321</c:v>
                </c:pt>
                <c:pt idx="372">
                  <c:v>38352</c:v>
                </c:pt>
                <c:pt idx="373">
                  <c:v>38383</c:v>
                </c:pt>
                <c:pt idx="374">
                  <c:v>38411</c:v>
                </c:pt>
                <c:pt idx="375">
                  <c:v>38442</c:v>
                </c:pt>
                <c:pt idx="376">
                  <c:v>38472</c:v>
                </c:pt>
                <c:pt idx="377">
                  <c:v>38503</c:v>
                </c:pt>
                <c:pt idx="378">
                  <c:v>38533</c:v>
                </c:pt>
                <c:pt idx="379">
                  <c:v>38564</c:v>
                </c:pt>
                <c:pt idx="380">
                  <c:v>38595</c:v>
                </c:pt>
                <c:pt idx="381">
                  <c:v>38625</c:v>
                </c:pt>
                <c:pt idx="382">
                  <c:v>38656</c:v>
                </c:pt>
                <c:pt idx="383">
                  <c:v>38686</c:v>
                </c:pt>
                <c:pt idx="384">
                  <c:v>38717</c:v>
                </c:pt>
                <c:pt idx="385">
                  <c:v>38748</c:v>
                </c:pt>
                <c:pt idx="386">
                  <c:v>38776</c:v>
                </c:pt>
                <c:pt idx="387">
                  <c:v>38807</c:v>
                </c:pt>
                <c:pt idx="388">
                  <c:v>38837</c:v>
                </c:pt>
                <c:pt idx="389">
                  <c:v>38868</c:v>
                </c:pt>
                <c:pt idx="390">
                  <c:v>38898</c:v>
                </c:pt>
                <c:pt idx="391">
                  <c:v>38929</c:v>
                </c:pt>
                <c:pt idx="392">
                  <c:v>38960</c:v>
                </c:pt>
                <c:pt idx="393">
                  <c:v>38990</c:v>
                </c:pt>
                <c:pt idx="394">
                  <c:v>39021</c:v>
                </c:pt>
                <c:pt idx="395">
                  <c:v>39051</c:v>
                </c:pt>
                <c:pt idx="396">
                  <c:v>39082</c:v>
                </c:pt>
                <c:pt idx="397">
                  <c:v>39113</c:v>
                </c:pt>
                <c:pt idx="398">
                  <c:v>39141</c:v>
                </c:pt>
                <c:pt idx="399">
                  <c:v>39172</c:v>
                </c:pt>
                <c:pt idx="400">
                  <c:v>39202</c:v>
                </c:pt>
                <c:pt idx="401">
                  <c:v>39233</c:v>
                </c:pt>
                <c:pt idx="402">
                  <c:v>39263</c:v>
                </c:pt>
                <c:pt idx="403">
                  <c:v>39294</c:v>
                </c:pt>
                <c:pt idx="404">
                  <c:v>39325</c:v>
                </c:pt>
                <c:pt idx="405">
                  <c:v>39355</c:v>
                </c:pt>
                <c:pt idx="406">
                  <c:v>39386</c:v>
                </c:pt>
                <c:pt idx="407">
                  <c:v>39416</c:v>
                </c:pt>
                <c:pt idx="408">
                  <c:v>39447</c:v>
                </c:pt>
                <c:pt idx="409">
                  <c:v>39478</c:v>
                </c:pt>
                <c:pt idx="410">
                  <c:v>39507</c:v>
                </c:pt>
                <c:pt idx="411">
                  <c:v>39538</c:v>
                </c:pt>
                <c:pt idx="412">
                  <c:v>39568</c:v>
                </c:pt>
                <c:pt idx="413">
                  <c:v>39599</c:v>
                </c:pt>
                <c:pt idx="414">
                  <c:v>39629</c:v>
                </c:pt>
                <c:pt idx="415">
                  <c:v>39660</c:v>
                </c:pt>
                <c:pt idx="416">
                  <c:v>39691</c:v>
                </c:pt>
                <c:pt idx="417">
                  <c:v>39721</c:v>
                </c:pt>
                <c:pt idx="418">
                  <c:v>39752</c:v>
                </c:pt>
                <c:pt idx="419">
                  <c:v>39782</c:v>
                </c:pt>
                <c:pt idx="420">
                  <c:v>39813</c:v>
                </c:pt>
                <c:pt idx="421">
                  <c:v>39844</c:v>
                </c:pt>
                <c:pt idx="422">
                  <c:v>39872</c:v>
                </c:pt>
                <c:pt idx="423">
                  <c:v>39903</c:v>
                </c:pt>
                <c:pt idx="424">
                  <c:v>39933</c:v>
                </c:pt>
                <c:pt idx="425">
                  <c:v>39964</c:v>
                </c:pt>
                <c:pt idx="426">
                  <c:v>39994</c:v>
                </c:pt>
                <c:pt idx="427">
                  <c:v>40025</c:v>
                </c:pt>
                <c:pt idx="428">
                  <c:v>40056</c:v>
                </c:pt>
                <c:pt idx="429">
                  <c:v>40086</c:v>
                </c:pt>
                <c:pt idx="430">
                  <c:v>40117</c:v>
                </c:pt>
                <c:pt idx="431">
                  <c:v>40147</c:v>
                </c:pt>
                <c:pt idx="432">
                  <c:v>40178</c:v>
                </c:pt>
                <c:pt idx="433">
                  <c:v>40209</c:v>
                </c:pt>
                <c:pt idx="434">
                  <c:v>40237</c:v>
                </c:pt>
                <c:pt idx="435">
                  <c:v>40268</c:v>
                </c:pt>
                <c:pt idx="436">
                  <c:v>40298</c:v>
                </c:pt>
                <c:pt idx="437">
                  <c:v>40329</c:v>
                </c:pt>
                <c:pt idx="438">
                  <c:v>40359</c:v>
                </c:pt>
                <c:pt idx="439">
                  <c:v>40390</c:v>
                </c:pt>
                <c:pt idx="440">
                  <c:v>40421</c:v>
                </c:pt>
                <c:pt idx="441">
                  <c:v>40451</c:v>
                </c:pt>
                <c:pt idx="442">
                  <c:v>40482</c:v>
                </c:pt>
                <c:pt idx="443">
                  <c:v>40512</c:v>
                </c:pt>
                <c:pt idx="444">
                  <c:v>40543</c:v>
                </c:pt>
                <c:pt idx="445">
                  <c:v>40574</c:v>
                </c:pt>
                <c:pt idx="446">
                  <c:v>40602</c:v>
                </c:pt>
                <c:pt idx="447">
                  <c:v>40633</c:v>
                </c:pt>
                <c:pt idx="448">
                  <c:v>40663</c:v>
                </c:pt>
                <c:pt idx="449">
                  <c:v>40694</c:v>
                </c:pt>
                <c:pt idx="450">
                  <c:v>40724</c:v>
                </c:pt>
                <c:pt idx="451">
                  <c:v>40755</c:v>
                </c:pt>
                <c:pt idx="452">
                  <c:v>40786</c:v>
                </c:pt>
                <c:pt idx="453">
                  <c:v>40816</c:v>
                </c:pt>
                <c:pt idx="454">
                  <c:v>40847</c:v>
                </c:pt>
                <c:pt idx="455">
                  <c:v>40877</c:v>
                </c:pt>
                <c:pt idx="456">
                  <c:v>40908</c:v>
                </c:pt>
                <c:pt idx="457">
                  <c:v>40939</c:v>
                </c:pt>
                <c:pt idx="458">
                  <c:v>40968</c:v>
                </c:pt>
                <c:pt idx="459">
                  <c:v>40999</c:v>
                </c:pt>
                <c:pt idx="460">
                  <c:v>41029</c:v>
                </c:pt>
                <c:pt idx="461">
                  <c:v>41060</c:v>
                </c:pt>
                <c:pt idx="462">
                  <c:v>41090</c:v>
                </c:pt>
                <c:pt idx="463">
                  <c:v>41121</c:v>
                </c:pt>
                <c:pt idx="464">
                  <c:v>41152</c:v>
                </c:pt>
                <c:pt idx="465">
                  <c:v>41182</c:v>
                </c:pt>
                <c:pt idx="466">
                  <c:v>41213</c:v>
                </c:pt>
                <c:pt idx="467">
                  <c:v>41243</c:v>
                </c:pt>
                <c:pt idx="468">
                  <c:v>41274</c:v>
                </c:pt>
                <c:pt idx="469">
                  <c:v>41305</c:v>
                </c:pt>
                <c:pt idx="470">
                  <c:v>41333</c:v>
                </c:pt>
                <c:pt idx="471">
                  <c:v>41364</c:v>
                </c:pt>
                <c:pt idx="472">
                  <c:v>41394</c:v>
                </c:pt>
                <c:pt idx="473">
                  <c:v>41425</c:v>
                </c:pt>
                <c:pt idx="474">
                  <c:v>41455</c:v>
                </c:pt>
                <c:pt idx="475">
                  <c:v>41486</c:v>
                </c:pt>
                <c:pt idx="476">
                  <c:v>41517</c:v>
                </c:pt>
                <c:pt idx="477">
                  <c:v>41547</c:v>
                </c:pt>
                <c:pt idx="478">
                  <c:v>41578</c:v>
                </c:pt>
              </c:numCache>
            </c:numRef>
          </c:cat>
          <c:val>
            <c:numRef>
              <c:f>Sheet1!$C$2:$C$480</c:f>
              <c:numCache>
                <c:formatCode>0.00%</c:formatCode>
                <c:ptCount val="479"/>
                <c:pt idx="0">
                  <c:v>0.21576988455524865</c:v>
                </c:pt>
                <c:pt idx="1">
                  <c:v>0.20035978315063788</c:v>
                </c:pt>
                <c:pt idx="2">
                  <c:v>0.19399755183914194</c:v>
                </c:pt>
                <c:pt idx="3">
                  <c:v>0.18778926417947395</c:v>
                </c:pt>
                <c:pt idx="4">
                  <c:v>0.17764777994876288</c:v>
                </c:pt>
                <c:pt idx="5">
                  <c:v>0.17839156305559217</c:v>
                </c:pt>
                <c:pt idx="6">
                  <c:v>0.18581552274130977</c:v>
                </c:pt>
                <c:pt idx="7">
                  <c:v>0.17508690789728734</c:v>
                </c:pt>
                <c:pt idx="8">
                  <c:v>0.186433403680964</c:v>
                </c:pt>
                <c:pt idx="9">
                  <c:v>0.19466651752762013</c:v>
                </c:pt>
                <c:pt idx="10">
                  <c:v>0.18197507303646143</c:v>
                </c:pt>
                <c:pt idx="11">
                  <c:v>0.17770932352099908</c:v>
                </c:pt>
                <c:pt idx="12">
                  <c:v>0.17791015201838825</c:v>
                </c:pt>
                <c:pt idx="13">
                  <c:v>0.16832964595727126</c:v>
                </c:pt>
                <c:pt idx="14">
                  <c:v>0.22583295798744044</c:v>
                </c:pt>
                <c:pt idx="15">
                  <c:v>0.21100304634838143</c:v>
                </c:pt>
                <c:pt idx="16">
                  <c:v>0.19876691864622056</c:v>
                </c:pt>
                <c:pt idx="17">
                  <c:v>0.18809127828895267</c:v>
                </c:pt>
                <c:pt idx="18">
                  <c:v>0.17685356951796552</c:v>
                </c:pt>
                <c:pt idx="19">
                  <c:v>0.18095002586070713</c:v>
                </c:pt>
                <c:pt idx="20">
                  <c:v>0.17084653978753458</c:v>
                </c:pt>
                <c:pt idx="21">
                  <c:v>0.16217059929362965</c:v>
                </c:pt>
                <c:pt idx="22">
                  <c:v>0.16967448442681138</c:v>
                </c:pt>
                <c:pt idx="23">
                  <c:v>0.16263905489367034</c:v>
                </c:pt>
                <c:pt idx="24">
                  <c:v>0.15535976540659249</c:v>
                </c:pt>
                <c:pt idx="25">
                  <c:v>0.1502632273216119</c:v>
                </c:pt>
                <c:pt idx="26">
                  <c:v>0.21186752757437963</c:v>
                </c:pt>
                <c:pt idx="27">
                  <c:v>0.20474621617946837</c:v>
                </c:pt>
                <c:pt idx="28">
                  <c:v>0.19075011206676623</c:v>
                </c:pt>
                <c:pt idx="29">
                  <c:v>0.17972398957949071</c:v>
                </c:pt>
                <c:pt idx="30">
                  <c:v>0.17190144717626904</c:v>
                </c:pt>
                <c:pt idx="31">
                  <c:v>0.1683875700316774</c:v>
                </c:pt>
                <c:pt idx="32">
                  <c:v>0.16167715389979803</c:v>
                </c:pt>
                <c:pt idx="33">
                  <c:v>0.15898298420774154</c:v>
                </c:pt>
                <c:pt idx="34">
                  <c:v>0.15146100025169598</c:v>
                </c:pt>
                <c:pt idx="35">
                  <c:v>0.14519210181203668</c:v>
                </c:pt>
                <c:pt idx="36">
                  <c:v>0.14431074149280909</c:v>
                </c:pt>
                <c:pt idx="37">
                  <c:v>0.15782948191841126</c:v>
                </c:pt>
                <c:pt idx="38">
                  <c:v>0.1639805139273636</c:v>
                </c:pt>
                <c:pt idx="39">
                  <c:v>0.15572899059253459</c:v>
                </c:pt>
                <c:pt idx="40">
                  <c:v>0.14842977801728116</c:v>
                </c:pt>
                <c:pt idx="41">
                  <c:v>0.1427928438857736</c:v>
                </c:pt>
                <c:pt idx="42">
                  <c:v>0.13727964665179243</c:v>
                </c:pt>
                <c:pt idx="43">
                  <c:v>0.1412339219589249</c:v>
                </c:pt>
                <c:pt idx="44">
                  <c:v>0.13592960502351922</c:v>
                </c:pt>
                <c:pt idx="45">
                  <c:v>0.13144025067802545</c:v>
                </c:pt>
                <c:pt idx="46">
                  <c:v>0.12777652910325496</c:v>
                </c:pt>
                <c:pt idx="47">
                  <c:v>0.12458867780014309</c:v>
                </c:pt>
                <c:pt idx="48">
                  <c:v>0.13208515693854939</c:v>
                </c:pt>
                <c:pt idx="49">
                  <c:v>0.12997847660009096</c:v>
                </c:pt>
                <c:pt idx="50">
                  <c:v>0.12908904748352515</c:v>
                </c:pt>
                <c:pt idx="51">
                  <c:v>0.12674487637212939</c:v>
                </c:pt>
                <c:pt idx="52">
                  <c:v>0.13503355486556334</c:v>
                </c:pt>
                <c:pt idx="53">
                  <c:v>0.13605071951965109</c:v>
                </c:pt>
                <c:pt idx="54">
                  <c:v>0.13586389363960322</c:v>
                </c:pt>
                <c:pt idx="55">
                  <c:v>0.13164541068438895</c:v>
                </c:pt>
                <c:pt idx="56">
                  <c:v>0.13329372125653816</c:v>
                </c:pt>
                <c:pt idx="57">
                  <c:v>0.13835755717875631</c:v>
                </c:pt>
                <c:pt idx="58">
                  <c:v>0.13347392150655518</c:v>
                </c:pt>
                <c:pt idx="59">
                  <c:v>0.15527274642729863</c:v>
                </c:pt>
                <c:pt idx="60">
                  <c:v>0.15248857921019554</c:v>
                </c:pt>
                <c:pt idx="61">
                  <c:v>0.15157469831391404</c:v>
                </c:pt>
                <c:pt idx="62">
                  <c:v>0.15136458621945578</c:v>
                </c:pt>
                <c:pt idx="63">
                  <c:v>0.14641164336902601</c:v>
                </c:pt>
                <c:pt idx="64">
                  <c:v>0.16259755727407024</c:v>
                </c:pt>
                <c:pt idx="65">
                  <c:v>0.15437903030868994</c:v>
                </c:pt>
                <c:pt idx="66">
                  <c:v>0.14747545680875271</c:v>
                </c:pt>
                <c:pt idx="67">
                  <c:v>0.1757938024850263</c:v>
                </c:pt>
                <c:pt idx="68">
                  <c:v>0.17263515314523833</c:v>
                </c:pt>
                <c:pt idx="69">
                  <c:v>0.21696163102495711</c:v>
                </c:pt>
                <c:pt idx="70">
                  <c:v>0.20306430771674031</c:v>
                </c:pt>
                <c:pt idx="71">
                  <c:v>0.22472272755104822</c:v>
                </c:pt>
                <c:pt idx="72">
                  <c:v>0.21199237447224667</c:v>
                </c:pt>
                <c:pt idx="73">
                  <c:v>0.20050017804491918</c:v>
                </c:pt>
                <c:pt idx="74">
                  <c:v>0.2055512415607188</c:v>
                </c:pt>
                <c:pt idx="75">
                  <c:v>0.19187433480570035</c:v>
                </c:pt>
                <c:pt idx="76">
                  <c:v>0.22660924124104262</c:v>
                </c:pt>
                <c:pt idx="77">
                  <c:v>0.20989019677473122</c:v>
                </c:pt>
                <c:pt idx="78">
                  <c:v>0.20362904149290839</c:v>
                </c:pt>
                <c:pt idx="79">
                  <c:v>0.20569242142153538</c:v>
                </c:pt>
                <c:pt idx="80">
                  <c:v>0.21106079632895525</c:v>
                </c:pt>
                <c:pt idx="81">
                  <c:v>0.19922672737783764</c:v>
                </c:pt>
                <c:pt idx="82">
                  <c:v>0.18679911912108665</c:v>
                </c:pt>
                <c:pt idx="83">
                  <c:v>0.2101551958713869</c:v>
                </c:pt>
                <c:pt idx="84">
                  <c:v>0.196719317403387</c:v>
                </c:pt>
                <c:pt idx="85">
                  <c:v>0.18459826216468339</c:v>
                </c:pt>
                <c:pt idx="86">
                  <c:v>0.17471061550806211</c:v>
                </c:pt>
                <c:pt idx="87">
                  <c:v>0.16488151875359006</c:v>
                </c:pt>
                <c:pt idx="88">
                  <c:v>0.15872029919628214</c:v>
                </c:pt>
                <c:pt idx="89">
                  <c:v>0.15175885125247718</c:v>
                </c:pt>
                <c:pt idx="90">
                  <c:v>0.14491133461435873</c:v>
                </c:pt>
                <c:pt idx="91">
                  <c:v>0.14152316197258885</c:v>
                </c:pt>
                <c:pt idx="92">
                  <c:v>0.13641881735487879</c:v>
                </c:pt>
                <c:pt idx="93">
                  <c:v>0.13879673929577221</c:v>
                </c:pt>
                <c:pt idx="94">
                  <c:v>0.15269091137505955</c:v>
                </c:pt>
                <c:pt idx="95">
                  <c:v>0.15661319947558014</c:v>
                </c:pt>
                <c:pt idx="96">
                  <c:v>0.15489021205630124</c:v>
                </c:pt>
                <c:pt idx="97">
                  <c:v>0.14755473293914553</c:v>
                </c:pt>
                <c:pt idx="98">
                  <c:v>0.14133782175233647</c:v>
                </c:pt>
                <c:pt idx="99">
                  <c:v>0.13760237527003841</c:v>
                </c:pt>
                <c:pt idx="100">
                  <c:v>0.1339244714793901</c:v>
                </c:pt>
                <c:pt idx="101">
                  <c:v>0.13362724754317234</c:v>
                </c:pt>
                <c:pt idx="102">
                  <c:v>0.12949001494674439</c:v>
                </c:pt>
                <c:pt idx="103">
                  <c:v>0.13313837959442196</c:v>
                </c:pt>
                <c:pt idx="104">
                  <c:v>0.12917773032115798</c:v>
                </c:pt>
                <c:pt idx="105">
                  <c:v>0.13252037149767334</c:v>
                </c:pt>
                <c:pt idx="106">
                  <c:v>0.13881636758828667</c:v>
                </c:pt>
                <c:pt idx="107">
                  <c:v>0.17663678289601012</c:v>
                </c:pt>
                <c:pt idx="108">
                  <c:v>0.1715700476405646</c:v>
                </c:pt>
                <c:pt idx="109">
                  <c:v>0.16453011891803837</c:v>
                </c:pt>
                <c:pt idx="110">
                  <c:v>0.16233335455133535</c:v>
                </c:pt>
                <c:pt idx="111">
                  <c:v>0.15407280010009072</c:v>
                </c:pt>
                <c:pt idx="112">
                  <c:v>0.18179035381149383</c:v>
                </c:pt>
                <c:pt idx="113">
                  <c:v>0.18556980038561793</c:v>
                </c:pt>
                <c:pt idx="114">
                  <c:v>0.17458171471079592</c:v>
                </c:pt>
                <c:pt idx="115">
                  <c:v>0.1656910749012479</c:v>
                </c:pt>
                <c:pt idx="116">
                  <c:v>0.15918178544068368</c:v>
                </c:pt>
                <c:pt idx="117">
                  <c:v>0.15123129388112122</c:v>
                </c:pt>
                <c:pt idx="118">
                  <c:v>0.14500553791092488</c:v>
                </c:pt>
                <c:pt idx="119">
                  <c:v>0.14421292359667298</c:v>
                </c:pt>
                <c:pt idx="120">
                  <c:v>0.14046728647013462</c:v>
                </c:pt>
                <c:pt idx="121">
                  <c:v>0.14209319734962933</c:v>
                </c:pt>
                <c:pt idx="122">
                  <c:v>0.14298657616967214</c:v>
                </c:pt>
                <c:pt idx="123">
                  <c:v>0.13757573677989948</c:v>
                </c:pt>
                <c:pt idx="124">
                  <c:v>0.13281645978131604</c:v>
                </c:pt>
                <c:pt idx="125">
                  <c:v>0.12980898071151417</c:v>
                </c:pt>
                <c:pt idx="126">
                  <c:v>0.12829648589930709</c:v>
                </c:pt>
                <c:pt idx="127">
                  <c:v>0.12502279841696357</c:v>
                </c:pt>
                <c:pt idx="128">
                  <c:v>0.12379888562487296</c:v>
                </c:pt>
                <c:pt idx="129">
                  <c:v>0.13027557450576352</c:v>
                </c:pt>
                <c:pt idx="130">
                  <c:v>0.15012432165053577</c:v>
                </c:pt>
                <c:pt idx="131">
                  <c:v>0.14541227525087616</c:v>
                </c:pt>
                <c:pt idx="132">
                  <c:v>0.14132243476740072</c:v>
                </c:pt>
                <c:pt idx="133">
                  <c:v>0.13787667395370842</c:v>
                </c:pt>
                <c:pt idx="134">
                  <c:v>0.14420696762249918</c:v>
                </c:pt>
                <c:pt idx="135">
                  <c:v>0.14188007593517271</c:v>
                </c:pt>
                <c:pt idx="136">
                  <c:v>0.13762456627147088</c:v>
                </c:pt>
                <c:pt idx="137">
                  <c:v>0.13328862571915245</c:v>
                </c:pt>
                <c:pt idx="138">
                  <c:v>0.13394307530113361</c:v>
                </c:pt>
                <c:pt idx="139">
                  <c:v>0.13182703206867699</c:v>
                </c:pt>
                <c:pt idx="140">
                  <c:v>0.12984361688520696</c:v>
                </c:pt>
                <c:pt idx="141">
                  <c:v>0.1293540323748944</c:v>
                </c:pt>
                <c:pt idx="142">
                  <c:v>0.12800452349537431</c:v>
                </c:pt>
                <c:pt idx="143">
                  <c:v>0.12883412991041024</c:v>
                </c:pt>
                <c:pt idx="144">
                  <c:v>0.12557104004432879</c:v>
                </c:pt>
                <c:pt idx="145">
                  <c:v>0.12667129832685375</c:v>
                </c:pt>
                <c:pt idx="146">
                  <c:v>0.13354575958838544</c:v>
                </c:pt>
                <c:pt idx="147">
                  <c:v>0.13152448421354937</c:v>
                </c:pt>
                <c:pt idx="148">
                  <c:v>0.1485474424033191</c:v>
                </c:pt>
                <c:pt idx="149">
                  <c:v>0.14212465469539765</c:v>
                </c:pt>
                <c:pt idx="150">
                  <c:v>0.13801518881851693</c:v>
                </c:pt>
                <c:pt idx="151">
                  <c:v>0.14536680437737068</c:v>
                </c:pt>
                <c:pt idx="152">
                  <c:v>0.13953506426423723</c:v>
                </c:pt>
                <c:pt idx="153">
                  <c:v>0.13967486760499717</c:v>
                </c:pt>
                <c:pt idx="154">
                  <c:v>0.13491161844487518</c:v>
                </c:pt>
                <c:pt idx="155">
                  <c:v>0.13305876990213927</c:v>
                </c:pt>
                <c:pt idx="156">
                  <c:v>0.12926061681707512</c:v>
                </c:pt>
                <c:pt idx="157">
                  <c:v>0.12752349366326687</c:v>
                </c:pt>
                <c:pt idx="158">
                  <c:v>0.13978271131180697</c:v>
                </c:pt>
                <c:pt idx="159">
                  <c:v>0.14072502292173494</c:v>
                </c:pt>
                <c:pt idx="160">
                  <c:v>0.13549010721858179</c:v>
                </c:pt>
                <c:pt idx="161">
                  <c:v>0.13177407161259422</c:v>
                </c:pt>
                <c:pt idx="162">
                  <c:v>0.12822605687824584</c:v>
                </c:pt>
                <c:pt idx="163">
                  <c:v>0.12885405566927319</c:v>
                </c:pt>
                <c:pt idx="164">
                  <c:v>0.1254888448907292</c:v>
                </c:pt>
                <c:pt idx="165">
                  <c:v>0.12566449813527605</c:v>
                </c:pt>
                <c:pt idx="166">
                  <c:v>0.12314270251990551</c:v>
                </c:pt>
                <c:pt idx="167">
                  <c:v>0.21135956552267429</c:v>
                </c:pt>
                <c:pt idx="168">
                  <c:v>0.19814460609280968</c:v>
                </c:pt>
                <c:pt idx="169">
                  <c:v>0.19034714072203535</c:v>
                </c:pt>
                <c:pt idx="170">
                  <c:v>0.18873909997616589</c:v>
                </c:pt>
                <c:pt idx="171">
                  <c:v>0.18201370134353109</c:v>
                </c:pt>
                <c:pt idx="172">
                  <c:v>0.1709843403303081</c:v>
                </c:pt>
                <c:pt idx="173">
                  <c:v>0.1615426800697779</c:v>
                </c:pt>
                <c:pt idx="174">
                  <c:v>0.1541394633608334</c:v>
                </c:pt>
                <c:pt idx="175">
                  <c:v>0.1521114460594053</c:v>
                </c:pt>
                <c:pt idx="176">
                  <c:v>0.14565805209209254</c:v>
                </c:pt>
                <c:pt idx="177">
                  <c:v>0.13975628381710725</c:v>
                </c:pt>
                <c:pt idx="178">
                  <c:v>0.1348077305853583</c:v>
                </c:pt>
                <c:pt idx="179">
                  <c:v>0.13057768027386854</c:v>
                </c:pt>
                <c:pt idx="180">
                  <c:v>0.12900701775373574</c:v>
                </c:pt>
                <c:pt idx="181">
                  <c:v>0.12725760865349392</c:v>
                </c:pt>
                <c:pt idx="182">
                  <c:v>0.12669167949588417</c:v>
                </c:pt>
                <c:pt idx="183">
                  <c:v>0.1237294343046</c:v>
                </c:pt>
                <c:pt idx="184">
                  <c:v>0.12133185138339141</c:v>
                </c:pt>
                <c:pt idx="185">
                  <c:v>0.12349052965961471</c:v>
                </c:pt>
                <c:pt idx="186">
                  <c:v>0.12148374077242124</c:v>
                </c:pt>
                <c:pt idx="187">
                  <c:v>0.12137570501422601</c:v>
                </c:pt>
                <c:pt idx="188">
                  <c:v>0.12646673855311469</c:v>
                </c:pt>
                <c:pt idx="189">
                  <c:v>0.12394145747563153</c:v>
                </c:pt>
                <c:pt idx="190">
                  <c:v>0.12185928985118671</c:v>
                </c:pt>
                <c:pt idx="191">
                  <c:v>0.12321381777030847</c:v>
                </c:pt>
                <c:pt idx="192">
                  <c:v>0.12084115123863542</c:v>
                </c:pt>
                <c:pt idx="193">
                  <c:v>0.11884229426057312</c:v>
                </c:pt>
                <c:pt idx="194">
                  <c:v>0.12632584136379399</c:v>
                </c:pt>
                <c:pt idx="195">
                  <c:v>0.12363653306506299</c:v>
                </c:pt>
                <c:pt idx="196">
                  <c:v>0.12167035959436352</c:v>
                </c:pt>
                <c:pt idx="197">
                  <c:v>0.12113395217554666</c:v>
                </c:pt>
                <c:pt idx="198">
                  <c:v>0.11906614123344499</c:v>
                </c:pt>
                <c:pt idx="199">
                  <c:v>0.11898808733591063</c:v>
                </c:pt>
                <c:pt idx="200">
                  <c:v>0.1177452961417559</c:v>
                </c:pt>
                <c:pt idx="201">
                  <c:v>0.14226176119325853</c:v>
                </c:pt>
                <c:pt idx="202">
                  <c:v>0.15870803544665965</c:v>
                </c:pt>
                <c:pt idx="203">
                  <c:v>0.15559845698354458</c:v>
                </c:pt>
                <c:pt idx="204">
                  <c:v>0.16872644463121728</c:v>
                </c:pt>
                <c:pt idx="205">
                  <c:v>0.15943854410141373</c:v>
                </c:pt>
                <c:pt idx="206">
                  <c:v>0.19604836260246369</c:v>
                </c:pt>
                <c:pt idx="207">
                  <c:v>0.18425162085148439</c:v>
                </c:pt>
                <c:pt idx="208">
                  <c:v>0.19902370178596512</c:v>
                </c:pt>
                <c:pt idx="209">
                  <c:v>0.18791544245727562</c:v>
                </c:pt>
                <c:pt idx="210">
                  <c:v>0.17646954432414091</c:v>
                </c:pt>
                <c:pt idx="211">
                  <c:v>0.16909988906993192</c:v>
                </c:pt>
                <c:pt idx="212">
                  <c:v>0.16136623913557557</c:v>
                </c:pt>
                <c:pt idx="213">
                  <c:v>0.15313958903036423</c:v>
                </c:pt>
                <c:pt idx="214">
                  <c:v>0.14866290614240013</c:v>
                </c:pt>
                <c:pt idx="215">
                  <c:v>0.1427598276529338</c:v>
                </c:pt>
                <c:pt idx="216">
                  <c:v>0.13734199710434428</c:v>
                </c:pt>
                <c:pt idx="217">
                  <c:v>0.15563427549992767</c:v>
                </c:pt>
                <c:pt idx="218">
                  <c:v>0.1581914179090409</c:v>
                </c:pt>
                <c:pt idx="219">
                  <c:v>0.15279348269726603</c:v>
                </c:pt>
                <c:pt idx="220">
                  <c:v>0.14695165036122806</c:v>
                </c:pt>
                <c:pt idx="221">
                  <c:v>0.14081230080270429</c:v>
                </c:pt>
                <c:pt idx="222">
                  <c:v>0.1443888918501415</c:v>
                </c:pt>
                <c:pt idx="223">
                  <c:v>0.13937739030982058</c:v>
                </c:pt>
                <c:pt idx="224">
                  <c:v>0.14315055473261884</c:v>
                </c:pt>
                <c:pt idx="225">
                  <c:v>0.1375723889406289</c:v>
                </c:pt>
                <c:pt idx="226">
                  <c:v>0.13486820959786819</c:v>
                </c:pt>
                <c:pt idx="227">
                  <c:v>0.13054135638270539</c:v>
                </c:pt>
                <c:pt idx="228">
                  <c:v>0.1291691185622505</c:v>
                </c:pt>
                <c:pt idx="229">
                  <c:v>0.12741813717229919</c:v>
                </c:pt>
                <c:pt idx="230">
                  <c:v>0.14416957336823347</c:v>
                </c:pt>
                <c:pt idx="231">
                  <c:v>0.15132192916568019</c:v>
                </c:pt>
                <c:pt idx="232">
                  <c:v>0.17371521146052424</c:v>
                </c:pt>
                <c:pt idx="233">
                  <c:v>0.171212546337532</c:v>
                </c:pt>
                <c:pt idx="234">
                  <c:v>0.16255040824293257</c:v>
                </c:pt>
                <c:pt idx="235">
                  <c:v>0.15844422079722917</c:v>
                </c:pt>
                <c:pt idx="236">
                  <c:v>0.15187115991965208</c:v>
                </c:pt>
                <c:pt idx="237">
                  <c:v>0.14764474527910856</c:v>
                </c:pt>
                <c:pt idx="238">
                  <c:v>0.15187668082131489</c:v>
                </c:pt>
                <c:pt idx="239">
                  <c:v>0.14656491171098507</c:v>
                </c:pt>
                <c:pt idx="240">
                  <c:v>0.15339679309329307</c:v>
                </c:pt>
                <c:pt idx="241">
                  <c:v>0.14625918078994982</c:v>
                </c:pt>
                <c:pt idx="242">
                  <c:v>0.14402888972623637</c:v>
                </c:pt>
                <c:pt idx="243">
                  <c:v>0.14684426969671269</c:v>
                </c:pt>
                <c:pt idx="244">
                  <c:v>0.1468424799770755</c:v>
                </c:pt>
                <c:pt idx="245">
                  <c:v>0.14198331605450792</c:v>
                </c:pt>
                <c:pt idx="246">
                  <c:v>0.13886989818152137</c:v>
                </c:pt>
                <c:pt idx="247">
                  <c:v>0.13590430298006409</c:v>
                </c:pt>
                <c:pt idx="248">
                  <c:v>0.13152318956715725</c:v>
                </c:pt>
                <c:pt idx="249">
                  <c:v>0.12776901762608392</c:v>
                </c:pt>
                <c:pt idx="250">
                  <c:v>0.126362893827136</c:v>
                </c:pt>
                <c:pt idx="251">
                  <c:v>0.1295722968802204</c:v>
                </c:pt>
                <c:pt idx="252">
                  <c:v>0.13202721758864239</c:v>
                </c:pt>
                <c:pt idx="253">
                  <c:v>0.15273362464434187</c:v>
                </c:pt>
                <c:pt idx="254">
                  <c:v>0.14778559580398581</c:v>
                </c:pt>
                <c:pt idx="255">
                  <c:v>0.14423016023155386</c:v>
                </c:pt>
                <c:pt idx="256">
                  <c:v>0.13851829395992865</c:v>
                </c:pt>
                <c:pt idx="257">
                  <c:v>0.13360965519900911</c:v>
                </c:pt>
                <c:pt idx="258">
                  <c:v>0.13821674025606812</c:v>
                </c:pt>
                <c:pt idx="259">
                  <c:v>0.13457980070248937</c:v>
                </c:pt>
                <c:pt idx="260">
                  <c:v>0.1317593188717355</c:v>
                </c:pt>
                <c:pt idx="261">
                  <c:v>0.12864959763484651</c:v>
                </c:pt>
                <c:pt idx="262">
                  <c:v>0.12682879125236718</c:v>
                </c:pt>
                <c:pt idx="263">
                  <c:v>0.12617664139287424</c:v>
                </c:pt>
                <c:pt idx="264">
                  <c:v>0.12369175104976125</c:v>
                </c:pt>
                <c:pt idx="265">
                  <c:v>0.13619857286792286</c:v>
                </c:pt>
                <c:pt idx="266">
                  <c:v>0.13297914345002396</c:v>
                </c:pt>
                <c:pt idx="267">
                  <c:v>0.12963213130063975</c:v>
                </c:pt>
                <c:pt idx="268">
                  <c:v>0.12629257756439033</c:v>
                </c:pt>
                <c:pt idx="269">
                  <c:v>0.12348529979564253</c:v>
                </c:pt>
                <c:pt idx="270">
                  <c:v>0.12453715380875476</c:v>
                </c:pt>
                <c:pt idx="271">
                  <c:v>0.12278830011947141</c:v>
                </c:pt>
                <c:pt idx="272">
                  <c:v>0.12074102954837071</c:v>
                </c:pt>
                <c:pt idx="273">
                  <c:v>0.1269124545081029</c:v>
                </c:pt>
                <c:pt idx="274">
                  <c:v>0.12544206156713744</c:v>
                </c:pt>
                <c:pt idx="275">
                  <c:v>0.12721277826896057</c:v>
                </c:pt>
                <c:pt idx="276">
                  <c:v>0.13451890797797514</c:v>
                </c:pt>
                <c:pt idx="277">
                  <c:v>0.17595530858943895</c:v>
                </c:pt>
                <c:pt idx="278">
                  <c:v>0.16613095395728666</c:v>
                </c:pt>
                <c:pt idx="279">
                  <c:v>0.1571832368842557</c:v>
                </c:pt>
                <c:pt idx="280">
                  <c:v>0.14950393331315248</c:v>
                </c:pt>
                <c:pt idx="281">
                  <c:v>0.14631904226308542</c:v>
                </c:pt>
                <c:pt idx="282">
                  <c:v>0.14415554380774445</c:v>
                </c:pt>
                <c:pt idx="283">
                  <c:v>0.14903133849352979</c:v>
                </c:pt>
                <c:pt idx="284">
                  <c:v>0.14679773549084441</c:v>
                </c:pt>
                <c:pt idx="285">
                  <c:v>0.14064982194321984</c:v>
                </c:pt>
                <c:pt idx="286">
                  <c:v>0.16794912146771124</c:v>
                </c:pt>
                <c:pt idx="287">
                  <c:v>0.16168652518031712</c:v>
                </c:pt>
                <c:pt idx="288">
                  <c:v>0.15530674934512953</c:v>
                </c:pt>
                <c:pt idx="289">
                  <c:v>0.15030131019602805</c:v>
                </c:pt>
                <c:pt idx="290">
                  <c:v>0.14373138054666496</c:v>
                </c:pt>
                <c:pt idx="291">
                  <c:v>0.13937288293360753</c:v>
                </c:pt>
                <c:pt idx="292">
                  <c:v>0.1358753603998423</c:v>
                </c:pt>
                <c:pt idx="293">
                  <c:v>0.1365139857071743</c:v>
                </c:pt>
                <c:pt idx="294">
                  <c:v>0.13215967088660421</c:v>
                </c:pt>
                <c:pt idx="295">
                  <c:v>0.12848889823068124</c:v>
                </c:pt>
                <c:pt idx="296">
                  <c:v>0.14537064466883595</c:v>
                </c:pt>
                <c:pt idx="297">
                  <c:v>0.17600204973254754</c:v>
                </c:pt>
                <c:pt idx="298">
                  <c:v>0.17777574293637477</c:v>
                </c:pt>
                <c:pt idx="299">
                  <c:v>0.16854130253514943</c:v>
                </c:pt>
                <c:pt idx="300">
                  <c:v>0.16012178622267814</c:v>
                </c:pt>
                <c:pt idx="301">
                  <c:v>0.15468763835423452</c:v>
                </c:pt>
                <c:pt idx="302">
                  <c:v>0.14925686990952161</c:v>
                </c:pt>
                <c:pt idx="303">
                  <c:v>0.14519813880293678</c:v>
                </c:pt>
                <c:pt idx="304">
                  <c:v>0.13935931080449365</c:v>
                </c:pt>
                <c:pt idx="305">
                  <c:v>0.17236863173461153</c:v>
                </c:pt>
                <c:pt idx="306">
                  <c:v>0.16445623889460911</c:v>
                </c:pt>
                <c:pt idx="307">
                  <c:v>0.15681259257090474</c:v>
                </c:pt>
                <c:pt idx="308">
                  <c:v>0.1535025567274983</c:v>
                </c:pt>
                <c:pt idx="309">
                  <c:v>0.14705007840364737</c:v>
                </c:pt>
                <c:pt idx="310">
                  <c:v>0.14732065009554299</c:v>
                </c:pt>
                <c:pt idx="311">
                  <c:v>0.14381944217331402</c:v>
                </c:pt>
                <c:pt idx="312">
                  <c:v>0.1393308655162202</c:v>
                </c:pt>
                <c:pt idx="313">
                  <c:v>0.13905057459190448</c:v>
                </c:pt>
                <c:pt idx="314">
                  <c:v>0.13411124873817928</c:v>
                </c:pt>
                <c:pt idx="315">
                  <c:v>0.13060294899172908</c:v>
                </c:pt>
                <c:pt idx="316">
                  <c:v>0.13235538541515496</c:v>
                </c:pt>
                <c:pt idx="317">
                  <c:v>0.14947603468946996</c:v>
                </c:pt>
                <c:pt idx="318">
                  <c:v>0.14334025162434938</c:v>
                </c:pt>
                <c:pt idx="319">
                  <c:v>0.14075127667085077</c:v>
                </c:pt>
                <c:pt idx="320">
                  <c:v>0.16810470861747603</c:v>
                </c:pt>
                <c:pt idx="321">
                  <c:v>0.16544773514228031</c:v>
                </c:pt>
                <c:pt idx="322">
                  <c:v>0.16071291883783462</c:v>
                </c:pt>
                <c:pt idx="323">
                  <c:v>0.16027466415165592</c:v>
                </c:pt>
                <c:pt idx="324">
                  <c:v>0.15283448624014481</c:v>
                </c:pt>
                <c:pt idx="325">
                  <c:v>0.16633758366658852</c:v>
                </c:pt>
                <c:pt idx="326">
                  <c:v>0.15779177194437011</c:v>
                </c:pt>
                <c:pt idx="327">
                  <c:v>0.15110320440987096</c:v>
                </c:pt>
                <c:pt idx="328">
                  <c:v>0.14471143750831572</c:v>
                </c:pt>
                <c:pt idx="329">
                  <c:v>0.14148223381740294</c:v>
                </c:pt>
                <c:pt idx="330">
                  <c:v>0.13887686693799423</c:v>
                </c:pt>
                <c:pt idx="331">
                  <c:v>0.14961417622339135</c:v>
                </c:pt>
                <c:pt idx="332">
                  <c:v>0.14479659068824025</c:v>
                </c:pt>
                <c:pt idx="333">
                  <c:v>0.14502631355448162</c:v>
                </c:pt>
                <c:pt idx="334">
                  <c:v>0.14693117079163481</c:v>
                </c:pt>
                <c:pt idx="335">
                  <c:v>0.14445696814571568</c:v>
                </c:pt>
                <c:pt idx="336">
                  <c:v>0.1521333255599682</c:v>
                </c:pt>
                <c:pt idx="337">
                  <c:v>0.14779189449273628</c:v>
                </c:pt>
                <c:pt idx="338">
                  <c:v>0.14148640989299338</c:v>
                </c:pt>
                <c:pt idx="339">
                  <c:v>0.13787673116982174</c:v>
                </c:pt>
                <c:pt idx="340">
                  <c:v>0.14956801477103959</c:v>
                </c:pt>
                <c:pt idx="341">
                  <c:v>0.14330974166748725</c:v>
                </c:pt>
                <c:pt idx="342">
                  <c:v>0.13852264546570683</c:v>
                </c:pt>
                <c:pt idx="343">
                  <c:v>0.13718817409825573</c:v>
                </c:pt>
                <c:pt idx="344">
                  <c:v>0.14525288023506383</c:v>
                </c:pt>
                <c:pt idx="345">
                  <c:v>0.13932886238549927</c:v>
                </c:pt>
                <c:pt idx="346">
                  <c:v>0.14122134763310734</c:v>
                </c:pt>
                <c:pt idx="347">
                  <c:v>0.14652071007902584</c:v>
                </c:pt>
                <c:pt idx="348">
                  <c:v>0.15027480220559059</c:v>
                </c:pt>
                <c:pt idx="349">
                  <c:v>0.14383141695571072</c:v>
                </c:pt>
                <c:pt idx="350">
                  <c:v>0.14201528121913748</c:v>
                </c:pt>
                <c:pt idx="351">
                  <c:v>0.13785860699865121</c:v>
                </c:pt>
                <c:pt idx="352">
                  <c:v>0.13499050737507795</c:v>
                </c:pt>
                <c:pt idx="353">
                  <c:v>0.13989625179757417</c:v>
                </c:pt>
                <c:pt idx="354">
                  <c:v>0.15129525504146685</c:v>
                </c:pt>
                <c:pt idx="355">
                  <c:v>0.14655975144117481</c:v>
                </c:pt>
                <c:pt idx="356">
                  <c:v>0.15306885991575053</c:v>
                </c:pt>
                <c:pt idx="357">
                  <c:v>0.14609356105888033</c:v>
                </c:pt>
                <c:pt idx="358">
                  <c:v>0.14527650929832514</c:v>
                </c:pt>
                <c:pt idx="359">
                  <c:v>0.14084080413272956</c:v>
                </c:pt>
                <c:pt idx="360">
                  <c:v>0.14437016906556363</c:v>
                </c:pt>
                <c:pt idx="361">
                  <c:v>0.14417019233803924</c:v>
                </c:pt>
                <c:pt idx="362">
                  <c:v>0.14689376743052807</c:v>
                </c:pt>
                <c:pt idx="363">
                  <c:v>0.14210610623297204</c:v>
                </c:pt>
                <c:pt idx="364">
                  <c:v>0.15043052758959788</c:v>
                </c:pt>
                <c:pt idx="365">
                  <c:v>0.21956282554642587</c:v>
                </c:pt>
                <c:pt idx="366">
                  <c:v>0.21923942088599624</c:v>
                </c:pt>
                <c:pt idx="367">
                  <c:v>0.20610816452609573</c:v>
                </c:pt>
                <c:pt idx="368">
                  <c:v>0.19191741156970923</c:v>
                </c:pt>
                <c:pt idx="369">
                  <c:v>0.2009535048174817</c:v>
                </c:pt>
                <c:pt idx="370">
                  <c:v>0.18737704854545589</c:v>
                </c:pt>
                <c:pt idx="371">
                  <c:v>0.18584645889228077</c:v>
                </c:pt>
                <c:pt idx="372">
                  <c:v>0.18097361710605619</c:v>
                </c:pt>
                <c:pt idx="373">
                  <c:v>0.17874228213184135</c:v>
                </c:pt>
                <c:pt idx="374">
                  <c:v>0.1933395938046315</c:v>
                </c:pt>
                <c:pt idx="375">
                  <c:v>0.18407638368884588</c:v>
                </c:pt>
                <c:pt idx="376">
                  <c:v>0.17357918532056221</c:v>
                </c:pt>
                <c:pt idx="377">
                  <c:v>0.17443685978047249</c:v>
                </c:pt>
                <c:pt idx="378">
                  <c:v>0.16900058833010717</c:v>
                </c:pt>
                <c:pt idx="379">
                  <c:v>0.16958698435010761</c:v>
                </c:pt>
                <c:pt idx="380">
                  <c:v>0.17957217636992404</c:v>
                </c:pt>
                <c:pt idx="381">
                  <c:v>0.17383208493669813</c:v>
                </c:pt>
                <c:pt idx="382">
                  <c:v>0.16394808390556317</c:v>
                </c:pt>
                <c:pt idx="383">
                  <c:v>0.15760737144939418</c:v>
                </c:pt>
                <c:pt idx="384">
                  <c:v>0.15733692631803575</c:v>
                </c:pt>
                <c:pt idx="385">
                  <c:v>0.14963315540470717</c:v>
                </c:pt>
                <c:pt idx="386">
                  <c:v>0.16545367759884411</c:v>
                </c:pt>
                <c:pt idx="387">
                  <c:v>0.15790217957850725</c:v>
                </c:pt>
                <c:pt idx="388">
                  <c:v>0.16073533502266243</c:v>
                </c:pt>
                <c:pt idx="389">
                  <c:v>0.15828761798544405</c:v>
                </c:pt>
                <c:pt idx="390">
                  <c:v>0.15388104727974025</c:v>
                </c:pt>
                <c:pt idx="391">
                  <c:v>0.15816714261305598</c:v>
                </c:pt>
                <c:pt idx="392">
                  <c:v>0.15515349351110039</c:v>
                </c:pt>
                <c:pt idx="393">
                  <c:v>0.15390208252972676</c:v>
                </c:pt>
                <c:pt idx="394">
                  <c:v>0.14817917889083088</c:v>
                </c:pt>
                <c:pt idx="395">
                  <c:v>0.15871940440735371</c:v>
                </c:pt>
                <c:pt idx="396">
                  <c:v>0.15981608333873379</c:v>
                </c:pt>
                <c:pt idx="397">
                  <c:v>0.15278036996110611</c:v>
                </c:pt>
                <c:pt idx="398">
                  <c:v>0.17442710318309082</c:v>
                </c:pt>
                <c:pt idx="399">
                  <c:v>0.16628735653879198</c:v>
                </c:pt>
                <c:pt idx="400">
                  <c:v>0.15963022602490848</c:v>
                </c:pt>
                <c:pt idx="401">
                  <c:v>0.15158120229821243</c:v>
                </c:pt>
                <c:pt idx="402">
                  <c:v>0.14469790702819285</c:v>
                </c:pt>
                <c:pt idx="403">
                  <c:v>0.1730156182534652</c:v>
                </c:pt>
                <c:pt idx="404">
                  <c:v>0.1857181677165316</c:v>
                </c:pt>
                <c:pt idx="405">
                  <c:v>0.18949656735797052</c:v>
                </c:pt>
                <c:pt idx="406">
                  <c:v>0.18434399592953252</c:v>
                </c:pt>
                <c:pt idx="407">
                  <c:v>0.17338247280348335</c:v>
                </c:pt>
                <c:pt idx="408">
                  <c:v>0.19330230212919094</c:v>
                </c:pt>
                <c:pt idx="409">
                  <c:v>0.18955237522445567</c:v>
                </c:pt>
                <c:pt idx="410">
                  <c:v>0.17782231662373349</c:v>
                </c:pt>
                <c:pt idx="411">
                  <c:v>0.172093863062285</c:v>
                </c:pt>
                <c:pt idx="412">
                  <c:v>0.17713122221380367</c:v>
                </c:pt>
                <c:pt idx="413">
                  <c:v>0.17951263728509631</c:v>
                </c:pt>
                <c:pt idx="414">
                  <c:v>0.16895072827751834</c:v>
                </c:pt>
                <c:pt idx="415">
                  <c:v>0.2019860398906789</c:v>
                </c:pt>
                <c:pt idx="416">
                  <c:v>0.19237944631105378</c:v>
                </c:pt>
                <c:pt idx="417">
                  <c:v>0.18164834099226013</c:v>
                </c:pt>
                <c:pt idx="418">
                  <c:v>0.1705879703736114</c:v>
                </c:pt>
                <c:pt idx="419">
                  <c:v>0.39482720796153031</c:v>
                </c:pt>
                <c:pt idx="420">
                  <c:v>0.44502454781002404</c:v>
                </c:pt>
                <c:pt idx="421">
                  <c:v>0.44532271041870536</c:v>
                </c:pt>
                <c:pt idx="422">
                  <c:v>0.45002976611841566</c:v>
                </c:pt>
                <c:pt idx="423">
                  <c:v>0.47258451836710103</c:v>
                </c:pt>
                <c:pt idx="424">
                  <c:v>0.4315319326229467</c:v>
                </c:pt>
                <c:pt idx="425">
                  <c:v>0.52778332070644507</c:v>
                </c:pt>
                <c:pt idx="426">
                  <c:v>0.47921528145529441</c:v>
                </c:pt>
                <c:pt idx="427">
                  <c:v>0.43706502065184433</c:v>
                </c:pt>
                <c:pt idx="428">
                  <c:v>0.41471248440375708</c:v>
                </c:pt>
                <c:pt idx="429">
                  <c:v>0.40682058700630891</c:v>
                </c:pt>
                <c:pt idx="430">
                  <c:v>0.37721424999291403</c:v>
                </c:pt>
                <c:pt idx="431">
                  <c:v>0.34744629740202115</c:v>
                </c:pt>
                <c:pt idx="432">
                  <c:v>0.32667024996076433</c:v>
                </c:pt>
                <c:pt idx="433">
                  <c:v>0.30942704845357699</c:v>
                </c:pt>
                <c:pt idx="434">
                  <c:v>0.28932309368517717</c:v>
                </c:pt>
                <c:pt idx="435">
                  <c:v>0.27217885757971372</c:v>
                </c:pt>
                <c:pt idx="436">
                  <c:v>0.27566499076848067</c:v>
                </c:pt>
                <c:pt idx="437">
                  <c:v>0.26523542422375679</c:v>
                </c:pt>
                <c:pt idx="438">
                  <c:v>0.25198435018822385</c:v>
                </c:pt>
                <c:pt idx="439">
                  <c:v>0.23914901575501779</c:v>
                </c:pt>
                <c:pt idx="440">
                  <c:v>0.24606601159474953</c:v>
                </c:pt>
                <c:pt idx="441">
                  <c:v>0.22755191086442242</c:v>
                </c:pt>
                <c:pt idx="442">
                  <c:v>0.21674063040544589</c:v>
                </c:pt>
                <c:pt idx="443">
                  <c:v>0.20819080156348868</c:v>
                </c:pt>
                <c:pt idx="444">
                  <c:v>0.19498123202342568</c:v>
                </c:pt>
                <c:pt idx="445">
                  <c:v>0.18972269573717696</c:v>
                </c:pt>
                <c:pt idx="446">
                  <c:v>0.18369007679490174</c:v>
                </c:pt>
                <c:pt idx="447">
                  <c:v>0.18006833084211171</c:v>
                </c:pt>
                <c:pt idx="448">
                  <c:v>0.16983123962966759</c:v>
                </c:pt>
                <c:pt idx="449">
                  <c:v>0.17059320186342775</c:v>
                </c:pt>
                <c:pt idx="450">
                  <c:v>0.16141252132575304</c:v>
                </c:pt>
                <c:pt idx="451">
                  <c:v>0.15705061833883366</c:v>
                </c:pt>
                <c:pt idx="452">
                  <c:v>0.14985043525305294</c:v>
                </c:pt>
                <c:pt idx="453">
                  <c:v>0.15675173872257031</c:v>
                </c:pt>
                <c:pt idx="454">
                  <c:v>0.19452626013582944</c:v>
                </c:pt>
                <c:pt idx="455">
                  <c:v>0.24383598757221564</c:v>
                </c:pt>
                <c:pt idx="456">
                  <c:v>0.22906663435728614</c:v>
                </c:pt>
                <c:pt idx="457">
                  <c:v>0.21893614828874525</c:v>
                </c:pt>
                <c:pt idx="458">
                  <c:v>0.21563187468446413</c:v>
                </c:pt>
                <c:pt idx="459">
                  <c:v>0.20049009679358676</c:v>
                </c:pt>
                <c:pt idx="460">
                  <c:v>0.19492324883037734</c:v>
                </c:pt>
                <c:pt idx="461">
                  <c:v>0.18463959054004772</c:v>
                </c:pt>
                <c:pt idx="462">
                  <c:v>0.18030176001769718</c:v>
                </c:pt>
                <c:pt idx="463">
                  <c:v>0.18251304267970603</c:v>
                </c:pt>
                <c:pt idx="464">
                  <c:v>0.17309545296263751</c:v>
                </c:pt>
                <c:pt idx="465">
                  <c:v>0.1631770106240738</c:v>
                </c:pt>
                <c:pt idx="466">
                  <c:v>0.15526162585259282</c:v>
                </c:pt>
                <c:pt idx="467">
                  <c:v>0.14786771411137131</c:v>
                </c:pt>
                <c:pt idx="468">
                  <c:v>0.14156710761626859</c:v>
                </c:pt>
                <c:pt idx="469">
                  <c:v>0.14237610559663666</c:v>
                </c:pt>
                <c:pt idx="470">
                  <c:v>0.14306391523141654</c:v>
                </c:pt>
                <c:pt idx="471">
                  <c:v>0.13817832677103184</c:v>
                </c:pt>
                <c:pt idx="472">
                  <c:v>0.13764837965073556</c:v>
                </c:pt>
                <c:pt idx="473">
                  <c:v>0.15116052581731343</c:v>
                </c:pt>
                <c:pt idx="474">
                  <c:v>0.15920007801166014</c:v>
                </c:pt>
                <c:pt idx="475">
                  <c:v>0.15325000003730754</c:v>
                </c:pt>
                <c:pt idx="476">
                  <c:v>0.14642526676519249</c:v>
                </c:pt>
                <c:pt idx="477">
                  <c:v>0.1592767668539829</c:v>
                </c:pt>
                <c:pt idx="478">
                  <c:v>0.15624780429084675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818496"/>
        <c:axId val="35836672"/>
      </c:lineChart>
      <c:dateAx>
        <c:axId val="35818496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 sz="1000" b="0"/>
            </a:pPr>
            <a:endParaRPr lang="en-US"/>
          </a:p>
        </c:txPr>
        <c:crossAx val="35836672"/>
        <c:crosses val="autoZero"/>
        <c:auto val="1"/>
        <c:lblOffset val="100"/>
        <c:baseTimeUnit val="months"/>
        <c:majorUnit val="24"/>
        <c:majorTimeUnit val="months"/>
      </c:dateAx>
      <c:valAx>
        <c:axId val="35836672"/>
        <c:scaling>
          <c:orientation val="minMax"/>
          <c:max val="0.55000000000000004"/>
          <c:min val="0"/>
        </c:scaling>
        <c:delete val="0"/>
        <c:axPos val="l"/>
        <c:majorGridlines>
          <c:spPr>
            <a:ln>
              <a:solidFill>
                <a:schemeClr val="tx1"/>
              </a:solidFill>
            </a:ln>
          </c:spPr>
        </c:majorGridlines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35818496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b"/>
      <c:layout>
        <c:manualLayout>
          <c:xMode val="edge"/>
          <c:yMode val="edge"/>
          <c:x val="0.12316415611092092"/>
          <c:y val="8.4469160104986882E-2"/>
          <c:w val="0.45777773022937346"/>
          <c:h val="7.5048337707786544E-2"/>
        </c:manualLayout>
      </c:layout>
      <c:overlay val="0"/>
      <c:txPr>
        <a:bodyPr/>
        <a:lstStyle/>
        <a:p>
          <a:pPr>
            <a:defRPr sz="1000" b="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900" baseline="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68654741397295"/>
          <c:y val="3.2827380952380955E-2"/>
          <c:w val="0.84480928907353658"/>
          <c:h val="0.84107822459692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Rolling 20-day Standard Deviation</c:v>
                </c:pt>
              </c:strCache>
            </c:strRef>
          </c:tx>
          <c:spPr>
            <a:ln w="19050">
              <a:solidFill>
                <a:srgbClr val="FFCC00"/>
              </a:solidFill>
            </a:ln>
          </c:spPr>
          <c:marker>
            <c:symbol val="none"/>
          </c:marker>
          <c:cat>
            <c:numRef>
              <c:f>Sheet1!$A$2:$A$3228</c:f>
              <c:numCache>
                <c:formatCode>m/d/yy;@</c:formatCode>
                <c:ptCount val="3227"/>
                <c:pt idx="0">
                  <c:v>36893</c:v>
                </c:pt>
                <c:pt idx="1">
                  <c:v>36894</c:v>
                </c:pt>
                <c:pt idx="2">
                  <c:v>36895</c:v>
                </c:pt>
                <c:pt idx="3">
                  <c:v>36896</c:v>
                </c:pt>
                <c:pt idx="4">
                  <c:v>36899</c:v>
                </c:pt>
                <c:pt idx="5">
                  <c:v>36900</c:v>
                </c:pt>
                <c:pt idx="6">
                  <c:v>36901</c:v>
                </c:pt>
                <c:pt idx="7">
                  <c:v>36902</c:v>
                </c:pt>
                <c:pt idx="8">
                  <c:v>36903</c:v>
                </c:pt>
                <c:pt idx="9">
                  <c:v>36907</c:v>
                </c:pt>
                <c:pt idx="10">
                  <c:v>36908</c:v>
                </c:pt>
                <c:pt idx="11">
                  <c:v>36909</c:v>
                </c:pt>
                <c:pt idx="12">
                  <c:v>36910</c:v>
                </c:pt>
                <c:pt idx="13">
                  <c:v>36913</c:v>
                </c:pt>
                <c:pt idx="14">
                  <c:v>36914</c:v>
                </c:pt>
                <c:pt idx="15">
                  <c:v>36915</c:v>
                </c:pt>
                <c:pt idx="16">
                  <c:v>36916</c:v>
                </c:pt>
                <c:pt idx="17">
                  <c:v>36917</c:v>
                </c:pt>
                <c:pt idx="18">
                  <c:v>36920</c:v>
                </c:pt>
                <c:pt idx="19">
                  <c:v>36921</c:v>
                </c:pt>
                <c:pt idx="20">
                  <c:v>36922</c:v>
                </c:pt>
                <c:pt idx="21">
                  <c:v>36923</c:v>
                </c:pt>
                <c:pt idx="22">
                  <c:v>36924</c:v>
                </c:pt>
                <c:pt idx="23">
                  <c:v>36927</c:v>
                </c:pt>
                <c:pt idx="24">
                  <c:v>36928</c:v>
                </c:pt>
                <c:pt idx="25">
                  <c:v>36929</c:v>
                </c:pt>
                <c:pt idx="26">
                  <c:v>36930</c:v>
                </c:pt>
                <c:pt idx="27">
                  <c:v>36931</c:v>
                </c:pt>
                <c:pt idx="28">
                  <c:v>36934</c:v>
                </c:pt>
                <c:pt idx="29">
                  <c:v>36935</c:v>
                </c:pt>
                <c:pt idx="30">
                  <c:v>36936</c:v>
                </c:pt>
                <c:pt idx="31">
                  <c:v>36937</c:v>
                </c:pt>
                <c:pt idx="32">
                  <c:v>36938</c:v>
                </c:pt>
                <c:pt idx="33">
                  <c:v>36942</c:v>
                </c:pt>
                <c:pt idx="34">
                  <c:v>36943</c:v>
                </c:pt>
                <c:pt idx="35">
                  <c:v>36944</c:v>
                </c:pt>
                <c:pt idx="36">
                  <c:v>36945</c:v>
                </c:pt>
                <c:pt idx="37">
                  <c:v>36948</c:v>
                </c:pt>
                <c:pt idx="38">
                  <c:v>36949</c:v>
                </c:pt>
                <c:pt idx="39">
                  <c:v>36950</c:v>
                </c:pt>
                <c:pt idx="40">
                  <c:v>36951</c:v>
                </c:pt>
                <c:pt idx="41">
                  <c:v>36952</c:v>
                </c:pt>
                <c:pt idx="42">
                  <c:v>36955</c:v>
                </c:pt>
                <c:pt idx="43">
                  <c:v>36956</c:v>
                </c:pt>
                <c:pt idx="44">
                  <c:v>36957</c:v>
                </c:pt>
                <c:pt idx="45">
                  <c:v>36958</c:v>
                </c:pt>
                <c:pt idx="46">
                  <c:v>36959</c:v>
                </c:pt>
                <c:pt idx="47">
                  <c:v>36962</c:v>
                </c:pt>
                <c:pt idx="48">
                  <c:v>36963</c:v>
                </c:pt>
                <c:pt idx="49">
                  <c:v>36964</c:v>
                </c:pt>
                <c:pt idx="50">
                  <c:v>36965</c:v>
                </c:pt>
                <c:pt idx="51">
                  <c:v>36966</c:v>
                </c:pt>
                <c:pt idx="52">
                  <c:v>36969</c:v>
                </c:pt>
                <c:pt idx="53">
                  <c:v>36970</c:v>
                </c:pt>
                <c:pt idx="54">
                  <c:v>36971</c:v>
                </c:pt>
                <c:pt idx="55">
                  <c:v>36972</c:v>
                </c:pt>
                <c:pt idx="56">
                  <c:v>36973</c:v>
                </c:pt>
                <c:pt idx="57">
                  <c:v>36976</c:v>
                </c:pt>
                <c:pt idx="58">
                  <c:v>36977</c:v>
                </c:pt>
                <c:pt idx="59">
                  <c:v>36978</c:v>
                </c:pt>
                <c:pt idx="60">
                  <c:v>36979</c:v>
                </c:pt>
                <c:pt idx="61">
                  <c:v>36980</c:v>
                </c:pt>
                <c:pt idx="62">
                  <c:v>36983</c:v>
                </c:pt>
                <c:pt idx="63">
                  <c:v>36984</c:v>
                </c:pt>
                <c:pt idx="64">
                  <c:v>36985</c:v>
                </c:pt>
                <c:pt idx="65">
                  <c:v>36986</c:v>
                </c:pt>
                <c:pt idx="66">
                  <c:v>36987</c:v>
                </c:pt>
                <c:pt idx="67">
                  <c:v>36990</c:v>
                </c:pt>
                <c:pt idx="68">
                  <c:v>36991</c:v>
                </c:pt>
                <c:pt idx="69">
                  <c:v>36992</c:v>
                </c:pt>
                <c:pt idx="70">
                  <c:v>36993</c:v>
                </c:pt>
                <c:pt idx="71">
                  <c:v>36997</c:v>
                </c:pt>
                <c:pt idx="72">
                  <c:v>36998</c:v>
                </c:pt>
                <c:pt idx="73">
                  <c:v>36999</c:v>
                </c:pt>
                <c:pt idx="74">
                  <c:v>37000</c:v>
                </c:pt>
                <c:pt idx="75">
                  <c:v>37001</c:v>
                </c:pt>
                <c:pt idx="76">
                  <c:v>37004</c:v>
                </c:pt>
                <c:pt idx="77">
                  <c:v>37005</c:v>
                </c:pt>
                <c:pt idx="78">
                  <c:v>37006</c:v>
                </c:pt>
                <c:pt idx="79">
                  <c:v>37007</c:v>
                </c:pt>
                <c:pt idx="80">
                  <c:v>37008</c:v>
                </c:pt>
                <c:pt idx="81">
                  <c:v>37011</c:v>
                </c:pt>
                <c:pt idx="82">
                  <c:v>37012</c:v>
                </c:pt>
                <c:pt idx="83">
                  <c:v>37013</c:v>
                </c:pt>
                <c:pt idx="84">
                  <c:v>37014</c:v>
                </c:pt>
                <c:pt idx="85">
                  <c:v>37015</c:v>
                </c:pt>
                <c:pt idx="86">
                  <c:v>37018</c:v>
                </c:pt>
                <c:pt idx="87">
                  <c:v>37019</c:v>
                </c:pt>
                <c:pt idx="88">
                  <c:v>37020</c:v>
                </c:pt>
                <c:pt idx="89">
                  <c:v>37021</c:v>
                </c:pt>
                <c:pt idx="90">
                  <c:v>37022</c:v>
                </c:pt>
                <c:pt idx="91">
                  <c:v>37025</c:v>
                </c:pt>
                <c:pt idx="92">
                  <c:v>37026</c:v>
                </c:pt>
                <c:pt idx="93">
                  <c:v>37027</c:v>
                </c:pt>
                <c:pt idx="94">
                  <c:v>37028</c:v>
                </c:pt>
                <c:pt idx="95">
                  <c:v>37029</c:v>
                </c:pt>
                <c:pt idx="96">
                  <c:v>37032</c:v>
                </c:pt>
                <c:pt idx="97">
                  <c:v>37033</c:v>
                </c:pt>
                <c:pt idx="98">
                  <c:v>37034</c:v>
                </c:pt>
                <c:pt idx="99">
                  <c:v>37035</c:v>
                </c:pt>
                <c:pt idx="100">
                  <c:v>37036</c:v>
                </c:pt>
                <c:pt idx="101">
                  <c:v>37040</c:v>
                </c:pt>
                <c:pt idx="102">
                  <c:v>37041</c:v>
                </c:pt>
                <c:pt idx="103">
                  <c:v>37042</c:v>
                </c:pt>
                <c:pt idx="104">
                  <c:v>37043</c:v>
                </c:pt>
                <c:pt idx="105">
                  <c:v>37046</c:v>
                </c:pt>
                <c:pt idx="106">
                  <c:v>37047</c:v>
                </c:pt>
                <c:pt idx="107">
                  <c:v>37048</c:v>
                </c:pt>
                <c:pt idx="108">
                  <c:v>37049</c:v>
                </c:pt>
                <c:pt idx="109">
                  <c:v>37050</c:v>
                </c:pt>
                <c:pt idx="110">
                  <c:v>37053</c:v>
                </c:pt>
                <c:pt idx="111">
                  <c:v>37054</c:v>
                </c:pt>
                <c:pt idx="112">
                  <c:v>37055</c:v>
                </c:pt>
                <c:pt idx="113">
                  <c:v>37056</c:v>
                </c:pt>
                <c:pt idx="114">
                  <c:v>37057</c:v>
                </c:pt>
                <c:pt idx="115">
                  <c:v>37060</c:v>
                </c:pt>
                <c:pt idx="116">
                  <c:v>37061</c:v>
                </c:pt>
                <c:pt idx="117">
                  <c:v>37062</c:v>
                </c:pt>
                <c:pt idx="118">
                  <c:v>37063</c:v>
                </c:pt>
                <c:pt idx="119">
                  <c:v>37064</c:v>
                </c:pt>
                <c:pt idx="120">
                  <c:v>37067</c:v>
                </c:pt>
                <c:pt idx="121">
                  <c:v>37068</c:v>
                </c:pt>
                <c:pt idx="122">
                  <c:v>37069</c:v>
                </c:pt>
                <c:pt idx="123">
                  <c:v>37070</c:v>
                </c:pt>
                <c:pt idx="124">
                  <c:v>37071</c:v>
                </c:pt>
                <c:pt idx="125">
                  <c:v>37074</c:v>
                </c:pt>
                <c:pt idx="126">
                  <c:v>37075</c:v>
                </c:pt>
                <c:pt idx="127">
                  <c:v>37077</c:v>
                </c:pt>
                <c:pt idx="128">
                  <c:v>37078</c:v>
                </c:pt>
                <c:pt idx="129">
                  <c:v>37081</c:v>
                </c:pt>
                <c:pt idx="130">
                  <c:v>37082</c:v>
                </c:pt>
                <c:pt idx="131">
                  <c:v>37083</c:v>
                </c:pt>
                <c:pt idx="132">
                  <c:v>37084</c:v>
                </c:pt>
                <c:pt idx="133">
                  <c:v>37085</c:v>
                </c:pt>
                <c:pt idx="134">
                  <c:v>37088</c:v>
                </c:pt>
                <c:pt idx="135">
                  <c:v>37089</c:v>
                </c:pt>
                <c:pt idx="136">
                  <c:v>37090</c:v>
                </c:pt>
                <c:pt idx="137">
                  <c:v>37091</c:v>
                </c:pt>
                <c:pt idx="138">
                  <c:v>37092</c:v>
                </c:pt>
                <c:pt idx="139">
                  <c:v>37095</c:v>
                </c:pt>
                <c:pt idx="140">
                  <c:v>37096</c:v>
                </c:pt>
                <c:pt idx="141">
                  <c:v>37097</c:v>
                </c:pt>
                <c:pt idx="142">
                  <c:v>37098</c:v>
                </c:pt>
                <c:pt idx="143">
                  <c:v>37099</c:v>
                </c:pt>
                <c:pt idx="144">
                  <c:v>37102</c:v>
                </c:pt>
                <c:pt idx="145">
                  <c:v>37103</c:v>
                </c:pt>
                <c:pt idx="146">
                  <c:v>37104</c:v>
                </c:pt>
                <c:pt idx="147">
                  <c:v>37105</c:v>
                </c:pt>
                <c:pt idx="148">
                  <c:v>37106</c:v>
                </c:pt>
                <c:pt idx="149">
                  <c:v>37109</c:v>
                </c:pt>
                <c:pt idx="150">
                  <c:v>37110</c:v>
                </c:pt>
                <c:pt idx="151">
                  <c:v>37111</c:v>
                </c:pt>
                <c:pt idx="152">
                  <c:v>37112</c:v>
                </c:pt>
                <c:pt idx="153">
                  <c:v>37113</c:v>
                </c:pt>
                <c:pt idx="154">
                  <c:v>37116</c:v>
                </c:pt>
                <c:pt idx="155">
                  <c:v>37117</c:v>
                </c:pt>
                <c:pt idx="156">
                  <c:v>37118</c:v>
                </c:pt>
                <c:pt idx="157">
                  <c:v>37119</c:v>
                </c:pt>
                <c:pt idx="158">
                  <c:v>37120</c:v>
                </c:pt>
                <c:pt idx="159">
                  <c:v>37123</c:v>
                </c:pt>
                <c:pt idx="160">
                  <c:v>37124</c:v>
                </c:pt>
                <c:pt idx="161">
                  <c:v>37125</c:v>
                </c:pt>
                <c:pt idx="162">
                  <c:v>37126</c:v>
                </c:pt>
                <c:pt idx="163">
                  <c:v>37127</c:v>
                </c:pt>
                <c:pt idx="164">
                  <c:v>37130</c:v>
                </c:pt>
                <c:pt idx="165">
                  <c:v>37131</c:v>
                </c:pt>
                <c:pt idx="166">
                  <c:v>37132</c:v>
                </c:pt>
                <c:pt idx="167">
                  <c:v>37133</c:v>
                </c:pt>
                <c:pt idx="168">
                  <c:v>37134</c:v>
                </c:pt>
                <c:pt idx="169">
                  <c:v>37138</c:v>
                </c:pt>
                <c:pt idx="170">
                  <c:v>37139</c:v>
                </c:pt>
                <c:pt idx="171">
                  <c:v>37140</c:v>
                </c:pt>
                <c:pt idx="172">
                  <c:v>37141</c:v>
                </c:pt>
                <c:pt idx="173">
                  <c:v>37144</c:v>
                </c:pt>
                <c:pt idx="174">
                  <c:v>37151</c:v>
                </c:pt>
                <c:pt idx="175">
                  <c:v>37152</c:v>
                </c:pt>
                <c:pt idx="176">
                  <c:v>37153</c:v>
                </c:pt>
                <c:pt idx="177">
                  <c:v>37154</c:v>
                </c:pt>
                <c:pt idx="178">
                  <c:v>37155</c:v>
                </c:pt>
                <c:pt idx="179">
                  <c:v>37158</c:v>
                </c:pt>
                <c:pt idx="180">
                  <c:v>37159</c:v>
                </c:pt>
                <c:pt idx="181">
                  <c:v>37160</c:v>
                </c:pt>
                <c:pt idx="182">
                  <c:v>37161</c:v>
                </c:pt>
                <c:pt idx="183">
                  <c:v>37162</c:v>
                </c:pt>
                <c:pt idx="184">
                  <c:v>37165</c:v>
                </c:pt>
                <c:pt idx="185">
                  <c:v>37166</c:v>
                </c:pt>
                <c:pt idx="186">
                  <c:v>37167</c:v>
                </c:pt>
                <c:pt idx="187">
                  <c:v>37168</c:v>
                </c:pt>
                <c:pt idx="188">
                  <c:v>37169</c:v>
                </c:pt>
                <c:pt idx="189">
                  <c:v>37172</c:v>
                </c:pt>
                <c:pt idx="190">
                  <c:v>37173</c:v>
                </c:pt>
                <c:pt idx="191">
                  <c:v>37174</c:v>
                </c:pt>
                <c:pt idx="192">
                  <c:v>37175</c:v>
                </c:pt>
                <c:pt idx="193">
                  <c:v>37176</c:v>
                </c:pt>
                <c:pt idx="194">
                  <c:v>37179</c:v>
                </c:pt>
                <c:pt idx="195">
                  <c:v>37180</c:v>
                </c:pt>
                <c:pt idx="196">
                  <c:v>37181</c:v>
                </c:pt>
                <c:pt idx="197">
                  <c:v>37182</c:v>
                </c:pt>
                <c:pt idx="198">
                  <c:v>37183</c:v>
                </c:pt>
                <c:pt idx="199">
                  <c:v>37186</c:v>
                </c:pt>
                <c:pt idx="200">
                  <c:v>37187</c:v>
                </c:pt>
                <c:pt idx="201">
                  <c:v>37188</c:v>
                </c:pt>
                <c:pt idx="202">
                  <c:v>37189</c:v>
                </c:pt>
                <c:pt idx="203">
                  <c:v>37190</c:v>
                </c:pt>
                <c:pt idx="204">
                  <c:v>37193</c:v>
                </c:pt>
                <c:pt idx="205">
                  <c:v>37194</c:v>
                </c:pt>
                <c:pt idx="206">
                  <c:v>37195</c:v>
                </c:pt>
                <c:pt idx="207">
                  <c:v>37196</c:v>
                </c:pt>
                <c:pt idx="208">
                  <c:v>37197</c:v>
                </c:pt>
                <c:pt idx="209">
                  <c:v>37200</c:v>
                </c:pt>
                <c:pt idx="210">
                  <c:v>37201</c:v>
                </c:pt>
                <c:pt idx="211">
                  <c:v>37202</c:v>
                </c:pt>
                <c:pt idx="212">
                  <c:v>37203</c:v>
                </c:pt>
                <c:pt idx="213">
                  <c:v>37204</c:v>
                </c:pt>
                <c:pt idx="214">
                  <c:v>37207</c:v>
                </c:pt>
                <c:pt idx="215">
                  <c:v>37208</c:v>
                </c:pt>
                <c:pt idx="216">
                  <c:v>37209</c:v>
                </c:pt>
                <c:pt idx="217">
                  <c:v>37210</c:v>
                </c:pt>
                <c:pt idx="218">
                  <c:v>37211</c:v>
                </c:pt>
                <c:pt idx="219">
                  <c:v>37214</c:v>
                </c:pt>
                <c:pt idx="220">
                  <c:v>37215</c:v>
                </c:pt>
                <c:pt idx="221">
                  <c:v>37216</c:v>
                </c:pt>
                <c:pt idx="222">
                  <c:v>37218</c:v>
                </c:pt>
                <c:pt idx="223">
                  <c:v>37221</c:v>
                </c:pt>
                <c:pt idx="224">
                  <c:v>37222</c:v>
                </c:pt>
                <c:pt idx="225">
                  <c:v>37223</c:v>
                </c:pt>
                <c:pt idx="226">
                  <c:v>37224</c:v>
                </c:pt>
                <c:pt idx="227">
                  <c:v>37225</c:v>
                </c:pt>
                <c:pt idx="228">
                  <c:v>37228</c:v>
                </c:pt>
                <c:pt idx="229">
                  <c:v>37229</c:v>
                </c:pt>
                <c:pt idx="230">
                  <c:v>37230</c:v>
                </c:pt>
                <c:pt idx="231">
                  <c:v>37231</c:v>
                </c:pt>
                <c:pt idx="232">
                  <c:v>37232</c:v>
                </c:pt>
                <c:pt idx="233">
                  <c:v>37235</c:v>
                </c:pt>
                <c:pt idx="234">
                  <c:v>37236</c:v>
                </c:pt>
                <c:pt idx="235">
                  <c:v>37237</c:v>
                </c:pt>
                <c:pt idx="236">
                  <c:v>37238</c:v>
                </c:pt>
                <c:pt idx="237">
                  <c:v>37239</c:v>
                </c:pt>
                <c:pt idx="238">
                  <c:v>37242</c:v>
                </c:pt>
                <c:pt idx="239">
                  <c:v>37243</c:v>
                </c:pt>
                <c:pt idx="240">
                  <c:v>37244</c:v>
                </c:pt>
                <c:pt idx="241">
                  <c:v>37245</c:v>
                </c:pt>
                <c:pt idx="242">
                  <c:v>37246</c:v>
                </c:pt>
                <c:pt idx="243">
                  <c:v>37249</c:v>
                </c:pt>
                <c:pt idx="244">
                  <c:v>37251</c:v>
                </c:pt>
                <c:pt idx="245">
                  <c:v>37252</c:v>
                </c:pt>
                <c:pt idx="246">
                  <c:v>37253</c:v>
                </c:pt>
                <c:pt idx="247">
                  <c:v>37256</c:v>
                </c:pt>
                <c:pt idx="248">
                  <c:v>37258</c:v>
                </c:pt>
                <c:pt idx="249">
                  <c:v>37259</c:v>
                </c:pt>
                <c:pt idx="250">
                  <c:v>37260</c:v>
                </c:pt>
                <c:pt idx="251">
                  <c:v>37263</c:v>
                </c:pt>
                <c:pt idx="252">
                  <c:v>37264</c:v>
                </c:pt>
                <c:pt idx="253">
                  <c:v>37265</c:v>
                </c:pt>
                <c:pt idx="254">
                  <c:v>37266</c:v>
                </c:pt>
                <c:pt idx="255">
                  <c:v>37267</c:v>
                </c:pt>
                <c:pt idx="256">
                  <c:v>37270</c:v>
                </c:pt>
                <c:pt idx="257">
                  <c:v>37271</c:v>
                </c:pt>
                <c:pt idx="258">
                  <c:v>37272</c:v>
                </c:pt>
                <c:pt idx="259">
                  <c:v>37273</c:v>
                </c:pt>
                <c:pt idx="260">
                  <c:v>37274</c:v>
                </c:pt>
                <c:pt idx="261">
                  <c:v>37278</c:v>
                </c:pt>
                <c:pt idx="262">
                  <c:v>37279</c:v>
                </c:pt>
                <c:pt idx="263">
                  <c:v>37280</c:v>
                </c:pt>
                <c:pt idx="264">
                  <c:v>37281</c:v>
                </c:pt>
                <c:pt idx="265">
                  <c:v>37284</c:v>
                </c:pt>
                <c:pt idx="266">
                  <c:v>37285</c:v>
                </c:pt>
                <c:pt idx="267">
                  <c:v>37286</c:v>
                </c:pt>
                <c:pt idx="268">
                  <c:v>37287</c:v>
                </c:pt>
                <c:pt idx="269">
                  <c:v>37288</c:v>
                </c:pt>
                <c:pt idx="270">
                  <c:v>37291</c:v>
                </c:pt>
                <c:pt idx="271">
                  <c:v>37292</c:v>
                </c:pt>
                <c:pt idx="272">
                  <c:v>37293</c:v>
                </c:pt>
                <c:pt idx="273">
                  <c:v>37294</c:v>
                </c:pt>
                <c:pt idx="274">
                  <c:v>37295</c:v>
                </c:pt>
                <c:pt idx="275">
                  <c:v>37298</c:v>
                </c:pt>
                <c:pt idx="276">
                  <c:v>37299</c:v>
                </c:pt>
                <c:pt idx="277">
                  <c:v>37300</c:v>
                </c:pt>
                <c:pt idx="278">
                  <c:v>37301</c:v>
                </c:pt>
                <c:pt idx="279">
                  <c:v>37302</c:v>
                </c:pt>
                <c:pt idx="280">
                  <c:v>37306</c:v>
                </c:pt>
                <c:pt idx="281">
                  <c:v>37307</c:v>
                </c:pt>
                <c:pt idx="282">
                  <c:v>37308</c:v>
                </c:pt>
                <c:pt idx="283">
                  <c:v>37309</c:v>
                </c:pt>
                <c:pt idx="284">
                  <c:v>37312</c:v>
                </c:pt>
                <c:pt idx="285">
                  <c:v>37313</c:v>
                </c:pt>
                <c:pt idx="286">
                  <c:v>37314</c:v>
                </c:pt>
                <c:pt idx="287">
                  <c:v>37315</c:v>
                </c:pt>
                <c:pt idx="288">
                  <c:v>37316</c:v>
                </c:pt>
                <c:pt idx="289">
                  <c:v>37319</c:v>
                </c:pt>
                <c:pt idx="290">
                  <c:v>37320</c:v>
                </c:pt>
                <c:pt idx="291">
                  <c:v>37321</c:v>
                </c:pt>
                <c:pt idx="292">
                  <c:v>37322</c:v>
                </c:pt>
                <c:pt idx="293">
                  <c:v>37323</c:v>
                </c:pt>
                <c:pt idx="294">
                  <c:v>37326</c:v>
                </c:pt>
                <c:pt idx="295">
                  <c:v>37327</c:v>
                </c:pt>
                <c:pt idx="296">
                  <c:v>37328</c:v>
                </c:pt>
                <c:pt idx="297">
                  <c:v>37329</c:v>
                </c:pt>
                <c:pt idx="298">
                  <c:v>37330</c:v>
                </c:pt>
                <c:pt idx="299">
                  <c:v>37333</c:v>
                </c:pt>
                <c:pt idx="300">
                  <c:v>37334</c:v>
                </c:pt>
                <c:pt idx="301">
                  <c:v>37335</c:v>
                </c:pt>
                <c:pt idx="302">
                  <c:v>37336</c:v>
                </c:pt>
                <c:pt idx="303">
                  <c:v>37337</c:v>
                </c:pt>
                <c:pt idx="304">
                  <c:v>37340</c:v>
                </c:pt>
                <c:pt idx="305">
                  <c:v>37341</c:v>
                </c:pt>
                <c:pt idx="306">
                  <c:v>37342</c:v>
                </c:pt>
                <c:pt idx="307">
                  <c:v>37343</c:v>
                </c:pt>
                <c:pt idx="308">
                  <c:v>37347</c:v>
                </c:pt>
                <c:pt idx="309">
                  <c:v>37348</c:v>
                </c:pt>
                <c:pt idx="310">
                  <c:v>37349</c:v>
                </c:pt>
                <c:pt idx="311">
                  <c:v>37350</c:v>
                </c:pt>
                <c:pt idx="312">
                  <c:v>37351</c:v>
                </c:pt>
                <c:pt idx="313">
                  <c:v>37354</c:v>
                </c:pt>
                <c:pt idx="314">
                  <c:v>37355</c:v>
                </c:pt>
                <c:pt idx="315">
                  <c:v>37356</c:v>
                </c:pt>
                <c:pt idx="316">
                  <c:v>37357</c:v>
                </c:pt>
                <c:pt idx="317">
                  <c:v>37358</c:v>
                </c:pt>
                <c:pt idx="318">
                  <c:v>37361</c:v>
                </c:pt>
                <c:pt idx="319">
                  <c:v>37362</c:v>
                </c:pt>
                <c:pt idx="320">
                  <c:v>37363</c:v>
                </c:pt>
                <c:pt idx="321">
                  <c:v>37364</c:v>
                </c:pt>
                <c:pt idx="322">
                  <c:v>37365</c:v>
                </c:pt>
                <c:pt idx="323">
                  <c:v>37368</c:v>
                </c:pt>
                <c:pt idx="324">
                  <c:v>37369</c:v>
                </c:pt>
                <c:pt idx="325">
                  <c:v>37370</c:v>
                </c:pt>
                <c:pt idx="326">
                  <c:v>37371</c:v>
                </c:pt>
                <c:pt idx="327">
                  <c:v>37372</c:v>
                </c:pt>
                <c:pt idx="328">
                  <c:v>37375</c:v>
                </c:pt>
                <c:pt idx="329">
                  <c:v>37376</c:v>
                </c:pt>
                <c:pt idx="330">
                  <c:v>37377</c:v>
                </c:pt>
                <c:pt idx="331">
                  <c:v>37378</c:v>
                </c:pt>
                <c:pt idx="332">
                  <c:v>37379</c:v>
                </c:pt>
                <c:pt idx="333">
                  <c:v>37382</c:v>
                </c:pt>
                <c:pt idx="334">
                  <c:v>37383</c:v>
                </c:pt>
                <c:pt idx="335">
                  <c:v>37384</c:v>
                </c:pt>
                <c:pt idx="336">
                  <c:v>37385</c:v>
                </c:pt>
                <c:pt idx="337">
                  <c:v>37386</c:v>
                </c:pt>
                <c:pt idx="338">
                  <c:v>37389</c:v>
                </c:pt>
                <c:pt idx="339">
                  <c:v>37390</c:v>
                </c:pt>
                <c:pt idx="340">
                  <c:v>37391</c:v>
                </c:pt>
                <c:pt idx="341">
                  <c:v>37392</c:v>
                </c:pt>
                <c:pt idx="342">
                  <c:v>37393</c:v>
                </c:pt>
                <c:pt idx="343">
                  <c:v>37396</c:v>
                </c:pt>
                <c:pt idx="344">
                  <c:v>37397</c:v>
                </c:pt>
                <c:pt idx="345">
                  <c:v>37398</c:v>
                </c:pt>
                <c:pt idx="346">
                  <c:v>37399</c:v>
                </c:pt>
                <c:pt idx="347">
                  <c:v>37400</c:v>
                </c:pt>
                <c:pt idx="348">
                  <c:v>37404</c:v>
                </c:pt>
                <c:pt idx="349">
                  <c:v>37405</c:v>
                </c:pt>
                <c:pt idx="350">
                  <c:v>37406</c:v>
                </c:pt>
                <c:pt idx="351">
                  <c:v>37407</c:v>
                </c:pt>
                <c:pt idx="352">
                  <c:v>37410</c:v>
                </c:pt>
                <c:pt idx="353">
                  <c:v>37411</c:v>
                </c:pt>
                <c:pt idx="354">
                  <c:v>37412</c:v>
                </c:pt>
                <c:pt idx="355">
                  <c:v>37413</c:v>
                </c:pt>
                <c:pt idx="356">
                  <c:v>37414</c:v>
                </c:pt>
                <c:pt idx="357">
                  <c:v>37417</c:v>
                </c:pt>
                <c:pt idx="358">
                  <c:v>37418</c:v>
                </c:pt>
                <c:pt idx="359">
                  <c:v>37419</c:v>
                </c:pt>
                <c:pt idx="360">
                  <c:v>37420</c:v>
                </c:pt>
                <c:pt idx="361">
                  <c:v>37421</c:v>
                </c:pt>
                <c:pt idx="362">
                  <c:v>37424</c:v>
                </c:pt>
                <c:pt idx="363">
                  <c:v>37425</c:v>
                </c:pt>
                <c:pt idx="364">
                  <c:v>37426</c:v>
                </c:pt>
                <c:pt idx="365">
                  <c:v>37427</c:v>
                </c:pt>
                <c:pt idx="366">
                  <c:v>37428</c:v>
                </c:pt>
                <c:pt idx="367">
                  <c:v>37431</c:v>
                </c:pt>
                <c:pt idx="368">
                  <c:v>37432</c:v>
                </c:pt>
                <c:pt idx="369">
                  <c:v>37433</c:v>
                </c:pt>
                <c:pt idx="370">
                  <c:v>37434</c:v>
                </c:pt>
                <c:pt idx="371">
                  <c:v>37435</c:v>
                </c:pt>
                <c:pt idx="372">
                  <c:v>37438</c:v>
                </c:pt>
                <c:pt idx="373">
                  <c:v>37439</c:v>
                </c:pt>
                <c:pt idx="374">
                  <c:v>37440</c:v>
                </c:pt>
                <c:pt idx="375">
                  <c:v>37442</c:v>
                </c:pt>
                <c:pt idx="376">
                  <c:v>37445</c:v>
                </c:pt>
                <c:pt idx="377">
                  <c:v>37446</c:v>
                </c:pt>
                <c:pt idx="378">
                  <c:v>37447</c:v>
                </c:pt>
                <c:pt idx="379">
                  <c:v>37448</c:v>
                </c:pt>
                <c:pt idx="380">
                  <c:v>37449</c:v>
                </c:pt>
                <c:pt idx="381">
                  <c:v>37452</c:v>
                </c:pt>
                <c:pt idx="382">
                  <c:v>37453</c:v>
                </c:pt>
                <c:pt idx="383">
                  <c:v>37454</c:v>
                </c:pt>
                <c:pt idx="384">
                  <c:v>37455</c:v>
                </c:pt>
                <c:pt idx="385">
                  <c:v>37456</c:v>
                </c:pt>
                <c:pt idx="386">
                  <c:v>37459</c:v>
                </c:pt>
                <c:pt idx="387">
                  <c:v>37460</c:v>
                </c:pt>
                <c:pt idx="388">
                  <c:v>37461</c:v>
                </c:pt>
                <c:pt idx="389">
                  <c:v>37462</c:v>
                </c:pt>
                <c:pt idx="390">
                  <c:v>37463</c:v>
                </c:pt>
                <c:pt idx="391">
                  <c:v>37466</c:v>
                </c:pt>
                <c:pt idx="392">
                  <c:v>37467</c:v>
                </c:pt>
                <c:pt idx="393">
                  <c:v>37468</c:v>
                </c:pt>
                <c:pt idx="394">
                  <c:v>37469</c:v>
                </c:pt>
                <c:pt idx="395">
                  <c:v>37470</c:v>
                </c:pt>
                <c:pt idx="396">
                  <c:v>37473</c:v>
                </c:pt>
                <c:pt idx="397">
                  <c:v>37474</c:v>
                </c:pt>
                <c:pt idx="398">
                  <c:v>37475</c:v>
                </c:pt>
                <c:pt idx="399">
                  <c:v>37476</c:v>
                </c:pt>
                <c:pt idx="400">
                  <c:v>37477</c:v>
                </c:pt>
                <c:pt idx="401">
                  <c:v>37480</c:v>
                </c:pt>
                <c:pt idx="402">
                  <c:v>37481</c:v>
                </c:pt>
                <c:pt idx="403">
                  <c:v>37482</c:v>
                </c:pt>
                <c:pt idx="404">
                  <c:v>37483</c:v>
                </c:pt>
                <c:pt idx="405">
                  <c:v>37484</c:v>
                </c:pt>
                <c:pt idx="406">
                  <c:v>37487</c:v>
                </c:pt>
                <c:pt idx="407">
                  <c:v>37488</c:v>
                </c:pt>
                <c:pt idx="408">
                  <c:v>37489</c:v>
                </c:pt>
                <c:pt idx="409">
                  <c:v>37490</c:v>
                </c:pt>
                <c:pt idx="410">
                  <c:v>37491</c:v>
                </c:pt>
                <c:pt idx="411">
                  <c:v>37494</c:v>
                </c:pt>
                <c:pt idx="412">
                  <c:v>37495</c:v>
                </c:pt>
                <c:pt idx="413">
                  <c:v>37496</c:v>
                </c:pt>
                <c:pt idx="414">
                  <c:v>37497</c:v>
                </c:pt>
                <c:pt idx="415">
                  <c:v>37498</c:v>
                </c:pt>
                <c:pt idx="416">
                  <c:v>37502</c:v>
                </c:pt>
                <c:pt idx="417">
                  <c:v>37503</c:v>
                </c:pt>
                <c:pt idx="418">
                  <c:v>37504</c:v>
                </c:pt>
                <c:pt idx="419">
                  <c:v>37505</c:v>
                </c:pt>
                <c:pt idx="420">
                  <c:v>37508</c:v>
                </c:pt>
                <c:pt idx="421">
                  <c:v>37509</c:v>
                </c:pt>
                <c:pt idx="422">
                  <c:v>37510</c:v>
                </c:pt>
                <c:pt idx="423">
                  <c:v>37511</c:v>
                </c:pt>
                <c:pt idx="424">
                  <c:v>37512</c:v>
                </c:pt>
                <c:pt idx="425">
                  <c:v>37515</c:v>
                </c:pt>
                <c:pt idx="426">
                  <c:v>37516</c:v>
                </c:pt>
                <c:pt idx="427">
                  <c:v>37517</c:v>
                </c:pt>
                <c:pt idx="428">
                  <c:v>37518</c:v>
                </c:pt>
                <c:pt idx="429">
                  <c:v>37519</c:v>
                </c:pt>
                <c:pt idx="430">
                  <c:v>37522</c:v>
                </c:pt>
                <c:pt idx="431">
                  <c:v>37523</c:v>
                </c:pt>
                <c:pt idx="432">
                  <c:v>37524</c:v>
                </c:pt>
                <c:pt idx="433">
                  <c:v>37525</c:v>
                </c:pt>
                <c:pt idx="434">
                  <c:v>37526</c:v>
                </c:pt>
                <c:pt idx="435">
                  <c:v>37529</c:v>
                </c:pt>
                <c:pt idx="436">
                  <c:v>37530</c:v>
                </c:pt>
                <c:pt idx="437">
                  <c:v>37531</c:v>
                </c:pt>
                <c:pt idx="438">
                  <c:v>37532</c:v>
                </c:pt>
                <c:pt idx="439">
                  <c:v>37533</c:v>
                </c:pt>
                <c:pt idx="440">
                  <c:v>37536</c:v>
                </c:pt>
                <c:pt idx="441">
                  <c:v>37537</c:v>
                </c:pt>
                <c:pt idx="442">
                  <c:v>37538</c:v>
                </c:pt>
                <c:pt idx="443">
                  <c:v>37539</c:v>
                </c:pt>
                <c:pt idx="444">
                  <c:v>37540</c:v>
                </c:pt>
                <c:pt idx="445">
                  <c:v>37543</c:v>
                </c:pt>
                <c:pt idx="446">
                  <c:v>37544</c:v>
                </c:pt>
                <c:pt idx="447">
                  <c:v>37545</c:v>
                </c:pt>
                <c:pt idx="448">
                  <c:v>37546</c:v>
                </c:pt>
                <c:pt idx="449">
                  <c:v>37547</c:v>
                </c:pt>
                <c:pt idx="450">
                  <c:v>37550</c:v>
                </c:pt>
                <c:pt idx="451">
                  <c:v>37551</c:v>
                </c:pt>
                <c:pt idx="452">
                  <c:v>37552</c:v>
                </c:pt>
                <c:pt idx="453">
                  <c:v>37553</c:v>
                </c:pt>
                <c:pt idx="454">
                  <c:v>37554</c:v>
                </c:pt>
                <c:pt idx="455">
                  <c:v>37557</c:v>
                </c:pt>
                <c:pt idx="456">
                  <c:v>37558</c:v>
                </c:pt>
                <c:pt idx="457">
                  <c:v>37559</c:v>
                </c:pt>
                <c:pt idx="458">
                  <c:v>37560</c:v>
                </c:pt>
                <c:pt idx="459">
                  <c:v>37561</c:v>
                </c:pt>
                <c:pt idx="460">
                  <c:v>37564</c:v>
                </c:pt>
                <c:pt idx="461">
                  <c:v>37565</c:v>
                </c:pt>
                <c:pt idx="462">
                  <c:v>37566</c:v>
                </c:pt>
                <c:pt idx="463">
                  <c:v>37567</c:v>
                </c:pt>
                <c:pt idx="464">
                  <c:v>37568</c:v>
                </c:pt>
                <c:pt idx="465">
                  <c:v>37571</c:v>
                </c:pt>
                <c:pt idx="466">
                  <c:v>37572</c:v>
                </c:pt>
                <c:pt idx="467">
                  <c:v>37573</c:v>
                </c:pt>
                <c:pt idx="468">
                  <c:v>37574</c:v>
                </c:pt>
                <c:pt idx="469">
                  <c:v>37575</c:v>
                </c:pt>
                <c:pt idx="470">
                  <c:v>37578</c:v>
                </c:pt>
                <c:pt idx="471">
                  <c:v>37579</c:v>
                </c:pt>
                <c:pt idx="472">
                  <c:v>37580</c:v>
                </c:pt>
                <c:pt idx="473">
                  <c:v>37581</c:v>
                </c:pt>
                <c:pt idx="474">
                  <c:v>37582</c:v>
                </c:pt>
                <c:pt idx="475">
                  <c:v>37585</c:v>
                </c:pt>
                <c:pt idx="476">
                  <c:v>37586</c:v>
                </c:pt>
                <c:pt idx="477">
                  <c:v>37587</c:v>
                </c:pt>
                <c:pt idx="478">
                  <c:v>37589</c:v>
                </c:pt>
                <c:pt idx="479">
                  <c:v>37592</c:v>
                </c:pt>
                <c:pt idx="480">
                  <c:v>37593</c:v>
                </c:pt>
                <c:pt idx="481">
                  <c:v>37594</c:v>
                </c:pt>
                <c:pt idx="482">
                  <c:v>37595</c:v>
                </c:pt>
                <c:pt idx="483">
                  <c:v>37596</c:v>
                </c:pt>
                <c:pt idx="484">
                  <c:v>37599</c:v>
                </c:pt>
                <c:pt idx="485">
                  <c:v>37600</c:v>
                </c:pt>
                <c:pt idx="486">
                  <c:v>37601</c:v>
                </c:pt>
                <c:pt idx="487">
                  <c:v>37602</c:v>
                </c:pt>
                <c:pt idx="488">
                  <c:v>37603</c:v>
                </c:pt>
                <c:pt idx="489">
                  <c:v>37606</c:v>
                </c:pt>
                <c:pt idx="490">
                  <c:v>37607</c:v>
                </c:pt>
                <c:pt idx="491">
                  <c:v>37608</c:v>
                </c:pt>
                <c:pt idx="492">
                  <c:v>37609</c:v>
                </c:pt>
                <c:pt idx="493">
                  <c:v>37610</c:v>
                </c:pt>
                <c:pt idx="494">
                  <c:v>37613</c:v>
                </c:pt>
                <c:pt idx="495">
                  <c:v>37614</c:v>
                </c:pt>
                <c:pt idx="496">
                  <c:v>37616</c:v>
                </c:pt>
                <c:pt idx="497">
                  <c:v>37617</c:v>
                </c:pt>
                <c:pt idx="498">
                  <c:v>37620</c:v>
                </c:pt>
                <c:pt idx="499">
                  <c:v>37621</c:v>
                </c:pt>
                <c:pt idx="500">
                  <c:v>37623</c:v>
                </c:pt>
                <c:pt idx="501">
                  <c:v>37624</c:v>
                </c:pt>
                <c:pt idx="502">
                  <c:v>37627</c:v>
                </c:pt>
                <c:pt idx="503">
                  <c:v>37628</c:v>
                </c:pt>
                <c:pt idx="504">
                  <c:v>37629</c:v>
                </c:pt>
                <c:pt idx="505">
                  <c:v>37630</c:v>
                </c:pt>
                <c:pt idx="506">
                  <c:v>37631</c:v>
                </c:pt>
                <c:pt idx="507">
                  <c:v>37634</c:v>
                </c:pt>
                <c:pt idx="508">
                  <c:v>37270</c:v>
                </c:pt>
                <c:pt idx="509">
                  <c:v>37271</c:v>
                </c:pt>
                <c:pt idx="510">
                  <c:v>37272</c:v>
                </c:pt>
                <c:pt idx="511">
                  <c:v>37273</c:v>
                </c:pt>
                <c:pt idx="512">
                  <c:v>37642</c:v>
                </c:pt>
                <c:pt idx="513">
                  <c:v>37643</c:v>
                </c:pt>
                <c:pt idx="514">
                  <c:v>37644</c:v>
                </c:pt>
                <c:pt idx="515">
                  <c:v>37645</c:v>
                </c:pt>
                <c:pt idx="516">
                  <c:v>37648</c:v>
                </c:pt>
                <c:pt idx="517">
                  <c:v>37649</c:v>
                </c:pt>
                <c:pt idx="518">
                  <c:v>37650</c:v>
                </c:pt>
                <c:pt idx="519">
                  <c:v>37651</c:v>
                </c:pt>
                <c:pt idx="520">
                  <c:v>37652</c:v>
                </c:pt>
                <c:pt idx="521">
                  <c:v>37655</c:v>
                </c:pt>
                <c:pt idx="522">
                  <c:v>37656</c:v>
                </c:pt>
                <c:pt idx="523">
                  <c:v>37657</c:v>
                </c:pt>
                <c:pt idx="524">
                  <c:v>37658</c:v>
                </c:pt>
                <c:pt idx="525">
                  <c:v>37659</c:v>
                </c:pt>
                <c:pt idx="526">
                  <c:v>37662</c:v>
                </c:pt>
                <c:pt idx="527">
                  <c:v>37663</c:v>
                </c:pt>
                <c:pt idx="528">
                  <c:v>37664</c:v>
                </c:pt>
                <c:pt idx="529">
                  <c:v>37665</c:v>
                </c:pt>
                <c:pt idx="530">
                  <c:v>37666</c:v>
                </c:pt>
                <c:pt idx="531">
                  <c:v>37670</c:v>
                </c:pt>
                <c:pt idx="532">
                  <c:v>37671</c:v>
                </c:pt>
                <c:pt idx="533">
                  <c:v>37672</c:v>
                </c:pt>
                <c:pt idx="534">
                  <c:v>37673</c:v>
                </c:pt>
                <c:pt idx="535">
                  <c:v>37676</c:v>
                </c:pt>
                <c:pt idx="536">
                  <c:v>37677</c:v>
                </c:pt>
                <c:pt idx="537">
                  <c:v>37678</c:v>
                </c:pt>
                <c:pt idx="538">
                  <c:v>37679</c:v>
                </c:pt>
                <c:pt idx="539">
                  <c:v>37680</c:v>
                </c:pt>
                <c:pt idx="540">
                  <c:v>37683</c:v>
                </c:pt>
                <c:pt idx="541">
                  <c:v>37684</c:v>
                </c:pt>
                <c:pt idx="542">
                  <c:v>37685</c:v>
                </c:pt>
                <c:pt idx="543">
                  <c:v>37686</c:v>
                </c:pt>
                <c:pt idx="544">
                  <c:v>37687</c:v>
                </c:pt>
                <c:pt idx="545">
                  <c:v>37690</c:v>
                </c:pt>
                <c:pt idx="546">
                  <c:v>37691</c:v>
                </c:pt>
                <c:pt idx="547">
                  <c:v>37692</c:v>
                </c:pt>
                <c:pt idx="548">
                  <c:v>37693</c:v>
                </c:pt>
                <c:pt idx="549">
                  <c:v>37694</c:v>
                </c:pt>
                <c:pt idx="550">
                  <c:v>37697</c:v>
                </c:pt>
                <c:pt idx="551">
                  <c:v>37698</c:v>
                </c:pt>
                <c:pt idx="552">
                  <c:v>37699</c:v>
                </c:pt>
                <c:pt idx="553">
                  <c:v>37700</c:v>
                </c:pt>
                <c:pt idx="554">
                  <c:v>37701</c:v>
                </c:pt>
                <c:pt idx="555">
                  <c:v>37704</c:v>
                </c:pt>
                <c:pt idx="556">
                  <c:v>37705</c:v>
                </c:pt>
                <c:pt idx="557">
                  <c:v>37706</c:v>
                </c:pt>
                <c:pt idx="558">
                  <c:v>37707</c:v>
                </c:pt>
                <c:pt idx="559">
                  <c:v>37708</c:v>
                </c:pt>
                <c:pt idx="560">
                  <c:v>37711</c:v>
                </c:pt>
                <c:pt idx="561">
                  <c:v>37712</c:v>
                </c:pt>
                <c:pt idx="562">
                  <c:v>37713</c:v>
                </c:pt>
                <c:pt idx="563">
                  <c:v>37714</c:v>
                </c:pt>
                <c:pt idx="564">
                  <c:v>37715</c:v>
                </c:pt>
                <c:pt idx="565">
                  <c:v>37718</c:v>
                </c:pt>
                <c:pt idx="566">
                  <c:v>37719</c:v>
                </c:pt>
                <c:pt idx="567">
                  <c:v>37720</c:v>
                </c:pt>
                <c:pt idx="568">
                  <c:v>37721</c:v>
                </c:pt>
                <c:pt idx="569">
                  <c:v>37722</c:v>
                </c:pt>
                <c:pt idx="570">
                  <c:v>37725</c:v>
                </c:pt>
                <c:pt idx="571">
                  <c:v>37726</c:v>
                </c:pt>
                <c:pt idx="572">
                  <c:v>37727</c:v>
                </c:pt>
                <c:pt idx="573">
                  <c:v>37728</c:v>
                </c:pt>
                <c:pt idx="574">
                  <c:v>37732</c:v>
                </c:pt>
                <c:pt idx="575">
                  <c:v>37733</c:v>
                </c:pt>
                <c:pt idx="576">
                  <c:v>37734</c:v>
                </c:pt>
                <c:pt idx="577">
                  <c:v>37735</c:v>
                </c:pt>
                <c:pt idx="578">
                  <c:v>37736</c:v>
                </c:pt>
                <c:pt idx="579">
                  <c:v>37739</c:v>
                </c:pt>
                <c:pt idx="580">
                  <c:v>37740</c:v>
                </c:pt>
                <c:pt idx="581">
                  <c:v>37741</c:v>
                </c:pt>
                <c:pt idx="582">
                  <c:v>37742</c:v>
                </c:pt>
                <c:pt idx="583">
                  <c:v>37743</c:v>
                </c:pt>
                <c:pt idx="584">
                  <c:v>37746</c:v>
                </c:pt>
                <c:pt idx="585">
                  <c:v>37747</c:v>
                </c:pt>
                <c:pt idx="586">
                  <c:v>37748</c:v>
                </c:pt>
                <c:pt idx="587">
                  <c:v>37749</c:v>
                </c:pt>
                <c:pt idx="588">
                  <c:v>37750</c:v>
                </c:pt>
                <c:pt idx="589">
                  <c:v>37753</c:v>
                </c:pt>
                <c:pt idx="590">
                  <c:v>37754</c:v>
                </c:pt>
                <c:pt idx="591">
                  <c:v>37755</c:v>
                </c:pt>
                <c:pt idx="592">
                  <c:v>37756</c:v>
                </c:pt>
                <c:pt idx="593">
                  <c:v>37757</c:v>
                </c:pt>
                <c:pt idx="594">
                  <c:v>37760</c:v>
                </c:pt>
                <c:pt idx="595">
                  <c:v>37761</c:v>
                </c:pt>
                <c:pt idx="596">
                  <c:v>37762</c:v>
                </c:pt>
                <c:pt idx="597">
                  <c:v>37763</c:v>
                </c:pt>
                <c:pt idx="598">
                  <c:v>37764</c:v>
                </c:pt>
                <c:pt idx="599">
                  <c:v>37768</c:v>
                </c:pt>
                <c:pt idx="600">
                  <c:v>37769</c:v>
                </c:pt>
                <c:pt idx="601">
                  <c:v>37770</c:v>
                </c:pt>
                <c:pt idx="602">
                  <c:v>37771</c:v>
                </c:pt>
                <c:pt idx="603">
                  <c:v>37774</c:v>
                </c:pt>
                <c:pt idx="604">
                  <c:v>37775</c:v>
                </c:pt>
                <c:pt idx="605">
                  <c:v>37776</c:v>
                </c:pt>
                <c:pt idx="606">
                  <c:v>37777</c:v>
                </c:pt>
                <c:pt idx="607">
                  <c:v>37778</c:v>
                </c:pt>
                <c:pt idx="608">
                  <c:v>37781</c:v>
                </c:pt>
                <c:pt idx="609">
                  <c:v>37782</c:v>
                </c:pt>
                <c:pt idx="610">
                  <c:v>37783</c:v>
                </c:pt>
                <c:pt idx="611">
                  <c:v>37784</c:v>
                </c:pt>
                <c:pt idx="612">
                  <c:v>37785</c:v>
                </c:pt>
                <c:pt idx="613">
                  <c:v>37788</c:v>
                </c:pt>
                <c:pt idx="614">
                  <c:v>37789</c:v>
                </c:pt>
                <c:pt idx="615">
                  <c:v>37790</c:v>
                </c:pt>
                <c:pt idx="616">
                  <c:v>37791</c:v>
                </c:pt>
                <c:pt idx="617">
                  <c:v>37792</c:v>
                </c:pt>
                <c:pt idx="618">
                  <c:v>37795</c:v>
                </c:pt>
                <c:pt idx="619">
                  <c:v>37796</c:v>
                </c:pt>
                <c:pt idx="620">
                  <c:v>37797</c:v>
                </c:pt>
                <c:pt idx="621">
                  <c:v>37798</c:v>
                </c:pt>
                <c:pt idx="622">
                  <c:v>37799</c:v>
                </c:pt>
                <c:pt idx="623">
                  <c:v>37802</c:v>
                </c:pt>
                <c:pt idx="624">
                  <c:v>37803</c:v>
                </c:pt>
                <c:pt idx="625">
                  <c:v>37804</c:v>
                </c:pt>
                <c:pt idx="626">
                  <c:v>37805</c:v>
                </c:pt>
                <c:pt idx="627">
                  <c:v>37809</c:v>
                </c:pt>
                <c:pt idx="628">
                  <c:v>37810</c:v>
                </c:pt>
                <c:pt idx="629">
                  <c:v>37811</c:v>
                </c:pt>
                <c:pt idx="630">
                  <c:v>37812</c:v>
                </c:pt>
                <c:pt idx="631">
                  <c:v>37813</c:v>
                </c:pt>
                <c:pt idx="632">
                  <c:v>37816</c:v>
                </c:pt>
                <c:pt idx="633">
                  <c:v>37817</c:v>
                </c:pt>
                <c:pt idx="634">
                  <c:v>37818</c:v>
                </c:pt>
                <c:pt idx="635">
                  <c:v>37819</c:v>
                </c:pt>
                <c:pt idx="636">
                  <c:v>37820</c:v>
                </c:pt>
                <c:pt idx="637">
                  <c:v>37823</c:v>
                </c:pt>
                <c:pt idx="638">
                  <c:v>37824</c:v>
                </c:pt>
                <c:pt idx="639">
                  <c:v>37825</c:v>
                </c:pt>
                <c:pt idx="640">
                  <c:v>37826</c:v>
                </c:pt>
                <c:pt idx="641">
                  <c:v>37827</c:v>
                </c:pt>
                <c:pt idx="642">
                  <c:v>37830</c:v>
                </c:pt>
                <c:pt idx="643">
                  <c:v>37831</c:v>
                </c:pt>
                <c:pt idx="644">
                  <c:v>37832</c:v>
                </c:pt>
                <c:pt idx="645">
                  <c:v>37833</c:v>
                </c:pt>
                <c:pt idx="646">
                  <c:v>37834</c:v>
                </c:pt>
                <c:pt idx="647">
                  <c:v>37837</c:v>
                </c:pt>
                <c:pt idx="648">
                  <c:v>37838</c:v>
                </c:pt>
                <c:pt idx="649">
                  <c:v>37839</c:v>
                </c:pt>
                <c:pt idx="650">
                  <c:v>37840</c:v>
                </c:pt>
                <c:pt idx="651">
                  <c:v>37841</c:v>
                </c:pt>
                <c:pt idx="652">
                  <c:v>37844</c:v>
                </c:pt>
                <c:pt idx="653">
                  <c:v>37845</c:v>
                </c:pt>
                <c:pt idx="654">
                  <c:v>37846</c:v>
                </c:pt>
                <c:pt idx="655">
                  <c:v>37847</c:v>
                </c:pt>
                <c:pt idx="656">
                  <c:v>37848</c:v>
                </c:pt>
                <c:pt idx="657">
                  <c:v>37851</c:v>
                </c:pt>
                <c:pt idx="658">
                  <c:v>37852</c:v>
                </c:pt>
                <c:pt idx="659">
                  <c:v>37853</c:v>
                </c:pt>
                <c:pt idx="660">
                  <c:v>37854</c:v>
                </c:pt>
                <c:pt idx="661">
                  <c:v>37855</c:v>
                </c:pt>
                <c:pt idx="662">
                  <c:v>37858</c:v>
                </c:pt>
                <c:pt idx="663">
                  <c:v>37859</c:v>
                </c:pt>
                <c:pt idx="664">
                  <c:v>37860</c:v>
                </c:pt>
                <c:pt idx="665">
                  <c:v>37861</c:v>
                </c:pt>
                <c:pt idx="666">
                  <c:v>37862</c:v>
                </c:pt>
                <c:pt idx="667">
                  <c:v>37866</c:v>
                </c:pt>
                <c:pt idx="668">
                  <c:v>37867</c:v>
                </c:pt>
                <c:pt idx="669">
                  <c:v>37868</c:v>
                </c:pt>
                <c:pt idx="670">
                  <c:v>37869</c:v>
                </c:pt>
                <c:pt idx="671">
                  <c:v>37872</c:v>
                </c:pt>
                <c:pt idx="672">
                  <c:v>37873</c:v>
                </c:pt>
                <c:pt idx="673">
                  <c:v>37874</c:v>
                </c:pt>
                <c:pt idx="674">
                  <c:v>37875</c:v>
                </c:pt>
                <c:pt idx="675">
                  <c:v>37876</c:v>
                </c:pt>
                <c:pt idx="676">
                  <c:v>37879</c:v>
                </c:pt>
                <c:pt idx="677">
                  <c:v>37880</c:v>
                </c:pt>
                <c:pt idx="678">
                  <c:v>37881</c:v>
                </c:pt>
                <c:pt idx="679">
                  <c:v>37882</c:v>
                </c:pt>
                <c:pt idx="680">
                  <c:v>37883</c:v>
                </c:pt>
                <c:pt idx="681">
                  <c:v>37886</c:v>
                </c:pt>
                <c:pt idx="682">
                  <c:v>37887</c:v>
                </c:pt>
                <c:pt idx="683">
                  <c:v>37888</c:v>
                </c:pt>
                <c:pt idx="684">
                  <c:v>37889</c:v>
                </c:pt>
                <c:pt idx="685">
                  <c:v>37890</c:v>
                </c:pt>
                <c:pt idx="686">
                  <c:v>37893</c:v>
                </c:pt>
                <c:pt idx="687">
                  <c:v>37894</c:v>
                </c:pt>
                <c:pt idx="688">
                  <c:v>37895</c:v>
                </c:pt>
                <c:pt idx="689">
                  <c:v>37896</c:v>
                </c:pt>
                <c:pt idx="690">
                  <c:v>37897</c:v>
                </c:pt>
                <c:pt idx="691">
                  <c:v>37900</c:v>
                </c:pt>
                <c:pt idx="692">
                  <c:v>37901</c:v>
                </c:pt>
                <c:pt idx="693">
                  <c:v>37902</c:v>
                </c:pt>
                <c:pt idx="694">
                  <c:v>37903</c:v>
                </c:pt>
                <c:pt idx="695">
                  <c:v>37904</c:v>
                </c:pt>
                <c:pt idx="696">
                  <c:v>37907</c:v>
                </c:pt>
                <c:pt idx="697">
                  <c:v>37908</c:v>
                </c:pt>
                <c:pt idx="698">
                  <c:v>37909</c:v>
                </c:pt>
                <c:pt idx="699">
                  <c:v>37910</c:v>
                </c:pt>
                <c:pt idx="700">
                  <c:v>37911</c:v>
                </c:pt>
                <c:pt idx="701">
                  <c:v>37914</c:v>
                </c:pt>
                <c:pt idx="702">
                  <c:v>37915</c:v>
                </c:pt>
                <c:pt idx="703">
                  <c:v>37916</c:v>
                </c:pt>
                <c:pt idx="704">
                  <c:v>37917</c:v>
                </c:pt>
                <c:pt idx="705">
                  <c:v>37918</c:v>
                </c:pt>
                <c:pt idx="706">
                  <c:v>37921</c:v>
                </c:pt>
                <c:pt idx="707">
                  <c:v>37922</c:v>
                </c:pt>
                <c:pt idx="708">
                  <c:v>37923</c:v>
                </c:pt>
                <c:pt idx="709">
                  <c:v>37924</c:v>
                </c:pt>
                <c:pt idx="710">
                  <c:v>37925</c:v>
                </c:pt>
                <c:pt idx="711">
                  <c:v>37928</c:v>
                </c:pt>
                <c:pt idx="712">
                  <c:v>37929</c:v>
                </c:pt>
                <c:pt idx="713">
                  <c:v>37930</c:v>
                </c:pt>
                <c:pt idx="714">
                  <c:v>37931</c:v>
                </c:pt>
                <c:pt idx="715">
                  <c:v>37932</c:v>
                </c:pt>
                <c:pt idx="716">
                  <c:v>37935</c:v>
                </c:pt>
                <c:pt idx="717">
                  <c:v>37936</c:v>
                </c:pt>
                <c:pt idx="718">
                  <c:v>37937</c:v>
                </c:pt>
                <c:pt idx="719">
                  <c:v>37938</c:v>
                </c:pt>
                <c:pt idx="720">
                  <c:v>37939</c:v>
                </c:pt>
                <c:pt idx="721">
                  <c:v>37942</c:v>
                </c:pt>
                <c:pt idx="722">
                  <c:v>37943</c:v>
                </c:pt>
                <c:pt idx="723">
                  <c:v>37944</c:v>
                </c:pt>
                <c:pt idx="724">
                  <c:v>37945</c:v>
                </c:pt>
                <c:pt idx="725">
                  <c:v>37946</c:v>
                </c:pt>
                <c:pt idx="726">
                  <c:v>37949</c:v>
                </c:pt>
                <c:pt idx="727">
                  <c:v>37950</c:v>
                </c:pt>
                <c:pt idx="728">
                  <c:v>37951</c:v>
                </c:pt>
                <c:pt idx="729">
                  <c:v>37953</c:v>
                </c:pt>
                <c:pt idx="730">
                  <c:v>37956</c:v>
                </c:pt>
                <c:pt idx="731">
                  <c:v>37957</c:v>
                </c:pt>
                <c:pt idx="732">
                  <c:v>37958</c:v>
                </c:pt>
                <c:pt idx="733">
                  <c:v>37959</c:v>
                </c:pt>
                <c:pt idx="734">
                  <c:v>37960</c:v>
                </c:pt>
                <c:pt idx="735">
                  <c:v>37963</c:v>
                </c:pt>
                <c:pt idx="736">
                  <c:v>37964</c:v>
                </c:pt>
                <c:pt idx="737">
                  <c:v>37965</c:v>
                </c:pt>
                <c:pt idx="738">
                  <c:v>37966</c:v>
                </c:pt>
                <c:pt idx="739">
                  <c:v>37967</c:v>
                </c:pt>
                <c:pt idx="740">
                  <c:v>37970</c:v>
                </c:pt>
                <c:pt idx="741">
                  <c:v>37971</c:v>
                </c:pt>
                <c:pt idx="742">
                  <c:v>37972</c:v>
                </c:pt>
                <c:pt idx="743">
                  <c:v>37973</c:v>
                </c:pt>
                <c:pt idx="744">
                  <c:v>37974</c:v>
                </c:pt>
                <c:pt idx="745">
                  <c:v>37977</c:v>
                </c:pt>
                <c:pt idx="746">
                  <c:v>37978</c:v>
                </c:pt>
                <c:pt idx="747">
                  <c:v>37979</c:v>
                </c:pt>
                <c:pt idx="748">
                  <c:v>37981</c:v>
                </c:pt>
                <c:pt idx="749">
                  <c:v>37984</c:v>
                </c:pt>
                <c:pt idx="750">
                  <c:v>37985</c:v>
                </c:pt>
                <c:pt idx="751">
                  <c:v>37986</c:v>
                </c:pt>
                <c:pt idx="752">
                  <c:v>37988</c:v>
                </c:pt>
                <c:pt idx="753">
                  <c:v>37991</c:v>
                </c:pt>
                <c:pt idx="754">
                  <c:v>37992</c:v>
                </c:pt>
                <c:pt idx="755">
                  <c:v>37993</c:v>
                </c:pt>
                <c:pt idx="756">
                  <c:v>37994</c:v>
                </c:pt>
                <c:pt idx="757">
                  <c:v>37995</c:v>
                </c:pt>
                <c:pt idx="758">
                  <c:v>37998</c:v>
                </c:pt>
                <c:pt idx="759">
                  <c:v>37999</c:v>
                </c:pt>
                <c:pt idx="760">
                  <c:v>38000</c:v>
                </c:pt>
                <c:pt idx="761">
                  <c:v>38001</c:v>
                </c:pt>
                <c:pt idx="762">
                  <c:v>38002</c:v>
                </c:pt>
                <c:pt idx="763">
                  <c:v>38006</c:v>
                </c:pt>
                <c:pt idx="764">
                  <c:v>38007</c:v>
                </c:pt>
                <c:pt idx="765">
                  <c:v>38008</c:v>
                </c:pt>
                <c:pt idx="766">
                  <c:v>38009</c:v>
                </c:pt>
                <c:pt idx="767">
                  <c:v>38012</c:v>
                </c:pt>
                <c:pt idx="768">
                  <c:v>38013</c:v>
                </c:pt>
                <c:pt idx="769">
                  <c:v>38014</c:v>
                </c:pt>
                <c:pt idx="770">
                  <c:v>38015</c:v>
                </c:pt>
                <c:pt idx="771">
                  <c:v>38016</c:v>
                </c:pt>
                <c:pt idx="772">
                  <c:v>38019</c:v>
                </c:pt>
                <c:pt idx="773">
                  <c:v>38020</c:v>
                </c:pt>
                <c:pt idx="774">
                  <c:v>38021</c:v>
                </c:pt>
                <c:pt idx="775">
                  <c:v>38022</c:v>
                </c:pt>
                <c:pt idx="776">
                  <c:v>38023</c:v>
                </c:pt>
                <c:pt idx="777">
                  <c:v>38026</c:v>
                </c:pt>
                <c:pt idx="778">
                  <c:v>38027</c:v>
                </c:pt>
                <c:pt idx="779">
                  <c:v>38028</c:v>
                </c:pt>
                <c:pt idx="780">
                  <c:v>38029</c:v>
                </c:pt>
                <c:pt idx="781">
                  <c:v>38030</c:v>
                </c:pt>
                <c:pt idx="782">
                  <c:v>38034</c:v>
                </c:pt>
                <c:pt idx="783">
                  <c:v>38035</c:v>
                </c:pt>
                <c:pt idx="784">
                  <c:v>38036</c:v>
                </c:pt>
                <c:pt idx="785">
                  <c:v>38037</c:v>
                </c:pt>
                <c:pt idx="786">
                  <c:v>38040</c:v>
                </c:pt>
                <c:pt idx="787">
                  <c:v>38041</c:v>
                </c:pt>
                <c:pt idx="788">
                  <c:v>38042</c:v>
                </c:pt>
                <c:pt idx="789">
                  <c:v>38043</c:v>
                </c:pt>
                <c:pt idx="790">
                  <c:v>38044</c:v>
                </c:pt>
                <c:pt idx="791">
                  <c:v>38047</c:v>
                </c:pt>
                <c:pt idx="792">
                  <c:v>38048</c:v>
                </c:pt>
                <c:pt idx="793">
                  <c:v>38049</c:v>
                </c:pt>
                <c:pt idx="794">
                  <c:v>38050</c:v>
                </c:pt>
                <c:pt idx="795">
                  <c:v>38051</c:v>
                </c:pt>
                <c:pt idx="796">
                  <c:v>38054</c:v>
                </c:pt>
                <c:pt idx="797">
                  <c:v>38055</c:v>
                </c:pt>
                <c:pt idx="798">
                  <c:v>38056</c:v>
                </c:pt>
                <c:pt idx="799">
                  <c:v>38057</c:v>
                </c:pt>
                <c:pt idx="800">
                  <c:v>38058</c:v>
                </c:pt>
                <c:pt idx="801">
                  <c:v>38061</c:v>
                </c:pt>
                <c:pt idx="802">
                  <c:v>38062</c:v>
                </c:pt>
                <c:pt idx="803">
                  <c:v>38063</c:v>
                </c:pt>
                <c:pt idx="804">
                  <c:v>38064</c:v>
                </c:pt>
                <c:pt idx="805">
                  <c:v>38065</c:v>
                </c:pt>
                <c:pt idx="806">
                  <c:v>38068</c:v>
                </c:pt>
                <c:pt idx="807">
                  <c:v>38069</c:v>
                </c:pt>
                <c:pt idx="808">
                  <c:v>38070</c:v>
                </c:pt>
                <c:pt idx="809">
                  <c:v>38071</c:v>
                </c:pt>
                <c:pt idx="810">
                  <c:v>38072</c:v>
                </c:pt>
                <c:pt idx="811">
                  <c:v>38075</c:v>
                </c:pt>
                <c:pt idx="812">
                  <c:v>38076</c:v>
                </c:pt>
                <c:pt idx="813">
                  <c:v>38077</c:v>
                </c:pt>
                <c:pt idx="814">
                  <c:v>38078</c:v>
                </c:pt>
                <c:pt idx="815">
                  <c:v>38079</c:v>
                </c:pt>
                <c:pt idx="816">
                  <c:v>38082</c:v>
                </c:pt>
                <c:pt idx="817">
                  <c:v>38083</c:v>
                </c:pt>
                <c:pt idx="818">
                  <c:v>38084</c:v>
                </c:pt>
                <c:pt idx="819">
                  <c:v>38085</c:v>
                </c:pt>
                <c:pt idx="820">
                  <c:v>38089</c:v>
                </c:pt>
                <c:pt idx="821">
                  <c:v>38090</c:v>
                </c:pt>
                <c:pt idx="822">
                  <c:v>38091</c:v>
                </c:pt>
                <c:pt idx="823">
                  <c:v>38092</c:v>
                </c:pt>
                <c:pt idx="824">
                  <c:v>38093</c:v>
                </c:pt>
                <c:pt idx="825">
                  <c:v>38096</c:v>
                </c:pt>
                <c:pt idx="826">
                  <c:v>38097</c:v>
                </c:pt>
                <c:pt idx="827">
                  <c:v>38098</c:v>
                </c:pt>
                <c:pt idx="828">
                  <c:v>38099</c:v>
                </c:pt>
                <c:pt idx="829">
                  <c:v>38100</c:v>
                </c:pt>
                <c:pt idx="830">
                  <c:v>38103</c:v>
                </c:pt>
                <c:pt idx="831">
                  <c:v>38104</c:v>
                </c:pt>
                <c:pt idx="832">
                  <c:v>38105</c:v>
                </c:pt>
                <c:pt idx="833">
                  <c:v>38106</c:v>
                </c:pt>
                <c:pt idx="834">
                  <c:v>38107</c:v>
                </c:pt>
                <c:pt idx="835">
                  <c:v>38110</c:v>
                </c:pt>
                <c:pt idx="836">
                  <c:v>38111</c:v>
                </c:pt>
                <c:pt idx="837">
                  <c:v>38112</c:v>
                </c:pt>
                <c:pt idx="838">
                  <c:v>38113</c:v>
                </c:pt>
                <c:pt idx="839">
                  <c:v>38114</c:v>
                </c:pt>
                <c:pt idx="840">
                  <c:v>38117</c:v>
                </c:pt>
                <c:pt idx="841">
                  <c:v>38118</c:v>
                </c:pt>
                <c:pt idx="842">
                  <c:v>38119</c:v>
                </c:pt>
                <c:pt idx="843">
                  <c:v>38120</c:v>
                </c:pt>
                <c:pt idx="844">
                  <c:v>38121</c:v>
                </c:pt>
                <c:pt idx="845">
                  <c:v>38124</c:v>
                </c:pt>
                <c:pt idx="846">
                  <c:v>38125</c:v>
                </c:pt>
                <c:pt idx="847">
                  <c:v>38126</c:v>
                </c:pt>
                <c:pt idx="848">
                  <c:v>38127</c:v>
                </c:pt>
                <c:pt idx="849">
                  <c:v>38128</c:v>
                </c:pt>
                <c:pt idx="850">
                  <c:v>38131</c:v>
                </c:pt>
                <c:pt idx="851">
                  <c:v>38132</c:v>
                </c:pt>
                <c:pt idx="852">
                  <c:v>38133</c:v>
                </c:pt>
                <c:pt idx="853">
                  <c:v>38134</c:v>
                </c:pt>
                <c:pt idx="854">
                  <c:v>38135</c:v>
                </c:pt>
                <c:pt idx="855">
                  <c:v>38139</c:v>
                </c:pt>
                <c:pt idx="856">
                  <c:v>38140</c:v>
                </c:pt>
                <c:pt idx="857">
                  <c:v>38141</c:v>
                </c:pt>
                <c:pt idx="858">
                  <c:v>38142</c:v>
                </c:pt>
                <c:pt idx="859">
                  <c:v>38145</c:v>
                </c:pt>
                <c:pt idx="860">
                  <c:v>38146</c:v>
                </c:pt>
                <c:pt idx="861">
                  <c:v>38147</c:v>
                </c:pt>
                <c:pt idx="862">
                  <c:v>38148</c:v>
                </c:pt>
                <c:pt idx="863">
                  <c:v>38152</c:v>
                </c:pt>
                <c:pt idx="864">
                  <c:v>38153</c:v>
                </c:pt>
                <c:pt idx="865">
                  <c:v>38154</c:v>
                </c:pt>
                <c:pt idx="866">
                  <c:v>38155</c:v>
                </c:pt>
                <c:pt idx="867">
                  <c:v>38156</c:v>
                </c:pt>
                <c:pt idx="868">
                  <c:v>38159</c:v>
                </c:pt>
                <c:pt idx="869">
                  <c:v>38160</c:v>
                </c:pt>
                <c:pt idx="870">
                  <c:v>38161</c:v>
                </c:pt>
                <c:pt idx="871">
                  <c:v>38162</c:v>
                </c:pt>
                <c:pt idx="872">
                  <c:v>38163</c:v>
                </c:pt>
                <c:pt idx="873">
                  <c:v>38166</c:v>
                </c:pt>
                <c:pt idx="874">
                  <c:v>38167</c:v>
                </c:pt>
                <c:pt idx="875">
                  <c:v>38168</c:v>
                </c:pt>
                <c:pt idx="876">
                  <c:v>38169</c:v>
                </c:pt>
                <c:pt idx="877">
                  <c:v>38170</c:v>
                </c:pt>
                <c:pt idx="878">
                  <c:v>38174</c:v>
                </c:pt>
                <c:pt idx="879">
                  <c:v>38175</c:v>
                </c:pt>
                <c:pt idx="880">
                  <c:v>38176</c:v>
                </c:pt>
                <c:pt idx="881">
                  <c:v>38177</c:v>
                </c:pt>
                <c:pt idx="882">
                  <c:v>38180</c:v>
                </c:pt>
                <c:pt idx="883">
                  <c:v>38181</c:v>
                </c:pt>
                <c:pt idx="884">
                  <c:v>38182</c:v>
                </c:pt>
                <c:pt idx="885">
                  <c:v>38183</c:v>
                </c:pt>
                <c:pt idx="886">
                  <c:v>38184</c:v>
                </c:pt>
                <c:pt idx="887">
                  <c:v>38187</c:v>
                </c:pt>
                <c:pt idx="888">
                  <c:v>38188</c:v>
                </c:pt>
                <c:pt idx="889">
                  <c:v>38189</c:v>
                </c:pt>
                <c:pt idx="890">
                  <c:v>38190</c:v>
                </c:pt>
                <c:pt idx="891">
                  <c:v>38191</c:v>
                </c:pt>
                <c:pt idx="892">
                  <c:v>38194</c:v>
                </c:pt>
                <c:pt idx="893">
                  <c:v>38195</c:v>
                </c:pt>
                <c:pt idx="894">
                  <c:v>38196</c:v>
                </c:pt>
                <c:pt idx="895">
                  <c:v>38197</c:v>
                </c:pt>
                <c:pt idx="896">
                  <c:v>38198</c:v>
                </c:pt>
                <c:pt idx="897">
                  <c:v>38201</c:v>
                </c:pt>
                <c:pt idx="898">
                  <c:v>38202</c:v>
                </c:pt>
                <c:pt idx="899">
                  <c:v>38203</c:v>
                </c:pt>
                <c:pt idx="900">
                  <c:v>38204</c:v>
                </c:pt>
                <c:pt idx="901">
                  <c:v>38205</c:v>
                </c:pt>
                <c:pt idx="902">
                  <c:v>38208</c:v>
                </c:pt>
                <c:pt idx="903">
                  <c:v>38209</c:v>
                </c:pt>
                <c:pt idx="904">
                  <c:v>38210</c:v>
                </c:pt>
                <c:pt idx="905">
                  <c:v>38211</c:v>
                </c:pt>
                <c:pt idx="906">
                  <c:v>38212</c:v>
                </c:pt>
                <c:pt idx="907">
                  <c:v>38215</c:v>
                </c:pt>
                <c:pt idx="908">
                  <c:v>38216</c:v>
                </c:pt>
                <c:pt idx="909">
                  <c:v>38217</c:v>
                </c:pt>
                <c:pt idx="910">
                  <c:v>38218</c:v>
                </c:pt>
                <c:pt idx="911">
                  <c:v>38219</c:v>
                </c:pt>
                <c:pt idx="912">
                  <c:v>38222</c:v>
                </c:pt>
                <c:pt idx="913">
                  <c:v>38223</c:v>
                </c:pt>
                <c:pt idx="914">
                  <c:v>38224</c:v>
                </c:pt>
                <c:pt idx="915">
                  <c:v>38225</c:v>
                </c:pt>
                <c:pt idx="916">
                  <c:v>38226</c:v>
                </c:pt>
                <c:pt idx="917">
                  <c:v>38229</c:v>
                </c:pt>
                <c:pt idx="918">
                  <c:v>38230</c:v>
                </c:pt>
                <c:pt idx="919">
                  <c:v>38231</c:v>
                </c:pt>
                <c:pt idx="920">
                  <c:v>38232</c:v>
                </c:pt>
                <c:pt idx="921">
                  <c:v>38233</c:v>
                </c:pt>
                <c:pt idx="922">
                  <c:v>38237</c:v>
                </c:pt>
                <c:pt idx="923">
                  <c:v>38238</c:v>
                </c:pt>
                <c:pt idx="924">
                  <c:v>38239</c:v>
                </c:pt>
                <c:pt idx="925">
                  <c:v>38240</c:v>
                </c:pt>
                <c:pt idx="926">
                  <c:v>38243</c:v>
                </c:pt>
                <c:pt idx="927">
                  <c:v>38244</c:v>
                </c:pt>
                <c:pt idx="928">
                  <c:v>38245</c:v>
                </c:pt>
                <c:pt idx="929">
                  <c:v>38246</c:v>
                </c:pt>
                <c:pt idx="930">
                  <c:v>38247</c:v>
                </c:pt>
                <c:pt idx="931">
                  <c:v>38250</c:v>
                </c:pt>
                <c:pt idx="932">
                  <c:v>38251</c:v>
                </c:pt>
                <c:pt idx="933">
                  <c:v>38252</c:v>
                </c:pt>
                <c:pt idx="934">
                  <c:v>38253</c:v>
                </c:pt>
                <c:pt idx="935">
                  <c:v>38254</c:v>
                </c:pt>
                <c:pt idx="936">
                  <c:v>38257</c:v>
                </c:pt>
                <c:pt idx="937">
                  <c:v>38258</c:v>
                </c:pt>
                <c:pt idx="938">
                  <c:v>38259</c:v>
                </c:pt>
                <c:pt idx="939">
                  <c:v>38260</c:v>
                </c:pt>
                <c:pt idx="940">
                  <c:v>38261</c:v>
                </c:pt>
                <c:pt idx="941">
                  <c:v>38264</c:v>
                </c:pt>
                <c:pt idx="942">
                  <c:v>38265</c:v>
                </c:pt>
                <c:pt idx="943">
                  <c:v>38266</c:v>
                </c:pt>
                <c:pt idx="944">
                  <c:v>38267</c:v>
                </c:pt>
                <c:pt idx="945">
                  <c:v>38268</c:v>
                </c:pt>
                <c:pt idx="946">
                  <c:v>38271</c:v>
                </c:pt>
                <c:pt idx="947">
                  <c:v>38272</c:v>
                </c:pt>
                <c:pt idx="948">
                  <c:v>38273</c:v>
                </c:pt>
                <c:pt idx="949">
                  <c:v>38274</c:v>
                </c:pt>
                <c:pt idx="950">
                  <c:v>38275</c:v>
                </c:pt>
                <c:pt idx="951">
                  <c:v>38278</c:v>
                </c:pt>
                <c:pt idx="952">
                  <c:v>38279</c:v>
                </c:pt>
                <c:pt idx="953">
                  <c:v>38280</c:v>
                </c:pt>
                <c:pt idx="954">
                  <c:v>38281</c:v>
                </c:pt>
                <c:pt idx="955">
                  <c:v>38282</c:v>
                </c:pt>
                <c:pt idx="956">
                  <c:v>38285</c:v>
                </c:pt>
                <c:pt idx="957">
                  <c:v>38286</c:v>
                </c:pt>
                <c:pt idx="958">
                  <c:v>38287</c:v>
                </c:pt>
                <c:pt idx="959">
                  <c:v>38288</c:v>
                </c:pt>
                <c:pt idx="960">
                  <c:v>38289</c:v>
                </c:pt>
                <c:pt idx="961">
                  <c:v>38292</c:v>
                </c:pt>
                <c:pt idx="962">
                  <c:v>38293</c:v>
                </c:pt>
                <c:pt idx="963">
                  <c:v>38294</c:v>
                </c:pt>
                <c:pt idx="964">
                  <c:v>38295</c:v>
                </c:pt>
                <c:pt idx="965">
                  <c:v>38296</c:v>
                </c:pt>
                <c:pt idx="966">
                  <c:v>38299</c:v>
                </c:pt>
                <c:pt idx="967">
                  <c:v>38300</c:v>
                </c:pt>
                <c:pt idx="968">
                  <c:v>38301</c:v>
                </c:pt>
                <c:pt idx="969">
                  <c:v>38302</c:v>
                </c:pt>
                <c:pt idx="970">
                  <c:v>38303</c:v>
                </c:pt>
                <c:pt idx="971">
                  <c:v>38306</c:v>
                </c:pt>
                <c:pt idx="972">
                  <c:v>38307</c:v>
                </c:pt>
                <c:pt idx="973">
                  <c:v>38308</c:v>
                </c:pt>
                <c:pt idx="974">
                  <c:v>38309</c:v>
                </c:pt>
                <c:pt idx="975">
                  <c:v>38310</c:v>
                </c:pt>
                <c:pt idx="976">
                  <c:v>38313</c:v>
                </c:pt>
                <c:pt idx="977">
                  <c:v>38314</c:v>
                </c:pt>
                <c:pt idx="978">
                  <c:v>38315</c:v>
                </c:pt>
                <c:pt idx="979">
                  <c:v>38317</c:v>
                </c:pt>
                <c:pt idx="980">
                  <c:v>38320</c:v>
                </c:pt>
                <c:pt idx="981">
                  <c:v>38321</c:v>
                </c:pt>
                <c:pt idx="982">
                  <c:v>38322</c:v>
                </c:pt>
                <c:pt idx="983">
                  <c:v>38323</c:v>
                </c:pt>
                <c:pt idx="984">
                  <c:v>38324</c:v>
                </c:pt>
                <c:pt idx="985">
                  <c:v>38327</c:v>
                </c:pt>
                <c:pt idx="986">
                  <c:v>38328</c:v>
                </c:pt>
                <c:pt idx="987">
                  <c:v>38329</c:v>
                </c:pt>
                <c:pt idx="988">
                  <c:v>38330</c:v>
                </c:pt>
                <c:pt idx="989">
                  <c:v>38331</c:v>
                </c:pt>
                <c:pt idx="990">
                  <c:v>38334</c:v>
                </c:pt>
                <c:pt idx="991">
                  <c:v>38335</c:v>
                </c:pt>
                <c:pt idx="992">
                  <c:v>38336</c:v>
                </c:pt>
                <c:pt idx="993">
                  <c:v>38337</c:v>
                </c:pt>
                <c:pt idx="994">
                  <c:v>38338</c:v>
                </c:pt>
                <c:pt idx="995">
                  <c:v>38341</c:v>
                </c:pt>
                <c:pt idx="996">
                  <c:v>38342</c:v>
                </c:pt>
                <c:pt idx="997">
                  <c:v>38343</c:v>
                </c:pt>
                <c:pt idx="998">
                  <c:v>38344</c:v>
                </c:pt>
                <c:pt idx="999">
                  <c:v>38348</c:v>
                </c:pt>
                <c:pt idx="1000">
                  <c:v>38349</c:v>
                </c:pt>
                <c:pt idx="1001">
                  <c:v>38350</c:v>
                </c:pt>
                <c:pt idx="1002">
                  <c:v>38351</c:v>
                </c:pt>
                <c:pt idx="1003">
                  <c:v>38352</c:v>
                </c:pt>
                <c:pt idx="1004">
                  <c:v>38355</c:v>
                </c:pt>
                <c:pt idx="1005">
                  <c:v>38356</c:v>
                </c:pt>
                <c:pt idx="1006">
                  <c:v>38357</c:v>
                </c:pt>
                <c:pt idx="1007">
                  <c:v>38358</c:v>
                </c:pt>
                <c:pt idx="1008">
                  <c:v>38359</c:v>
                </c:pt>
                <c:pt idx="1009">
                  <c:v>38362</c:v>
                </c:pt>
                <c:pt idx="1010">
                  <c:v>38363</c:v>
                </c:pt>
                <c:pt idx="1011">
                  <c:v>38364</c:v>
                </c:pt>
                <c:pt idx="1012">
                  <c:v>38365</c:v>
                </c:pt>
                <c:pt idx="1013">
                  <c:v>38366</c:v>
                </c:pt>
                <c:pt idx="1014">
                  <c:v>38370</c:v>
                </c:pt>
                <c:pt idx="1015">
                  <c:v>38371</c:v>
                </c:pt>
                <c:pt idx="1016">
                  <c:v>38372</c:v>
                </c:pt>
                <c:pt idx="1017">
                  <c:v>38373</c:v>
                </c:pt>
                <c:pt idx="1018">
                  <c:v>38376</c:v>
                </c:pt>
                <c:pt idx="1019">
                  <c:v>38377</c:v>
                </c:pt>
                <c:pt idx="1020">
                  <c:v>38378</c:v>
                </c:pt>
                <c:pt idx="1021">
                  <c:v>38379</c:v>
                </c:pt>
                <c:pt idx="1022">
                  <c:v>38380</c:v>
                </c:pt>
                <c:pt idx="1023">
                  <c:v>38383</c:v>
                </c:pt>
                <c:pt idx="1024">
                  <c:v>38384</c:v>
                </c:pt>
                <c:pt idx="1025">
                  <c:v>38385</c:v>
                </c:pt>
                <c:pt idx="1026">
                  <c:v>38386</c:v>
                </c:pt>
                <c:pt idx="1027">
                  <c:v>38387</c:v>
                </c:pt>
                <c:pt idx="1028">
                  <c:v>38390</c:v>
                </c:pt>
                <c:pt idx="1029">
                  <c:v>38391</c:v>
                </c:pt>
                <c:pt idx="1030">
                  <c:v>38392</c:v>
                </c:pt>
                <c:pt idx="1031">
                  <c:v>38393</c:v>
                </c:pt>
                <c:pt idx="1032">
                  <c:v>38394</c:v>
                </c:pt>
                <c:pt idx="1033">
                  <c:v>38397</c:v>
                </c:pt>
                <c:pt idx="1034">
                  <c:v>38398</c:v>
                </c:pt>
                <c:pt idx="1035">
                  <c:v>38399</c:v>
                </c:pt>
                <c:pt idx="1036">
                  <c:v>38400</c:v>
                </c:pt>
                <c:pt idx="1037">
                  <c:v>38401</c:v>
                </c:pt>
                <c:pt idx="1038">
                  <c:v>38405</c:v>
                </c:pt>
                <c:pt idx="1039">
                  <c:v>38406</c:v>
                </c:pt>
                <c:pt idx="1040">
                  <c:v>38407</c:v>
                </c:pt>
                <c:pt idx="1041">
                  <c:v>38408</c:v>
                </c:pt>
                <c:pt idx="1042">
                  <c:v>38411</c:v>
                </c:pt>
                <c:pt idx="1043">
                  <c:v>38412</c:v>
                </c:pt>
                <c:pt idx="1044">
                  <c:v>38413</c:v>
                </c:pt>
                <c:pt idx="1045">
                  <c:v>38414</c:v>
                </c:pt>
                <c:pt idx="1046">
                  <c:v>38415</c:v>
                </c:pt>
                <c:pt idx="1047">
                  <c:v>38418</c:v>
                </c:pt>
                <c:pt idx="1048">
                  <c:v>38419</c:v>
                </c:pt>
                <c:pt idx="1049">
                  <c:v>38420</c:v>
                </c:pt>
                <c:pt idx="1050">
                  <c:v>38421</c:v>
                </c:pt>
                <c:pt idx="1051">
                  <c:v>38422</c:v>
                </c:pt>
                <c:pt idx="1052">
                  <c:v>38425</c:v>
                </c:pt>
                <c:pt idx="1053">
                  <c:v>38426</c:v>
                </c:pt>
                <c:pt idx="1054">
                  <c:v>38427</c:v>
                </c:pt>
                <c:pt idx="1055">
                  <c:v>38428</c:v>
                </c:pt>
                <c:pt idx="1056">
                  <c:v>38429</c:v>
                </c:pt>
                <c:pt idx="1057">
                  <c:v>38432</c:v>
                </c:pt>
                <c:pt idx="1058">
                  <c:v>38433</c:v>
                </c:pt>
                <c:pt idx="1059">
                  <c:v>38434</c:v>
                </c:pt>
                <c:pt idx="1060">
                  <c:v>38435</c:v>
                </c:pt>
                <c:pt idx="1061">
                  <c:v>38439</c:v>
                </c:pt>
                <c:pt idx="1062">
                  <c:v>38440</c:v>
                </c:pt>
                <c:pt idx="1063">
                  <c:v>38441</c:v>
                </c:pt>
                <c:pt idx="1064">
                  <c:v>38442</c:v>
                </c:pt>
                <c:pt idx="1065">
                  <c:v>38443</c:v>
                </c:pt>
                <c:pt idx="1066">
                  <c:v>38446</c:v>
                </c:pt>
                <c:pt idx="1067">
                  <c:v>38447</c:v>
                </c:pt>
                <c:pt idx="1068">
                  <c:v>38448</c:v>
                </c:pt>
                <c:pt idx="1069">
                  <c:v>38449</c:v>
                </c:pt>
                <c:pt idx="1070">
                  <c:v>38450</c:v>
                </c:pt>
                <c:pt idx="1071">
                  <c:v>38453</c:v>
                </c:pt>
                <c:pt idx="1072">
                  <c:v>38454</c:v>
                </c:pt>
                <c:pt idx="1073">
                  <c:v>38455</c:v>
                </c:pt>
                <c:pt idx="1074">
                  <c:v>38456</c:v>
                </c:pt>
                <c:pt idx="1075">
                  <c:v>38457</c:v>
                </c:pt>
                <c:pt idx="1076">
                  <c:v>38460</c:v>
                </c:pt>
                <c:pt idx="1077">
                  <c:v>38461</c:v>
                </c:pt>
                <c:pt idx="1078">
                  <c:v>38462</c:v>
                </c:pt>
                <c:pt idx="1079">
                  <c:v>38463</c:v>
                </c:pt>
                <c:pt idx="1080">
                  <c:v>38464</c:v>
                </c:pt>
                <c:pt idx="1081">
                  <c:v>38467</c:v>
                </c:pt>
                <c:pt idx="1082">
                  <c:v>38468</c:v>
                </c:pt>
                <c:pt idx="1083">
                  <c:v>38469</c:v>
                </c:pt>
                <c:pt idx="1084">
                  <c:v>38470</c:v>
                </c:pt>
                <c:pt idx="1085">
                  <c:v>38471</c:v>
                </c:pt>
                <c:pt idx="1086">
                  <c:v>38474</c:v>
                </c:pt>
                <c:pt idx="1087">
                  <c:v>38475</c:v>
                </c:pt>
                <c:pt idx="1088">
                  <c:v>38476</c:v>
                </c:pt>
                <c:pt idx="1089">
                  <c:v>38477</c:v>
                </c:pt>
                <c:pt idx="1090">
                  <c:v>38478</c:v>
                </c:pt>
                <c:pt idx="1091">
                  <c:v>38481</c:v>
                </c:pt>
                <c:pt idx="1092">
                  <c:v>38482</c:v>
                </c:pt>
                <c:pt idx="1093">
                  <c:v>38483</c:v>
                </c:pt>
                <c:pt idx="1094">
                  <c:v>38484</c:v>
                </c:pt>
                <c:pt idx="1095">
                  <c:v>38485</c:v>
                </c:pt>
                <c:pt idx="1096">
                  <c:v>38488</c:v>
                </c:pt>
                <c:pt idx="1097">
                  <c:v>38489</c:v>
                </c:pt>
                <c:pt idx="1098">
                  <c:v>38490</c:v>
                </c:pt>
                <c:pt idx="1099">
                  <c:v>38491</c:v>
                </c:pt>
                <c:pt idx="1100">
                  <c:v>38492</c:v>
                </c:pt>
                <c:pt idx="1101">
                  <c:v>38495</c:v>
                </c:pt>
                <c:pt idx="1102">
                  <c:v>38496</c:v>
                </c:pt>
                <c:pt idx="1103">
                  <c:v>38497</c:v>
                </c:pt>
                <c:pt idx="1104">
                  <c:v>38498</c:v>
                </c:pt>
                <c:pt idx="1105">
                  <c:v>38499</c:v>
                </c:pt>
                <c:pt idx="1106">
                  <c:v>38503</c:v>
                </c:pt>
                <c:pt idx="1107">
                  <c:v>38504</c:v>
                </c:pt>
                <c:pt idx="1108">
                  <c:v>38505</c:v>
                </c:pt>
                <c:pt idx="1109">
                  <c:v>38506</c:v>
                </c:pt>
                <c:pt idx="1110">
                  <c:v>38509</c:v>
                </c:pt>
                <c:pt idx="1111">
                  <c:v>38510</c:v>
                </c:pt>
                <c:pt idx="1112">
                  <c:v>38511</c:v>
                </c:pt>
                <c:pt idx="1113">
                  <c:v>38512</c:v>
                </c:pt>
                <c:pt idx="1114">
                  <c:v>38513</c:v>
                </c:pt>
                <c:pt idx="1115">
                  <c:v>38516</c:v>
                </c:pt>
                <c:pt idx="1116">
                  <c:v>38517</c:v>
                </c:pt>
                <c:pt idx="1117">
                  <c:v>38518</c:v>
                </c:pt>
                <c:pt idx="1118">
                  <c:v>38519</c:v>
                </c:pt>
                <c:pt idx="1119">
                  <c:v>38520</c:v>
                </c:pt>
                <c:pt idx="1120">
                  <c:v>38523</c:v>
                </c:pt>
                <c:pt idx="1121">
                  <c:v>38524</c:v>
                </c:pt>
                <c:pt idx="1122">
                  <c:v>38525</c:v>
                </c:pt>
                <c:pt idx="1123">
                  <c:v>38526</c:v>
                </c:pt>
                <c:pt idx="1124">
                  <c:v>38527</c:v>
                </c:pt>
                <c:pt idx="1125">
                  <c:v>38530</c:v>
                </c:pt>
                <c:pt idx="1126">
                  <c:v>38531</c:v>
                </c:pt>
                <c:pt idx="1127">
                  <c:v>38532</c:v>
                </c:pt>
                <c:pt idx="1128">
                  <c:v>38533</c:v>
                </c:pt>
                <c:pt idx="1129">
                  <c:v>38534</c:v>
                </c:pt>
                <c:pt idx="1130">
                  <c:v>38538</c:v>
                </c:pt>
                <c:pt idx="1131">
                  <c:v>38539</c:v>
                </c:pt>
                <c:pt idx="1132">
                  <c:v>38540</c:v>
                </c:pt>
                <c:pt idx="1133">
                  <c:v>38541</c:v>
                </c:pt>
                <c:pt idx="1134">
                  <c:v>38544</c:v>
                </c:pt>
                <c:pt idx="1135">
                  <c:v>38545</c:v>
                </c:pt>
                <c:pt idx="1136">
                  <c:v>38546</c:v>
                </c:pt>
                <c:pt idx="1137">
                  <c:v>38547</c:v>
                </c:pt>
                <c:pt idx="1138">
                  <c:v>38548</c:v>
                </c:pt>
                <c:pt idx="1139">
                  <c:v>38551</c:v>
                </c:pt>
                <c:pt idx="1140">
                  <c:v>38552</c:v>
                </c:pt>
                <c:pt idx="1141">
                  <c:v>38553</c:v>
                </c:pt>
                <c:pt idx="1142">
                  <c:v>38554</c:v>
                </c:pt>
                <c:pt idx="1143">
                  <c:v>38555</c:v>
                </c:pt>
                <c:pt idx="1144">
                  <c:v>38558</c:v>
                </c:pt>
                <c:pt idx="1145">
                  <c:v>38559</c:v>
                </c:pt>
                <c:pt idx="1146">
                  <c:v>38560</c:v>
                </c:pt>
                <c:pt idx="1147">
                  <c:v>38561</c:v>
                </c:pt>
                <c:pt idx="1148">
                  <c:v>38562</c:v>
                </c:pt>
                <c:pt idx="1149">
                  <c:v>38565</c:v>
                </c:pt>
                <c:pt idx="1150">
                  <c:v>38566</c:v>
                </c:pt>
                <c:pt idx="1151">
                  <c:v>38567</c:v>
                </c:pt>
                <c:pt idx="1152">
                  <c:v>38568</c:v>
                </c:pt>
                <c:pt idx="1153">
                  <c:v>38569</c:v>
                </c:pt>
                <c:pt idx="1154">
                  <c:v>38572</c:v>
                </c:pt>
                <c:pt idx="1155">
                  <c:v>38573</c:v>
                </c:pt>
                <c:pt idx="1156">
                  <c:v>38574</c:v>
                </c:pt>
                <c:pt idx="1157">
                  <c:v>38575</c:v>
                </c:pt>
                <c:pt idx="1158">
                  <c:v>38576</c:v>
                </c:pt>
                <c:pt idx="1159">
                  <c:v>38579</c:v>
                </c:pt>
                <c:pt idx="1160">
                  <c:v>38580</c:v>
                </c:pt>
                <c:pt idx="1161">
                  <c:v>38581</c:v>
                </c:pt>
                <c:pt idx="1162">
                  <c:v>38582</c:v>
                </c:pt>
                <c:pt idx="1163">
                  <c:v>38583</c:v>
                </c:pt>
                <c:pt idx="1164">
                  <c:v>38586</c:v>
                </c:pt>
                <c:pt idx="1165">
                  <c:v>38587</c:v>
                </c:pt>
                <c:pt idx="1166">
                  <c:v>38588</c:v>
                </c:pt>
                <c:pt idx="1167">
                  <c:v>38589</c:v>
                </c:pt>
                <c:pt idx="1168">
                  <c:v>38590</c:v>
                </c:pt>
                <c:pt idx="1169">
                  <c:v>38593</c:v>
                </c:pt>
                <c:pt idx="1170">
                  <c:v>38594</c:v>
                </c:pt>
                <c:pt idx="1171">
                  <c:v>38595</c:v>
                </c:pt>
                <c:pt idx="1172">
                  <c:v>38596</c:v>
                </c:pt>
                <c:pt idx="1173">
                  <c:v>38597</c:v>
                </c:pt>
                <c:pt idx="1174">
                  <c:v>38601</c:v>
                </c:pt>
                <c:pt idx="1175">
                  <c:v>38602</c:v>
                </c:pt>
                <c:pt idx="1176">
                  <c:v>38603</c:v>
                </c:pt>
                <c:pt idx="1177">
                  <c:v>38604</c:v>
                </c:pt>
                <c:pt idx="1178">
                  <c:v>38607</c:v>
                </c:pt>
                <c:pt idx="1179">
                  <c:v>38608</c:v>
                </c:pt>
                <c:pt idx="1180">
                  <c:v>38609</c:v>
                </c:pt>
                <c:pt idx="1181">
                  <c:v>38610</c:v>
                </c:pt>
                <c:pt idx="1182">
                  <c:v>38611</c:v>
                </c:pt>
                <c:pt idx="1183">
                  <c:v>38614</c:v>
                </c:pt>
                <c:pt idx="1184">
                  <c:v>38615</c:v>
                </c:pt>
                <c:pt idx="1185">
                  <c:v>38616</c:v>
                </c:pt>
                <c:pt idx="1186">
                  <c:v>38617</c:v>
                </c:pt>
                <c:pt idx="1187">
                  <c:v>38618</c:v>
                </c:pt>
                <c:pt idx="1188">
                  <c:v>38621</c:v>
                </c:pt>
                <c:pt idx="1189">
                  <c:v>38622</c:v>
                </c:pt>
                <c:pt idx="1190">
                  <c:v>38623</c:v>
                </c:pt>
                <c:pt idx="1191">
                  <c:v>38624</c:v>
                </c:pt>
                <c:pt idx="1192">
                  <c:v>38625</c:v>
                </c:pt>
                <c:pt idx="1193">
                  <c:v>38628</c:v>
                </c:pt>
                <c:pt idx="1194">
                  <c:v>38629</c:v>
                </c:pt>
                <c:pt idx="1195">
                  <c:v>38630</c:v>
                </c:pt>
                <c:pt idx="1196">
                  <c:v>38631</c:v>
                </c:pt>
                <c:pt idx="1197">
                  <c:v>38632</c:v>
                </c:pt>
                <c:pt idx="1198">
                  <c:v>38635</c:v>
                </c:pt>
                <c:pt idx="1199">
                  <c:v>38636</c:v>
                </c:pt>
                <c:pt idx="1200">
                  <c:v>38637</c:v>
                </c:pt>
                <c:pt idx="1201">
                  <c:v>38638</c:v>
                </c:pt>
                <c:pt idx="1202">
                  <c:v>38639</c:v>
                </c:pt>
                <c:pt idx="1203">
                  <c:v>38642</c:v>
                </c:pt>
                <c:pt idx="1204">
                  <c:v>38643</c:v>
                </c:pt>
                <c:pt idx="1205">
                  <c:v>38644</c:v>
                </c:pt>
                <c:pt idx="1206">
                  <c:v>38645</c:v>
                </c:pt>
                <c:pt idx="1207">
                  <c:v>38646</c:v>
                </c:pt>
                <c:pt idx="1208">
                  <c:v>38649</c:v>
                </c:pt>
                <c:pt idx="1209">
                  <c:v>38650</c:v>
                </c:pt>
                <c:pt idx="1210">
                  <c:v>38651</c:v>
                </c:pt>
                <c:pt idx="1211">
                  <c:v>38652</c:v>
                </c:pt>
                <c:pt idx="1212">
                  <c:v>38653</c:v>
                </c:pt>
                <c:pt idx="1213">
                  <c:v>38656</c:v>
                </c:pt>
                <c:pt idx="1214">
                  <c:v>38657</c:v>
                </c:pt>
                <c:pt idx="1215">
                  <c:v>38658</c:v>
                </c:pt>
                <c:pt idx="1216">
                  <c:v>38659</c:v>
                </c:pt>
                <c:pt idx="1217">
                  <c:v>38660</c:v>
                </c:pt>
                <c:pt idx="1218">
                  <c:v>38663</c:v>
                </c:pt>
                <c:pt idx="1219">
                  <c:v>38664</c:v>
                </c:pt>
                <c:pt idx="1220">
                  <c:v>38665</c:v>
                </c:pt>
                <c:pt idx="1221">
                  <c:v>38666</c:v>
                </c:pt>
                <c:pt idx="1222">
                  <c:v>38667</c:v>
                </c:pt>
                <c:pt idx="1223">
                  <c:v>38670</c:v>
                </c:pt>
                <c:pt idx="1224">
                  <c:v>38671</c:v>
                </c:pt>
                <c:pt idx="1225">
                  <c:v>38672</c:v>
                </c:pt>
                <c:pt idx="1226">
                  <c:v>38673</c:v>
                </c:pt>
                <c:pt idx="1227">
                  <c:v>38674</c:v>
                </c:pt>
                <c:pt idx="1228">
                  <c:v>38677</c:v>
                </c:pt>
                <c:pt idx="1229">
                  <c:v>38678</c:v>
                </c:pt>
                <c:pt idx="1230">
                  <c:v>38679</c:v>
                </c:pt>
                <c:pt idx="1231">
                  <c:v>38681</c:v>
                </c:pt>
                <c:pt idx="1232">
                  <c:v>38684</c:v>
                </c:pt>
                <c:pt idx="1233">
                  <c:v>38685</c:v>
                </c:pt>
                <c:pt idx="1234">
                  <c:v>38686</c:v>
                </c:pt>
                <c:pt idx="1235">
                  <c:v>38687</c:v>
                </c:pt>
                <c:pt idx="1236">
                  <c:v>38688</c:v>
                </c:pt>
                <c:pt idx="1237">
                  <c:v>38691</c:v>
                </c:pt>
                <c:pt idx="1238">
                  <c:v>38692</c:v>
                </c:pt>
                <c:pt idx="1239">
                  <c:v>38693</c:v>
                </c:pt>
                <c:pt idx="1240">
                  <c:v>38694</c:v>
                </c:pt>
                <c:pt idx="1241">
                  <c:v>38695</c:v>
                </c:pt>
                <c:pt idx="1242">
                  <c:v>38698</c:v>
                </c:pt>
                <c:pt idx="1243">
                  <c:v>38699</c:v>
                </c:pt>
                <c:pt idx="1244">
                  <c:v>38700</c:v>
                </c:pt>
                <c:pt idx="1245">
                  <c:v>38701</c:v>
                </c:pt>
                <c:pt idx="1246">
                  <c:v>38702</c:v>
                </c:pt>
                <c:pt idx="1247">
                  <c:v>38705</c:v>
                </c:pt>
                <c:pt idx="1248">
                  <c:v>38706</c:v>
                </c:pt>
                <c:pt idx="1249">
                  <c:v>38707</c:v>
                </c:pt>
                <c:pt idx="1250">
                  <c:v>38708</c:v>
                </c:pt>
                <c:pt idx="1251">
                  <c:v>38709</c:v>
                </c:pt>
                <c:pt idx="1252">
                  <c:v>38713</c:v>
                </c:pt>
                <c:pt idx="1253">
                  <c:v>38714</c:v>
                </c:pt>
                <c:pt idx="1254">
                  <c:v>38715</c:v>
                </c:pt>
                <c:pt idx="1255">
                  <c:v>38716</c:v>
                </c:pt>
                <c:pt idx="1256">
                  <c:v>38720</c:v>
                </c:pt>
                <c:pt idx="1257">
                  <c:v>38721</c:v>
                </c:pt>
                <c:pt idx="1258">
                  <c:v>38722</c:v>
                </c:pt>
                <c:pt idx="1259">
                  <c:v>38723</c:v>
                </c:pt>
                <c:pt idx="1260">
                  <c:v>38726</c:v>
                </c:pt>
                <c:pt idx="1261">
                  <c:v>38727</c:v>
                </c:pt>
                <c:pt idx="1262">
                  <c:v>38728</c:v>
                </c:pt>
                <c:pt idx="1263">
                  <c:v>38729</c:v>
                </c:pt>
                <c:pt idx="1264">
                  <c:v>38730</c:v>
                </c:pt>
                <c:pt idx="1265">
                  <c:v>38734</c:v>
                </c:pt>
                <c:pt idx="1266">
                  <c:v>38735</c:v>
                </c:pt>
                <c:pt idx="1267">
                  <c:v>38736</c:v>
                </c:pt>
                <c:pt idx="1268">
                  <c:v>38737</c:v>
                </c:pt>
                <c:pt idx="1269">
                  <c:v>38740</c:v>
                </c:pt>
                <c:pt idx="1270">
                  <c:v>38741</c:v>
                </c:pt>
                <c:pt idx="1271">
                  <c:v>38742</c:v>
                </c:pt>
                <c:pt idx="1272">
                  <c:v>38743</c:v>
                </c:pt>
                <c:pt idx="1273">
                  <c:v>38744</c:v>
                </c:pt>
                <c:pt idx="1274">
                  <c:v>38747</c:v>
                </c:pt>
                <c:pt idx="1275">
                  <c:v>38748</c:v>
                </c:pt>
                <c:pt idx="1276">
                  <c:v>38749</c:v>
                </c:pt>
                <c:pt idx="1277">
                  <c:v>38750</c:v>
                </c:pt>
                <c:pt idx="1278">
                  <c:v>38751</c:v>
                </c:pt>
                <c:pt idx="1279">
                  <c:v>38754</c:v>
                </c:pt>
                <c:pt idx="1280">
                  <c:v>38755</c:v>
                </c:pt>
                <c:pt idx="1281">
                  <c:v>38756</c:v>
                </c:pt>
                <c:pt idx="1282">
                  <c:v>38757</c:v>
                </c:pt>
                <c:pt idx="1283">
                  <c:v>38758</c:v>
                </c:pt>
                <c:pt idx="1284">
                  <c:v>38761</c:v>
                </c:pt>
                <c:pt idx="1285">
                  <c:v>38762</c:v>
                </c:pt>
                <c:pt idx="1286">
                  <c:v>38763</c:v>
                </c:pt>
                <c:pt idx="1287">
                  <c:v>38764</c:v>
                </c:pt>
                <c:pt idx="1288">
                  <c:v>38765</c:v>
                </c:pt>
                <c:pt idx="1289">
                  <c:v>38769</c:v>
                </c:pt>
                <c:pt idx="1290">
                  <c:v>38770</c:v>
                </c:pt>
                <c:pt idx="1291">
                  <c:v>38771</c:v>
                </c:pt>
                <c:pt idx="1292">
                  <c:v>38772</c:v>
                </c:pt>
                <c:pt idx="1293">
                  <c:v>38775</c:v>
                </c:pt>
                <c:pt idx="1294">
                  <c:v>38776</c:v>
                </c:pt>
                <c:pt idx="1295">
                  <c:v>38777</c:v>
                </c:pt>
                <c:pt idx="1296">
                  <c:v>38778</c:v>
                </c:pt>
                <c:pt idx="1297">
                  <c:v>38779</c:v>
                </c:pt>
                <c:pt idx="1298">
                  <c:v>38782</c:v>
                </c:pt>
                <c:pt idx="1299">
                  <c:v>38783</c:v>
                </c:pt>
                <c:pt idx="1300">
                  <c:v>38784</c:v>
                </c:pt>
                <c:pt idx="1301">
                  <c:v>38785</c:v>
                </c:pt>
                <c:pt idx="1302">
                  <c:v>38786</c:v>
                </c:pt>
                <c:pt idx="1303">
                  <c:v>38789</c:v>
                </c:pt>
                <c:pt idx="1304">
                  <c:v>38790</c:v>
                </c:pt>
                <c:pt idx="1305">
                  <c:v>38791</c:v>
                </c:pt>
                <c:pt idx="1306">
                  <c:v>38792</c:v>
                </c:pt>
                <c:pt idx="1307">
                  <c:v>38793</c:v>
                </c:pt>
                <c:pt idx="1308">
                  <c:v>38796</c:v>
                </c:pt>
                <c:pt idx="1309">
                  <c:v>38797</c:v>
                </c:pt>
                <c:pt idx="1310">
                  <c:v>38798</c:v>
                </c:pt>
                <c:pt idx="1311">
                  <c:v>38799</c:v>
                </c:pt>
                <c:pt idx="1312">
                  <c:v>38800</c:v>
                </c:pt>
                <c:pt idx="1313">
                  <c:v>38803</c:v>
                </c:pt>
                <c:pt idx="1314">
                  <c:v>38804</c:v>
                </c:pt>
                <c:pt idx="1315">
                  <c:v>38805</c:v>
                </c:pt>
                <c:pt idx="1316">
                  <c:v>38806</c:v>
                </c:pt>
                <c:pt idx="1317">
                  <c:v>38807</c:v>
                </c:pt>
                <c:pt idx="1318">
                  <c:v>38810</c:v>
                </c:pt>
                <c:pt idx="1319">
                  <c:v>38811</c:v>
                </c:pt>
                <c:pt idx="1320">
                  <c:v>38812</c:v>
                </c:pt>
                <c:pt idx="1321">
                  <c:v>38813</c:v>
                </c:pt>
                <c:pt idx="1322">
                  <c:v>38814</c:v>
                </c:pt>
                <c:pt idx="1323">
                  <c:v>38817</c:v>
                </c:pt>
                <c:pt idx="1324">
                  <c:v>38818</c:v>
                </c:pt>
                <c:pt idx="1325">
                  <c:v>38819</c:v>
                </c:pt>
                <c:pt idx="1326">
                  <c:v>38820</c:v>
                </c:pt>
                <c:pt idx="1327">
                  <c:v>38824</c:v>
                </c:pt>
                <c:pt idx="1328">
                  <c:v>38825</c:v>
                </c:pt>
                <c:pt idx="1329">
                  <c:v>38826</c:v>
                </c:pt>
                <c:pt idx="1330">
                  <c:v>38827</c:v>
                </c:pt>
                <c:pt idx="1331">
                  <c:v>38828</c:v>
                </c:pt>
                <c:pt idx="1332">
                  <c:v>38831</c:v>
                </c:pt>
                <c:pt idx="1333">
                  <c:v>38832</c:v>
                </c:pt>
                <c:pt idx="1334">
                  <c:v>38833</c:v>
                </c:pt>
                <c:pt idx="1335">
                  <c:v>38834</c:v>
                </c:pt>
                <c:pt idx="1336">
                  <c:v>38835</c:v>
                </c:pt>
                <c:pt idx="1337">
                  <c:v>38838</c:v>
                </c:pt>
                <c:pt idx="1338">
                  <c:v>38839</c:v>
                </c:pt>
                <c:pt idx="1339">
                  <c:v>38840</c:v>
                </c:pt>
                <c:pt idx="1340">
                  <c:v>38841</c:v>
                </c:pt>
                <c:pt idx="1341">
                  <c:v>38842</c:v>
                </c:pt>
                <c:pt idx="1342">
                  <c:v>38845</c:v>
                </c:pt>
                <c:pt idx="1343">
                  <c:v>38846</c:v>
                </c:pt>
                <c:pt idx="1344">
                  <c:v>38847</c:v>
                </c:pt>
                <c:pt idx="1345">
                  <c:v>38848</c:v>
                </c:pt>
                <c:pt idx="1346">
                  <c:v>38849</c:v>
                </c:pt>
                <c:pt idx="1347">
                  <c:v>38852</c:v>
                </c:pt>
                <c:pt idx="1348">
                  <c:v>38853</c:v>
                </c:pt>
                <c:pt idx="1349">
                  <c:v>38854</c:v>
                </c:pt>
                <c:pt idx="1350">
                  <c:v>38855</c:v>
                </c:pt>
                <c:pt idx="1351">
                  <c:v>38856</c:v>
                </c:pt>
                <c:pt idx="1352">
                  <c:v>38859</c:v>
                </c:pt>
                <c:pt idx="1353">
                  <c:v>38860</c:v>
                </c:pt>
                <c:pt idx="1354">
                  <c:v>38861</c:v>
                </c:pt>
                <c:pt idx="1355">
                  <c:v>38862</c:v>
                </c:pt>
                <c:pt idx="1356">
                  <c:v>38863</c:v>
                </c:pt>
                <c:pt idx="1357">
                  <c:v>38867</c:v>
                </c:pt>
                <c:pt idx="1358">
                  <c:v>38868</c:v>
                </c:pt>
                <c:pt idx="1359">
                  <c:v>38869</c:v>
                </c:pt>
                <c:pt idx="1360">
                  <c:v>38870</c:v>
                </c:pt>
                <c:pt idx="1361">
                  <c:v>38873</c:v>
                </c:pt>
                <c:pt idx="1362">
                  <c:v>38874</c:v>
                </c:pt>
                <c:pt idx="1363">
                  <c:v>38875</c:v>
                </c:pt>
                <c:pt idx="1364">
                  <c:v>38876</c:v>
                </c:pt>
                <c:pt idx="1365">
                  <c:v>38877</c:v>
                </c:pt>
                <c:pt idx="1366">
                  <c:v>38880</c:v>
                </c:pt>
                <c:pt idx="1367">
                  <c:v>38881</c:v>
                </c:pt>
                <c:pt idx="1368">
                  <c:v>38882</c:v>
                </c:pt>
                <c:pt idx="1369">
                  <c:v>38883</c:v>
                </c:pt>
                <c:pt idx="1370">
                  <c:v>38884</c:v>
                </c:pt>
                <c:pt idx="1371">
                  <c:v>38887</c:v>
                </c:pt>
                <c:pt idx="1372">
                  <c:v>38888</c:v>
                </c:pt>
                <c:pt idx="1373">
                  <c:v>38889</c:v>
                </c:pt>
                <c:pt idx="1374">
                  <c:v>38890</c:v>
                </c:pt>
                <c:pt idx="1375">
                  <c:v>38891</c:v>
                </c:pt>
                <c:pt idx="1376">
                  <c:v>38894</c:v>
                </c:pt>
                <c:pt idx="1377">
                  <c:v>38895</c:v>
                </c:pt>
                <c:pt idx="1378">
                  <c:v>38896</c:v>
                </c:pt>
                <c:pt idx="1379">
                  <c:v>38897</c:v>
                </c:pt>
                <c:pt idx="1380">
                  <c:v>38898</c:v>
                </c:pt>
                <c:pt idx="1381">
                  <c:v>38901</c:v>
                </c:pt>
                <c:pt idx="1382">
                  <c:v>38903</c:v>
                </c:pt>
                <c:pt idx="1383">
                  <c:v>38904</c:v>
                </c:pt>
                <c:pt idx="1384">
                  <c:v>38905</c:v>
                </c:pt>
                <c:pt idx="1385">
                  <c:v>38908</c:v>
                </c:pt>
                <c:pt idx="1386">
                  <c:v>38909</c:v>
                </c:pt>
                <c:pt idx="1387">
                  <c:v>38910</c:v>
                </c:pt>
                <c:pt idx="1388">
                  <c:v>38911</c:v>
                </c:pt>
                <c:pt idx="1389">
                  <c:v>38912</c:v>
                </c:pt>
                <c:pt idx="1390">
                  <c:v>38915</c:v>
                </c:pt>
                <c:pt idx="1391">
                  <c:v>38916</c:v>
                </c:pt>
                <c:pt idx="1392">
                  <c:v>38917</c:v>
                </c:pt>
                <c:pt idx="1393">
                  <c:v>38918</c:v>
                </c:pt>
                <c:pt idx="1394">
                  <c:v>38919</c:v>
                </c:pt>
                <c:pt idx="1395">
                  <c:v>38922</c:v>
                </c:pt>
                <c:pt idx="1396">
                  <c:v>38923</c:v>
                </c:pt>
                <c:pt idx="1397">
                  <c:v>38924</c:v>
                </c:pt>
                <c:pt idx="1398">
                  <c:v>38925</c:v>
                </c:pt>
                <c:pt idx="1399">
                  <c:v>38926</c:v>
                </c:pt>
                <c:pt idx="1400">
                  <c:v>38929</c:v>
                </c:pt>
                <c:pt idx="1401">
                  <c:v>38930</c:v>
                </c:pt>
                <c:pt idx="1402">
                  <c:v>38931</c:v>
                </c:pt>
                <c:pt idx="1403">
                  <c:v>38932</c:v>
                </c:pt>
                <c:pt idx="1404">
                  <c:v>38933</c:v>
                </c:pt>
                <c:pt idx="1405">
                  <c:v>38936</c:v>
                </c:pt>
                <c:pt idx="1406">
                  <c:v>38937</c:v>
                </c:pt>
                <c:pt idx="1407">
                  <c:v>38938</c:v>
                </c:pt>
                <c:pt idx="1408">
                  <c:v>38939</c:v>
                </c:pt>
                <c:pt idx="1409">
                  <c:v>38940</c:v>
                </c:pt>
                <c:pt idx="1410">
                  <c:v>38943</c:v>
                </c:pt>
                <c:pt idx="1411">
                  <c:v>38944</c:v>
                </c:pt>
                <c:pt idx="1412">
                  <c:v>38945</c:v>
                </c:pt>
                <c:pt idx="1413">
                  <c:v>38946</c:v>
                </c:pt>
                <c:pt idx="1414">
                  <c:v>38947</c:v>
                </c:pt>
                <c:pt idx="1415">
                  <c:v>38950</c:v>
                </c:pt>
                <c:pt idx="1416">
                  <c:v>38951</c:v>
                </c:pt>
                <c:pt idx="1417">
                  <c:v>38952</c:v>
                </c:pt>
                <c:pt idx="1418">
                  <c:v>38953</c:v>
                </c:pt>
                <c:pt idx="1419">
                  <c:v>38954</c:v>
                </c:pt>
                <c:pt idx="1420">
                  <c:v>38957</c:v>
                </c:pt>
                <c:pt idx="1421">
                  <c:v>38958</c:v>
                </c:pt>
                <c:pt idx="1422">
                  <c:v>38959</c:v>
                </c:pt>
                <c:pt idx="1423">
                  <c:v>38960</c:v>
                </c:pt>
                <c:pt idx="1424">
                  <c:v>38961</c:v>
                </c:pt>
                <c:pt idx="1425">
                  <c:v>38965</c:v>
                </c:pt>
                <c:pt idx="1426">
                  <c:v>38966</c:v>
                </c:pt>
                <c:pt idx="1427">
                  <c:v>38967</c:v>
                </c:pt>
                <c:pt idx="1428">
                  <c:v>38968</c:v>
                </c:pt>
                <c:pt idx="1429">
                  <c:v>38971</c:v>
                </c:pt>
                <c:pt idx="1430">
                  <c:v>38972</c:v>
                </c:pt>
                <c:pt idx="1431">
                  <c:v>38973</c:v>
                </c:pt>
                <c:pt idx="1432">
                  <c:v>38974</c:v>
                </c:pt>
                <c:pt idx="1433">
                  <c:v>38975</c:v>
                </c:pt>
                <c:pt idx="1434">
                  <c:v>38978</c:v>
                </c:pt>
                <c:pt idx="1435">
                  <c:v>38979</c:v>
                </c:pt>
                <c:pt idx="1436">
                  <c:v>38980</c:v>
                </c:pt>
                <c:pt idx="1437">
                  <c:v>38981</c:v>
                </c:pt>
                <c:pt idx="1438">
                  <c:v>38982</c:v>
                </c:pt>
                <c:pt idx="1439">
                  <c:v>38985</c:v>
                </c:pt>
                <c:pt idx="1440">
                  <c:v>38986</c:v>
                </c:pt>
                <c:pt idx="1441">
                  <c:v>38987</c:v>
                </c:pt>
                <c:pt idx="1442">
                  <c:v>38988</c:v>
                </c:pt>
                <c:pt idx="1443">
                  <c:v>38989</c:v>
                </c:pt>
                <c:pt idx="1444">
                  <c:v>38992</c:v>
                </c:pt>
                <c:pt idx="1445">
                  <c:v>38993</c:v>
                </c:pt>
                <c:pt idx="1446">
                  <c:v>38994</c:v>
                </c:pt>
                <c:pt idx="1447">
                  <c:v>38995</c:v>
                </c:pt>
                <c:pt idx="1448">
                  <c:v>38996</c:v>
                </c:pt>
                <c:pt idx="1449">
                  <c:v>38999</c:v>
                </c:pt>
                <c:pt idx="1450">
                  <c:v>39000</c:v>
                </c:pt>
                <c:pt idx="1451">
                  <c:v>39001</c:v>
                </c:pt>
                <c:pt idx="1452">
                  <c:v>39002</c:v>
                </c:pt>
                <c:pt idx="1453">
                  <c:v>39003</c:v>
                </c:pt>
                <c:pt idx="1454">
                  <c:v>39006</c:v>
                </c:pt>
                <c:pt idx="1455">
                  <c:v>39007</c:v>
                </c:pt>
                <c:pt idx="1456">
                  <c:v>39008</c:v>
                </c:pt>
                <c:pt idx="1457">
                  <c:v>39009</c:v>
                </c:pt>
                <c:pt idx="1458">
                  <c:v>39010</c:v>
                </c:pt>
                <c:pt idx="1459">
                  <c:v>39013</c:v>
                </c:pt>
                <c:pt idx="1460">
                  <c:v>39014</c:v>
                </c:pt>
                <c:pt idx="1461">
                  <c:v>39015</c:v>
                </c:pt>
                <c:pt idx="1462">
                  <c:v>39016</c:v>
                </c:pt>
                <c:pt idx="1463">
                  <c:v>39017</c:v>
                </c:pt>
                <c:pt idx="1464">
                  <c:v>39020</c:v>
                </c:pt>
                <c:pt idx="1465">
                  <c:v>39021</c:v>
                </c:pt>
                <c:pt idx="1466">
                  <c:v>39022</c:v>
                </c:pt>
                <c:pt idx="1467">
                  <c:v>39023</c:v>
                </c:pt>
                <c:pt idx="1468">
                  <c:v>39024</c:v>
                </c:pt>
                <c:pt idx="1469">
                  <c:v>39027</c:v>
                </c:pt>
                <c:pt idx="1470">
                  <c:v>39028</c:v>
                </c:pt>
                <c:pt idx="1471">
                  <c:v>39029</c:v>
                </c:pt>
                <c:pt idx="1472">
                  <c:v>39030</c:v>
                </c:pt>
                <c:pt idx="1473">
                  <c:v>39031</c:v>
                </c:pt>
                <c:pt idx="1474">
                  <c:v>39034</c:v>
                </c:pt>
                <c:pt idx="1475">
                  <c:v>39035</c:v>
                </c:pt>
                <c:pt idx="1476">
                  <c:v>39036</c:v>
                </c:pt>
                <c:pt idx="1477">
                  <c:v>39037</c:v>
                </c:pt>
                <c:pt idx="1478">
                  <c:v>39038</c:v>
                </c:pt>
                <c:pt idx="1479">
                  <c:v>39041</c:v>
                </c:pt>
                <c:pt idx="1480">
                  <c:v>39042</c:v>
                </c:pt>
                <c:pt idx="1481">
                  <c:v>39043</c:v>
                </c:pt>
                <c:pt idx="1482">
                  <c:v>39045</c:v>
                </c:pt>
                <c:pt idx="1483">
                  <c:v>39048</c:v>
                </c:pt>
                <c:pt idx="1484">
                  <c:v>39049</c:v>
                </c:pt>
                <c:pt idx="1485">
                  <c:v>39050</c:v>
                </c:pt>
                <c:pt idx="1486">
                  <c:v>39051</c:v>
                </c:pt>
                <c:pt idx="1487">
                  <c:v>39052</c:v>
                </c:pt>
                <c:pt idx="1488">
                  <c:v>39055</c:v>
                </c:pt>
                <c:pt idx="1489">
                  <c:v>39056</c:v>
                </c:pt>
                <c:pt idx="1490">
                  <c:v>39057</c:v>
                </c:pt>
                <c:pt idx="1491">
                  <c:v>39058</c:v>
                </c:pt>
                <c:pt idx="1492">
                  <c:v>39059</c:v>
                </c:pt>
                <c:pt idx="1493">
                  <c:v>39062</c:v>
                </c:pt>
                <c:pt idx="1494">
                  <c:v>39063</c:v>
                </c:pt>
                <c:pt idx="1495">
                  <c:v>39064</c:v>
                </c:pt>
                <c:pt idx="1496">
                  <c:v>39065</c:v>
                </c:pt>
                <c:pt idx="1497">
                  <c:v>39066</c:v>
                </c:pt>
                <c:pt idx="1498">
                  <c:v>39069</c:v>
                </c:pt>
                <c:pt idx="1499">
                  <c:v>39070</c:v>
                </c:pt>
                <c:pt idx="1500">
                  <c:v>39071</c:v>
                </c:pt>
                <c:pt idx="1501">
                  <c:v>39072</c:v>
                </c:pt>
                <c:pt idx="1502">
                  <c:v>39073</c:v>
                </c:pt>
                <c:pt idx="1503">
                  <c:v>39077</c:v>
                </c:pt>
                <c:pt idx="1504">
                  <c:v>39078</c:v>
                </c:pt>
                <c:pt idx="1505">
                  <c:v>39079</c:v>
                </c:pt>
                <c:pt idx="1506">
                  <c:v>39080</c:v>
                </c:pt>
                <c:pt idx="1507">
                  <c:v>39085</c:v>
                </c:pt>
                <c:pt idx="1508">
                  <c:v>39086</c:v>
                </c:pt>
                <c:pt idx="1509">
                  <c:v>39087</c:v>
                </c:pt>
                <c:pt idx="1510">
                  <c:v>39090</c:v>
                </c:pt>
                <c:pt idx="1511">
                  <c:v>39091</c:v>
                </c:pt>
                <c:pt idx="1512">
                  <c:v>39092</c:v>
                </c:pt>
                <c:pt idx="1513">
                  <c:v>39093</c:v>
                </c:pt>
                <c:pt idx="1514">
                  <c:v>39094</c:v>
                </c:pt>
                <c:pt idx="1515">
                  <c:v>39098</c:v>
                </c:pt>
                <c:pt idx="1516">
                  <c:v>39099</c:v>
                </c:pt>
                <c:pt idx="1517">
                  <c:v>39100</c:v>
                </c:pt>
                <c:pt idx="1518">
                  <c:v>39101</c:v>
                </c:pt>
                <c:pt idx="1519">
                  <c:v>39104</c:v>
                </c:pt>
                <c:pt idx="1520">
                  <c:v>39105</c:v>
                </c:pt>
                <c:pt idx="1521">
                  <c:v>39106</c:v>
                </c:pt>
                <c:pt idx="1522">
                  <c:v>39107</c:v>
                </c:pt>
                <c:pt idx="1523">
                  <c:v>39108</c:v>
                </c:pt>
                <c:pt idx="1524">
                  <c:v>39111</c:v>
                </c:pt>
                <c:pt idx="1525">
                  <c:v>39112</c:v>
                </c:pt>
                <c:pt idx="1526">
                  <c:v>39113</c:v>
                </c:pt>
                <c:pt idx="1527">
                  <c:v>39114</c:v>
                </c:pt>
                <c:pt idx="1528">
                  <c:v>39115</c:v>
                </c:pt>
                <c:pt idx="1529">
                  <c:v>39118</c:v>
                </c:pt>
                <c:pt idx="1530">
                  <c:v>39119</c:v>
                </c:pt>
                <c:pt idx="1531">
                  <c:v>39120</c:v>
                </c:pt>
                <c:pt idx="1532">
                  <c:v>39121</c:v>
                </c:pt>
                <c:pt idx="1533">
                  <c:v>39122</c:v>
                </c:pt>
                <c:pt idx="1534">
                  <c:v>39125</c:v>
                </c:pt>
                <c:pt idx="1535">
                  <c:v>39126</c:v>
                </c:pt>
                <c:pt idx="1536">
                  <c:v>39127</c:v>
                </c:pt>
                <c:pt idx="1537">
                  <c:v>39128</c:v>
                </c:pt>
                <c:pt idx="1538">
                  <c:v>39129</c:v>
                </c:pt>
                <c:pt idx="1539">
                  <c:v>39133</c:v>
                </c:pt>
                <c:pt idx="1540">
                  <c:v>39134</c:v>
                </c:pt>
                <c:pt idx="1541">
                  <c:v>39135</c:v>
                </c:pt>
                <c:pt idx="1542">
                  <c:v>39136</c:v>
                </c:pt>
                <c:pt idx="1543">
                  <c:v>39139</c:v>
                </c:pt>
                <c:pt idx="1544">
                  <c:v>39140</c:v>
                </c:pt>
                <c:pt idx="1545">
                  <c:v>39141</c:v>
                </c:pt>
                <c:pt idx="1546">
                  <c:v>39142</c:v>
                </c:pt>
                <c:pt idx="1547">
                  <c:v>39143</c:v>
                </c:pt>
                <c:pt idx="1548">
                  <c:v>39146</c:v>
                </c:pt>
                <c:pt idx="1549">
                  <c:v>39147</c:v>
                </c:pt>
                <c:pt idx="1550">
                  <c:v>39148</c:v>
                </c:pt>
                <c:pt idx="1551">
                  <c:v>39149</c:v>
                </c:pt>
                <c:pt idx="1552">
                  <c:v>39150</c:v>
                </c:pt>
                <c:pt idx="1553">
                  <c:v>39153</c:v>
                </c:pt>
                <c:pt idx="1554">
                  <c:v>39154</c:v>
                </c:pt>
                <c:pt idx="1555">
                  <c:v>39155</c:v>
                </c:pt>
                <c:pt idx="1556">
                  <c:v>39156</c:v>
                </c:pt>
                <c:pt idx="1557">
                  <c:v>39157</c:v>
                </c:pt>
                <c:pt idx="1558">
                  <c:v>39160</c:v>
                </c:pt>
                <c:pt idx="1559">
                  <c:v>39161</c:v>
                </c:pt>
                <c:pt idx="1560">
                  <c:v>39162</c:v>
                </c:pt>
                <c:pt idx="1561">
                  <c:v>39163</c:v>
                </c:pt>
                <c:pt idx="1562">
                  <c:v>39164</c:v>
                </c:pt>
                <c:pt idx="1563">
                  <c:v>39167</c:v>
                </c:pt>
                <c:pt idx="1564">
                  <c:v>39168</c:v>
                </c:pt>
                <c:pt idx="1565">
                  <c:v>39169</c:v>
                </c:pt>
                <c:pt idx="1566">
                  <c:v>39170</c:v>
                </c:pt>
                <c:pt idx="1567">
                  <c:v>39171</c:v>
                </c:pt>
                <c:pt idx="1568">
                  <c:v>39174</c:v>
                </c:pt>
                <c:pt idx="1569">
                  <c:v>39175</c:v>
                </c:pt>
                <c:pt idx="1570">
                  <c:v>39176</c:v>
                </c:pt>
                <c:pt idx="1571">
                  <c:v>39177</c:v>
                </c:pt>
                <c:pt idx="1572">
                  <c:v>39181</c:v>
                </c:pt>
                <c:pt idx="1573">
                  <c:v>39182</c:v>
                </c:pt>
                <c:pt idx="1574">
                  <c:v>39183</c:v>
                </c:pt>
                <c:pt idx="1575">
                  <c:v>39184</c:v>
                </c:pt>
                <c:pt idx="1576">
                  <c:v>39185</c:v>
                </c:pt>
                <c:pt idx="1577">
                  <c:v>39188</c:v>
                </c:pt>
                <c:pt idx="1578">
                  <c:v>39189</c:v>
                </c:pt>
                <c:pt idx="1579">
                  <c:v>39190</c:v>
                </c:pt>
                <c:pt idx="1580">
                  <c:v>39191</c:v>
                </c:pt>
                <c:pt idx="1581">
                  <c:v>39192</c:v>
                </c:pt>
                <c:pt idx="1582">
                  <c:v>39195</c:v>
                </c:pt>
                <c:pt idx="1583">
                  <c:v>39196</c:v>
                </c:pt>
                <c:pt idx="1584">
                  <c:v>39197</c:v>
                </c:pt>
                <c:pt idx="1585">
                  <c:v>39198</c:v>
                </c:pt>
                <c:pt idx="1586">
                  <c:v>39199</c:v>
                </c:pt>
                <c:pt idx="1587">
                  <c:v>39202</c:v>
                </c:pt>
                <c:pt idx="1588">
                  <c:v>39203</c:v>
                </c:pt>
                <c:pt idx="1589">
                  <c:v>39204</c:v>
                </c:pt>
                <c:pt idx="1590">
                  <c:v>39205</c:v>
                </c:pt>
                <c:pt idx="1591">
                  <c:v>39206</c:v>
                </c:pt>
                <c:pt idx="1592">
                  <c:v>39209</c:v>
                </c:pt>
                <c:pt idx="1593">
                  <c:v>39210</c:v>
                </c:pt>
                <c:pt idx="1594">
                  <c:v>39211</c:v>
                </c:pt>
                <c:pt idx="1595">
                  <c:v>39212</c:v>
                </c:pt>
                <c:pt idx="1596">
                  <c:v>39213</c:v>
                </c:pt>
                <c:pt idx="1597">
                  <c:v>39216</c:v>
                </c:pt>
                <c:pt idx="1598">
                  <c:v>39217</c:v>
                </c:pt>
                <c:pt idx="1599">
                  <c:v>39218</c:v>
                </c:pt>
                <c:pt idx="1600">
                  <c:v>39219</c:v>
                </c:pt>
                <c:pt idx="1601">
                  <c:v>39220</c:v>
                </c:pt>
                <c:pt idx="1602">
                  <c:v>39223</c:v>
                </c:pt>
                <c:pt idx="1603">
                  <c:v>39224</c:v>
                </c:pt>
                <c:pt idx="1604">
                  <c:v>39225</c:v>
                </c:pt>
                <c:pt idx="1605">
                  <c:v>39226</c:v>
                </c:pt>
                <c:pt idx="1606">
                  <c:v>39227</c:v>
                </c:pt>
                <c:pt idx="1607">
                  <c:v>39231</c:v>
                </c:pt>
                <c:pt idx="1608">
                  <c:v>39232</c:v>
                </c:pt>
                <c:pt idx="1609">
                  <c:v>39233</c:v>
                </c:pt>
                <c:pt idx="1610">
                  <c:v>39234</c:v>
                </c:pt>
                <c:pt idx="1611">
                  <c:v>39237</c:v>
                </c:pt>
                <c:pt idx="1612">
                  <c:v>39238</c:v>
                </c:pt>
                <c:pt idx="1613">
                  <c:v>39239</c:v>
                </c:pt>
                <c:pt idx="1614">
                  <c:v>39240</c:v>
                </c:pt>
                <c:pt idx="1615">
                  <c:v>39241</c:v>
                </c:pt>
                <c:pt idx="1616">
                  <c:v>39244</c:v>
                </c:pt>
                <c:pt idx="1617">
                  <c:v>39245</c:v>
                </c:pt>
                <c:pt idx="1618">
                  <c:v>39246</c:v>
                </c:pt>
                <c:pt idx="1619">
                  <c:v>39247</c:v>
                </c:pt>
                <c:pt idx="1620">
                  <c:v>39248</c:v>
                </c:pt>
                <c:pt idx="1621">
                  <c:v>39251</c:v>
                </c:pt>
                <c:pt idx="1622">
                  <c:v>39252</c:v>
                </c:pt>
                <c:pt idx="1623">
                  <c:v>39253</c:v>
                </c:pt>
                <c:pt idx="1624">
                  <c:v>39254</c:v>
                </c:pt>
                <c:pt idx="1625">
                  <c:v>39255</c:v>
                </c:pt>
                <c:pt idx="1626">
                  <c:v>39258</c:v>
                </c:pt>
                <c:pt idx="1627">
                  <c:v>39259</c:v>
                </c:pt>
                <c:pt idx="1628">
                  <c:v>39260</c:v>
                </c:pt>
                <c:pt idx="1629">
                  <c:v>39261</c:v>
                </c:pt>
                <c:pt idx="1630">
                  <c:v>39262</c:v>
                </c:pt>
                <c:pt idx="1631">
                  <c:v>39265</c:v>
                </c:pt>
                <c:pt idx="1632">
                  <c:v>39266</c:v>
                </c:pt>
                <c:pt idx="1633">
                  <c:v>39268</c:v>
                </c:pt>
                <c:pt idx="1634">
                  <c:v>39269</c:v>
                </c:pt>
                <c:pt idx="1635">
                  <c:v>39272</c:v>
                </c:pt>
                <c:pt idx="1636">
                  <c:v>39273</c:v>
                </c:pt>
                <c:pt idx="1637">
                  <c:v>39274</c:v>
                </c:pt>
                <c:pt idx="1638">
                  <c:v>39275</c:v>
                </c:pt>
                <c:pt idx="1639">
                  <c:v>39276</c:v>
                </c:pt>
                <c:pt idx="1640">
                  <c:v>39279</c:v>
                </c:pt>
                <c:pt idx="1641">
                  <c:v>39280</c:v>
                </c:pt>
                <c:pt idx="1642">
                  <c:v>39281</c:v>
                </c:pt>
                <c:pt idx="1643">
                  <c:v>39282</c:v>
                </c:pt>
                <c:pt idx="1644">
                  <c:v>39283</c:v>
                </c:pt>
                <c:pt idx="1645">
                  <c:v>39286</c:v>
                </c:pt>
                <c:pt idx="1646">
                  <c:v>39287</c:v>
                </c:pt>
                <c:pt idx="1647">
                  <c:v>39288</c:v>
                </c:pt>
                <c:pt idx="1648">
                  <c:v>39289</c:v>
                </c:pt>
                <c:pt idx="1649">
                  <c:v>39290</c:v>
                </c:pt>
                <c:pt idx="1650">
                  <c:v>39293</c:v>
                </c:pt>
                <c:pt idx="1651">
                  <c:v>39294</c:v>
                </c:pt>
                <c:pt idx="1652">
                  <c:v>39295</c:v>
                </c:pt>
                <c:pt idx="1653">
                  <c:v>39296</c:v>
                </c:pt>
                <c:pt idx="1654">
                  <c:v>39297</c:v>
                </c:pt>
                <c:pt idx="1655">
                  <c:v>39300</c:v>
                </c:pt>
                <c:pt idx="1656">
                  <c:v>39301</c:v>
                </c:pt>
                <c:pt idx="1657">
                  <c:v>39302</c:v>
                </c:pt>
                <c:pt idx="1658">
                  <c:v>39303</c:v>
                </c:pt>
                <c:pt idx="1659">
                  <c:v>39304</c:v>
                </c:pt>
                <c:pt idx="1660">
                  <c:v>39307</c:v>
                </c:pt>
                <c:pt idx="1661">
                  <c:v>39308</c:v>
                </c:pt>
                <c:pt idx="1662">
                  <c:v>39309</c:v>
                </c:pt>
                <c:pt idx="1663">
                  <c:v>39310</c:v>
                </c:pt>
                <c:pt idx="1664">
                  <c:v>39311</c:v>
                </c:pt>
                <c:pt idx="1665">
                  <c:v>39314</c:v>
                </c:pt>
                <c:pt idx="1666">
                  <c:v>39315</c:v>
                </c:pt>
                <c:pt idx="1667">
                  <c:v>39316</c:v>
                </c:pt>
                <c:pt idx="1668">
                  <c:v>39317</c:v>
                </c:pt>
                <c:pt idx="1669">
                  <c:v>39318</c:v>
                </c:pt>
                <c:pt idx="1670">
                  <c:v>39321</c:v>
                </c:pt>
                <c:pt idx="1671">
                  <c:v>39322</c:v>
                </c:pt>
                <c:pt idx="1672">
                  <c:v>39323</c:v>
                </c:pt>
                <c:pt idx="1673">
                  <c:v>39324</c:v>
                </c:pt>
                <c:pt idx="1674">
                  <c:v>39325</c:v>
                </c:pt>
                <c:pt idx="1675">
                  <c:v>39329</c:v>
                </c:pt>
                <c:pt idx="1676">
                  <c:v>39330</c:v>
                </c:pt>
                <c:pt idx="1677">
                  <c:v>39331</c:v>
                </c:pt>
                <c:pt idx="1678">
                  <c:v>39332</c:v>
                </c:pt>
                <c:pt idx="1679">
                  <c:v>39335</c:v>
                </c:pt>
                <c:pt idx="1680">
                  <c:v>39336</c:v>
                </c:pt>
                <c:pt idx="1681">
                  <c:v>39337</c:v>
                </c:pt>
                <c:pt idx="1682">
                  <c:v>39338</c:v>
                </c:pt>
                <c:pt idx="1683">
                  <c:v>39339</c:v>
                </c:pt>
                <c:pt idx="1684">
                  <c:v>39342</c:v>
                </c:pt>
                <c:pt idx="1685">
                  <c:v>39343</c:v>
                </c:pt>
                <c:pt idx="1686">
                  <c:v>39344</c:v>
                </c:pt>
                <c:pt idx="1687">
                  <c:v>39345</c:v>
                </c:pt>
                <c:pt idx="1688">
                  <c:v>39346</c:v>
                </c:pt>
                <c:pt idx="1689">
                  <c:v>39349</c:v>
                </c:pt>
                <c:pt idx="1690">
                  <c:v>39350</c:v>
                </c:pt>
                <c:pt idx="1691">
                  <c:v>39351</c:v>
                </c:pt>
                <c:pt idx="1692">
                  <c:v>39352</c:v>
                </c:pt>
                <c:pt idx="1693">
                  <c:v>39353</c:v>
                </c:pt>
                <c:pt idx="1694">
                  <c:v>39356</c:v>
                </c:pt>
                <c:pt idx="1695">
                  <c:v>39357</c:v>
                </c:pt>
                <c:pt idx="1696">
                  <c:v>39358</c:v>
                </c:pt>
                <c:pt idx="1697">
                  <c:v>39359</c:v>
                </c:pt>
                <c:pt idx="1698">
                  <c:v>39360</c:v>
                </c:pt>
                <c:pt idx="1699">
                  <c:v>39363</c:v>
                </c:pt>
                <c:pt idx="1700">
                  <c:v>39364</c:v>
                </c:pt>
                <c:pt idx="1701">
                  <c:v>39365</c:v>
                </c:pt>
                <c:pt idx="1702">
                  <c:v>39366</c:v>
                </c:pt>
                <c:pt idx="1703">
                  <c:v>39367</c:v>
                </c:pt>
                <c:pt idx="1704">
                  <c:v>39370</c:v>
                </c:pt>
                <c:pt idx="1705">
                  <c:v>39371</c:v>
                </c:pt>
                <c:pt idx="1706">
                  <c:v>39372</c:v>
                </c:pt>
                <c:pt idx="1707">
                  <c:v>39373</c:v>
                </c:pt>
                <c:pt idx="1708">
                  <c:v>39374</c:v>
                </c:pt>
                <c:pt idx="1709">
                  <c:v>39377</c:v>
                </c:pt>
                <c:pt idx="1710">
                  <c:v>39378</c:v>
                </c:pt>
                <c:pt idx="1711">
                  <c:v>39379</c:v>
                </c:pt>
                <c:pt idx="1712">
                  <c:v>39380</c:v>
                </c:pt>
                <c:pt idx="1713">
                  <c:v>39381</c:v>
                </c:pt>
                <c:pt idx="1714">
                  <c:v>39384</c:v>
                </c:pt>
                <c:pt idx="1715">
                  <c:v>39385</c:v>
                </c:pt>
                <c:pt idx="1716">
                  <c:v>39386</c:v>
                </c:pt>
                <c:pt idx="1717">
                  <c:v>39387</c:v>
                </c:pt>
                <c:pt idx="1718">
                  <c:v>39388</c:v>
                </c:pt>
                <c:pt idx="1719">
                  <c:v>39391</c:v>
                </c:pt>
                <c:pt idx="1720">
                  <c:v>39392</c:v>
                </c:pt>
                <c:pt idx="1721">
                  <c:v>39393</c:v>
                </c:pt>
                <c:pt idx="1722">
                  <c:v>39394</c:v>
                </c:pt>
                <c:pt idx="1723">
                  <c:v>39395</c:v>
                </c:pt>
                <c:pt idx="1724">
                  <c:v>39398</c:v>
                </c:pt>
                <c:pt idx="1725">
                  <c:v>39399</c:v>
                </c:pt>
                <c:pt idx="1726">
                  <c:v>39400</c:v>
                </c:pt>
                <c:pt idx="1727">
                  <c:v>39401</c:v>
                </c:pt>
                <c:pt idx="1728">
                  <c:v>39402</c:v>
                </c:pt>
                <c:pt idx="1729">
                  <c:v>39405</c:v>
                </c:pt>
                <c:pt idx="1730">
                  <c:v>39406</c:v>
                </c:pt>
                <c:pt idx="1731">
                  <c:v>39407</c:v>
                </c:pt>
                <c:pt idx="1732">
                  <c:v>39409</c:v>
                </c:pt>
                <c:pt idx="1733">
                  <c:v>39412</c:v>
                </c:pt>
                <c:pt idx="1734">
                  <c:v>39413</c:v>
                </c:pt>
                <c:pt idx="1735">
                  <c:v>39414</c:v>
                </c:pt>
                <c:pt idx="1736">
                  <c:v>39415</c:v>
                </c:pt>
                <c:pt idx="1737">
                  <c:v>39416</c:v>
                </c:pt>
                <c:pt idx="1738">
                  <c:v>39419</c:v>
                </c:pt>
                <c:pt idx="1739">
                  <c:v>39420</c:v>
                </c:pt>
                <c:pt idx="1740">
                  <c:v>39421</c:v>
                </c:pt>
                <c:pt idx="1741">
                  <c:v>39422</c:v>
                </c:pt>
                <c:pt idx="1742">
                  <c:v>39423</c:v>
                </c:pt>
                <c:pt idx="1743">
                  <c:v>39426</c:v>
                </c:pt>
                <c:pt idx="1744">
                  <c:v>39427</c:v>
                </c:pt>
                <c:pt idx="1745">
                  <c:v>39428</c:v>
                </c:pt>
                <c:pt idx="1746">
                  <c:v>39429</c:v>
                </c:pt>
                <c:pt idx="1747">
                  <c:v>39430</c:v>
                </c:pt>
                <c:pt idx="1748">
                  <c:v>39433</c:v>
                </c:pt>
                <c:pt idx="1749">
                  <c:v>39434</c:v>
                </c:pt>
                <c:pt idx="1750">
                  <c:v>39435</c:v>
                </c:pt>
                <c:pt idx="1751">
                  <c:v>39436</c:v>
                </c:pt>
                <c:pt idx="1752">
                  <c:v>39437</c:v>
                </c:pt>
                <c:pt idx="1753">
                  <c:v>39440</c:v>
                </c:pt>
                <c:pt idx="1754">
                  <c:v>39442</c:v>
                </c:pt>
                <c:pt idx="1755">
                  <c:v>39443</c:v>
                </c:pt>
                <c:pt idx="1756">
                  <c:v>39444</c:v>
                </c:pt>
                <c:pt idx="1757">
                  <c:v>39447</c:v>
                </c:pt>
                <c:pt idx="1758">
                  <c:v>39449</c:v>
                </c:pt>
                <c:pt idx="1759">
                  <c:v>39450</c:v>
                </c:pt>
                <c:pt idx="1760">
                  <c:v>39451</c:v>
                </c:pt>
                <c:pt idx="1761">
                  <c:v>39454</c:v>
                </c:pt>
                <c:pt idx="1762">
                  <c:v>39455</c:v>
                </c:pt>
                <c:pt idx="1763">
                  <c:v>39456</c:v>
                </c:pt>
                <c:pt idx="1764">
                  <c:v>39457</c:v>
                </c:pt>
                <c:pt idx="1765">
                  <c:v>39458</c:v>
                </c:pt>
                <c:pt idx="1766">
                  <c:v>39461</c:v>
                </c:pt>
                <c:pt idx="1767">
                  <c:v>39462</c:v>
                </c:pt>
                <c:pt idx="1768">
                  <c:v>39463</c:v>
                </c:pt>
                <c:pt idx="1769">
                  <c:v>39464</c:v>
                </c:pt>
                <c:pt idx="1770">
                  <c:v>39465</c:v>
                </c:pt>
                <c:pt idx="1771">
                  <c:v>39469</c:v>
                </c:pt>
                <c:pt idx="1772">
                  <c:v>39470</c:v>
                </c:pt>
                <c:pt idx="1773">
                  <c:v>39471</c:v>
                </c:pt>
                <c:pt idx="1774">
                  <c:v>39472</c:v>
                </c:pt>
                <c:pt idx="1775">
                  <c:v>39475</c:v>
                </c:pt>
                <c:pt idx="1776">
                  <c:v>39476</c:v>
                </c:pt>
                <c:pt idx="1777">
                  <c:v>39477</c:v>
                </c:pt>
                <c:pt idx="1778">
                  <c:v>39478</c:v>
                </c:pt>
                <c:pt idx="1779">
                  <c:v>39479</c:v>
                </c:pt>
                <c:pt idx="1780">
                  <c:v>39482</c:v>
                </c:pt>
                <c:pt idx="1781">
                  <c:v>39483</c:v>
                </c:pt>
                <c:pt idx="1782">
                  <c:v>39484</c:v>
                </c:pt>
                <c:pt idx="1783">
                  <c:v>39485</c:v>
                </c:pt>
                <c:pt idx="1784">
                  <c:v>39486</c:v>
                </c:pt>
                <c:pt idx="1785">
                  <c:v>39489</c:v>
                </c:pt>
                <c:pt idx="1786">
                  <c:v>39490</c:v>
                </c:pt>
                <c:pt idx="1787">
                  <c:v>39491</c:v>
                </c:pt>
                <c:pt idx="1788">
                  <c:v>39492</c:v>
                </c:pt>
                <c:pt idx="1789">
                  <c:v>39493</c:v>
                </c:pt>
                <c:pt idx="1790">
                  <c:v>39497</c:v>
                </c:pt>
                <c:pt idx="1791">
                  <c:v>39498</c:v>
                </c:pt>
                <c:pt idx="1792">
                  <c:v>39499</c:v>
                </c:pt>
                <c:pt idx="1793">
                  <c:v>39500</c:v>
                </c:pt>
                <c:pt idx="1794">
                  <c:v>39503</c:v>
                </c:pt>
                <c:pt idx="1795">
                  <c:v>39504</c:v>
                </c:pt>
                <c:pt idx="1796">
                  <c:v>39505</c:v>
                </c:pt>
                <c:pt idx="1797">
                  <c:v>39506</c:v>
                </c:pt>
                <c:pt idx="1798">
                  <c:v>39507</c:v>
                </c:pt>
                <c:pt idx="1799">
                  <c:v>39510</c:v>
                </c:pt>
                <c:pt idx="1800">
                  <c:v>39511</c:v>
                </c:pt>
                <c:pt idx="1801">
                  <c:v>39512</c:v>
                </c:pt>
                <c:pt idx="1802">
                  <c:v>39513</c:v>
                </c:pt>
                <c:pt idx="1803">
                  <c:v>39514</c:v>
                </c:pt>
                <c:pt idx="1804">
                  <c:v>39517</c:v>
                </c:pt>
                <c:pt idx="1805">
                  <c:v>39518</c:v>
                </c:pt>
                <c:pt idx="1806">
                  <c:v>39519</c:v>
                </c:pt>
                <c:pt idx="1807">
                  <c:v>39520</c:v>
                </c:pt>
                <c:pt idx="1808">
                  <c:v>39521</c:v>
                </c:pt>
                <c:pt idx="1809">
                  <c:v>39524</c:v>
                </c:pt>
                <c:pt idx="1810">
                  <c:v>39525</c:v>
                </c:pt>
                <c:pt idx="1811">
                  <c:v>39526</c:v>
                </c:pt>
                <c:pt idx="1812">
                  <c:v>39527</c:v>
                </c:pt>
                <c:pt idx="1813">
                  <c:v>39531</c:v>
                </c:pt>
                <c:pt idx="1814">
                  <c:v>39532</c:v>
                </c:pt>
                <c:pt idx="1815">
                  <c:v>39533</c:v>
                </c:pt>
                <c:pt idx="1816">
                  <c:v>39534</c:v>
                </c:pt>
                <c:pt idx="1817">
                  <c:v>39535</c:v>
                </c:pt>
                <c:pt idx="1818">
                  <c:v>39538</c:v>
                </c:pt>
                <c:pt idx="1819">
                  <c:v>39539</c:v>
                </c:pt>
                <c:pt idx="1820">
                  <c:v>39540</c:v>
                </c:pt>
                <c:pt idx="1821">
                  <c:v>39541</c:v>
                </c:pt>
                <c:pt idx="1822">
                  <c:v>39542</c:v>
                </c:pt>
                <c:pt idx="1823">
                  <c:v>39545</c:v>
                </c:pt>
                <c:pt idx="1824">
                  <c:v>39546</c:v>
                </c:pt>
                <c:pt idx="1825">
                  <c:v>39547</c:v>
                </c:pt>
                <c:pt idx="1826">
                  <c:v>39548</c:v>
                </c:pt>
                <c:pt idx="1827">
                  <c:v>39549</c:v>
                </c:pt>
                <c:pt idx="1828">
                  <c:v>39552</c:v>
                </c:pt>
                <c:pt idx="1829">
                  <c:v>39553</c:v>
                </c:pt>
                <c:pt idx="1830">
                  <c:v>39554</c:v>
                </c:pt>
                <c:pt idx="1831">
                  <c:v>39555</c:v>
                </c:pt>
                <c:pt idx="1832">
                  <c:v>39556</c:v>
                </c:pt>
                <c:pt idx="1833">
                  <c:v>39559</c:v>
                </c:pt>
                <c:pt idx="1834">
                  <c:v>39560</c:v>
                </c:pt>
                <c:pt idx="1835">
                  <c:v>39561</c:v>
                </c:pt>
                <c:pt idx="1836">
                  <c:v>39562</c:v>
                </c:pt>
                <c:pt idx="1837">
                  <c:v>39563</c:v>
                </c:pt>
                <c:pt idx="1838">
                  <c:v>39566</c:v>
                </c:pt>
                <c:pt idx="1839">
                  <c:v>39567</c:v>
                </c:pt>
                <c:pt idx="1840">
                  <c:v>39568</c:v>
                </c:pt>
                <c:pt idx="1841">
                  <c:v>39569</c:v>
                </c:pt>
                <c:pt idx="1842">
                  <c:v>39570</c:v>
                </c:pt>
                <c:pt idx="1843">
                  <c:v>39573</c:v>
                </c:pt>
                <c:pt idx="1844">
                  <c:v>39574</c:v>
                </c:pt>
                <c:pt idx="1845">
                  <c:v>39575</c:v>
                </c:pt>
                <c:pt idx="1846">
                  <c:v>39576</c:v>
                </c:pt>
                <c:pt idx="1847">
                  <c:v>39577</c:v>
                </c:pt>
                <c:pt idx="1848">
                  <c:v>39580</c:v>
                </c:pt>
                <c:pt idx="1849">
                  <c:v>39581</c:v>
                </c:pt>
                <c:pt idx="1850">
                  <c:v>39582</c:v>
                </c:pt>
                <c:pt idx="1851">
                  <c:v>39583</c:v>
                </c:pt>
                <c:pt idx="1852">
                  <c:v>39584</c:v>
                </c:pt>
                <c:pt idx="1853">
                  <c:v>39587</c:v>
                </c:pt>
                <c:pt idx="1854">
                  <c:v>39588</c:v>
                </c:pt>
                <c:pt idx="1855">
                  <c:v>39589</c:v>
                </c:pt>
                <c:pt idx="1856">
                  <c:v>39590</c:v>
                </c:pt>
                <c:pt idx="1857">
                  <c:v>39591</c:v>
                </c:pt>
                <c:pt idx="1858">
                  <c:v>39595</c:v>
                </c:pt>
                <c:pt idx="1859">
                  <c:v>39596</c:v>
                </c:pt>
                <c:pt idx="1860">
                  <c:v>39597</c:v>
                </c:pt>
                <c:pt idx="1861">
                  <c:v>39598</c:v>
                </c:pt>
                <c:pt idx="1862">
                  <c:v>39601</c:v>
                </c:pt>
                <c:pt idx="1863">
                  <c:v>39602</c:v>
                </c:pt>
                <c:pt idx="1864">
                  <c:v>39603</c:v>
                </c:pt>
                <c:pt idx="1865">
                  <c:v>39604</c:v>
                </c:pt>
                <c:pt idx="1866">
                  <c:v>39605</c:v>
                </c:pt>
                <c:pt idx="1867">
                  <c:v>39608</c:v>
                </c:pt>
                <c:pt idx="1868">
                  <c:v>39609</c:v>
                </c:pt>
                <c:pt idx="1869">
                  <c:v>39610</c:v>
                </c:pt>
                <c:pt idx="1870">
                  <c:v>39611</c:v>
                </c:pt>
                <c:pt idx="1871">
                  <c:v>39612</c:v>
                </c:pt>
                <c:pt idx="1872">
                  <c:v>39615</c:v>
                </c:pt>
                <c:pt idx="1873">
                  <c:v>39616</c:v>
                </c:pt>
                <c:pt idx="1874">
                  <c:v>39617</c:v>
                </c:pt>
                <c:pt idx="1875">
                  <c:v>39618</c:v>
                </c:pt>
                <c:pt idx="1876">
                  <c:v>39619</c:v>
                </c:pt>
                <c:pt idx="1877">
                  <c:v>39622</c:v>
                </c:pt>
                <c:pt idx="1878">
                  <c:v>39623</c:v>
                </c:pt>
                <c:pt idx="1879">
                  <c:v>39624</c:v>
                </c:pt>
                <c:pt idx="1880">
                  <c:v>39625</c:v>
                </c:pt>
                <c:pt idx="1881">
                  <c:v>39626</c:v>
                </c:pt>
                <c:pt idx="1882">
                  <c:v>39629</c:v>
                </c:pt>
                <c:pt idx="1883">
                  <c:v>39630</c:v>
                </c:pt>
                <c:pt idx="1884">
                  <c:v>39631</c:v>
                </c:pt>
                <c:pt idx="1885">
                  <c:v>39632</c:v>
                </c:pt>
                <c:pt idx="1886">
                  <c:v>39636</c:v>
                </c:pt>
                <c:pt idx="1887">
                  <c:v>39637</c:v>
                </c:pt>
                <c:pt idx="1888">
                  <c:v>39638</c:v>
                </c:pt>
                <c:pt idx="1889">
                  <c:v>39639</c:v>
                </c:pt>
                <c:pt idx="1890">
                  <c:v>39640</c:v>
                </c:pt>
                <c:pt idx="1891">
                  <c:v>39643</c:v>
                </c:pt>
                <c:pt idx="1892">
                  <c:v>39644</c:v>
                </c:pt>
                <c:pt idx="1893">
                  <c:v>39645</c:v>
                </c:pt>
                <c:pt idx="1894">
                  <c:v>39646</c:v>
                </c:pt>
                <c:pt idx="1895">
                  <c:v>39647</c:v>
                </c:pt>
                <c:pt idx="1896">
                  <c:v>39650</c:v>
                </c:pt>
                <c:pt idx="1897">
                  <c:v>39651</c:v>
                </c:pt>
                <c:pt idx="1898">
                  <c:v>39652</c:v>
                </c:pt>
                <c:pt idx="1899">
                  <c:v>39653</c:v>
                </c:pt>
                <c:pt idx="1900">
                  <c:v>39654</c:v>
                </c:pt>
                <c:pt idx="1901">
                  <c:v>39657</c:v>
                </c:pt>
                <c:pt idx="1902">
                  <c:v>39658</c:v>
                </c:pt>
                <c:pt idx="1903">
                  <c:v>39659</c:v>
                </c:pt>
                <c:pt idx="1904">
                  <c:v>39660</c:v>
                </c:pt>
                <c:pt idx="1905">
                  <c:v>39661</c:v>
                </c:pt>
                <c:pt idx="1906">
                  <c:v>39664</c:v>
                </c:pt>
                <c:pt idx="1907">
                  <c:v>39665</c:v>
                </c:pt>
                <c:pt idx="1908">
                  <c:v>39666</c:v>
                </c:pt>
                <c:pt idx="1909">
                  <c:v>39667</c:v>
                </c:pt>
                <c:pt idx="1910">
                  <c:v>39668</c:v>
                </c:pt>
                <c:pt idx="1911">
                  <c:v>39671</c:v>
                </c:pt>
                <c:pt idx="1912">
                  <c:v>39672</c:v>
                </c:pt>
                <c:pt idx="1913">
                  <c:v>39673</c:v>
                </c:pt>
                <c:pt idx="1914">
                  <c:v>39674</c:v>
                </c:pt>
                <c:pt idx="1915">
                  <c:v>39675</c:v>
                </c:pt>
                <c:pt idx="1916">
                  <c:v>39678</c:v>
                </c:pt>
                <c:pt idx="1917">
                  <c:v>39679</c:v>
                </c:pt>
                <c:pt idx="1918">
                  <c:v>39680</c:v>
                </c:pt>
                <c:pt idx="1919">
                  <c:v>39681</c:v>
                </c:pt>
                <c:pt idx="1920">
                  <c:v>39682</c:v>
                </c:pt>
                <c:pt idx="1921">
                  <c:v>39685</c:v>
                </c:pt>
                <c:pt idx="1922">
                  <c:v>39686</c:v>
                </c:pt>
                <c:pt idx="1923">
                  <c:v>39687</c:v>
                </c:pt>
                <c:pt idx="1924">
                  <c:v>39688</c:v>
                </c:pt>
                <c:pt idx="1925">
                  <c:v>39689</c:v>
                </c:pt>
                <c:pt idx="1926">
                  <c:v>39693</c:v>
                </c:pt>
                <c:pt idx="1927">
                  <c:v>39694</c:v>
                </c:pt>
                <c:pt idx="1928">
                  <c:v>39695</c:v>
                </c:pt>
                <c:pt idx="1929">
                  <c:v>39696</c:v>
                </c:pt>
                <c:pt idx="1930">
                  <c:v>39699</c:v>
                </c:pt>
                <c:pt idx="1931">
                  <c:v>39700</c:v>
                </c:pt>
                <c:pt idx="1932">
                  <c:v>39701</c:v>
                </c:pt>
                <c:pt idx="1933">
                  <c:v>39702</c:v>
                </c:pt>
                <c:pt idx="1934">
                  <c:v>39703</c:v>
                </c:pt>
                <c:pt idx="1935">
                  <c:v>39706</c:v>
                </c:pt>
                <c:pt idx="1936">
                  <c:v>39707</c:v>
                </c:pt>
                <c:pt idx="1937">
                  <c:v>39708</c:v>
                </c:pt>
                <c:pt idx="1938">
                  <c:v>39709</c:v>
                </c:pt>
                <c:pt idx="1939">
                  <c:v>39710</c:v>
                </c:pt>
                <c:pt idx="1940">
                  <c:v>39713</c:v>
                </c:pt>
                <c:pt idx="1941">
                  <c:v>39714</c:v>
                </c:pt>
                <c:pt idx="1942">
                  <c:v>39715</c:v>
                </c:pt>
                <c:pt idx="1943">
                  <c:v>39716</c:v>
                </c:pt>
                <c:pt idx="1944">
                  <c:v>39717</c:v>
                </c:pt>
                <c:pt idx="1945">
                  <c:v>39720</c:v>
                </c:pt>
                <c:pt idx="1946">
                  <c:v>39721</c:v>
                </c:pt>
                <c:pt idx="1947">
                  <c:v>39722</c:v>
                </c:pt>
                <c:pt idx="1948">
                  <c:v>39723</c:v>
                </c:pt>
                <c:pt idx="1949">
                  <c:v>39724</c:v>
                </c:pt>
                <c:pt idx="1950">
                  <c:v>39727</c:v>
                </c:pt>
                <c:pt idx="1951">
                  <c:v>39728</c:v>
                </c:pt>
                <c:pt idx="1952">
                  <c:v>39729</c:v>
                </c:pt>
                <c:pt idx="1953">
                  <c:v>39730</c:v>
                </c:pt>
                <c:pt idx="1954">
                  <c:v>39731</c:v>
                </c:pt>
                <c:pt idx="1955">
                  <c:v>39734</c:v>
                </c:pt>
                <c:pt idx="1956">
                  <c:v>39735</c:v>
                </c:pt>
                <c:pt idx="1957">
                  <c:v>39736</c:v>
                </c:pt>
                <c:pt idx="1958">
                  <c:v>39737</c:v>
                </c:pt>
                <c:pt idx="1959">
                  <c:v>39738</c:v>
                </c:pt>
                <c:pt idx="1960">
                  <c:v>39741</c:v>
                </c:pt>
                <c:pt idx="1961">
                  <c:v>39742</c:v>
                </c:pt>
                <c:pt idx="1962">
                  <c:v>39743</c:v>
                </c:pt>
                <c:pt idx="1963">
                  <c:v>39744</c:v>
                </c:pt>
                <c:pt idx="1964">
                  <c:v>39745</c:v>
                </c:pt>
                <c:pt idx="1965">
                  <c:v>39748</c:v>
                </c:pt>
                <c:pt idx="1966">
                  <c:v>39749</c:v>
                </c:pt>
                <c:pt idx="1967">
                  <c:v>39750</c:v>
                </c:pt>
                <c:pt idx="1968">
                  <c:v>39751</c:v>
                </c:pt>
                <c:pt idx="1969">
                  <c:v>39752</c:v>
                </c:pt>
                <c:pt idx="1970">
                  <c:v>39755</c:v>
                </c:pt>
                <c:pt idx="1971">
                  <c:v>39756</c:v>
                </c:pt>
                <c:pt idx="1972">
                  <c:v>39757</c:v>
                </c:pt>
                <c:pt idx="1973">
                  <c:v>39758</c:v>
                </c:pt>
                <c:pt idx="1974">
                  <c:v>39759</c:v>
                </c:pt>
                <c:pt idx="1975">
                  <c:v>39762</c:v>
                </c:pt>
                <c:pt idx="1976">
                  <c:v>39763</c:v>
                </c:pt>
                <c:pt idx="1977">
                  <c:v>39764</c:v>
                </c:pt>
                <c:pt idx="1978">
                  <c:v>39765</c:v>
                </c:pt>
                <c:pt idx="1979">
                  <c:v>39766</c:v>
                </c:pt>
                <c:pt idx="1980">
                  <c:v>39769</c:v>
                </c:pt>
                <c:pt idx="1981">
                  <c:v>39770</c:v>
                </c:pt>
                <c:pt idx="1982">
                  <c:v>39771</c:v>
                </c:pt>
                <c:pt idx="1983">
                  <c:v>39772</c:v>
                </c:pt>
                <c:pt idx="1984">
                  <c:v>39773</c:v>
                </c:pt>
                <c:pt idx="1985">
                  <c:v>39776</c:v>
                </c:pt>
                <c:pt idx="1986">
                  <c:v>39777</c:v>
                </c:pt>
                <c:pt idx="1987">
                  <c:v>39778</c:v>
                </c:pt>
                <c:pt idx="1988">
                  <c:v>39780</c:v>
                </c:pt>
                <c:pt idx="1989">
                  <c:v>39783</c:v>
                </c:pt>
                <c:pt idx="1990">
                  <c:v>39784</c:v>
                </c:pt>
                <c:pt idx="1991">
                  <c:v>39785</c:v>
                </c:pt>
                <c:pt idx="1992">
                  <c:v>39786</c:v>
                </c:pt>
                <c:pt idx="1993">
                  <c:v>39787</c:v>
                </c:pt>
                <c:pt idx="1994">
                  <c:v>39790</c:v>
                </c:pt>
                <c:pt idx="1995">
                  <c:v>39791</c:v>
                </c:pt>
                <c:pt idx="1996">
                  <c:v>39792</c:v>
                </c:pt>
                <c:pt idx="1997">
                  <c:v>39793</c:v>
                </c:pt>
                <c:pt idx="1998">
                  <c:v>39794</c:v>
                </c:pt>
                <c:pt idx="1999">
                  <c:v>39797</c:v>
                </c:pt>
                <c:pt idx="2000">
                  <c:v>39798</c:v>
                </c:pt>
                <c:pt idx="2001">
                  <c:v>39799</c:v>
                </c:pt>
                <c:pt idx="2002">
                  <c:v>39800</c:v>
                </c:pt>
                <c:pt idx="2003">
                  <c:v>39801</c:v>
                </c:pt>
                <c:pt idx="2004">
                  <c:v>39804</c:v>
                </c:pt>
                <c:pt idx="2005">
                  <c:v>39805</c:v>
                </c:pt>
                <c:pt idx="2006">
                  <c:v>39806</c:v>
                </c:pt>
                <c:pt idx="2007">
                  <c:v>39808</c:v>
                </c:pt>
                <c:pt idx="2008">
                  <c:v>39811</c:v>
                </c:pt>
                <c:pt idx="2009">
                  <c:v>39812</c:v>
                </c:pt>
                <c:pt idx="2010">
                  <c:v>39813</c:v>
                </c:pt>
                <c:pt idx="2011">
                  <c:v>39815</c:v>
                </c:pt>
                <c:pt idx="2012">
                  <c:v>39818</c:v>
                </c:pt>
                <c:pt idx="2013">
                  <c:v>39819</c:v>
                </c:pt>
                <c:pt idx="2014">
                  <c:v>39820</c:v>
                </c:pt>
                <c:pt idx="2015">
                  <c:v>39821</c:v>
                </c:pt>
                <c:pt idx="2016">
                  <c:v>39822</c:v>
                </c:pt>
                <c:pt idx="2017">
                  <c:v>39825</c:v>
                </c:pt>
                <c:pt idx="2018">
                  <c:v>39826</c:v>
                </c:pt>
                <c:pt idx="2019">
                  <c:v>39827</c:v>
                </c:pt>
                <c:pt idx="2020">
                  <c:v>39828</c:v>
                </c:pt>
                <c:pt idx="2021">
                  <c:v>39829</c:v>
                </c:pt>
                <c:pt idx="2022">
                  <c:v>39833</c:v>
                </c:pt>
                <c:pt idx="2023">
                  <c:v>39834</c:v>
                </c:pt>
                <c:pt idx="2024">
                  <c:v>39835</c:v>
                </c:pt>
                <c:pt idx="2025">
                  <c:v>39836</c:v>
                </c:pt>
                <c:pt idx="2026">
                  <c:v>39839</c:v>
                </c:pt>
                <c:pt idx="2027">
                  <c:v>39840</c:v>
                </c:pt>
                <c:pt idx="2028">
                  <c:v>39841</c:v>
                </c:pt>
                <c:pt idx="2029">
                  <c:v>39842</c:v>
                </c:pt>
                <c:pt idx="2030">
                  <c:v>39843</c:v>
                </c:pt>
                <c:pt idx="2031">
                  <c:v>39846</c:v>
                </c:pt>
                <c:pt idx="2032">
                  <c:v>39847</c:v>
                </c:pt>
                <c:pt idx="2033">
                  <c:v>39848</c:v>
                </c:pt>
                <c:pt idx="2034">
                  <c:v>39849</c:v>
                </c:pt>
                <c:pt idx="2035">
                  <c:v>39850</c:v>
                </c:pt>
                <c:pt idx="2036">
                  <c:v>39853</c:v>
                </c:pt>
                <c:pt idx="2037">
                  <c:v>39854</c:v>
                </c:pt>
                <c:pt idx="2038">
                  <c:v>39855</c:v>
                </c:pt>
                <c:pt idx="2039">
                  <c:v>39856</c:v>
                </c:pt>
                <c:pt idx="2040">
                  <c:v>39857</c:v>
                </c:pt>
                <c:pt idx="2041">
                  <c:v>39861</c:v>
                </c:pt>
                <c:pt idx="2042">
                  <c:v>39862</c:v>
                </c:pt>
                <c:pt idx="2043">
                  <c:v>39863</c:v>
                </c:pt>
                <c:pt idx="2044">
                  <c:v>39864</c:v>
                </c:pt>
                <c:pt idx="2045">
                  <c:v>39867</c:v>
                </c:pt>
                <c:pt idx="2046">
                  <c:v>39868</c:v>
                </c:pt>
                <c:pt idx="2047">
                  <c:v>39869</c:v>
                </c:pt>
                <c:pt idx="2048">
                  <c:v>39870</c:v>
                </c:pt>
                <c:pt idx="2049">
                  <c:v>39871</c:v>
                </c:pt>
                <c:pt idx="2050">
                  <c:v>39874</c:v>
                </c:pt>
                <c:pt idx="2051">
                  <c:v>39875</c:v>
                </c:pt>
                <c:pt idx="2052">
                  <c:v>39876</c:v>
                </c:pt>
                <c:pt idx="2053">
                  <c:v>39877</c:v>
                </c:pt>
                <c:pt idx="2054">
                  <c:v>39878</c:v>
                </c:pt>
                <c:pt idx="2055">
                  <c:v>39881</c:v>
                </c:pt>
                <c:pt idx="2056">
                  <c:v>39882</c:v>
                </c:pt>
                <c:pt idx="2057">
                  <c:v>39883</c:v>
                </c:pt>
                <c:pt idx="2058">
                  <c:v>39884</c:v>
                </c:pt>
                <c:pt idx="2059">
                  <c:v>39885</c:v>
                </c:pt>
                <c:pt idx="2060">
                  <c:v>39888</c:v>
                </c:pt>
                <c:pt idx="2061">
                  <c:v>39889</c:v>
                </c:pt>
                <c:pt idx="2062">
                  <c:v>39890</c:v>
                </c:pt>
                <c:pt idx="2063">
                  <c:v>39891</c:v>
                </c:pt>
                <c:pt idx="2064">
                  <c:v>39892</c:v>
                </c:pt>
                <c:pt idx="2065">
                  <c:v>39895</c:v>
                </c:pt>
                <c:pt idx="2066">
                  <c:v>39896</c:v>
                </c:pt>
                <c:pt idx="2067">
                  <c:v>39897</c:v>
                </c:pt>
                <c:pt idx="2068">
                  <c:v>39898</c:v>
                </c:pt>
                <c:pt idx="2069">
                  <c:v>39899</c:v>
                </c:pt>
                <c:pt idx="2070">
                  <c:v>39902</c:v>
                </c:pt>
                <c:pt idx="2071">
                  <c:v>39903</c:v>
                </c:pt>
                <c:pt idx="2072">
                  <c:v>39904</c:v>
                </c:pt>
                <c:pt idx="2073">
                  <c:v>39905</c:v>
                </c:pt>
                <c:pt idx="2074">
                  <c:v>39906</c:v>
                </c:pt>
                <c:pt idx="2075">
                  <c:v>39909</c:v>
                </c:pt>
                <c:pt idx="2076">
                  <c:v>39910</c:v>
                </c:pt>
                <c:pt idx="2077">
                  <c:v>39911</c:v>
                </c:pt>
                <c:pt idx="2078">
                  <c:v>39912</c:v>
                </c:pt>
                <c:pt idx="2079">
                  <c:v>39916</c:v>
                </c:pt>
                <c:pt idx="2080">
                  <c:v>39917</c:v>
                </c:pt>
                <c:pt idx="2081">
                  <c:v>39918</c:v>
                </c:pt>
                <c:pt idx="2082">
                  <c:v>39919</c:v>
                </c:pt>
                <c:pt idx="2083">
                  <c:v>39920</c:v>
                </c:pt>
                <c:pt idx="2084">
                  <c:v>39923</c:v>
                </c:pt>
                <c:pt idx="2085">
                  <c:v>39924</c:v>
                </c:pt>
                <c:pt idx="2086">
                  <c:v>39925</c:v>
                </c:pt>
                <c:pt idx="2087">
                  <c:v>39926</c:v>
                </c:pt>
                <c:pt idx="2088">
                  <c:v>39927</c:v>
                </c:pt>
                <c:pt idx="2089">
                  <c:v>39930</c:v>
                </c:pt>
                <c:pt idx="2090">
                  <c:v>39931</c:v>
                </c:pt>
                <c:pt idx="2091">
                  <c:v>39932</c:v>
                </c:pt>
                <c:pt idx="2092">
                  <c:v>39933</c:v>
                </c:pt>
                <c:pt idx="2093">
                  <c:v>39934</c:v>
                </c:pt>
                <c:pt idx="2094">
                  <c:v>39937</c:v>
                </c:pt>
                <c:pt idx="2095">
                  <c:v>39938</c:v>
                </c:pt>
                <c:pt idx="2096">
                  <c:v>39939</c:v>
                </c:pt>
                <c:pt idx="2097">
                  <c:v>39940</c:v>
                </c:pt>
                <c:pt idx="2098">
                  <c:v>39941</c:v>
                </c:pt>
                <c:pt idx="2099">
                  <c:v>39944</c:v>
                </c:pt>
                <c:pt idx="2100">
                  <c:v>39945</c:v>
                </c:pt>
                <c:pt idx="2101">
                  <c:v>39946</c:v>
                </c:pt>
                <c:pt idx="2102">
                  <c:v>39947</c:v>
                </c:pt>
                <c:pt idx="2103">
                  <c:v>39948</c:v>
                </c:pt>
                <c:pt idx="2104">
                  <c:v>39951</c:v>
                </c:pt>
                <c:pt idx="2105">
                  <c:v>39952</c:v>
                </c:pt>
                <c:pt idx="2106">
                  <c:v>39953</c:v>
                </c:pt>
                <c:pt idx="2107">
                  <c:v>39954</c:v>
                </c:pt>
                <c:pt idx="2108">
                  <c:v>39955</c:v>
                </c:pt>
                <c:pt idx="2109">
                  <c:v>39959</c:v>
                </c:pt>
                <c:pt idx="2110">
                  <c:v>39960</c:v>
                </c:pt>
                <c:pt idx="2111">
                  <c:v>39961</c:v>
                </c:pt>
                <c:pt idx="2112">
                  <c:v>39962</c:v>
                </c:pt>
                <c:pt idx="2113">
                  <c:v>39965</c:v>
                </c:pt>
                <c:pt idx="2114">
                  <c:v>39966</c:v>
                </c:pt>
                <c:pt idx="2115">
                  <c:v>39967</c:v>
                </c:pt>
                <c:pt idx="2116">
                  <c:v>39968</c:v>
                </c:pt>
                <c:pt idx="2117">
                  <c:v>39969</c:v>
                </c:pt>
                <c:pt idx="2118">
                  <c:v>39972</c:v>
                </c:pt>
                <c:pt idx="2119">
                  <c:v>39973</c:v>
                </c:pt>
                <c:pt idx="2120">
                  <c:v>39974</c:v>
                </c:pt>
                <c:pt idx="2121">
                  <c:v>39975</c:v>
                </c:pt>
                <c:pt idx="2122">
                  <c:v>39976</c:v>
                </c:pt>
                <c:pt idx="2123">
                  <c:v>39979</c:v>
                </c:pt>
                <c:pt idx="2124">
                  <c:v>39980</c:v>
                </c:pt>
                <c:pt idx="2125">
                  <c:v>39981</c:v>
                </c:pt>
                <c:pt idx="2126">
                  <c:v>39982</c:v>
                </c:pt>
                <c:pt idx="2127">
                  <c:v>39983</c:v>
                </c:pt>
                <c:pt idx="2128">
                  <c:v>39986</c:v>
                </c:pt>
                <c:pt idx="2129">
                  <c:v>39987</c:v>
                </c:pt>
                <c:pt idx="2130">
                  <c:v>39988</c:v>
                </c:pt>
                <c:pt idx="2131">
                  <c:v>39989</c:v>
                </c:pt>
                <c:pt idx="2132">
                  <c:v>39990</c:v>
                </c:pt>
                <c:pt idx="2133">
                  <c:v>39993</c:v>
                </c:pt>
                <c:pt idx="2134">
                  <c:v>39994</c:v>
                </c:pt>
                <c:pt idx="2135">
                  <c:v>39995</c:v>
                </c:pt>
                <c:pt idx="2136">
                  <c:v>39996</c:v>
                </c:pt>
                <c:pt idx="2137">
                  <c:v>40000</c:v>
                </c:pt>
                <c:pt idx="2138">
                  <c:v>40001</c:v>
                </c:pt>
                <c:pt idx="2139">
                  <c:v>40002</c:v>
                </c:pt>
                <c:pt idx="2140">
                  <c:v>40003</c:v>
                </c:pt>
                <c:pt idx="2141">
                  <c:v>40004</c:v>
                </c:pt>
                <c:pt idx="2142">
                  <c:v>40007</c:v>
                </c:pt>
                <c:pt idx="2143">
                  <c:v>40008</c:v>
                </c:pt>
                <c:pt idx="2144">
                  <c:v>40009</c:v>
                </c:pt>
                <c:pt idx="2145">
                  <c:v>40010</c:v>
                </c:pt>
                <c:pt idx="2146">
                  <c:v>40011</c:v>
                </c:pt>
                <c:pt idx="2147">
                  <c:v>40014</c:v>
                </c:pt>
                <c:pt idx="2148">
                  <c:v>40015</c:v>
                </c:pt>
                <c:pt idx="2149">
                  <c:v>40016</c:v>
                </c:pt>
                <c:pt idx="2150">
                  <c:v>40017</c:v>
                </c:pt>
                <c:pt idx="2151">
                  <c:v>40018</c:v>
                </c:pt>
                <c:pt idx="2152">
                  <c:v>40021</c:v>
                </c:pt>
                <c:pt idx="2153">
                  <c:v>40022</c:v>
                </c:pt>
                <c:pt idx="2154">
                  <c:v>40023</c:v>
                </c:pt>
                <c:pt idx="2155">
                  <c:v>40024</c:v>
                </c:pt>
                <c:pt idx="2156">
                  <c:v>40025</c:v>
                </c:pt>
                <c:pt idx="2157">
                  <c:v>40028</c:v>
                </c:pt>
                <c:pt idx="2158">
                  <c:v>40029</c:v>
                </c:pt>
                <c:pt idx="2159">
                  <c:v>40030</c:v>
                </c:pt>
                <c:pt idx="2160">
                  <c:v>40031</c:v>
                </c:pt>
                <c:pt idx="2161">
                  <c:v>40032</c:v>
                </c:pt>
                <c:pt idx="2162">
                  <c:v>40035</c:v>
                </c:pt>
                <c:pt idx="2163">
                  <c:v>40036</c:v>
                </c:pt>
                <c:pt idx="2164">
                  <c:v>40037</c:v>
                </c:pt>
                <c:pt idx="2165">
                  <c:v>40038</c:v>
                </c:pt>
                <c:pt idx="2166">
                  <c:v>40039</c:v>
                </c:pt>
                <c:pt idx="2167">
                  <c:v>40042</c:v>
                </c:pt>
                <c:pt idx="2168">
                  <c:v>40043</c:v>
                </c:pt>
                <c:pt idx="2169">
                  <c:v>40044</c:v>
                </c:pt>
                <c:pt idx="2170">
                  <c:v>40045</c:v>
                </c:pt>
                <c:pt idx="2171">
                  <c:v>40046</c:v>
                </c:pt>
                <c:pt idx="2172">
                  <c:v>40049</c:v>
                </c:pt>
                <c:pt idx="2173">
                  <c:v>40050</c:v>
                </c:pt>
                <c:pt idx="2174">
                  <c:v>40051</c:v>
                </c:pt>
                <c:pt idx="2175">
                  <c:v>40052</c:v>
                </c:pt>
                <c:pt idx="2176">
                  <c:v>40053</c:v>
                </c:pt>
                <c:pt idx="2177">
                  <c:v>40056</c:v>
                </c:pt>
                <c:pt idx="2178">
                  <c:v>40057</c:v>
                </c:pt>
                <c:pt idx="2179">
                  <c:v>40058</c:v>
                </c:pt>
                <c:pt idx="2180">
                  <c:v>40059</c:v>
                </c:pt>
                <c:pt idx="2181">
                  <c:v>40060</c:v>
                </c:pt>
                <c:pt idx="2182">
                  <c:v>40064</c:v>
                </c:pt>
                <c:pt idx="2183">
                  <c:v>40065</c:v>
                </c:pt>
                <c:pt idx="2184">
                  <c:v>40066</c:v>
                </c:pt>
                <c:pt idx="2185">
                  <c:v>40067</c:v>
                </c:pt>
                <c:pt idx="2186">
                  <c:v>40070</c:v>
                </c:pt>
                <c:pt idx="2187">
                  <c:v>40071</c:v>
                </c:pt>
                <c:pt idx="2188">
                  <c:v>40072</c:v>
                </c:pt>
                <c:pt idx="2189">
                  <c:v>40073</c:v>
                </c:pt>
                <c:pt idx="2190">
                  <c:v>40074</c:v>
                </c:pt>
                <c:pt idx="2191">
                  <c:v>40077</c:v>
                </c:pt>
                <c:pt idx="2192">
                  <c:v>40078</c:v>
                </c:pt>
                <c:pt idx="2193">
                  <c:v>40079</c:v>
                </c:pt>
                <c:pt idx="2194">
                  <c:v>40080</c:v>
                </c:pt>
                <c:pt idx="2195">
                  <c:v>40081</c:v>
                </c:pt>
                <c:pt idx="2196">
                  <c:v>40084</c:v>
                </c:pt>
                <c:pt idx="2197">
                  <c:v>40085</c:v>
                </c:pt>
                <c:pt idx="2198">
                  <c:v>40086</c:v>
                </c:pt>
                <c:pt idx="2199">
                  <c:v>40087</c:v>
                </c:pt>
                <c:pt idx="2200">
                  <c:v>40088</c:v>
                </c:pt>
                <c:pt idx="2201">
                  <c:v>40091</c:v>
                </c:pt>
                <c:pt idx="2202">
                  <c:v>40092</c:v>
                </c:pt>
                <c:pt idx="2203">
                  <c:v>40093</c:v>
                </c:pt>
                <c:pt idx="2204">
                  <c:v>40094</c:v>
                </c:pt>
                <c:pt idx="2205">
                  <c:v>40095</c:v>
                </c:pt>
                <c:pt idx="2206">
                  <c:v>40098</c:v>
                </c:pt>
                <c:pt idx="2207">
                  <c:v>40099</c:v>
                </c:pt>
                <c:pt idx="2208">
                  <c:v>40100</c:v>
                </c:pt>
                <c:pt idx="2209">
                  <c:v>40101</c:v>
                </c:pt>
                <c:pt idx="2210">
                  <c:v>40102</c:v>
                </c:pt>
                <c:pt idx="2211">
                  <c:v>40105</c:v>
                </c:pt>
                <c:pt idx="2212">
                  <c:v>40106</c:v>
                </c:pt>
                <c:pt idx="2213">
                  <c:v>40107</c:v>
                </c:pt>
                <c:pt idx="2214">
                  <c:v>40108</c:v>
                </c:pt>
                <c:pt idx="2215">
                  <c:v>40109</c:v>
                </c:pt>
                <c:pt idx="2216">
                  <c:v>40112</c:v>
                </c:pt>
                <c:pt idx="2217">
                  <c:v>40113</c:v>
                </c:pt>
                <c:pt idx="2218">
                  <c:v>40114</c:v>
                </c:pt>
                <c:pt idx="2219">
                  <c:v>40115</c:v>
                </c:pt>
                <c:pt idx="2220">
                  <c:v>40116</c:v>
                </c:pt>
                <c:pt idx="2221">
                  <c:v>40119</c:v>
                </c:pt>
                <c:pt idx="2222">
                  <c:v>40120</c:v>
                </c:pt>
                <c:pt idx="2223">
                  <c:v>40121</c:v>
                </c:pt>
                <c:pt idx="2224">
                  <c:v>40122</c:v>
                </c:pt>
                <c:pt idx="2225">
                  <c:v>40123</c:v>
                </c:pt>
                <c:pt idx="2226">
                  <c:v>40126</c:v>
                </c:pt>
                <c:pt idx="2227">
                  <c:v>40127</c:v>
                </c:pt>
                <c:pt idx="2228">
                  <c:v>40128</c:v>
                </c:pt>
                <c:pt idx="2229">
                  <c:v>40129</c:v>
                </c:pt>
                <c:pt idx="2230">
                  <c:v>40130</c:v>
                </c:pt>
                <c:pt idx="2231">
                  <c:v>40133</c:v>
                </c:pt>
                <c:pt idx="2232">
                  <c:v>40134</c:v>
                </c:pt>
                <c:pt idx="2233">
                  <c:v>40135</c:v>
                </c:pt>
                <c:pt idx="2234">
                  <c:v>40136</c:v>
                </c:pt>
                <c:pt idx="2235">
                  <c:v>40137</c:v>
                </c:pt>
                <c:pt idx="2236">
                  <c:v>40140</c:v>
                </c:pt>
                <c:pt idx="2237">
                  <c:v>40141</c:v>
                </c:pt>
                <c:pt idx="2238">
                  <c:v>40142</c:v>
                </c:pt>
                <c:pt idx="2239">
                  <c:v>40144</c:v>
                </c:pt>
                <c:pt idx="2240">
                  <c:v>40147</c:v>
                </c:pt>
                <c:pt idx="2241">
                  <c:v>40148</c:v>
                </c:pt>
                <c:pt idx="2242">
                  <c:v>40149</c:v>
                </c:pt>
                <c:pt idx="2243">
                  <c:v>40150</c:v>
                </c:pt>
                <c:pt idx="2244">
                  <c:v>40151</c:v>
                </c:pt>
                <c:pt idx="2245">
                  <c:v>40154</c:v>
                </c:pt>
                <c:pt idx="2246">
                  <c:v>40155</c:v>
                </c:pt>
                <c:pt idx="2247">
                  <c:v>40156</c:v>
                </c:pt>
                <c:pt idx="2248">
                  <c:v>40157</c:v>
                </c:pt>
                <c:pt idx="2249">
                  <c:v>40158</c:v>
                </c:pt>
                <c:pt idx="2250">
                  <c:v>40161</c:v>
                </c:pt>
                <c:pt idx="2251">
                  <c:v>40162</c:v>
                </c:pt>
                <c:pt idx="2252">
                  <c:v>40163</c:v>
                </c:pt>
                <c:pt idx="2253">
                  <c:v>40164</c:v>
                </c:pt>
                <c:pt idx="2254">
                  <c:v>40165</c:v>
                </c:pt>
                <c:pt idx="2255">
                  <c:v>40168</c:v>
                </c:pt>
                <c:pt idx="2256">
                  <c:v>40169</c:v>
                </c:pt>
                <c:pt idx="2257">
                  <c:v>40170</c:v>
                </c:pt>
                <c:pt idx="2258">
                  <c:v>40171</c:v>
                </c:pt>
                <c:pt idx="2259">
                  <c:v>40175</c:v>
                </c:pt>
                <c:pt idx="2260">
                  <c:v>40176</c:v>
                </c:pt>
                <c:pt idx="2261">
                  <c:v>40177</c:v>
                </c:pt>
                <c:pt idx="2262">
                  <c:v>40178</c:v>
                </c:pt>
                <c:pt idx="2263">
                  <c:v>40182</c:v>
                </c:pt>
                <c:pt idx="2264">
                  <c:v>40183</c:v>
                </c:pt>
                <c:pt idx="2265">
                  <c:v>40184</c:v>
                </c:pt>
                <c:pt idx="2266">
                  <c:v>40185</c:v>
                </c:pt>
                <c:pt idx="2267">
                  <c:v>40186</c:v>
                </c:pt>
                <c:pt idx="2268">
                  <c:v>40189</c:v>
                </c:pt>
                <c:pt idx="2269">
                  <c:v>40190</c:v>
                </c:pt>
                <c:pt idx="2270">
                  <c:v>40191</c:v>
                </c:pt>
                <c:pt idx="2271">
                  <c:v>40192</c:v>
                </c:pt>
                <c:pt idx="2272">
                  <c:v>40193</c:v>
                </c:pt>
                <c:pt idx="2273">
                  <c:v>40197</c:v>
                </c:pt>
                <c:pt idx="2274">
                  <c:v>40198</c:v>
                </c:pt>
                <c:pt idx="2275">
                  <c:v>40199</c:v>
                </c:pt>
                <c:pt idx="2276">
                  <c:v>40200</c:v>
                </c:pt>
                <c:pt idx="2277">
                  <c:v>40203</c:v>
                </c:pt>
                <c:pt idx="2278">
                  <c:v>40204</c:v>
                </c:pt>
                <c:pt idx="2279">
                  <c:v>40205</c:v>
                </c:pt>
                <c:pt idx="2280">
                  <c:v>40206</c:v>
                </c:pt>
                <c:pt idx="2281">
                  <c:v>40207</c:v>
                </c:pt>
                <c:pt idx="2282">
                  <c:v>40210</c:v>
                </c:pt>
                <c:pt idx="2283">
                  <c:v>40211</c:v>
                </c:pt>
                <c:pt idx="2284">
                  <c:v>40212</c:v>
                </c:pt>
                <c:pt idx="2285">
                  <c:v>40213</c:v>
                </c:pt>
                <c:pt idx="2286">
                  <c:v>40214</c:v>
                </c:pt>
                <c:pt idx="2287">
                  <c:v>40217</c:v>
                </c:pt>
                <c:pt idx="2288">
                  <c:v>40218</c:v>
                </c:pt>
                <c:pt idx="2289">
                  <c:v>40219</c:v>
                </c:pt>
                <c:pt idx="2290">
                  <c:v>40220</c:v>
                </c:pt>
                <c:pt idx="2291">
                  <c:v>40221</c:v>
                </c:pt>
                <c:pt idx="2292">
                  <c:v>40225</c:v>
                </c:pt>
                <c:pt idx="2293">
                  <c:v>40226</c:v>
                </c:pt>
                <c:pt idx="2294">
                  <c:v>40227</c:v>
                </c:pt>
                <c:pt idx="2295">
                  <c:v>40228</c:v>
                </c:pt>
                <c:pt idx="2296">
                  <c:v>40231</c:v>
                </c:pt>
                <c:pt idx="2297">
                  <c:v>40232</c:v>
                </c:pt>
                <c:pt idx="2298">
                  <c:v>40233</c:v>
                </c:pt>
                <c:pt idx="2299">
                  <c:v>40234</c:v>
                </c:pt>
                <c:pt idx="2300">
                  <c:v>40235</c:v>
                </c:pt>
                <c:pt idx="2301">
                  <c:v>40238</c:v>
                </c:pt>
                <c:pt idx="2302">
                  <c:v>40239</c:v>
                </c:pt>
                <c:pt idx="2303">
                  <c:v>40240</c:v>
                </c:pt>
                <c:pt idx="2304">
                  <c:v>40241</c:v>
                </c:pt>
                <c:pt idx="2305">
                  <c:v>40242</c:v>
                </c:pt>
                <c:pt idx="2306">
                  <c:v>40245</c:v>
                </c:pt>
                <c:pt idx="2307">
                  <c:v>40246</c:v>
                </c:pt>
                <c:pt idx="2308">
                  <c:v>40247</c:v>
                </c:pt>
                <c:pt idx="2309">
                  <c:v>40248</c:v>
                </c:pt>
                <c:pt idx="2310">
                  <c:v>40249</c:v>
                </c:pt>
                <c:pt idx="2311">
                  <c:v>40252</c:v>
                </c:pt>
                <c:pt idx="2312">
                  <c:v>40253</c:v>
                </c:pt>
                <c:pt idx="2313">
                  <c:v>40254</c:v>
                </c:pt>
                <c:pt idx="2314">
                  <c:v>40255</c:v>
                </c:pt>
                <c:pt idx="2315">
                  <c:v>40256</c:v>
                </c:pt>
                <c:pt idx="2316">
                  <c:v>40259</c:v>
                </c:pt>
                <c:pt idx="2317">
                  <c:v>40260</c:v>
                </c:pt>
                <c:pt idx="2318">
                  <c:v>40261</c:v>
                </c:pt>
                <c:pt idx="2319">
                  <c:v>40262</c:v>
                </c:pt>
                <c:pt idx="2320">
                  <c:v>40263</c:v>
                </c:pt>
                <c:pt idx="2321">
                  <c:v>40266</c:v>
                </c:pt>
                <c:pt idx="2322">
                  <c:v>40267</c:v>
                </c:pt>
                <c:pt idx="2323">
                  <c:v>40268</c:v>
                </c:pt>
                <c:pt idx="2324">
                  <c:v>40269</c:v>
                </c:pt>
                <c:pt idx="2325">
                  <c:v>40273</c:v>
                </c:pt>
                <c:pt idx="2326">
                  <c:v>40274</c:v>
                </c:pt>
                <c:pt idx="2327">
                  <c:v>40275</c:v>
                </c:pt>
                <c:pt idx="2328">
                  <c:v>40276</c:v>
                </c:pt>
                <c:pt idx="2329">
                  <c:v>40277</c:v>
                </c:pt>
                <c:pt idx="2330">
                  <c:v>40280</c:v>
                </c:pt>
                <c:pt idx="2331">
                  <c:v>40281</c:v>
                </c:pt>
                <c:pt idx="2332">
                  <c:v>40282</c:v>
                </c:pt>
                <c:pt idx="2333">
                  <c:v>40283</c:v>
                </c:pt>
                <c:pt idx="2334">
                  <c:v>40284</c:v>
                </c:pt>
                <c:pt idx="2335">
                  <c:v>40287</c:v>
                </c:pt>
                <c:pt idx="2336">
                  <c:v>40288</c:v>
                </c:pt>
                <c:pt idx="2337">
                  <c:v>40289</c:v>
                </c:pt>
                <c:pt idx="2338">
                  <c:v>40290</c:v>
                </c:pt>
                <c:pt idx="2339">
                  <c:v>40291</c:v>
                </c:pt>
                <c:pt idx="2340">
                  <c:v>40294</c:v>
                </c:pt>
                <c:pt idx="2341">
                  <c:v>40295</c:v>
                </c:pt>
                <c:pt idx="2342">
                  <c:v>40296</c:v>
                </c:pt>
                <c:pt idx="2343">
                  <c:v>40297</c:v>
                </c:pt>
                <c:pt idx="2344">
                  <c:v>40298</c:v>
                </c:pt>
                <c:pt idx="2345">
                  <c:v>40301</c:v>
                </c:pt>
                <c:pt idx="2346">
                  <c:v>40302</c:v>
                </c:pt>
                <c:pt idx="2347">
                  <c:v>40303</c:v>
                </c:pt>
                <c:pt idx="2348">
                  <c:v>40304</c:v>
                </c:pt>
                <c:pt idx="2349">
                  <c:v>40305</c:v>
                </c:pt>
                <c:pt idx="2350">
                  <c:v>40308</c:v>
                </c:pt>
                <c:pt idx="2351">
                  <c:v>40309</c:v>
                </c:pt>
                <c:pt idx="2352">
                  <c:v>40310</c:v>
                </c:pt>
                <c:pt idx="2353">
                  <c:v>40311</c:v>
                </c:pt>
                <c:pt idx="2354">
                  <c:v>40312</c:v>
                </c:pt>
                <c:pt idx="2355">
                  <c:v>40315</c:v>
                </c:pt>
                <c:pt idx="2356">
                  <c:v>40316</c:v>
                </c:pt>
                <c:pt idx="2357">
                  <c:v>40317</c:v>
                </c:pt>
                <c:pt idx="2358">
                  <c:v>40318</c:v>
                </c:pt>
                <c:pt idx="2359">
                  <c:v>40319</c:v>
                </c:pt>
                <c:pt idx="2360">
                  <c:v>40322</c:v>
                </c:pt>
                <c:pt idx="2361">
                  <c:v>40323</c:v>
                </c:pt>
                <c:pt idx="2362">
                  <c:v>40324</c:v>
                </c:pt>
                <c:pt idx="2363">
                  <c:v>40325</c:v>
                </c:pt>
                <c:pt idx="2364">
                  <c:v>40326</c:v>
                </c:pt>
                <c:pt idx="2365">
                  <c:v>40330</c:v>
                </c:pt>
                <c:pt idx="2366">
                  <c:v>40331</c:v>
                </c:pt>
                <c:pt idx="2367">
                  <c:v>40332</c:v>
                </c:pt>
                <c:pt idx="2368">
                  <c:v>40333</c:v>
                </c:pt>
                <c:pt idx="2369">
                  <c:v>40336</c:v>
                </c:pt>
                <c:pt idx="2370">
                  <c:v>40337</c:v>
                </c:pt>
                <c:pt idx="2371">
                  <c:v>40338</c:v>
                </c:pt>
                <c:pt idx="2372">
                  <c:v>40339</c:v>
                </c:pt>
                <c:pt idx="2373">
                  <c:v>40340</c:v>
                </c:pt>
                <c:pt idx="2374">
                  <c:v>40343</c:v>
                </c:pt>
                <c:pt idx="2375">
                  <c:v>40344</c:v>
                </c:pt>
                <c:pt idx="2376">
                  <c:v>40345</c:v>
                </c:pt>
                <c:pt idx="2377">
                  <c:v>40346</c:v>
                </c:pt>
                <c:pt idx="2378">
                  <c:v>40347</c:v>
                </c:pt>
                <c:pt idx="2379">
                  <c:v>40350</c:v>
                </c:pt>
                <c:pt idx="2380">
                  <c:v>40351</c:v>
                </c:pt>
                <c:pt idx="2381">
                  <c:v>40352</c:v>
                </c:pt>
                <c:pt idx="2382">
                  <c:v>40353</c:v>
                </c:pt>
                <c:pt idx="2383">
                  <c:v>40354</c:v>
                </c:pt>
                <c:pt idx="2384">
                  <c:v>40357</c:v>
                </c:pt>
                <c:pt idx="2385">
                  <c:v>40358</c:v>
                </c:pt>
                <c:pt idx="2386">
                  <c:v>40359</c:v>
                </c:pt>
                <c:pt idx="2387">
                  <c:v>40360</c:v>
                </c:pt>
                <c:pt idx="2388">
                  <c:v>40361</c:v>
                </c:pt>
                <c:pt idx="2389">
                  <c:v>40365</c:v>
                </c:pt>
                <c:pt idx="2390">
                  <c:v>40366</c:v>
                </c:pt>
                <c:pt idx="2391">
                  <c:v>40367</c:v>
                </c:pt>
                <c:pt idx="2392">
                  <c:v>40368</c:v>
                </c:pt>
                <c:pt idx="2393">
                  <c:v>40371</c:v>
                </c:pt>
                <c:pt idx="2394">
                  <c:v>40372</c:v>
                </c:pt>
                <c:pt idx="2395">
                  <c:v>40373</c:v>
                </c:pt>
                <c:pt idx="2396">
                  <c:v>40374</c:v>
                </c:pt>
                <c:pt idx="2397">
                  <c:v>40375</c:v>
                </c:pt>
                <c:pt idx="2398">
                  <c:v>40378</c:v>
                </c:pt>
                <c:pt idx="2399">
                  <c:v>40379</c:v>
                </c:pt>
                <c:pt idx="2400">
                  <c:v>40380</c:v>
                </c:pt>
                <c:pt idx="2401">
                  <c:v>40381</c:v>
                </c:pt>
                <c:pt idx="2402">
                  <c:v>40382</c:v>
                </c:pt>
                <c:pt idx="2403">
                  <c:v>40385</c:v>
                </c:pt>
                <c:pt idx="2404">
                  <c:v>40386</c:v>
                </c:pt>
                <c:pt idx="2405">
                  <c:v>40387</c:v>
                </c:pt>
                <c:pt idx="2406">
                  <c:v>40388</c:v>
                </c:pt>
                <c:pt idx="2407">
                  <c:v>40389</c:v>
                </c:pt>
                <c:pt idx="2408">
                  <c:v>40392</c:v>
                </c:pt>
                <c:pt idx="2409">
                  <c:v>40393</c:v>
                </c:pt>
                <c:pt idx="2410">
                  <c:v>40394</c:v>
                </c:pt>
                <c:pt idx="2411">
                  <c:v>40395</c:v>
                </c:pt>
                <c:pt idx="2412">
                  <c:v>40396</c:v>
                </c:pt>
                <c:pt idx="2413">
                  <c:v>40399</c:v>
                </c:pt>
                <c:pt idx="2414">
                  <c:v>40400</c:v>
                </c:pt>
                <c:pt idx="2415">
                  <c:v>40401</c:v>
                </c:pt>
                <c:pt idx="2416">
                  <c:v>40402</c:v>
                </c:pt>
                <c:pt idx="2417">
                  <c:v>40403</c:v>
                </c:pt>
                <c:pt idx="2418">
                  <c:v>40406</c:v>
                </c:pt>
                <c:pt idx="2419">
                  <c:v>40407</c:v>
                </c:pt>
                <c:pt idx="2420">
                  <c:v>40408</c:v>
                </c:pt>
                <c:pt idx="2421">
                  <c:v>40409</c:v>
                </c:pt>
                <c:pt idx="2422">
                  <c:v>40410</c:v>
                </c:pt>
                <c:pt idx="2423">
                  <c:v>40413</c:v>
                </c:pt>
                <c:pt idx="2424">
                  <c:v>40414</c:v>
                </c:pt>
                <c:pt idx="2425">
                  <c:v>40415</c:v>
                </c:pt>
                <c:pt idx="2426">
                  <c:v>40416</c:v>
                </c:pt>
                <c:pt idx="2427">
                  <c:v>40417</c:v>
                </c:pt>
                <c:pt idx="2428">
                  <c:v>40420</c:v>
                </c:pt>
                <c:pt idx="2429">
                  <c:v>40421</c:v>
                </c:pt>
                <c:pt idx="2430">
                  <c:v>40422</c:v>
                </c:pt>
                <c:pt idx="2431">
                  <c:v>40423</c:v>
                </c:pt>
                <c:pt idx="2432">
                  <c:v>40424</c:v>
                </c:pt>
                <c:pt idx="2433">
                  <c:v>40428</c:v>
                </c:pt>
                <c:pt idx="2434">
                  <c:v>40429</c:v>
                </c:pt>
                <c:pt idx="2435">
                  <c:v>40430</c:v>
                </c:pt>
                <c:pt idx="2436">
                  <c:v>40431</c:v>
                </c:pt>
                <c:pt idx="2437">
                  <c:v>40434</c:v>
                </c:pt>
                <c:pt idx="2438">
                  <c:v>40435</c:v>
                </c:pt>
                <c:pt idx="2439">
                  <c:v>40436</c:v>
                </c:pt>
                <c:pt idx="2440">
                  <c:v>40437</c:v>
                </c:pt>
                <c:pt idx="2441">
                  <c:v>40438</c:v>
                </c:pt>
                <c:pt idx="2442">
                  <c:v>40441</c:v>
                </c:pt>
                <c:pt idx="2443">
                  <c:v>40442</c:v>
                </c:pt>
                <c:pt idx="2444">
                  <c:v>40443</c:v>
                </c:pt>
                <c:pt idx="2445">
                  <c:v>40444</c:v>
                </c:pt>
                <c:pt idx="2446">
                  <c:v>40445</c:v>
                </c:pt>
                <c:pt idx="2447">
                  <c:v>40448</c:v>
                </c:pt>
                <c:pt idx="2448">
                  <c:v>40449</c:v>
                </c:pt>
                <c:pt idx="2449">
                  <c:v>40450</c:v>
                </c:pt>
                <c:pt idx="2450">
                  <c:v>40451</c:v>
                </c:pt>
                <c:pt idx="2451">
                  <c:v>40452</c:v>
                </c:pt>
                <c:pt idx="2452">
                  <c:v>40455</c:v>
                </c:pt>
                <c:pt idx="2453">
                  <c:v>40456</c:v>
                </c:pt>
                <c:pt idx="2454">
                  <c:v>40457</c:v>
                </c:pt>
                <c:pt idx="2455">
                  <c:v>40458</c:v>
                </c:pt>
                <c:pt idx="2456">
                  <c:v>40459</c:v>
                </c:pt>
                <c:pt idx="2457">
                  <c:v>40462</c:v>
                </c:pt>
                <c:pt idx="2458">
                  <c:v>40463</c:v>
                </c:pt>
                <c:pt idx="2459">
                  <c:v>40464</c:v>
                </c:pt>
                <c:pt idx="2460">
                  <c:v>40465</c:v>
                </c:pt>
                <c:pt idx="2461">
                  <c:v>40466</c:v>
                </c:pt>
                <c:pt idx="2462">
                  <c:v>40469</c:v>
                </c:pt>
                <c:pt idx="2463">
                  <c:v>40470</c:v>
                </c:pt>
                <c:pt idx="2464">
                  <c:v>40471</c:v>
                </c:pt>
                <c:pt idx="2465">
                  <c:v>40472</c:v>
                </c:pt>
                <c:pt idx="2466">
                  <c:v>40473</c:v>
                </c:pt>
                <c:pt idx="2467">
                  <c:v>40476</c:v>
                </c:pt>
                <c:pt idx="2468">
                  <c:v>40477</c:v>
                </c:pt>
                <c:pt idx="2469">
                  <c:v>40478</c:v>
                </c:pt>
                <c:pt idx="2470">
                  <c:v>40479</c:v>
                </c:pt>
                <c:pt idx="2471">
                  <c:v>40480</c:v>
                </c:pt>
                <c:pt idx="2472">
                  <c:v>40483</c:v>
                </c:pt>
                <c:pt idx="2473">
                  <c:v>40484</c:v>
                </c:pt>
                <c:pt idx="2474">
                  <c:v>40485</c:v>
                </c:pt>
                <c:pt idx="2475">
                  <c:v>40486</c:v>
                </c:pt>
                <c:pt idx="2476">
                  <c:v>40487</c:v>
                </c:pt>
                <c:pt idx="2477">
                  <c:v>40490</c:v>
                </c:pt>
                <c:pt idx="2478">
                  <c:v>40491</c:v>
                </c:pt>
                <c:pt idx="2479">
                  <c:v>40492</c:v>
                </c:pt>
                <c:pt idx="2480">
                  <c:v>40493</c:v>
                </c:pt>
                <c:pt idx="2481">
                  <c:v>40494</c:v>
                </c:pt>
                <c:pt idx="2482">
                  <c:v>40497</c:v>
                </c:pt>
                <c:pt idx="2483">
                  <c:v>40498</c:v>
                </c:pt>
                <c:pt idx="2484">
                  <c:v>40499</c:v>
                </c:pt>
                <c:pt idx="2485">
                  <c:v>40500</c:v>
                </c:pt>
                <c:pt idx="2486">
                  <c:v>40501</c:v>
                </c:pt>
                <c:pt idx="2487">
                  <c:v>40504</c:v>
                </c:pt>
                <c:pt idx="2488">
                  <c:v>40505</c:v>
                </c:pt>
                <c:pt idx="2489">
                  <c:v>40506</c:v>
                </c:pt>
                <c:pt idx="2490">
                  <c:v>40508</c:v>
                </c:pt>
                <c:pt idx="2491">
                  <c:v>40511</c:v>
                </c:pt>
                <c:pt idx="2492">
                  <c:v>40512</c:v>
                </c:pt>
                <c:pt idx="2493">
                  <c:v>40513</c:v>
                </c:pt>
                <c:pt idx="2494">
                  <c:v>40514</c:v>
                </c:pt>
                <c:pt idx="2495">
                  <c:v>40515</c:v>
                </c:pt>
                <c:pt idx="2496">
                  <c:v>40518</c:v>
                </c:pt>
                <c:pt idx="2497">
                  <c:v>40519</c:v>
                </c:pt>
                <c:pt idx="2498">
                  <c:v>40520</c:v>
                </c:pt>
                <c:pt idx="2499">
                  <c:v>40521</c:v>
                </c:pt>
                <c:pt idx="2500">
                  <c:v>40522</c:v>
                </c:pt>
                <c:pt idx="2501">
                  <c:v>40525</c:v>
                </c:pt>
                <c:pt idx="2502">
                  <c:v>40526</c:v>
                </c:pt>
                <c:pt idx="2503">
                  <c:v>40527</c:v>
                </c:pt>
                <c:pt idx="2504">
                  <c:v>40528</c:v>
                </c:pt>
                <c:pt idx="2505">
                  <c:v>40529</c:v>
                </c:pt>
                <c:pt idx="2506">
                  <c:v>40532</c:v>
                </c:pt>
                <c:pt idx="2507">
                  <c:v>40533</c:v>
                </c:pt>
                <c:pt idx="2508">
                  <c:v>40534</c:v>
                </c:pt>
                <c:pt idx="2509">
                  <c:v>40535</c:v>
                </c:pt>
                <c:pt idx="2510">
                  <c:v>40539</c:v>
                </c:pt>
                <c:pt idx="2511">
                  <c:v>40540</c:v>
                </c:pt>
                <c:pt idx="2512">
                  <c:v>40541</c:v>
                </c:pt>
                <c:pt idx="2513">
                  <c:v>40542</c:v>
                </c:pt>
                <c:pt idx="2514">
                  <c:v>40543</c:v>
                </c:pt>
                <c:pt idx="2515">
                  <c:v>40546</c:v>
                </c:pt>
                <c:pt idx="2516">
                  <c:v>40547</c:v>
                </c:pt>
                <c:pt idx="2517">
                  <c:v>40548</c:v>
                </c:pt>
                <c:pt idx="2518">
                  <c:v>40549</c:v>
                </c:pt>
                <c:pt idx="2519">
                  <c:v>40550</c:v>
                </c:pt>
                <c:pt idx="2520">
                  <c:v>40553</c:v>
                </c:pt>
                <c:pt idx="2521">
                  <c:v>40554</c:v>
                </c:pt>
                <c:pt idx="2522">
                  <c:v>40555</c:v>
                </c:pt>
                <c:pt idx="2523">
                  <c:v>40556</c:v>
                </c:pt>
                <c:pt idx="2524">
                  <c:v>40557</c:v>
                </c:pt>
                <c:pt idx="2525">
                  <c:v>40561</c:v>
                </c:pt>
                <c:pt idx="2526">
                  <c:v>40562</c:v>
                </c:pt>
                <c:pt idx="2527">
                  <c:v>40563</c:v>
                </c:pt>
                <c:pt idx="2528">
                  <c:v>40564</c:v>
                </c:pt>
                <c:pt idx="2529">
                  <c:v>40567</c:v>
                </c:pt>
                <c:pt idx="2530">
                  <c:v>40568</c:v>
                </c:pt>
                <c:pt idx="2531">
                  <c:v>40569</c:v>
                </c:pt>
                <c:pt idx="2532">
                  <c:v>40570</c:v>
                </c:pt>
                <c:pt idx="2533">
                  <c:v>40571</c:v>
                </c:pt>
                <c:pt idx="2534">
                  <c:v>40574</c:v>
                </c:pt>
                <c:pt idx="2535">
                  <c:v>40575</c:v>
                </c:pt>
                <c:pt idx="2536">
                  <c:v>40576</c:v>
                </c:pt>
                <c:pt idx="2537">
                  <c:v>40577</c:v>
                </c:pt>
                <c:pt idx="2538">
                  <c:v>40578</c:v>
                </c:pt>
                <c:pt idx="2539">
                  <c:v>40581</c:v>
                </c:pt>
                <c:pt idx="2540">
                  <c:v>40582</c:v>
                </c:pt>
                <c:pt idx="2541">
                  <c:v>40583</c:v>
                </c:pt>
                <c:pt idx="2542">
                  <c:v>40584</c:v>
                </c:pt>
                <c:pt idx="2543">
                  <c:v>40585</c:v>
                </c:pt>
                <c:pt idx="2544">
                  <c:v>40588</c:v>
                </c:pt>
                <c:pt idx="2545">
                  <c:v>40589</c:v>
                </c:pt>
                <c:pt idx="2546">
                  <c:v>40590</c:v>
                </c:pt>
                <c:pt idx="2547">
                  <c:v>40591</c:v>
                </c:pt>
                <c:pt idx="2548">
                  <c:v>40592</c:v>
                </c:pt>
                <c:pt idx="2549">
                  <c:v>40596</c:v>
                </c:pt>
                <c:pt idx="2550">
                  <c:v>40597</c:v>
                </c:pt>
                <c:pt idx="2551">
                  <c:v>40598</c:v>
                </c:pt>
                <c:pt idx="2552">
                  <c:v>40599</c:v>
                </c:pt>
                <c:pt idx="2553">
                  <c:v>40602</c:v>
                </c:pt>
                <c:pt idx="2554">
                  <c:v>40603</c:v>
                </c:pt>
                <c:pt idx="2555">
                  <c:v>40604</c:v>
                </c:pt>
                <c:pt idx="2556">
                  <c:v>40605</c:v>
                </c:pt>
                <c:pt idx="2557">
                  <c:v>40606</c:v>
                </c:pt>
                <c:pt idx="2558">
                  <c:v>40609</c:v>
                </c:pt>
                <c:pt idx="2559">
                  <c:v>40610</c:v>
                </c:pt>
                <c:pt idx="2560">
                  <c:v>40611</c:v>
                </c:pt>
                <c:pt idx="2561">
                  <c:v>40612</c:v>
                </c:pt>
                <c:pt idx="2562">
                  <c:v>40613</c:v>
                </c:pt>
                <c:pt idx="2563">
                  <c:v>40616</c:v>
                </c:pt>
                <c:pt idx="2564">
                  <c:v>40617</c:v>
                </c:pt>
                <c:pt idx="2565">
                  <c:v>40618</c:v>
                </c:pt>
                <c:pt idx="2566">
                  <c:v>40619</c:v>
                </c:pt>
                <c:pt idx="2567">
                  <c:v>40620</c:v>
                </c:pt>
                <c:pt idx="2568">
                  <c:v>40623</c:v>
                </c:pt>
                <c:pt idx="2569">
                  <c:v>40624</c:v>
                </c:pt>
                <c:pt idx="2570">
                  <c:v>40625</c:v>
                </c:pt>
                <c:pt idx="2571">
                  <c:v>40626</c:v>
                </c:pt>
                <c:pt idx="2572">
                  <c:v>40627</c:v>
                </c:pt>
                <c:pt idx="2573">
                  <c:v>40630</c:v>
                </c:pt>
                <c:pt idx="2574">
                  <c:v>40631</c:v>
                </c:pt>
                <c:pt idx="2575">
                  <c:v>40632</c:v>
                </c:pt>
                <c:pt idx="2576">
                  <c:v>40633</c:v>
                </c:pt>
                <c:pt idx="2577">
                  <c:v>40634</c:v>
                </c:pt>
                <c:pt idx="2578">
                  <c:v>40637</c:v>
                </c:pt>
                <c:pt idx="2579">
                  <c:v>40638</c:v>
                </c:pt>
                <c:pt idx="2580">
                  <c:v>40639</c:v>
                </c:pt>
                <c:pt idx="2581">
                  <c:v>40640</c:v>
                </c:pt>
                <c:pt idx="2582">
                  <c:v>40641</c:v>
                </c:pt>
                <c:pt idx="2583">
                  <c:v>40644</c:v>
                </c:pt>
                <c:pt idx="2584">
                  <c:v>40645</c:v>
                </c:pt>
                <c:pt idx="2585">
                  <c:v>40646</c:v>
                </c:pt>
                <c:pt idx="2586">
                  <c:v>40647</c:v>
                </c:pt>
                <c:pt idx="2587">
                  <c:v>40648</c:v>
                </c:pt>
                <c:pt idx="2588">
                  <c:v>40651</c:v>
                </c:pt>
                <c:pt idx="2589">
                  <c:v>40652</c:v>
                </c:pt>
                <c:pt idx="2590">
                  <c:v>40653</c:v>
                </c:pt>
                <c:pt idx="2591">
                  <c:v>40654</c:v>
                </c:pt>
                <c:pt idx="2592">
                  <c:v>40658</c:v>
                </c:pt>
                <c:pt idx="2593">
                  <c:v>40659</c:v>
                </c:pt>
                <c:pt idx="2594">
                  <c:v>40660</c:v>
                </c:pt>
                <c:pt idx="2595">
                  <c:v>40661</c:v>
                </c:pt>
                <c:pt idx="2596">
                  <c:v>40662</c:v>
                </c:pt>
                <c:pt idx="2597">
                  <c:v>40665</c:v>
                </c:pt>
                <c:pt idx="2598">
                  <c:v>40666</c:v>
                </c:pt>
                <c:pt idx="2599">
                  <c:v>40667</c:v>
                </c:pt>
                <c:pt idx="2600">
                  <c:v>40668</c:v>
                </c:pt>
                <c:pt idx="2601">
                  <c:v>40669</c:v>
                </c:pt>
                <c:pt idx="2602">
                  <c:v>40672</c:v>
                </c:pt>
                <c:pt idx="2603">
                  <c:v>40673</c:v>
                </c:pt>
                <c:pt idx="2604">
                  <c:v>40674</c:v>
                </c:pt>
                <c:pt idx="2605">
                  <c:v>40675</c:v>
                </c:pt>
                <c:pt idx="2606">
                  <c:v>40676</c:v>
                </c:pt>
                <c:pt idx="2607">
                  <c:v>40679</c:v>
                </c:pt>
                <c:pt idx="2608">
                  <c:v>40680</c:v>
                </c:pt>
                <c:pt idx="2609">
                  <c:v>40681</c:v>
                </c:pt>
                <c:pt idx="2610">
                  <c:v>40682</c:v>
                </c:pt>
                <c:pt idx="2611">
                  <c:v>40683</c:v>
                </c:pt>
                <c:pt idx="2612">
                  <c:v>40686</c:v>
                </c:pt>
                <c:pt idx="2613">
                  <c:v>40687</c:v>
                </c:pt>
                <c:pt idx="2614">
                  <c:v>40688</c:v>
                </c:pt>
                <c:pt idx="2615">
                  <c:v>40689</c:v>
                </c:pt>
                <c:pt idx="2616">
                  <c:v>40690</c:v>
                </c:pt>
                <c:pt idx="2617">
                  <c:v>40694</c:v>
                </c:pt>
                <c:pt idx="2618">
                  <c:v>40695</c:v>
                </c:pt>
                <c:pt idx="2619">
                  <c:v>40696</c:v>
                </c:pt>
                <c:pt idx="2620">
                  <c:v>40697</c:v>
                </c:pt>
                <c:pt idx="2621">
                  <c:v>40700</c:v>
                </c:pt>
                <c:pt idx="2622">
                  <c:v>40701</c:v>
                </c:pt>
                <c:pt idx="2623">
                  <c:v>40702</c:v>
                </c:pt>
                <c:pt idx="2624">
                  <c:v>40703</c:v>
                </c:pt>
                <c:pt idx="2625">
                  <c:v>40704</c:v>
                </c:pt>
                <c:pt idx="2626">
                  <c:v>40707</c:v>
                </c:pt>
                <c:pt idx="2627">
                  <c:v>40708</c:v>
                </c:pt>
                <c:pt idx="2628">
                  <c:v>40709</c:v>
                </c:pt>
                <c:pt idx="2629">
                  <c:v>40710</c:v>
                </c:pt>
                <c:pt idx="2630">
                  <c:v>40711</c:v>
                </c:pt>
                <c:pt idx="2631">
                  <c:v>40714</c:v>
                </c:pt>
                <c:pt idx="2632">
                  <c:v>40715</c:v>
                </c:pt>
                <c:pt idx="2633">
                  <c:v>40716</c:v>
                </c:pt>
                <c:pt idx="2634">
                  <c:v>40717</c:v>
                </c:pt>
                <c:pt idx="2635">
                  <c:v>40718</c:v>
                </c:pt>
                <c:pt idx="2636">
                  <c:v>40721</c:v>
                </c:pt>
                <c:pt idx="2637">
                  <c:v>40722</c:v>
                </c:pt>
                <c:pt idx="2638">
                  <c:v>40723</c:v>
                </c:pt>
                <c:pt idx="2639">
                  <c:v>40724</c:v>
                </c:pt>
                <c:pt idx="2640">
                  <c:v>40725</c:v>
                </c:pt>
                <c:pt idx="2641">
                  <c:v>40729</c:v>
                </c:pt>
                <c:pt idx="2642">
                  <c:v>40730</c:v>
                </c:pt>
                <c:pt idx="2643">
                  <c:v>40731</c:v>
                </c:pt>
                <c:pt idx="2644">
                  <c:v>40732</c:v>
                </c:pt>
                <c:pt idx="2645">
                  <c:v>40735</c:v>
                </c:pt>
                <c:pt idx="2646">
                  <c:v>40736</c:v>
                </c:pt>
                <c:pt idx="2647">
                  <c:v>40737</c:v>
                </c:pt>
                <c:pt idx="2648">
                  <c:v>40738</c:v>
                </c:pt>
                <c:pt idx="2649">
                  <c:v>40739</c:v>
                </c:pt>
                <c:pt idx="2650">
                  <c:v>40742</c:v>
                </c:pt>
                <c:pt idx="2651">
                  <c:v>40743</c:v>
                </c:pt>
                <c:pt idx="2652">
                  <c:v>40744</c:v>
                </c:pt>
                <c:pt idx="2653">
                  <c:v>40745</c:v>
                </c:pt>
                <c:pt idx="2654">
                  <c:v>40746</c:v>
                </c:pt>
                <c:pt idx="2655">
                  <c:v>40749</c:v>
                </c:pt>
                <c:pt idx="2656">
                  <c:v>40750</c:v>
                </c:pt>
                <c:pt idx="2657">
                  <c:v>40751</c:v>
                </c:pt>
                <c:pt idx="2658">
                  <c:v>40752</c:v>
                </c:pt>
                <c:pt idx="2659">
                  <c:v>40753</c:v>
                </c:pt>
                <c:pt idx="2660">
                  <c:v>40756</c:v>
                </c:pt>
                <c:pt idx="2661">
                  <c:v>40757</c:v>
                </c:pt>
                <c:pt idx="2662">
                  <c:v>40758</c:v>
                </c:pt>
                <c:pt idx="2663">
                  <c:v>40759</c:v>
                </c:pt>
                <c:pt idx="2664">
                  <c:v>40760</c:v>
                </c:pt>
                <c:pt idx="2665">
                  <c:v>40763</c:v>
                </c:pt>
                <c:pt idx="2666">
                  <c:v>40764</c:v>
                </c:pt>
                <c:pt idx="2667">
                  <c:v>40765</c:v>
                </c:pt>
                <c:pt idx="2668">
                  <c:v>40766</c:v>
                </c:pt>
                <c:pt idx="2669">
                  <c:v>40767</c:v>
                </c:pt>
                <c:pt idx="2670">
                  <c:v>40770</c:v>
                </c:pt>
                <c:pt idx="2671">
                  <c:v>40771</c:v>
                </c:pt>
                <c:pt idx="2672">
                  <c:v>40772</c:v>
                </c:pt>
                <c:pt idx="2673">
                  <c:v>40773</c:v>
                </c:pt>
                <c:pt idx="2674">
                  <c:v>40774</c:v>
                </c:pt>
                <c:pt idx="2675">
                  <c:v>40777</c:v>
                </c:pt>
                <c:pt idx="2676">
                  <c:v>40778</c:v>
                </c:pt>
                <c:pt idx="2677">
                  <c:v>40779</c:v>
                </c:pt>
                <c:pt idx="2678">
                  <c:v>40780</c:v>
                </c:pt>
                <c:pt idx="2679">
                  <c:v>40781</c:v>
                </c:pt>
                <c:pt idx="2680">
                  <c:v>40784</c:v>
                </c:pt>
                <c:pt idx="2681">
                  <c:v>40785</c:v>
                </c:pt>
                <c:pt idx="2682">
                  <c:v>40786</c:v>
                </c:pt>
                <c:pt idx="2683">
                  <c:v>40787</c:v>
                </c:pt>
                <c:pt idx="2684">
                  <c:v>40788</c:v>
                </c:pt>
                <c:pt idx="2685">
                  <c:v>40792</c:v>
                </c:pt>
                <c:pt idx="2686">
                  <c:v>40793</c:v>
                </c:pt>
                <c:pt idx="2687">
                  <c:v>40794</c:v>
                </c:pt>
                <c:pt idx="2688">
                  <c:v>40795</c:v>
                </c:pt>
                <c:pt idx="2689">
                  <c:v>40798</c:v>
                </c:pt>
                <c:pt idx="2690">
                  <c:v>40799</c:v>
                </c:pt>
                <c:pt idx="2691">
                  <c:v>40800</c:v>
                </c:pt>
                <c:pt idx="2692">
                  <c:v>40801</c:v>
                </c:pt>
                <c:pt idx="2693">
                  <c:v>40802</c:v>
                </c:pt>
                <c:pt idx="2694">
                  <c:v>40805</c:v>
                </c:pt>
                <c:pt idx="2695">
                  <c:v>40806</c:v>
                </c:pt>
                <c:pt idx="2696">
                  <c:v>40807</c:v>
                </c:pt>
                <c:pt idx="2697">
                  <c:v>40808</c:v>
                </c:pt>
                <c:pt idx="2698">
                  <c:v>40809</c:v>
                </c:pt>
                <c:pt idx="2699">
                  <c:v>40812</c:v>
                </c:pt>
                <c:pt idx="2700">
                  <c:v>40813</c:v>
                </c:pt>
                <c:pt idx="2701">
                  <c:v>40814</c:v>
                </c:pt>
                <c:pt idx="2702">
                  <c:v>40815</c:v>
                </c:pt>
                <c:pt idx="2703">
                  <c:v>40816</c:v>
                </c:pt>
                <c:pt idx="2704">
                  <c:v>40819</c:v>
                </c:pt>
                <c:pt idx="2705">
                  <c:v>40820</c:v>
                </c:pt>
                <c:pt idx="2706">
                  <c:v>40821</c:v>
                </c:pt>
                <c:pt idx="2707">
                  <c:v>40822</c:v>
                </c:pt>
                <c:pt idx="2708">
                  <c:v>40823</c:v>
                </c:pt>
                <c:pt idx="2709">
                  <c:v>40826</c:v>
                </c:pt>
                <c:pt idx="2710">
                  <c:v>40827</c:v>
                </c:pt>
                <c:pt idx="2711">
                  <c:v>40828</c:v>
                </c:pt>
                <c:pt idx="2712">
                  <c:v>40829</c:v>
                </c:pt>
                <c:pt idx="2713">
                  <c:v>40830</c:v>
                </c:pt>
                <c:pt idx="2714">
                  <c:v>40833</c:v>
                </c:pt>
                <c:pt idx="2715">
                  <c:v>40834</c:v>
                </c:pt>
                <c:pt idx="2716">
                  <c:v>40835</c:v>
                </c:pt>
                <c:pt idx="2717">
                  <c:v>40836</c:v>
                </c:pt>
                <c:pt idx="2718">
                  <c:v>40837</c:v>
                </c:pt>
                <c:pt idx="2719">
                  <c:v>40840</c:v>
                </c:pt>
                <c:pt idx="2720">
                  <c:v>40841</c:v>
                </c:pt>
                <c:pt idx="2721">
                  <c:v>40842</c:v>
                </c:pt>
                <c:pt idx="2722">
                  <c:v>40843</c:v>
                </c:pt>
                <c:pt idx="2723">
                  <c:v>40844</c:v>
                </c:pt>
                <c:pt idx="2724">
                  <c:v>40847</c:v>
                </c:pt>
                <c:pt idx="2725">
                  <c:v>40848</c:v>
                </c:pt>
                <c:pt idx="2726">
                  <c:v>40849</c:v>
                </c:pt>
                <c:pt idx="2727">
                  <c:v>40850</c:v>
                </c:pt>
                <c:pt idx="2728">
                  <c:v>40851</c:v>
                </c:pt>
                <c:pt idx="2729">
                  <c:v>40854</c:v>
                </c:pt>
                <c:pt idx="2730">
                  <c:v>40855</c:v>
                </c:pt>
                <c:pt idx="2731">
                  <c:v>40856</c:v>
                </c:pt>
                <c:pt idx="2732">
                  <c:v>40857</c:v>
                </c:pt>
                <c:pt idx="2733">
                  <c:v>40858</c:v>
                </c:pt>
                <c:pt idx="2734">
                  <c:v>40861</c:v>
                </c:pt>
                <c:pt idx="2735">
                  <c:v>40862</c:v>
                </c:pt>
                <c:pt idx="2736">
                  <c:v>40863</c:v>
                </c:pt>
                <c:pt idx="2737">
                  <c:v>40864</c:v>
                </c:pt>
                <c:pt idx="2738">
                  <c:v>40865</c:v>
                </c:pt>
                <c:pt idx="2739">
                  <c:v>40868</c:v>
                </c:pt>
                <c:pt idx="2740">
                  <c:v>40869</c:v>
                </c:pt>
                <c:pt idx="2741">
                  <c:v>40870</c:v>
                </c:pt>
                <c:pt idx="2742">
                  <c:v>40871</c:v>
                </c:pt>
                <c:pt idx="2743">
                  <c:v>40872</c:v>
                </c:pt>
                <c:pt idx="2744">
                  <c:v>40875</c:v>
                </c:pt>
                <c:pt idx="2745">
                  <c:v>40876</c:v>
                </c:pt>
                <c:pt idx="2746">
                  <c:v>40877</c:v>
                </c:pt>
                <c:pt idx="2747">
                  <c:v>40878</c:v>
                </c:pt>
                <c:pt idx="2748">
                  <c:v>40879</c:v>
                </c:pt>
                <c:pt idx="2749">
                  <c:v>40882</c:v>
                </c:pt>
                <c:pt idx="2750">
                  <c:v>40883</c:v>
                </c:pt>
                <c:pt idx="2751">
                  <c:v>40884</c:v>
                </c:pt>
                <c:pt idx="2752">
                  <c:v>40885</c:v>
                </c:pt>
                <c:pt idx="2753">
                  <c:v>40886</c:v>
                </c:pt>
                <c:pt idx="2754">
                  <c:v>40889</c:v>
                </c:pt>
                <c:pt idx="2755">
                  <c:v>40890</c:v>
                </c:pt>
                <c:pt idx="2756">
                  <c:v>40891</c:v>
                </c:pt>
                <c:pt idx="2757">
                  <c:v>40892</c:v>
                </c:pt>
                <c:pt idx="2758">
                  <c:v>40893</c:v>
                </c:pt>
                <c:pt idx="2759">
                  <c:v>40896</c:v>
                </c:pt>
                <c:pt idx="2760">
                  <c:v>40897</c:v>
                </c:pt>
                <c:pt idx="2761">
                  <c:v>40898</c:v>
                </c:pt>
                <c:pt idx="2762">
                  <c:v>40899</c:v>
                </c:pt>
                <c:pt idx="2763">
                  <c:v>40900</c:v>
                </c:pt>
                <c:pt idx="2764">
                  <c:v>40904</c:v>
                </c:pt>
                <c:pt idx="2765">
                  <c:v>40905</c:v>
                </c:pt>
                <c:pt idx="2766">
                  <c:v>40906</c:v>
                </c:pt>
                <c:pt idx="2767">
                  <c:v>40907</c:v>
                </c:pt>
                <c:pt idx="2768">
                  <c:v>40911</c:v>
                </c:pt>
                <c:pt idx="2769">
                  <c:v>40912</c:v>
                </c:pt>
                <c:pt idx="2770">
                  <c:v>40913</c:v>
                </c:pt>
                <c:pt idx="2771">
                  <c:v>40914</c:v>
                </c:pt>
                <c:pt idx="2772">
                  <c:v>40917</c:v>
                </c:pt>
                <c:pt idx="2773">
                  <c:v>40918</c:v>
                </c:pt>
                <c:pt idx="2774">
                  <c:v>40919</c:v>
                </c:pt>
                <c:pt idx="2775">
                  <c:v>40920</c:v>
                </c:pt>
                <c:pt idx="2776">
                  <c:v>40921</c:v>
                </c:pt>
                <c:pt idx="2777">
                  <c:v>40925</c:v>
                </c:pt>
                <c:pt idx="2778">
                  <c:v>40926</c:v>
                </c:pt>
                <c:pt idx="2779">
                  <c:v>40927</c:v>
                </c:pt>
                <c:pt idx="2780">
                  <c:v>40928</c:v>
                </c:pt>
                <c:pt idx="2781">
                  <c:v>40931</c:v>
                </c:pt>
                <c:pt idx="2782">
                  <c:v>40932</c:v>
                </c:pt>
                <c:pt idx="2783">
                  <c:v>40933</c:v>
                </c:pt>
                <c:pt idx="2784">
                  <c:v>40934</c:v>
                </c:pt>
                <c:pt idx="2785">
                  <c:v>40935</c:v>
                </c:pt>
                <c:pt idx="2786">
                  <c:v>40938</c:v>
                </c:pt>
                <c:pt idx="2787">
                  <c:v>40939</c:v>
                </c:pt>
                <c:pt idx="2788">
                  <c:v>40940</c:v>
                </c:pt>
                <c:pt idx="2789">
                  <c:v>40941</c:v>
                </c:pt>
                <c:pt idx="2790">
                  <c:v>40942</c:v>
                </c:pt>
                <c:pt idx="2791">
                  <c:v>40945</c:v>
                </c:pt>
                <c:pt idx="2792">
                  <c:v>40946</c:v>
                </c:pt>
                <c:pt idx="2793">
                  <c:v>40947</c:v>
                </c:pt>
                <c:pt idx="2794">
                  <c:v>40948</c:v>
                </c:pt>
                <c:pt idx="2795">
                  <c:v>40949</c:v>
                </c:pt>
                <c:pt idx="2796">
                  <c:v>40952</c:v>
                </c:pt>
                <c:pt idx="2797">
                  <c:v>40953</c:v>
                </c:pt>
                <c:pt idx="2798">
                  <c:v>40954</c:v>
                </c:pt>
                <c:pt idx="2799">
                  <c:v>40955</c:v>
                </c:pt>
                <c:pt idx="2800">
                  <c:v>40956</c:v>
                </c:pt>
                <c:pt idx="2801">
                  <c:v>40960</c:v>
                </c:pt>
                <c:pt idx="2802">
                  <c:v>40961</c:v>
                </c:pt>
                <c:pt idx="2803">
                  <c:v>40962</c:v>
                </c:pt>
                <c:pt idx="2804">
                  <c:v>40963</c:v>
                </c:pt>
                <c:pt idx="2805">
                  <c:v>40966</c:v>
                </c:pt>
                <c:pt idx="2806">
                  <c:v>40967</c:v>
                </c:pt>
                <c:pt idx="2807">
                  <c:v>40968</c:v>
                </c:pt>
                <c:pt idx="2808">
                  <c:v>40969</c:v>
                </c:pt>
                <c:pt idx="2809">
                  <c:v>40970</c:v>
                </c:pt>
                <c:pt idx="2810">
                  <c:v>40973</c:v>
                </c:pt>
                <c:pt idx="2811">
                  <c:v>40974</c:v>
                </c:pt>
                <c:pt idx="2812">
                  <c:v>40975</c:v>
                </c:pt>
                <c:pt idx="2813">
                  <c:v>40976</c:v>
                </c:pt>
                <c:pt idx="2814">
                  <c:v>40977</c:v>
                </c:pt>
                <c:pt idx="2815">
                  <c:v>40980</c:v>
                </c:pt>
                <c:pt idx="2816">
                  <c:v>40981</c:v>
                </c:pt>
                <c:pt idx="2817">
                  <c:v>40982</c:v>
                </c:pt>
                <c:pt idx="2818">
                  <c:v>40983</c:v>
                </c:pt>
                <c:pt idx="2819">
                  <c:v>40984</c:v>
                </c:pt>
                <c:pt idx="2820">
                  <c:v>40987</c:v>
                </c:pt>
                <c:pt idx="2821">
                  <c:v>40988</c:v>
                </c:pt>
                <c:pt idx="2822">
                  <c:v>40989</c:v>
                </c:pt>
                <c:pt idx="2823">
                  <c:v>40990</c:v>
                </c:pt>
                <c:pt idx="2824">
                  <c:v>40991</c:v>
                </c:pt>
                <c:pt idx="2825">
                  <c:v>40994</c:v>
                </c:pt>
                <c:pt idx="2826">
                  <c:v>40995</c:v>
                </c:pt>
                <c:pt idx="2827">
                  <c:v>40996</c:v>
                </c:pt>
                <c:pt idx="2828">
                  <c:v>40997</c:v>
                </c:pt>
                <c:pt idx="2829">
                  <c:v>40998</c:v>
                </c:pt>
                <c:pt idx="2830">
                  <c:v>41001</c:v>
                </c:pt>
                <c:pt idx="2831">
                  <c:v>41002</c:v>
                </c:pt>
                <c:pt idx="2832">
                  <c:v>41003</c:v>
                </c:pt>
                <c:pt idx="2833">
                  <c:v>41004</c:v>
                </c:pt>
                <c:pt idx="2834">
                  <c:v>41008</c:v>
                </c:pt>
                <c:pt idx="2835">
                  <c:v>41009</c:v>
                </c:pt>
                <c:pt idx="2836">
                  <c:v>41010</c:v>
                </c:pt>
                <c:pt idx="2837">
                  <c:v>41011</c:v>
                </c:pt>
                <c:pt idx="2838">
                  <c:v>41012</c:v>
                </c:pt>
                <c:pt idx="2839">
                  <c:v>41015</c:v>
                </c:pt>
                <c:pt idx="2840">
                  <c:v>41016</c:v>
                </c:pt>
                <c:pt idx="2841">
                  <c:v>41017</c:v>
                </c:pt>
                <c:pt idx="2842">
                  <c:v>41018</c:v>
                </c:pt>
                <c:pt idx="2843">
                  <c:v>41019</c:v>
                </c:pt>
                <c:pt idx="2844">
                  <c:v>41022</c:v>
                </c:pt>
                <c:pt idx="2845">
                  <c:v>41023</c:v>
                </c:pt>
                <c:pt idx="2846">
                  <c:v>41024</c:v>
                </c:pt>
                <c:pt idx="2847">
                  <c:v>41025</c:v>
                </c:pt>
                <c:pt idx="2848">
                  <c:v>41026</c:v>
                </c:pt>
                <c:pt idx="2849">
                  <c:v>41029</c:v>
                </c:pt>
                <c:pt idx="2850">
                  <c:v>41030</c:v>
                </c:pt>
                <c:pt idx="2851">
                  <c:v>41031</c:v>
                </c:pt>
                <c:pt idx="2852">
                  <c:v>41032</c:v>
                </c:pt>
                <c:pt idx="2853">
                  <c:v>41033</c:v>
                </c:pt>
                <c:pt idx="2854">
                  <c:v>41036</c:v>
                </c:pt>
                <c:pt idx="2855">
                  <c:v>41037</c:v>
                </c:pt>
                <c:pt idx="2856">
                  <c:v>41038</c:v>
                </c:pt>
                <c:pt idx="2857">
                  <c:v>41039</c:v>
                </c:pt>
                <c:pt idx="2858">
                  <c:v>41040</c:v>
                </c:pt>
                <c:pt idx="2859">
                  <c:v>41043</c:v>
                </c:pt>
                <c:pt idx="2860">
                  <c:v>41044</c:v>
                </c:pt>
                <c:pt idx="2861">
                  <c:v>41045</c:v>
                </c:pt>
                <c:pt idx="2862">
                  <c:v>41046</c:v>
                </c:pt>
                <c:pt idx="2863">
                  <c:v>41047</c:v>
                </c:pt>
                <c:pt idx="2864">
                  <c:v>41050</c:v>
                </c:pt>
                <c:pt idx="2865">
                  <c:v>41051</c:v>
                </c:pt>
                <c:pt idx="2866">
                  <c:v>41052</c:v>
                </c:pt>
                <c:pt idx="2867">
                  <c:v>41053</c:v>
                </c:pt>
                <c:pt idx="2868">
                  <c:v>41054</c:v>
                </c:pt>
                <c:pt idx="2869">
                  <c:v>41058</c:v>
                </c:pt>
                <c:pt idx="2870">
                  <c:v>41059</c:v>
                </c:pt>
                <c:pt idx="2871">
                  <c:v>41060</c:v>
                </c:pt>
                <c:pt idx="2872">
                  <c:v>41061</c:v>
                </c:pt>
                <c:pt idx="2873">
                  <c:v>41064</c:v>
                </c:pt>
                <c:pt idx="2874">
                  <c:v>41065</c:v>
                </c:pt>
                <c:pt idx="2875">
                  <c:v>41066</c:v>
                </c:pt>
                <c:pt idx="2876">
                  <c:v>41067</c:v>
                </c:pt>
                <c:pt idx="2877">
                  <c:v>41068</c:v>
                </c:pt>
                <c:pt idx="2878">
                  <c:v>41071</c:v>
                </c:pt>
                <c:pt idx="2879">
                  <c:v>41072</c:v>
                </c:pt>
                <c:pt idx="2880">
                  <c:v>41073</c:v>
                </c:pt>
                <c:pt idx="2881">
                  <c:v>41074</c:v>
                </c:pt>
                <c:pt idx="2882">
                  <c:v>41075</c:v>
                </c:pt>
                <c:pt idx="2883">
                  <c:v>41078</c:v>
                </c:pt>
                <c:pt idx="2884">
                  <c:v>41079</c:v>
                </c:pt>
                <c:pt idx="2885">
                  <c:v>41080</c:v>
                </c:pt>
                <c:pt idx="2886">
                  <c:v>41081</c:v>
                </c:pt>
                <c:pt idx="2887">
                  <c:v>41082</c:v>
                </c:pt>
                <c:pt idx="2888">
                  <c:v>41085</c:v>
                </c:pt>
                <c:pt idx="2889">
                  <c:v>41086</c:v>
                </c:pt>
                <c:pt idx="2890">
                  <c:v>41087</c:v>
                </c:pt>
                <c:pt idx="2891">
                  <c:v>41088</c:v>
                </c:pt>
                <c:pt idx="2892">
                  <c:v>41089</c:v>
                </c:pt>
                <c:pt idx="2893">
                  <c:v>41092</c:v>
                </c:pt>
                <c:pt idx="2894">
                  <c:v>41093</c:v>
                </c:pt>
                <c:pt idx="2895">
                  <c:v>41095</c:v>
                </c:pt>
                <c:pt idx="2896">
                  <c:v>41096</c:v>
                </c:pt>
                <c:pt idx="2897">
                  <c:v>41099</c:v>
                </c:pt>
                <c:pt idx="2898">
                  <c:v>41100</c:v>
                </c:pt>
                <c:pt idx="2899">
                  <c:v>41101</c:v>
                </c:pt>
                <c:pt idx="2900">
                  <c:v>41102</c:v>
                </c:pt>
                <c:pt idx="2901">
                  <c:v>41103</c:v>
                </c:pt>
                <c:pt idx="2902">
                  <c:v>41106</c:v>
                </c:pt>
                <c:pt idx="2903">
                  <c:v>41107</c:v>
                </c:pt>
                <c:pt idx="2904">
                  <c:v>41108</c:v>
                </c:pt>
                <c:pt idx="2905">
                  <c:v>41109</c:v>
                </c:pt>
                <c:pt idx="2906">
                  <c:v>41110</c:v>
                </c:pt>
                <c:pt idx="2907">
                  <c:v>41113</c:v>
                </c:pt>
                <c:pt idx="2908">
                  <c:v>41114</c:v>
                </c:pt>
                <c:pt idx="2909">
                  <c:v>41115</c:v>
                </c:pt>
                <c:pt idx="2910">
                  <c:v>41116</c:v>
                </c:pt>
                <c:pt idx="2911">
                  <c:v>41117</c:v>
                </c:pt>
                <c:pt idx="2912">
                  <c:v>41120</c:v>
                </c:pt>
                <c:pt idx="2913">
                  <c:v>41121</c:v>
                </c:pt>
                <c:pt idx="2914">
                  <c:v>41122</c:v>
                </c:pt>
                <c:pt idx="2915">
                  <c:v>41123</c:v>
                </c:pt>
                <c:pt idx="2916">
                  <c:v>41124</c:v>
                </c:pt>
                <c:pt idx="2917">
                  <c:v>41127</c:v>
                </c:pt>
                <c:pt idx="2918">
                  <c:v>41128</c:v>
                </c:pt>
                <c:pt idx="2919">
                  <c:v>41129</c:v>
                </c:pt>
                <c:pt idx="2920">
                  <c:v>41130</c:v>
                </c:pt>
                <c:pt idx="2921">
                  <c:v>41131</c:v>
                </c:pt>
                <c:pt idx="2922">
                  <c:v>41134</c:v>
                </c:pt>
                <c:pt idx="2923">
                  <c:v>41135</c:v>
                </c:pt>
                <c:pt idx="2924">
                  <c:v>41136</c:v>
                </c:pt>
                <c:pt idx="2925">
                  <c:v>41137</c:v>
                </c:pt>
                <c:pt idx="2926">
                  <c:v>41138</c:v>
                </c:pt>
                <c:pt idx="2927">
                  <c:v>41141</c:v>
                </c:pt>
                <c:pt idx="2928">
                  <c:v>41142</c:v>
                </c:pt>
                <c:pt idx="2929">
                  <c:v>41143</c:v>
                </c:pt>
                <c:pt idx="2930">
                  <c:v>41144</c:v>
                </c:pt>
                <c:pt idx="2931">
                  <c:v>41145</c:v>
                </c:pt>
                <c:pt idx="2932">
                  <c:v>41148</c:v>
                </c:pt>
                <c:pt idx="2933">
                  <c:v>41149</c:v>
                </c:pt>
                <c:pt idx="2934">
                  <c:v>41150</c:v>
                </c:pt>
                <c:pt idx="2935">
                  <c:v>41151</c:v>
                </c:pt>
                <c:pt idx="2936">
                  <c:v>41152</c:v>
                </c:pt>
                <c:pt idx="2937">
                  <c:v>41156</c:v>
                </c:pt>
                <c:pt idx="2938">
                  <c:v>41157</c:v>
                </c:pt>
                <c:pt idx="2939">
                  <c:v>41158</c:v>
                </c:pt>
                <c:pt idx="2940">
                  <c:v>41159</c:v>
                </c:pt>
                <c:pt idx="2941">
                  <c:v>41162</c:v>
                </c:pt>
                <c:pt idx="2942">
                  <c:v>41163</c:v>
                </c:pt>
                <c:pt idx="2943">
                  <c:v>41164</c:v>
                </c:pt>
                <c:pt idx="2944">
                  <c:v>41165</c:v>
                </c:pt>
                <c:pt idx="2945">
                  <c:v>41166</c:v>
                </c:pt>
                <c:pt idx="2946">
                  <c:v>41169</c:v>
                </c:pt>
                <c:pt idx="2947">
                  <c:v>41170</c:v>
                </c:pt>
                <c:pt idx="2948">
                  <c:v>41171</c:v>
                </c:pt>
                <c:pt idx="2949">
                  <c:v>41172</c:v>
                </c:pt>
                <c:pt idx="2950">
                  <c:v>41173</c:v>
                </c:pt>
                <c:pt idx="2951">
                  <c:v>41176</c:v>
                </c:pt>
                <c:pt idx="2952">
                  <c:v>41177</c:v>
                </c:pt>
                <c:pt idx="2953">
                  <c:v>41178</c:v>
                </c:pt>
                <c:pt idx="2954">
                  <c:v>41179</c:v>
                </c:pt>
                <c:pt idx="2955">
                  <c:v>41180</c:v>
                </c:pt>
                <c:pt idx="2956">
                  <c:v>41183</c:v>
                </c:pt>
                <c:pt idx="2957">
                  <c:v>41184</c:v>
                </c:pt>
                <c:pt idx="2958">
                  <c:v>41185</c:v>
                </c:pt>
                <c:pt idx="2959">
                  <c:v>41186</c:v>
                </c:pt>
                <c:pt idx="2960">
                  <c:v>41187</c:v>
                </c:pt>
                <c:pt idx="2961">
                  <c:v>41190</c:v>
                </c:pt>
                <c:pt idx="2962">
                  <c:v>41191</c:v>
                </c:pt>
                <c:pt idx="2963">
                  <c:v>41192</c:v>
                </c:pt>
                <c:pt idx="2964">
                  <c:v>41193</c:v>
                </c:pt>
                <c:pt idx="2965">
                  <c:v>41194</c:v>
                </c:pt>
                <c:pt idx="2966">
                  <c:v>41197</c:v>
                </c:pt>
                <c:pt idx="2967">
                  <c:v>41198</c:v>
                </c:pt>
                <c:pt idx="2968">
                  <c:v>41199</c:v>
                </c:pt>
                <c:pt idx="2969">
                  <c:v>41200</c:v>
                </c:pt>
                <c:pt idx="2970">
                  <c:v>41201</c:v>
                </c:pt>
                <c:pt idx="2971">
                  <c:v>41204</c:v>
                </c:pt>
                <c:pt idx="2972">
                  <c:v>41205</c:v>
                </c:pt>
                <c:pt idx="2973">
                  <c:v>41206</c:v>
                </c:pt>
                <c:pt idx="2974">
                  <c:v>41207</c:v>
                </c:pt>
                <c:pt idx="2975">
                  <c:v>41208</c:v>
                </c:pt>
                <c:pt idx="2976">
                  <c:v>41211</c:v>
                </c:pt>
                <c:pt idx="2977">
                  <c:v>41213</c:v>
                </c:pt>
                <c:pt idx="2978">
                  <c:v>41214</c:v>
                </c:pt>
                <c:pt idx="2979">
                  <c:v>41215</c:v>
                </c:pt>
                <c:pt idx="2980">
                  <c:v>41218</c:v>
                </c:pt>
                <c:pt idx="2981">
                  <c:v>41219</c:v>
                </c:pt>
                <c:pt idx="2982">
                  <c:v>41220</c:v>
                </c:pt>
                <c:pt idx="2983">
                  <c:v>41221</c:v>
                </c:pt>
                <c:pt idx="2984">
                  <c:v>41222</c:v>
                </c:pt>
                <c:pt idx="2985">
                  <c:v>41225</c:v>
                </c:pt>
                <c:pt idx="2986">
                  <c:v>41226</c:v>
                </c:pt>
                <c:pt idx="2987">
                  <c:v>41227</c:v>
                </c:pt>
                <c:pt idx="2988">
                  <c:v>41228</c:v>
                </c:pt>
                <c:pt idx="2989">
                  <c:v>41229</c:v>
                </c:pt>
                <c:pt idx="2990">
                  <c:v>41232</c:v>
                </c:pt>
                <c:pt idx="2991">
                  <c:v>41233</c:v>
                </c:pt>
                <c:pt idx="2992">
                  <c:v>41234</c:v>
                </c:pt>
                <c:pt idx="2993">
                  <c:v>41236</c:v>
                </c:pt>
                <c:pt idx="2994">
                  <c:v>41239</c:v>
                </c:pt>
                <c:pt idx="2995">
                  <c:v>41240</c:v>
                </c:pt>
                <c:pt idx="2996">
                  <c:v>41241</c:v>
                </c:pt>
                <c:pt idx="2997">
                  <c:v>41242</c:v>
                </c:pt>
                <c:pt idx="2998">
                  <c:v>41243</c:v>
                </c:pt>
                <c:pt idx="2999">
                  <c:v>41246</c:v>
                </c:pt>
                <c:pt idx="3000">
                  <c:v>41247</c:v>
                </c:pt>
                <c:pt idx="3001">
                  <c:v>41248</c:v>
                </c:pt>
                <c:pt idx="3002">
                  <c:v>41249</c:v>
                </c:pt>
                <c:pt idx="3003">
                  <c:v>41250</c:v>
                </c:pt>
                <c:pt idx="3004">
                  <c:v>41253</c:v>
                </c:pt>
                <c:pt idx="3005">
                  <c:v>41254</c:v>
                </c:pt>
                <c:pt idx="3006">
                  <c:v>41255</c:v>
                </c:pt>
                <c:pt idx="3007">
                  <c:v>41256</c:v>
                </c:pt>
                <c:pt idx="3008">
                  <c:v>41257</c:v>
                </c:pt>
                <c:pt idx="3009">
                  <c:v>41260</c:v>
                </c:pt>
                <c:pt idx="3010">
                  <c:v>41261</c:v>
                </c:pt>
                <c:pt idx="3011">
                  <c:v>41262</c:v>
                </c:pt>
                <c:pt idx="3012">
                  <c:v>41263</c:v>
                </c:pt>
                <c:pt idx="3013">
                  <c:v>41264</c:v>
                </c:pt>
                <c:pt idx="3014">
                  <c:v>41267</c:v>
                </c:pt>
                <c:pt idx="3015">
                  <c:v>41269</c:v>
                </c:pt>
                <c:pt idx="3016">
                  <c:v>41270</c:v>
                </c:pt>
                <c:pt idx="3017">
                  <c:v>41271</c:v>
                </c:pt>
                <c:pt idx="3018">
                  <c:v>41274</c:v>
                </c:pt>
                <c:pt idx="3019">
                  <c:v>41276</c:v>
                </c:pt>
                <c:pt idx="3020">
                  <c:v>41277</c:v>
                </c:pt>
                <c:pt idx="3021">
                  <c:v>41278</c:v>
                </c:pt>
                <c:pt idx="3022">
                  <c:v>41281</c:v>
                </c:pt>
                <c:pt idx="3023">
                  <c:v>41282</c:v>
                </c:pt>
                <c:pt idx="3024">
                  <c:v>41283</c:v>
                </c:pt>
                <c:pt idx="3025">
                  <c:v>41284</c:v>
                </c:pt>
                <c:pt idx="3026">
                  <c:v>41285</c:v>
                </c:pt>
                <c:pt idx="3027">
                  <c:v>41288</c:v>
                </c:pt>
                <c:pt idx="3028">
                  <c:v>41289</c:v>
                </c:pt>
                <c:pt idx="3029">
                  <c:v>41290</c:v>
                </c:pt>
                <c:pt idx="3030">
                  <c:v>41292</c:v>
                </c:pt>
                <c:pt idx="3031">
                  <c:v>41296</c:v>
                </c:pt>
                <c:pt idx="3032">
                  <c:v>41297</c:v>
                </c:pt>
                <c:pt idx="3033">
                  <c:v>41298</c:v>
                </c:pt>
                <c:pt idx="3034">
                  <c:v>41299</c:v>
                </c:pt>
                <c:pt idx="3035">
                  <c:v>41302</c:v>
                </c:pt>
                <c:pt idx="3036">
                  <c:v>41303</c:v>
                </c:pt>
                <c:pt idx="3037">
                  <c:v>41304</c:v>
                </c:pt>
                <c:pt idx="3038">
                  <c:v>41305</c:v>
                </c:pt>
                <c:pt idx="3039">
                  <c:v>41306</c:v>
                </c:pt>
                <c:pt idx="3040">
                  <c:v>41309</c:v>
                </c:pt>
                <c:pt idx="3041">
                  <c:v>41310</c:v>
                </c:pt>
                <c:pt idx="3042">
                  <c:v>41311</c:v>
                </c:pt>
                <c:pt idx="3043">
                  <c:v>41312</c:v>
                </c:pt>
                <c:pt idx="3044">
                  <c:v>41313</c:v>
                </c:pt>
                <c:pt idx="3045">
                  <c:v>41316</c:v>
                </c:pt>
                <c:pt idx="3046">
                  <c:v>41317</c:v>
                </c:pt>
                <c:pt idx="3047">
                  <c:v>41318</c:v>
                </c:pt>
                <c:pt idx="3048">
                  <c:v>41319</c:v>
                </c:pt>
                <c:pt idx="3049">
                  <c:v>41320</c:v>
                </c:pt>
                <c:pt idx="3050">
                  <c:v>41324</c:v>
                </c:pt>
                <c:pt idx="3051">
                  <c:v>41325</c:v>
                </c:pt>
                <c:pt idx="3052">
                  <c:v>41326</c:v>
                </c:pt>
                <c:pt idx="3053">
                  <c:v>41327</c:v>
                </c:pt>
                <c:pt idx="3054">
                  <c:v>41330</c:v>
                </c:pt>
                <c:pt idx="3055">
                  <c:v>41331</c:v>
                </c:pt>
                <c:pt idx="3056">
                  <c:v>41332</c:v>
                </c:pt>
                <c:pt idx="3057">
                  <c:v>41333</c:v>
                </c:pt>
                <c:pt idx="3058">
                  <c:v>41334</c:v>
                </c:pt>
                <c:pt idx="3059">
                  <c:v>41337</c:v>
                </c:pt>
                <c:pt idx="3060">
                  <c:v>41338</c:v>
                </c:pt>
                <c:pt idx="3061">
                  <c:v>41339</c:v>
                </c:pt>
                <c:pt idx="3062">
                  <c:v>41340</c:v>
                </c:pt>
                <c:pt idx="3063">
                  <c:v>41341</c:v>
                </c:pt>
                <c:pt idx="3064">
                  <c:v>41344</c:v>
                </c:pt>
                <c:pt idx="3065">
                  <c:v>41345</c:v>
                </c:pt>
                <c:pt idx="3066">
                  <c:v>41346</c:v>
                </c:pt>
                <c:pt idx="3067">
                  <c:v>41347</c:v>
                </c:pt>
                <c:pt idx="3068">
                  <c:v>41348</c:v>
                </c:pt>
                <c:pt idx="3069">
                  <c:v>41351</c:v>
                </c:pt>
                <c:pt idx="3070">
                  <c:v>41352</c:v>
                </c:pt>
                <c:pt idx="3071">
                  <c:v>41353</c:v>
                </c:pt>
                <c:pt idx="3072">
                  <c:v>41354</c:v>
                </c:pt>
                <c:pt idx="3073">
                  <c:v>41355</c:v>
                </c:pt>
                <c:pt idx="3074">
                  <c:v>41358</c:v>
                </c:pt>
                <c:pt idx="3075">
                  <c:v>41359</c:v>
                </c:pt>
                <c:pt idx="3076">
                  <c:v>41360</c:v>
                </c:pt>
                <c:pt idx="3077">
                  <c:v>41361</c:v>
                </c:pt>
                <c:pt idx="3078">
                  <c:v>41365</c:v>
                </c:pt>
                <c:pt idx="3079">
                  <c:v>41366</c:v>
                </c:pt>
                <c:pt idx="3080">
                  <c:v>41369</c:v>
                </c:pt>
                <c:pt idx="3081">
                  <c:v>41372</c:v>
                </c:pt>
                <c:pt idx="3082">
                  <c:v>41373</c:v>
                </c:pt>
                <c:pt idx="3083">
                  <c:v>41374</c:v>
                </c:pt>
                <c:pt idx="3084">
                  <c:v>41375</c:v>
                </c:pt>
                <c:pt idx="3085">
                  <c:v>41376</c:v>
                </c:pt>
                <c:pt idx="3086">
                  <c:v>41379</c:v>
                </c:pt>
                <c:pt idx="3087">
                  <c:v>41380</c:v>
                </c:pt>
                <c:pt idx="3088">
                  <c:v>41381</c:v>
                </c:pt>
                <c:pt idx="3089">
                  <c:v>41382</c:v>
                </c:pt>
                <c:pt idx="3090">
                  <c:v>41383</c:v>
                </c:pt>
                <c:pt idx="3091">
                  <c:v>41386</c:v>
                </c:pt>
                <c:pt idx="3092">
                  <c:v>41387</c:v>
                </c:pt>
                <c:pt idx="3093">
                  <c:v>41388</c:v>
                </c:pt>
                <c:pt idx="3094">
                  <c:v>41389</c:v>
                </c:pt>
                <c:pt idx="3095">
                  <c:v>41390</c:v>
                </c:pt>
                <c:pt idx="3096">
                  <c:v>41393</c:v>
                </c:pt>
                <c:pt idx="3097">
                  <c:v>41394</c:v>
                </c:pt>
                <c:pt idx="3098">
                  <c:v>41395</c:v>
                </c:pt>
                <c:pt idx="3099">
                  <c:v>41396</c:v>
                </c:pt>
                <c:pt idx="3100">
                  <c:v>41397</c:v>
                </c:pt>
                <c:pt idx="3101">
                  <c:v>41400</c:v>
                </c:pt>
                <c:pt idx="3102">
                  <c:v>41401</c:v>
                </c:pt>
                <c:pt idx="3103">
                  <c:v>41402</c:v>
                </c:pt>
                <c:pt idx="3104">
                  <c:v>41403</c:v>
                </c:pt>
                <c:pt idx="3105">
                  <c:v>41404</c:v>
                </c:pt>
                <c:pt idx="3106">
                  <c:v>41407</c:v>
                </c:pt>
                <c:pt idx="3107">
                  <c:v>41408</c:v>
                </c:pt>
                <c:pt idx="3108">
                  <c:v>41409</c:v>
                </c:pt>
                <c:pt idx="3109">
                  <c:v>41410</c:v>
                </c:pt>
                <c:pt idx="3110">
                  <c:v>41411</c:v>
                </c:pt>
                <c:pt idx="3111">
                  <c:v>41414</c:v>
                </c:pt>
                <c:pt idx="3112">
                  <c:v>41415</c:v>
                </c:pt>
                <c:pt idx="3113">
                  <c:v>41416</c:v>
                </c:pt>
                <c:pt idx="3114">
                  <c:v>41417</c:v>
                </c:pt>
                <c:pt idx="3115">
                  <c:v>41418</c:v>
                </c:pt>
                <c:pt idx="3116">
                  <c:v>41422</c:v>
                </c:pt>
                <c:pt idx="3117">
                  <c:v>41423</c:v>
                </c:pt>
                <c:pt idx="3118">
                  <c:v>41424</c:v>
                </c:pt>
                <c:pt idx="3119">
                  <c:v>41425</c:v>
                </c:pt>
                <c:pt idx="3120">
                  <c:v>41428</c:v>
                </c:pt>
                <c:pt idx="3121">
                  <c:v>41429</c:v>
                </c:pt>
                <c:pt idx="3122">
                  <c:v>41430</c:v>
                </c:pt>
                <c:pt idx="3123">
                  <c:v>41431</c:v>
                </c:pt>
                <c:pt idx="3124">
                  <c:v>41432</c:v>
                </c:pt>
                <c:pt idx="3125">
                  <c:v>41435</c:v>
                </c:pt>
                <c:pt idx="3126">
                  <c:v>41436</c:v>
                </c:pt>
                <c:pt idx="3127">
                  <c:v>41437</c:v>
                </c:pt>
                <c:pt idx="3128">
                  <c:v>41438</c:v>
                </c:pt>
                <c:pt idx="3129">
                  <c:v>41439</c:v>
                </c:pt>
                <c:pt idx="3130">
                  <c:v>41442</c:v>
                </c:pt>
                <c:pt idx="3131">
                  <c:v>41443</c:v>
                </c:pt>
                <c:pt idx="3132">
                  <c:v>41444</c:v>
                </c:pt>
                <c:pt idx="3133">
                  <c:v>41445</c:v>
                </c:pt>
                <c:pt idx="3134">
                  <c:v>41446</c:v>
                </c:pt>
                <c:pt idx="3135">
                  <c:v>41449</c:v>
                </c:pt>
                <c:pt idx="3136">
                  <c:v>41450</c:v>
                </c:pt>
                <c:pt idx="3137">
                  <c:v>41451</c:v>
                </c:pt>
                <c:pt idx="3138">
                  <c:v>41452</c:v>
                </c:pt>
                <c:pt idx="3139">
                  <c:v>41453</c:v>
                </c:pt>
                <c:pt idx="3140">
                  <c:v>41456</c:v>
                </c:pt>
                <c:pt idx="3141">
                  <c:v>41457</c:v>
                </c:pt>
                <c:pt idx="3142">
                  <c:v>41458</c:v>
                </c:pt>
                <c:pt idx="3143">
                  <c:v>41460</c:v>
                </c:pt>
                <c:pt idx="3144">
                  <c:v>41463</c:v>
                </c:pt>
                <c:pt idx="3145">
                  <c:v>41464</c:v>
                </c:pt>
                <c:pt idx="3146">
                  <c:v>41465</c:v>
                </c:pt>
                <c:pt idx="3147">
                  <c:v>41466</c:v>
                </c:pt>
                <c:pt idx="3148">
                  <c:v>41467</c:v>
                </c:pt>
                <c:pt idx="3149">
                  <c:v>41470</c:v>
                </c:pt>
                <c:pt idx="3150">
                  <c:v>41471</c:v>
                </c:pt>
                <c:pt idx="3151">
                  <c:v>41472</c:v>
                </c:pt>
                <c:pt idx="3152">
                  <c:v>41473</c:v>
                </c:pt>
                <c:pt idx="3153">
                  <c:v>41474</c:v>
                </c:pt>
                <c:pt idx="3154">
                  <c:v>41477</c:v>
                </c:pt>
                <c:pt idx="3155">
                  <c:v>41478</c:v>
                </c:pt>
                <c:pt idx="3156">
                  <c:v>41479</c:v>
                </c:pt>
                <c:pt idx="3157">
                  <c:v>41480</c:v>
                </c:pt>
                <c:pt idx="3158">
                  <c:v>41481</c:v>
                </c:pt>
                <c:pt idx="3159">
                  <c:v>41484</c:v>
                </c:pt>
                <c:pt idx="3160">
                  <c:v>41485</c:v>
                </c:pt>
                <c:pt idx="3161">
                  <c:v>41486</c:v>
                </c:pt>
                <c:pt idx="3162">
                  <c:v>41487</c:v>
                </c:pt>
                <c:pt idx="3163">
                  <c:v>41488</c:v>
                </c:pt>
                <c:pt idx="3164">
                  <c:v>41491</c:v>
                </c:pt>
                <c:pt idx="3165">
                  <c:v>41492</c:v>
                </c:pt>
                <c:pt idx="3166">
                  <c:v>41493</c:v>
                </c:pt>
                <c:pt idx="3167">
                  <c:v>41494</c:v>
                </c:pt>
                <c:pt idx="3168">
                  <c:v>41495</c:v>
                </c:pt>
                <c:pt idx="3169">
                  <c:v>41498</c:v>
                </c:pt>
                <c:pt idx="3170">
                  <c:v>41499</c:v>
                </c:pt>
                <c:pt idx="3171">
                  <c:v>41500</c:v>
                </c:pt>
                <c:pt idx="3172">
                  <c:v>41501</c:v>
                </c:pt>
                <c:pt idx="3173">
                  <c:v>41502</c:v>
                </c:pt>
                <c:pt idx="3174">
                  <c:v>41505</c:v>
                </c:pt>
                <c:pt idx="3175">
                  <c:v>41506</c:v>
                </c:pt>
                <c:pt idx="3176">
                  <c:v>41507</c:v>
                </c:pt>
                <c:pt idx="3177">
                  <c:v>41508</c:v>
                </c:pt>
                <c:pt idx="3178">
                  <c:v>41509</c:v>
                </c:pt>
                <c:pt idx="3179">
                  <c:v>41512</c:v>
                </c:pt>
                <c:pt idx="3180">
                  <c:v>41513</c:v>
                </c:pt>
                <c:pt idx="3181">
                  <c:v>41514</c:v>
                </c:pt>
                <c:pt idx="3182">
                  <c:v>41515</c:v>
                </c:pt>
                <c:pt idx="3183">
                  <c:v>41516</c:v>
                </c:pt>
                <c:pt idx="3184">
                  <c:v>41520</c:v>
                </c:pt>
                <c:pt idx="3185">
                  <c:v>41521</c:v>
                </c:pt>
                <c:pt idx="3186">
                  <c:v>41522</c:v>
                </c:pt>
                <c:pt idx="3187">
                  <c:v>41523</c:v>
                </c:pt>
                <c:pt idx="3188">
                  <c:v>41526</c:v>
                </c:pt>
                <c:pt idx="3189">
                  <c:v>41527</c:v>
                </c:pt>
                <c:pt idx="3190">
                  <c:v>41528</c:v>
                </c:pt>
                <c:pt idx="3191">
                  <c:v>41529</c:v>
                </c:pt>
                <c:pt idx="3192">
                  <c:v>41530</c:v>
                </c:pt>
                <c:pt idx="3193">
                  <c:v>41533</c:v>
                </c:pt>
                <c:pt idx="3194">
                  <c:v>41534</c:v>
                </c:pt>
                <c:pt idx="3195">
                  <c:v>41535</c:v>
                </c:pt>
                <c:pt idx="3196">
                  <c:v>41536</c:v>
                </c:pt>
                <c:pt idx="3197">
                  <c:v>41537</c:v>
                </c:pt>
                <c:pt idx="3198">
                  <c:v>41540</c:v>
                </c:pt>
                <c:pt idx="3199">
                  <c:v>41541</c:v>
                </c:pt>
                <c:pt idx="3200">
                  <c:v>41542</c:v>
                </c:pt>
                <c:pt idx="3201">
                  <c:v>41543</c:v>
                </c:pt>
                <c:pt idx="3202">
                  <c:v>41544</c:v>
                </c:pt>
                <c:pt idx="3203">
                  <c:v>41547</c:v>
                </c:pt>
                <c:pt idx="3204">
                  <c:v>41548</c:v>
                </c:pt>
                <c:pt idx="3205">
                  <c:v>41549</c:v>
                </c:pt>
                <c:pt idx="3206">
                  <c:v>41550</c:v>
                </c:pt>
                <c:pt idx="3207">
                  <c:v>41551</c:v>
                </c:pt>
                <c:pt idx="3208">
                  <c:v>41554</c:v>
                </c:pt>
                <c:pt idx="3209">
                  <c:v>41555</c:v>
                </c:pt>
                <c:pt idx="3210">
                  <c:v>41556</c:v>
                </c:pt>
                <c:pt idx="3211">
                  <c:v>41557</c:v>
                </c:pt>
                <c:pt idx="3212">
                  <c:v>41558</c:v>
                </c:pt>
                <c:pt idx="3213">
                  <c:v>41561</c:v>
                </c:pt>
                <c:pt idx="3214">
                  <c:v>41562</c:v>
                </c:pt>
                <c:pt idx="3215">
                  <c:v>41563</c:v>
                </c:pt>
                <c:pt idx="3216">
                  <c:v>41564</c:v>
                </c:pt>
                <c:pt idx="3217">
                  <c:v>41565</c:v>
                </c:pt>
                <c:pt idx="3218">
                  <c:v>41568</c:v>
                </c:pt>
                <c:pt idx="3219">
                  <c:v>41569</c:v>
                </c:pt>
                <c:pt idx="3220">
                  <c:v>41570</c:v>
                </c:pt>
                <c:pt idx="3221">
                  <c:v>41571</c:v>
                </c:pt>
                <c:pt idx="3222">
                  <c:v>41572</c:v>
                </c:pt>
                <c:pt idx="3223">
                  <c:v>41575</c:v>
                </c:pt>
                <c:pt idx="3224">
                  <c:v>41576</c:v>
                </c:pt>
                <c:pt idx="3225">
                  <c:v>41577</c:v>
                </c:pt>
                <c:pt idx="3226">
                  <c:v>41578</c:v>
                </c:pt>
              </c:numCache>
            </c:numRef>
          </c:cat>
          <c:val>
            <c:numRef>
              <c:f>Sheet1!$B$2:$B$3228</c:f>
              <c:numCache>
                <c:formatCode>General</c:formatCode>
                <c:ptCount val="3227"/>
                <c:pt idx="0">
                  <c:v>8.4814246865134498E-3</c:v>
                </c:pt>
                <c:pt idx="1">
                  <c:v>8.9939934489384164E-3</c:v>
                </c:pt>
                <c:pt idx="2">
                  <c:v>8.2273855311178826E-3</c:v>
                </c:pt>
                <c:pt idx="3">
                  <c:v>9.2472726283270908E-3</c:v>
                </c:pt>
                <c:pt idx="4">
                  <c:v>9.202215393594124E-3</c:v>
                </c:pt>
                <c:pt idx="5">
                  <c:v>9.0427349542855986E-3</c:v>
                </c:pt>
                <c:pt idx="6">
                  <c:v>8.9202199830013627E-3</c:v>
                </c:pt>
                <c:pt idx="7">
                  <c:v>8.9378700633418757E-3</c:v>
                </c:pt>
                <c:pt idx="8">
                  <c:v>8.9450626888488271E-3</c:v>
                </c:pt>
                <c:pt idx="9">
                  <c:v>8.9419831053556623E-3</c:v>
                </c:pt>
                <c:pt idx="10">
                  <c:v>8.8779638621385246E-3</c:v>
                </c:pt>
                <c:pt idx="11">
                  <c:v>8.4361106998451733E-3</c:v>
                </c:pt>
                <c:pt idx="12">
                  <c:v>8.4324140939476371E-3</c:v>
                </c:pt>
                <c:pt idx="13">
                  <c:v>8.299837472448059E-3</c:v>
                </c:pt>
                <c:pt idx="14">
                  <c:v>8.4104184752220659E-3</c:v>
                </c:pt>
                <c:pt idx="15">
                  <c:v>8.35790816628975E-3</c:v>
                </c:pt>
                <c:pt idx="16">
                  <c:v>8.3635975340746044E-3</c:v>
                </c:pt>
                <c:pt idx="17">
                  <c:v>7.3500785469216299E-3</c:v>
                </c:pt>
                <c:pt idx="18">
                  <c:v>6.844968666639686E-3</c:v>
                </c:pt>
                <c:pt idx="19">
                  <c:v>6.0802846075110953E-3</c:v>
                </c:pt>
                <c:pt idx="20">
                  <c:v>5.9180898040993943E-3</c:v>
                </c:pt>
                <c:pt idx="21">
                  <c:v>4.6618217747360713E-3</c:v>
                </c:pt>
                <c:pt idx="22">
                  <c:v>4.7352645629851389E-3</c:v>
                </c:pt>
                <c:pt idx="23">
                  <c:v>2.5826751582013353E-3</c:v>
                </c:pt>
                <c:pt idx="24">
                  <c:v>2.6035721317467751E-3</c:v>
                </c:pt>
                <c:pt idx="25">
                  <c:v>2.6920264199970173E-3</c:v>
                </c:pt>
                <c:pt idx="26">
                  <c:v>2.8333284095931901E-3</c:v>
                </c:pt>
                <c:pt idx="27">
                  <c:v>3.3155220415641293E-3</c:v>
                </c:pt>
                <c:pt idx="28">
                  <c:v>3.3516373129635849E-3</c:v>
                </c:pt>
                <c:pt idx="29">
                  <c:v>3.3541917109836381E-3</c:v>
                </c:pt>
                <c:pt idx="30">
                  <c:v>3.3903607542564466E-3</c:v>
                </c:pt>
                <c:pt idx="31">
                  <c:v>3.4237739435442026E-3</c:v>
                </c:pt>
                <c:pt idx="32">
                  <c:v>3.4685557685858576E-3</c:v>
                </c:pt>
                <c:pt idx="33">
                  <c:v>3.4308672850210712E-3</c:v>
                </c:pt>
                <c:pt idx="34">
                  <c:v>3.2610221836000294E-3</c:v>
                </c:pt>
                <c:pt idx="35">
                  <c:v>3.672019052397388E-3</c:v>
                </c:pt>
                <c:pt idx="36">
                  <c:v>3.7699466379680648E-3</c:v>
                </c:pt>
                <c:pt idx="37">
                  <c:v>4.3113545736679715E-3</c:v>
                </c:pt>
                <c:pt idx="38">
                  <c:v>4.3423201115718223E-3</c:v>
                </c:pt>
                <c:pt idx="39">
                  <c:v>4.3158797549341021E-3</c:v>
                </c:pt>
                <c:pt idx="40">
                  <c:v>4.6930871784664615E-3</c:v>
                </c:pt>
                <c:pt idx="41">
                  <c:v>4.895542434977352E-3</c:v>
                </c:pt>
                <c:pt idx="42">
                  <c:v>4.8238799123255776E-3</c:v>
                </c:pt>
                <c:pt idx="43">
                  <c:v>4.8240347571648461E-3</c:v>
                </c:pt>
                <c:pt idx="44">
                  <c:v>4.8599210174830191E-3</c:v>
                </c:pt>
                <c:pt idx="45">
                  <c:v>4.8041049996376262E-3</c:v>
                </c:pt>
                <c:pt idx="46">
                  <c:v>4.7651814104386339E-3</c:v>
                </c:pt>
                <c:pt idx="47">
                  <c:v>4.6239885990629103E-3</c:v>
                </c:pt>
                <c:pt idx="48">
                  <c:v>4.6147153725974287E-3</c:v>
                </c:pt>
                <c:pt idx="49">
                  <c:v>4.8379585520850962E-3</c:v>
                </c:pt>
                <c:pt idx="50">
                  <c:v>4.9145476741848061E-3</c:v>
                </c:pt>
                <c:pt idx="51">
                  <c:v>4.9404784188424467E-3</c:v>
                </c:pt>
                <c:pt idx="52">
                  <c:v>5.3168529341746313E-3</c:v>
                </c:pt>
                <c:pt idx="53">
                  <c:v>5.3535362378302987E-3</c:v>
                </c:pt>
                <c:pt idx="54">
                  <c:v>5.4423460444818824E-3</c:v>
                </c:pt>
                <c:pt idx="55">
                  <c:v>5.1809733058040229E-3</c:v>
                </c:pt>
                <c:pt idx="56">
                  <c:v>5.1182535549782098E-3</c:v>
                </c:pt>
                <c:pt idx="57">
                  <c:v>5.8272672825002694E-3</c:v>
                </c:pt>
                <c:pt idx="58">
                  <c:v>5.8082545578723608E-3</c:v>
                </c:pt>
                <c:pt idx="59">
                  <c:v>5.9957280302281556E-3</c:v>
                </c:pt>
                <c:pt idx="60">
                  <c:v>5.8350960470884431E-3</c:v>
                </c:pt>
                <c:pt idx="61">
                  <c:v>6.102488859386415E-3</c:v>
                </c:pt>
                <c:pt idx="62">
                  <c:v>6.1062369804229504E-3</c:v>
                </c:pt>
                <c:pt idx="63">
                  <c:v>6.6102788949354884E-3</c:v>
                </c:pt>
                <c:pt idx="64">
                  <c:v>6.5560078162513443E-3</c:v>
                </c:pt>
                <c:pt idx="65">
                  <c:v>7.0730500055347012E-3</c:v>
                </c:pt>
                <c:pt idx="66">
                  <c:v>7.5753737802041936E-3</c:v>
                </c:pt>
                <c:pt idx="67">
                  <c:v>7.5431797072887394E-3</c:v>
                </c:pt>
                <c:pt idx="68">
                  <c:v>7.5556701375549939E-3</c:v>
                </c:pt>
                <c:pt idx="69">
                  <c:v>8.1321662851085424E-3</c:v>
                </c:pt>
                <c:pt idx="70">
                  <c:v>8.121887868072419E-3</c:v>
                </c:pt>
                <c:pt idx="71">
                  <c:v>8.1059996446293473E-3</c:v>
                </c:pt>
                <c:pt idx="72">
                  <c:v>8.2371976530724068E-3</c:v>
                </c:pt>
                <c:pt idx="73">
                  <c:v>8.5810888005733339E-3</c:v>
                </c:pt>
                <c:pt idx="74">
                  <c:v>8.3572992606106566E-3</c:v>
                </c:pt>
                <c:pt idx="75">
                  <c:v>8.2647678006336003E-3</c:v>
                </c:pt>
                <c:pt idx="76">
                  <c:v>8.2927184961984028E-3</c:v>
                </c:pt>
                <c:pt idx="77">
                  <c:v>7.6247352576008414E-3</c:v>
                </c:pt>
                <c:pt idx="78">
                  <c:v>7.6869307442688157E-3</c:v>
                </c:pt>
                <c:pt idx="79">
                  <c:v>7.7214012514508629E-3</c:v>
                </c:pt>
                <c:pt idx="80">
                  <c:v>7.9497228031087108E-3</c:v>
                </c:pt>
                <c:pt idx="81">
                  <c:v>7.7262434824326076E-3</c:v>
                </c:pt>
                <c:pt idx="82">
                  <c:v>7.733973164942046E-3</c:v>
                </c:pt>
                <c:pt idx="83">
                  <c:v>7.3187277141793248E-3</c:v>
                </c:pt>
                <c:pt idx="84">
                  <c:v>7.3091449046112219E-3</c:v>
                </c:pt>
                <c:pt idx="85">
                  <c:v>6.9461929561774501E-3</c:v>
                </c:pt>
                <c:pt idx="86">
                  <c:v>6.2617329900472793E-3</c:v>
                </c:pt>
                <c:pt idx="87">
                  <c:v>6.2582695658507234E-3</c:v>
                </c:pt>
                <c:pt idx="88">
                  <c:v>6.2580623804679757E-3</c:v>
                </c:pt>
                <c:pt idx="89">
                  <c:v>5.0371884020551615E-3</c:v>
                </c:pt>
                <c:pt idx="90">
                  <c:v>5.0383288257360602E-3</c:v>
                </c:pt>
                <c:pt idx="91">
                  <c:v>4.952096564037038E-3</c:v>
                </c:pt>
                <c:pt idx="92">
                  <c:v>4.5101945103475797E-3</c:v>
                </c:pt>
                <c:pt idx="93">
                  <c:v>4.0621929949876713E-3</c:v>
                </c:pt>
                <c:pt idx="94">
                  <c:v>4.0963935780456012E-3</c:v>
                </c:pt>
                <c:pt idx="95">
                  <c:v>4.044311601425302E-3</c:v>
                </c:pt>
                <c:pt idx="96">
                  <c:v>3.9497337506054749E-3</c:v>
                </c:pt>
                <c:pt idx="97">
                  <c:v>3.9705390807840647E-3</c:v>
                </c:pt>
                <c:pt idx="98">
                  <c:v>3.9476156419528214E-3</c:v>
                </c:pt>
                <c:pt idx="99">
                  <c:v>3.5709047381775614E-3</c:v>
                </c:pt>
                <c:pt idx="100">
                  <c:v>3.0935128446752075E-3</c:v>
                </c:pt>
                <c:pt idx="101">
                  <c:v>3.2131658652897813E-3</c:v>
                </c:pt>
                <c:pt idx="102">
                  <c:v>3.763613857142579E-3</c:v>
                </c:pt>
                <c:pt idx="103">
                  <c:v>3.4694134448734859E-3</c:v>
                </c:pt>
                <c:pt idx="104">
                  <c:v>3.4757133690272589E-3</c:v>
                </c:pt>
                <c:pt idx="105">
                  <c:v>3.5272412546337199E-3</c:v>
                </c:pt>
                <c:pt idx="106">
                  <c:v>3.4516407675151584E-3</c:v>
                </c:pt>
                <c:pt idx="107">
                  <c:v>3.3787783566325978E-3</c:v>
                </c:pt>
                <c:pt idx="108">
                  <c:v>3.3627880013986674E-3</c:v>
                </c:pt>
                <c:pt idx="109">
                  <c:v>3.5054698859213703E-3</c:v>
                </c:pt>
                <c:pt idx="110">
                  <c:v>3.7436685093944939E-3</c:v>
                </c:pt>
                <c:pt idx="111">
                  <c:v>3.9731964094512464E-3</c:v>
                </c:pt>
                <c:pt idx="112">
                  <c:v>3.973633750890113E-3</c:v>
                </c:pt>
                <c:pt idx="113">
                  <c:v>3.988933221071681E-3</c:v>
                </c:pt>
                <c:pt idx="114">
                  <c:v>4.0197771253903626E-3</c:v>
                </c:pt>
                <c:pt idx="115">
                  <c:v>4.043391644469263E-3</c:v>
                </c:pt>
                <c:pt idx="116">
                  <c:v>4.1778686088327858E-3</c:v>
                </c:pt>
                <c:pt idx="117">
                  <c:v>4.3170847132202985E-3</c:v>
                </c:pt>
                <c:pt idx="118">
                  <c:v>4.3041009699266624E-3</c:v>
                </c:pt>
                <c:pt idx="119">
                  <c:v>4.4645510017253887E-3</c:v>
                </c:pt>
                <c:pt idx="120">
                  <c:v>4.4915560377685303E-3</c:v>
                </c:pt>
                <c:pt idx="121">
                  <c:v>4.7614425068002219E-3</c:v>
                </c:pt>
                <c:pt idx="122">
                  <c:v>4.2877974700808279E-3</c:v>
                </c:pt>
                <c:pt idx="123">
                  <c:v>4.3372517849713304E-3</c:v>
                </c:pt>
                <c:pt idx="124">
                  <c:v>4.4305251608947249E-3</c:v>
                </c:pt>
                <c:pt idx="125">
                  <c:v>4.4497306861391722E-3</c:v>
                </c:pt>
                <c:pt idx="126">
                  <c:v>4.3732617585488616E-3</c:v>
                </c:pt>
                <c:pt idx="127">
                  <c:v>4.4225352608845145E-3</c:v>
                </c:pt>
                <c:pt idx="128">
                  <c:v>4.5525736722685393E-3</c:v>
                </c:pt>
                <c:pt idx="129">
                  <c:v>5.1760891461386307E-3</c:v>
                </c:pt>
                <c:pt idx="130">
                  <c:v>5.1368737951729259E-3</c:v>
                </c:pt>
                <c:pt idx="131">
                  <c:v>4.8726955016178209E-3</c:v>
                </c:pt>
                <c:pt idx="132">
                  <c:v>5.0185193494917861E-3</c:v>
                </c:pt>
                <c:pt idx="133">
                  <c:v>5.0637039074429707E-3</c:v>
                </c:pt>
                <c:pt idx="134">
                  <c:v>5.0773114145718683E-3</c:v>
                </c:pt>
                <c:pt idx="135">
                  <c:v>5.1652125105037233E-3</c:v>
                </c:pt>
                <c:pt idx="136">
                  <c:v>5.1114715942547654E-3</c:v>
                </c:pt>
                <c:pt idx="137">
                  <c:v>4.8362058263561646E-3</c:v>
                </c:pt>
                <c:pt idx="138">
                  <c:v>4.8439027638784446E-3</c:v>
                </c:pt>
                <c:pt idx="139">
                  <c:v>4.8331022542625855E-3</c:v>
                </c:pt>
                <c:pt idx="140">
                  <c:v>4.9434675137114891E-3</c:v>
                </c:pt>
                <c:pt idx="141">
                  <c:v>4.4060601247139239E-3</c:v>
                </c:pt>
                <c:pt idx="142">
                  <c:v>4.457532880340561E-3</c:v>
                </c:pt>
                <c:pt idx="143">
                  <c:v>4.286750396462178E-3</c:v>
                </c:pt>
                <c:pt idx="144">
                  <c:v>4.1984173425492089E-3</c:v>
                </c:pt>
                <c:pt idx="145">
                  <c:v>4.225289675614665E-3</c:v>
                </c:pt>
                <c:pt idx="146">
                  <c:v>4.5026087604873987E-3</c:v>
                </c:pt>
                <c:pt idx="147">
                  <c:v>4.6494959320718321E-3</c:v>
                </c:pt>
                <c:pt idx="148">
                  <c:v>4.6803626926797664E-3</c:v>
                </c:pt>
                <c:pt idx="149">
                  <c:v>4.1053048537937316E-3</c:v>
                </c:pt>
                <c:pt idx="150">
                  <c:v>3.9168511230558423E-3</c:v>
                </c:pt>
                <c:pt idx="151">
                  <c:v>3.774266505735804E-3</c:v>
                </c:pt>
                <c:pt idx="152">
                  <c:v>3.6414078484384308E-3</c:v>
                </c:pt>
                <c:pt idx="153">
                  <c:v>4.0070787579694752E-3</c:v>
                </c:pt>
                <c:pt idx="154">
                  <c:v>3.9875487688788951E-3</c:v>
                </c:pt>
                <c:pt idx="155">
                  <c:v>3.9215350029453986E-3</c:v>
                </c:pt>
                <c:pt idx="156">
                  <c:v>4.1277202294330096E-3</c:v>
                </c:pt>
                <c:pt idx="157">
                  <c:v>4.1339255029776666E-3</c:v>
                </c:pt>
                <c:pt idx="158">
                  <c:v>4.0728775494968473E-3</c:v>
                </c:pt>
                <c:pt idx="159">
                  <c:v>3.8168821061083181E-3</c:v>
                </c:pt>
                <c:pt idx="160">
                  <c:v>3.5054012044223731E-3</c:v>
                </c:pt>
                <c:pt idx="161">
                  <c:v>3.5256312488502568E-3</c:v>
                </c:pt>
                <c:pt idx="162">
                  <c:v>3.589350927018438E-3</c:v>
                </c:pt>
                <c:pt idx="163">
                  <c:v>4.0573924980593697E-3</c:v>
                </c:pt>
                <c:pt idx="164">
                  <c:v>3.3786818717339278E-3</c:v>
                </c:pt>
                <c:pt idx="165">
                  <c:v>3.68726261375128E-3</c:v>
                </c:pt>
                <c:pt idx="166">
                  <c:v>4.2066820881585922E-3</c:v>
                </c:pt>
                <c:pt idx="167">
                  <c:v>4.8934515652934874E-3</c:v>
                </c:pt>
                <c:pt idx="168">
                  <c:v>4.9536463670750656E-3</c:v>
                </c:pt>
                <c:pt idx="169">
                  <c:v>4.9761363809486467E-3</c:v>
                </c:pt>
                <c:pt idx="170">
                  <c:v>4.9576141121516152E-3</c:v>
                </c:pt>
                <c:pt idx="171">
                  <c:v>5.5642547600631871E-3</c:v>
                </c:pt>
                <c:pt idx="172">
                  <c:v>5.9064381017713769E-3</c:v>
                </c:pt>
                <c:pt idx="173">
                  <c:v>5.4585028289227183E-3</c:v>
                </c:pt>
                <c:pt idx="174">
                  <c:v>9.2161199736501068E-3</c:v>
                </c:pt>
                <c:pt idx="175">
                  <c:v>9.4871125786480034E-3</c:v>
                </c:pt>
                <c:pt idx="176">
                  <c:v>9.3184977620045153E-3</c:v>
                </c:pt>
                <c:pt idx="177">
                  <c:v>1.0116756668097131E-2</c:v>
                </c:pt>
                <c:pt idx="178">
                  <c:v>1.0293407637318399E-2</c:v>
                </c:pt>
                <c:pt idx="179">
                  <c:v>1.0617299418696326E-2</c:v>
                </c:pt>
                <c:pt idx="180">
                  <c:v>1.1176860766331795E-2</c:v>
                </c:pt>
                <c:pt idx="181">
                  <c:v>1.1825693128235037E-2</c:v>
                </c:pt>
                <c:pt idx="182">
                  <c:v>1.214669298906612E-2</c:v>
                </c:pt>
                <c:pt idx="183">
                  <c:v>1.2819887141031903E-2</c:v>
                </c:pt>
                <c:pt idx="184">
                  <c:v>1.2771631957970894E-2</c:v>
                </c:pt>
                <c:pt idx="185">
                  <c:v>1.2792301598418624E-2</c:v>
                </c:pt>
                <c:pt idx="186">
                  <c:v>1.3012012449862461E-2</c:v>
                </c:pt>
                <c:pt idx="187">
                  <c:v>1.3359071414134373E-2</c:v>
                </c:pt>
                <c:pt idx="188">
                  <c:v>1.3360022836967552E-2</c:v>
                </c:pt>
                <c:pt idx="189">
                  <c:v>1.3392499736766386E-2</c:v>
                </c:pt>
                <c:pt idx="190">
                  <c:v>1.345063577422167E-2</c:v>
                </c:pt>
                <c:pt idx="191">
                  <c:v>1.3439446848078438E-2</c:v>
                </c:pt>
                <c:pt idx="192">
                  <c:v>1.3518087884073151E-2</c:v>
                </c:pt>
                <c:pt idx="193">
                  <c:v>1.3524000118497356E-2</c:v>
                </c:pt>
                <c:pt idx="194">
                  <c:v>1.0959508582078621E-2</c:v>
                </c:pt>
                <c:pt idx="195">
                  <c:v>1.1041246224473689E-2</c:v>
                </c:pt>
                <c:pt idx="196">
                  <c:v>1.088006972210793E-2</c:v>
                </c:pt>
                <c:pt idx="197">
                  <c:v>9.6443408817228748E-3</c:v>
                </c:pt>
                <c:pt idx="198">
                  <c:v>8.9176518598738375E-3</c:v>
                </c:pt>
                <c:pt idx="199">
                  <c:v>9.2365746973754412E-3</c:v>
                </c:pt>
                <c:pt idx="200">
                  <c:v>8.7135508341699194E-3</c:v>
                </c:pt>
                <c:pt idx="201">
                  <c:v>8.4125657980465233E-3</c:v>
                </c:pt>
                <c:pt idx="202">
                  <c:v>8.1827671498200909E-3</c:v>
                </c:pt>
                <c:pt idx="203">
                  <c:v>7.3081602304537144E-3</c:v>
                </c:pt>
                <c:pt idx="204">
                  <c:v>7.4279372687196801E-3</c:v>
                </c:pt>
                <c:pt idx="205">
                  <c:v>7.341839750153391E-3</c:v>
                </c:pt>
                <c:pt idx="206">
                  <c:v>6.9453185000629926E-3</c:v>
                </c:pt>
                <c:pt idx="207">
                  <c:v>7.4345806492789367E-3</c:v>
                </c:pt>
                <c:pt idx="208">
                  <c:v>7.6683596148532981E-3</c:v>
                </c:pt>
                <c:pt idx="209">
                  <c:v>7.6716151610478726E-3</c:v>
                </c:pt>
                <c:pt idx="210">
                  <c:v>8.2106833344279748E-3</c:v>
                </c:pt>
                <c:pt idx="211">
                  <c:v>8.0801086471717354E-3</c:v>
                </c:pt>
                <c:pt idx="212">
                  <c:v>7.8070656961331877E-3</c:v>
                </c:pt>
                <c:pt idx="213">
                  <c:v>7.8421527497825414E-3</c:v>
                </c:pt>
                <c:pt idx="214">
                  <c:v>7.722734411508776E-3</c:v>
                </c:pt>
                <c:pt idx="215">
                  <c:v>7.7994111531236301E-3</c:v>
                </c:pt>
                <c:pt idx="216">
                  <c:v>7.7603117867839529E-3</c:v>
                </c:pt>
                <c:pt idx="217">
                  <c:v>7.6246347458964895E-3</c:v>
                </c:pt>
                <c:pt idx="218">
                  <c:v>7.3997817589076193E-3</c:v>
                </c:pt>
                <c:pt idx="219">
                  <c:v>6.6148627384455027E-3</c:v>
                </c:pt>
                <c:pt idx="220">
                  <c:v>6.7878349414081107E-3</c:v>
                </c:pt>
                <c:pt idx="221">
                  <c:v>6.2126315930382068E-3</c:v>
                </c:pt>
                <c:pt idx="222">
                  <c:v>6.2253109898484866E-3</c:v>
                </c:pt>
                <c:pt idx="223">
                  <c:v>6.3210012502710102E-3</c:v>
                </c:pt>
                <c:pt idx="224">
                  <c:v>6.4233741821184956E-3</c:v>
                </c:pt>
                <c:pt idx="225">
                  <c:v>6.3630167210598802E-3</c:v>
                </c:pt>
                <c:pt idx="226">
                  <c:v>6.2895315491296264E-3</c:v>
                </c:pt>
                <c:pt idx="227">
                  <c:v>5.4742275823416141E-3</c:v>
                </c:pt>
                <c:pt idx="228">
                  <c:v>5.1849291240705234E-3</c:v>
                </c:pt>
                <c:pt idx="229">
                  <c:v>5.7549951044550867E-3</c:v>
                </c:pt>
                <c:pt idx="230">
                  <c:v>5.2891864425521256E-3</c:v>
                </c:pt>
                <c:pt idx="231">
                  <c:v>5.1590729843157121E-3</c:v>
                </c:pt>
                <c:pt idx="232">
                  <c:v>5.1506967580702097E-3</c:v>
                </c:pt>
                <c:pt idx="233">
                  <c:v>5.3502653392563408E-3</c:v>
                </c:pt>
                <c:pt idx="234">
                  <c:v>5.3609667577084637E-3</c:v>
                </c:pt>
                <c:pt idx="235">
                  <c:v>5.3720643042450738E-3</c:v>
                </c:pt>
                <c:pt idx="236">
                  <c:v>5.618781042529399E-3</c:v>
                </c:pt>
                <c:pt idx="237">
                  <c:v>5.4799278094712954E-3</c:v>
                </c:pt>
                <c:pt idx="238">
                  <c:v>5.5614842077573419E-3</c:v>
                </c:pt>
                <c:pt idx="239">
                  <c:v>5.569381097630049E-3</c:v>
                </c:pt>
                <c:pt idx="240">
                  <c:v>5.6179920405676678E-3</c:v>
                </c:pt>
                <c:pt idx="241">
                  <c:v>5.7485294976761091E-3</c:v>
                </c:pt>
                <c:pt idx="242">
                  <c:v>5.7898704882678115E-3</c:v>
                </c:pt>
                <c:pt idx="243">
                  <c:v>5.7634149981250641E-3</c:v>
                </c:pt>
                <c:pt idx="244">
                  <c:v>5.7420200994623555E-3</c:v>
                </c:pt>
                <c:pt idx="245">
                  <c:v>5.742055186690769E-3</c:v>
                </c:pt>
                <c:pt idx="246">
                  <c:v>5.6888548115724682E-3</c:v>
                </c:pt>
                <c:pt idx="247">
                  <c:v>5.7444167718719939E-3</c:v>
                </c:pt>
                <c:pt idx="248">
                  <c:v>5.497583489031654E-3</c:v>
                </c:pt>
                <c:pt idx="249">
                  <c:v>5.0103929821414834E-3</c:v>
                </c:pt>
                <c:pt idx="250">
                  <c:v>4.9341496091070622E-3</c:v>
                </c:pt>
                <c:pt idx="251">
                  <c:v>4.9033020436010421E-3</c:v>
                </c:pt>
                <c:pt idx="252">
                  <c:v>4.8969077868660652E-3</c:v>
                </c:pt>
                <c:pt idx="253">
                  <c:v>4.6351586085137536E-3</c:v>
                </c:pt>
                <c:pt idx="254">
                  <c:v>4.5771107151547511E-3</c:v>
                </c:pt>
                <c:pt idx="255">
                  <c:v>4.3434359869769191E-3</c:v>
                </c:pt>
                <c:pt idx="256">
                  <c:v>4.4651299776288867E-3</c:v>
                </c:pt>
                <c:pt idx="257">
                  <c:v>4.4501119501716728E-3</c:v>
                </c:pt>
                <c:pt idx="258">
                  <c:v>4.4774382787659264E-3</c:v>
                </c:pt>
                <c:pt idx="259">
                  <c:v>4.503305502783799E-3</c:v>
                </c:pt>
                <c:pt idx="260">
                  <c:v>4.5183384364362649E-3</c:v>
                </c:pt>
                <c:pt idx="261">
                  <c:v>4.3220016883401971E-3</c:v>
                </c:pt>
                <c:pt idx="262">
                  <c:v>4.1621481002369828E-3</c:v>
                </c:pt>
                <c:pt idx="263">
                  <c:v>4.1479936293172173E-3</c:v>
                </c:pt>
                <c:pt idx="264">
                  <c:v>4.067538748969592E-3</c:v>
                </c:pt>
                <c:pt idx="265">
                  <c:v>4.059618081701708E-3</c:v>
                </c:pt>
                <c:pt idx="266">
                  <c:v>3.9940605891424586E-3</c:v>
                </c:pt>
                <c:pt idx="267">
                  <c:v>4.2720784388831645E-3</c:v>
                </c:pt>
                <c:pt idx="268">
                  <c:v>4.2703623641700481E-3</c:v>
                </c:pt>
                <c:pt idx="269">
                  <c:v>3.8542899008340275E-3</c:v>
                </c:pt>
                <c:pt idx="270">
                  <c:v>3.8663868905505347E-3</c:v>
                </c:pt>
                <c:pt idx="271">
                  <c:v>3.821692187597489E-3</c:v>
                </c:pt>
                <c:pt idx="272">
                  <c:v>3.8663702912385641E-3</c:v>
                </c:pt>
                <c:pt idx="273">
                  <c:v>3.8690045601897398E-3</c:v>
                </c:pt>
                <c:pt idx="274">
                  <c:v>3.9573212263746176E-3</c:v>
                </c:pt>
                <c:pt idx="275">
                  <c:v>4.2970460157232184E-3</c:v>
                </c:pt>
                <c:pt idx="276">
                  <c:v>3.6881405686418609E-3</c:v>
                </c:pt>
                <c:pt idx="277">
                  <c:v>3.7734111797170268E-3</c:v>
                </c:pt>
                <c:pt idx="278">
                  <c:v>3.637433533432737E-3</c:v>
                </c:pt>
                <c:pt idx="279">
                  <c:v>3.7694157928373265E-3</c:v>
                </c:pt>
                <c:pt idx="280">
                  <c:v>3.7411709068162886E-3</c:v>
                </c:pt>
                <c:pt idx="281">
                  <c:v>4.2394810427428334E-3</c:v>
                </c:pt>
                <c:pt idx="282">
                  <c:v>4.8671531673328845E-3</c:v>
                </c:pt>
                <c:pt idx="283">
                  <c:v>5.5894387498773308E-3</c:v>
                </c:pt>
                <c:pt idx="284">
                  <c:v>5.5633035691160428E-3</c:v>
                </c:pt>
                <c:pt idx="285">
                  <c:v>5.5668273804984885E-3</c:v>
                </c:pt>
                <c:pt idx="286">
                  <c:v>5.4679258259757689E-3</c:v>
                </c:pt>
                <c:pt idx="287">
                  <c:v>5.3731390799722752E-3</c:v>
                </c:pt>
                <c:pt idx="288">
                  <c:v>5.742345308994091E-3</c:v>
                </c:pt>
                <c:pt idx="289">
                  <c:v>6.1287508502272641E-3</c:v>
                </c:pt>
                <c:pt idx="290">
                  <c:v>6.7926624586675463E-3</c:v>
                </c:pt>
                <c:pt idx="291">
                  <c:v>6.7249627108083099E-3</c:v>
                </c:pt>
                <c:pt idx="292">
                  <c:v>6.6604046769236846E-3</c:v>
                </c:pt>
                <c:pt idx="293">
                  <c:v>6.5626664493174469E-3</c:v>
                </c:pt>
                <c:pt idx="294">
                  <c:v>6.9232918281539749E-3</c:v>
                </c:pt>
                <c:pt idx="295">
                  <c:v>6.8675303698660095E-3</c:v>
                </c:pt>
                <c:pt idx="296">
                  <c:v>6.7598600680235307E-3</c:v>
                </c:pt>
                <c:pt idx="297">
                  <c:v>7.038885772440974E-3</c:v>
                </c:pt>
                <c:pt idx="298">
                  <c:v>7.0190584322668802E-3</c:v>
                </c:pt>
                <c:pt idx="299">
                  <c:v>6.9863893574231197E-3</c:v>
                </c:pt>
                <c:pt idx="300">
                  <c:v>6.7134008542408963E-3</c:v>
                </c:pt>
                <c:pt idx="301">
                  <c:v>6.6725409068626547E-3</c:v>
                </c:pt>
                <c:pt idx="302">
                  <c:v>6.1425248258300804E-3</c:v>
                </c:pt>
                <c:pt idx="303">
                  <c:v>5.7526913227972827E-3</c:v>
                </c:pt>
                <c:pt idx="304">
                  <c:v>5.9307459784832279E-3</c:v>
                </c:pt>
                <c:pt idx="305">
                  <c:v>5.9930582854121738E-3</c:v>
                </c:pt>
                <c:pt idx="306">
                  <c:v>5.9646004624321902E-3</c:v>
                </c:pt>
                <c:pt idx="307">
                  <c:v>5.9850263585387205E-3</c:v>
                </c:pt>
                <c:pt idx="308">
                  <c:v>5.7414798109646451E-3</c:v>
                </c:pt>
                <c:pt idx="309">
                  <c:v>5.375759687017298E-3</c:v>
                </c:pt>
                <c:pt idx="310">
                  <c:v>4.4997385856761305E-3</c:v>
                </c:pt>
                <c:pt idx="311">
                  <c:v>4.4649663173230072E-3</c:v>
                </c:pt>
                <c:pt idx="312">
                  <c:v>4.6095419685358869E-3</c:v>
                </c:pt>
                <c:pt idx="313">
                  <c:v>4.8702373502624531E-3</c:v>
                </c:pt>
                <c:pt idx="314">
                  <c:v>4.5753532851800201E-3</c:v>
                </c:pt>
                <c:pt idx="315">
                  <c:v>4.916520944279819E-3</c:v>
                </c:pt>
                <c:pt idx="316">
                  <c:v>5.1928107169136846E-3</c:v>
                </c:pt>
                <c:pt idx="317">
                  <c:v>5.5156999454347979E-3</c:v>
                </c:pt>
                <c:pt idx="318">
                  <c:v>6.3195361660852989E-3</c:v>
                </c:pt>
                <c:pt idx="319">
                  <c:v>6.8849081017219645E-3</c:v>
                </c:pt>
                <c:pt idx="320">
                  <c:v>7.7226226216945883E-3</c:v>
                </c:pt>
                <c:pt idx="321">
                  <c:v>7.6557061700526716E-3</c:v>
                </c:pt>
                <c:pt idx="322">
                  <c:v>7.6825105178530287E-3</c:v>
                </c:pt>
                <c:pt idx="323">
                  <c:v>8.0645494429274107E-3</c:v>
                </c:pt>
                <c:pt idx="324">
                  <c:v>8.5263758603955093E-3</c:v>
                </c:pt>
                <c:pt idx="325">
                  <c:v>8.4571198847196334E-3</c:v>
                </c:pt>
                <c:pt idx="326">
                  <c:v>8.4664749406424111E-3</c:v>
                </c:pt>
                <c:pt idx="327">
                  <c:v>8.5076488396550014E-3</c:v>
                </c:pt>
                <c:pt idx="328">
                  <c:v>8.4808501458592204E-3</c:v>
                </c:pt>
                <c:pt idx="329">
                  <c:v>8.9609460184193208E-3</c:v>
                </c:pt>
                <c:pt idx="330">
                  <c:v>9.0761798697839135E-3</c:v>
                </c:pt>
                <c:pt idx="331">
                  <c:v>9.2529261500429831E-3</c:v>
                </c:pt>
                <c:pt idx="332">
                  <c:v>9.1415305853930068E-3</c:v>
                </c:pt>
                <c:pt idx="333">
                  <c:v>9.143232219110611E-3</c:v>
                </c:pt>
                <c:pt idx="334">
                  <c:v>8.9576971688900189E-3</c:v>
                </c:pt>
                <c:pt idx="335">
                  <c:v>8.4411459418638375E-3</c:v>
                </c:pt>
                <c:pt idx="336">
                  <c:v>8.6901982976853552E-3</c:v>
                </c:pt>
                <c:pt idx="337">
                  <c:v>7.8272526076851763E-3</c:v>
                </c:pt>
                <c:pt idx="338">
                  <c:v>7.7903003031542257E-3</c:v>
                </c:pt>
                <c:pt idx="339">
                  <c:v>7.7199060456507899E-3</c:v>
                </c:pt>
                <c:pt idx="340">
                  <c:v>7.388614553361119E-3</c:v>
                </c:pt>
                <c:pt idx="341">
                  <c:v>7.4382938712765365E-3</c:v>
                </c:pt>
                <c:pt idx="342">
                  <c:v>7.3985954987529643E-3</c:v>
                </c:pt>
                <c:pt idx="343">
                  <c:v>7.0744028078013029E-3</c:v>
                </c:pt>
                <c:pt idx="344">
                  <c:v>6.6373462477020218E-3</c:v>
                </c:pt>
                <c:pt idx="345">
                  <c:v>6.5347577437968093E-3</c:v>
                </c:pt>
                <c:pt idx="346">
                  <c:v>7.5577357775778592E-3</c:v>
                </c:pt>
                <c:pt idx="347">
                  <c:v>7.471212320697437E-3</c:v>
                </c:pt>
                <c:pt idx="348">
                  <c:v>7.5752954545807698E-3</c:v>
                </c:pt>
                <c:pt idx="349">
                  <c:v>7.2825952379667281E-3</c:v>
                </c:pt>
                <c:pt idx="350">
                  <c:v>7.1181069451401562E-3</c:v>
                </c:pt>
                <c:pt idx="351">
                  <c:v>6.8254730142782378E-3</c:v>
                </c:pt>
                <c:pt idx="352">
                  <c:v>6.8343758175350043E-3</c:v>
                </c:pt>
                <c:pt idx="353">
                  <c:v>6.6004532022610118E-3</c:v>
                </c:pt>
                <c:pt idx="354">
                  <c:v>6.5445027528601221E-3</c:v>
                </c:pt>
                <c:pt idx="355">
                  <c:v>6.5757289044794821E-3</c:v>
                </c:pt>
                <c:pt idx="356">
                  <c:v>5.9658122056332743E-3</c:v>
                </c:pt>
                <c:pt idx="357">
                  <c:v>5.6347808825371951E-3</c:v>
                </c:pt>
                <c:pt idx="358">
                  <c:v>5.598411555400664E-3</c:v>
                </c:pt>
                <c:pt idx="359">
                  <c:v>5.5667806818592161E-3</c:v>
                </c:pt>
                <c:pt idx="360">
                  <c:v>5.4394516277933135E-3</c:v>
                </c:pt>
                <c:pt idx="361">
                  <c:v>5.2463484397875732E-3</c:v>
                </c:pt>
                <c:pt idx="362">
                  <c:v>5.3724518008435689E-3</c:v>
                </c:pt>
                <c:pt idx="363">
                  <c:v>5.4543018557828673E-3</c:v>
                </c:pt>
                <c:pt idx="364">
                  <c:v>5.1436554344892263E-3</c:v>
                </c:pt>
                <c:pt idx="365">
                  <c:v>5.1738304097068179E-3</c:v>
                </c:pt>
                <c:pt idx="366">
                  <c:v>4.0084695219138834E-3</c:v>
                </c:pt>
                <c:pt idx="367">
                  <c:v>4.05171141076144E-3</c:v>
                </c:pt>
                <c:pt idx="368">
                  <c:v>4.0859394169863849E-3</c:v>
                </c:pt>
                <c:pt idx="369">
                  <c:v>4.0038476337387182E-3</c:v>
                </c:pt>
                <c:pt idx="370">
                  <c:v>4.0666463413677901E-3</c:v>
                </c:pt>
                <c:pt idx="371">
                  <c:v>4.4166526667501656E-3</c:v>
                </c:pt>
                <c:pt idx="372">
                  <c:v>5.1420394186145997E-3</c:v>
                </c:pt>
                <c:pt idx="373">
                  <c:v>5.7754750721505923E-3</c:v>
                </c:pt>
                <c:pt idx="374">
                  <c:v>6.3124828006196898E-3</c:v>
                </c:pt>
                <c:pt idx="375">
                  <c:v>6.54723469120629E-3</c:v>
                </c:pt>
                <c:pt idx="376">
                  <c:v>7.0330580371079313E-3</c:v>
                </c:pt>
                <c:pt idx="377">
                  <c:v>7.0431536175174494E-3</c:v>
                </c:pt>
                <c:pt idx="378">
                  <c:v>7.6143594935630179E-3</c:v>
                </c:pt>
                <c:pt idx="379">
                  <c:v>8.4735305559647481E-3</c:v>
                </c:pt>
                <c:pt idx="380">
                  <c:v>8.5069750154953949E-3</c:v>
                </c:pt>
                <c:pt idx="381">
                  <c:v>8.6120853479218391E-3</c:v>
                </c:pt>
                <c:pt idx="382">
                  <c:v>8.8043092333232043E-3</c:v>
                </c:pt>
                <c:pt idx="383">
                  <c:v>8.8518786886030241E-3</c:v>
                </c:pt>
                <c:pt idx="384">
                  <c:v>9.9393216534914407E-3</c:v>
                </c:pt>
                <c:pt idx="385">
                  <c:v>1.0097075889873099E-2</c:v>
                </c:pt>
                <c:pt idx="386">
                  <c:v>1.0033653418358155E-2</c:v>
                </c:pt>
                <c:pt idx="387">
                  <c:v>1.1301404304835781E-2</c:v>
                </c:pt>
                <c:pt idx="388">
                  <c:v>1.1292163617823722E-2</c:v>
                </c:pt>
                <c:pt idx="389">
                  <c:v>1.3252306832287479E-2</c:v>
                </c:pt>
                <c:pt idx="390">
                  <c:v>1.6103234635376742E-2</c:v>
                </c:pt>
                <c:pt idx="391">
                  <c:v>1.976831060938191E-2</c:v>
                </c:pt>
                <c:pt idx="392">
                  <c:v>1.9951191052703276E-2</c:v>
                </c:pt>
                <c:pt idx="393">
                  <c:v>1.986065900649862E-2</c:v>
                </c:pt>
                <c:pt idx="394">
                  <c:v>2.0042486238659375E-2</c:v>
                </c:pt>
                <c:pt idx="395">
                  <c:v>2.0235219646158435E-2</c:v>
                </c:pt>
                <c:pt idx="396">
                  <c:v>2.0327453842636605E-2</c:v>
                </c:pt>
                <c:pt idx="397">
                  <c:v>2.0413071741587723E-2</c:v>
                </c:pt>
                <c:pt idx="398">
                  <c:v>2.06489020261965E-2</c:v>
                </c:pt>
                <c:pt idx="399">
                  <c:v>2.0235591851880945E-2</c:v>
                </c:pt>
                <c:pt idx="400">
                  <c:v>2.0374564237846646E-2</c:v>
                </c:pt>
                <c:pt idx="401">
                  <c:v>2.0400475321411909E-2</c:v>
                </c:pt>
                <c:pt idx="402">
                  <c:v>2.0510985044379301E-2</c:v>
                </c:pt>
                <c:pt idx="403">
                  <c:v>2.0594333364388869E-2</c:v>
                </c:pt>
                <c:pt idx="404">
                  <c:v>1.9827423378072469E-2</c:v>
                </c:pt>
                <c:pt idx="405">
                  <c:v>1.9524131755551722E-2</c:v>
                </c:pt>
                <c:pt idx="406">
                  <c:v>1.8962199841222705E-2</c:v>
                </c:pt>
                <c:pt idx="407">
                  <c:v>1.7239926368142915E-2</c:v>
                </c:pt>
                <c:pt idx="408">
                  <c:v>1.7260436414183913E-2</c:v>
                </c:pt>
                <c:pt idx="409">
                  <c:v>1.6784029465371303E-2</c:v>
                </c:pt>
                <c:pt idx="410">
                  <c:v>1.5095821362748696E-2</c:v>
                </c:pt>
                <c:pt idx="411">
                  <c:v>1.0917138398305933E-2</c:v>
                </c:pt>
                <c:pt idx="412">
                  <c:v>1.0602395666177244E-2</c:v>
                </c:pt>
                <c:pt idx="413">
                  <c:v>1.0661432089876801E-2</c:v>
                </c:pt>
                <c:pt idx="414">
                  <c:v>9.9353223554847579E-3</c:v>
                </c:pt>
                <c:pt idx="415">
                  <c:v>8.8774093385676593E-3</c:v>
                </c:pt>
                <c:pt idx="416">
                  <c:v>8.5244133086318941E-3</c:v>
                </c:pt>
                <c:pt idx="417">
                  <c:v>8.5122356822312454E-3</c:v>
                </c:pt>
                <c:pt idx="418">
                  <c:v>7.9647950674232443E-3</c:v>
                </c:pt>
                <c:pt idx="419">
                  <c:v>8.0331000422963449E-3</c:v>
                </c:pt>
                <c:pt idx="420">
                  <c:v>7.4214144367507652E-3</c:v>
                </c:pt>
                <c:pt idx="421">
                  <c:v>7.1844397248485058E-3</c:v>
                </c:pt>
                <c:pt idx="422">
                  <c:v>6.2777287913172008E-3</c:v>
                </c:pt>
                <c:pt idx="423">
                  <c:v>6.1346832521346293E-3</c:v>
                </c:pt>
                <c:pt idx="424">
                  <c:v>6.2505633127008658E-3</c:v>
                </c:pt>
                <c:pt idx="425">
                  <c:v>5.6150201935633798E-3</c:v>
                </c:pt>
                <c:pt idx="426">
                  <c:v>5.5353022868735056E-3</c:v>
                </c:pt>
                <c:pt idx="427">
                  <c:v>5.5746592112494442E-3</c:v>
                </c:pt>
                <c:pt idx="428">
                  <c:v>5.514118627134126E-3</c:v>
                </c:pt>
                <c:pt idx="429">
                  <c:v>5.8757230809048057E-3</c:v>
                </c:pt>
                <c:pt idx="430">
                  <c:v>5.9453233518133612E-3</c:v>
                </c:pt>
                <c:pt idx="431">
                  <c:v>5.5978958134956592E-3</c:v>
                </c:pt>
                <c:pt idx="432">
                  <c:v>5.6210657128714717E-3</c:v>
                </c:pt>
                <c:pt idx="433">
                  <c:v>6.2488539496261064E-3</c:v>
                </c:pt>
                <c:pt idx="434">
                  <c:v>6.6690243683832275E-3</c:v>
                </c:pt>
                <c:pt idx="435">
                  <c:v>6.5220848936348129E-3</c:v>
                </c:pt>
                <c:pt idx="436">
                  <c:v>6.1755436441405659E-3</c:v>
                </c:pt>
                <c:pt idx="437">
                  <c:v>6.4796155533501897E-3</c:v>
                </c:pt>
                <c:pt idx="438">
                  <c:v>6.4477554126538481E-3</c:v>
                </c:pt>
                <c:pt idx="439">
                  <c:v>6.9415000271828E-3</c:v>
                </c:pt>
                <c:pt idx="440">
                  <c:v>8.9052943375806208E-3</c:v>
                </c:pt>
                <c:pt idx="441">
                  <c:v>9.0051462243480231E-3</c:v>
                </c:pt>
                <c:pt idx="442">
                  <c:v>1.0588490407999696E-2</c:v>
                </c:pt>
                <c:pt idx="443">
                  <c:v>1.283371558391453E-2</c:v>
                </c:pt>
                <c:pt idx="444">
                  <c:v>1.3653048512550343E-2</c:v>
                </c:pt>
                <c:pt idx="445">
                  <c:v>1.3813450391609743E-2</c:v>
                </c:pt>
                <c:pt idx="446">
                  <c:v>1.526327026747046E-2</c:v>
                </c:pt>
                <c:pt idx="447">
                  <c:v>1.5323993267903445E-2</c:v>
                </c:pt>
                <c:pt idx="448">
                  <c:v>1.5793318929756012E-2</c:v>
                </c:pt>
                <c:pt idx="449">
                  <c:v>1.5574013373109055E-2</c:v>
                </c:pt>
                <c:pt idx="450">
                  <c:v>1.5571305559929961E-2</c:v>
                </c:pt>
                <c:pt idx="451">
                  <c:v>1.578402003093041E-2</c:v>
                </c:pt>
                <c:pt idx="452">
                  <c:v>1.5799404422355147E-2</c:v>
                </c:pt>
                <c:pt idx="453">
                  <c:v>1.5730489625773402E-2</c:v>
                </c:pt>
                <c:pt idx="454">
                  <c:v>1.6124774139359224E-2</c:v>
                </c:pt>
                <c:pt idx="455">
                  <c:v>1.6151191088193722E-2</c:v>
                </c:pt>
                <c:pt idx="456">
                  <c:v>1.6175998767934772E-2</c:v>
                </c:pt>
                <c:pt idx="457">
                  <c:v>1.6009850587641532E-2</c:v>
                </c:pt>
                <c:pt idx="458">
                  <c:v>1.6051566719644927E-2</c:v>
                </c:pt>
                <c:pt idx="459">
                  <c:v>1.5801446984059199E-2</c:v>
                </c:pt>
                <c:pt idx="460">
                  <c:v>1.4592554707781419E-2</c:v>
                </c:pt>
                <c:pt idx="461">
                  <c:v>1.4232179932543682E-2</c:v>
                </c:pt>
                <c:pt idx="462">
                  <c:v>1.1914516306473204E-2</c:v>
                </c:pt>
                <c:pt idx="463">
                  <c:v>1.1030074157424448E-2</c:v>
                </c:pt>
                <c:pt idx="464">
                  <c:v>1.0550585880438666E-2</c:v>
                </c:pt>
                <c:pt idx="465">
                  <c:v>1.0196878169336593E-2</c:v>
                </c:pt>
                <c:pt idx="466">
                  <c:v>9.0960615924508791E-3</c:v>
                </c:pt>
                <c:pt idx="467">
                  <c:v>9.0598933429907481E-3</c:v>
                </c:pt>
                <c:pt idx="468">
                  <c:v>9.391176383195074E-3</c:v>
                </c:pt>
                <c:pt idx="469">
                  <c:v>9.3895340182847987E-3</c:v>
                </c:pt>
                <c:pt idx="470">
                  <c:v>9.4320019621601751E-3</c:v>
                </c:pt>
                <c:pt idx="471">
                  <c:v>8.5641593073168629E-3</c:v>
                </c:pt>
                <c:pt idx="472">
                  <c:v>8.5469901686970242E-3</c:v>
                </c:pt>
                <c:pt idx="473">
                  <c:v>8.3043411943706132E-3</c:v>
                </c:pt>
                <c:pt idx="474">
                  <c:v>7.777655966061261E-3</c:v>
                </c:pt>
                <c:pt idx="475">
                  <c:v>7.5677359397165102E-3</c:v>
                </c:pt>
                <c:pt idx="476">
                  <c:v>7.3779359471159503E-3</c:v>
                </c:pt>
                <c:pt idx="477">
                  <c:v>7.5667600536963864E-3</c:v>
                </c:pt>
                <c:pt idx="478">
                  <c:v>7.6141665723050067E-3</c:v>
                </c:pt>
                <c:pt idx="479">
                  <c:v>7.6083918789224998E-3</c:v>
                </c:pt>
                <c:pt idx="480">
                  <c:v>7.3957845687687264E-3</c:v>
                </c:pt>
                <c:pt idx="481">
                  <c:v>7.4311954924910833E-3</c:v>
                </c:pt>
                <c:pt idx="482">
                  <c:v>7.2226724395692736E-3</c:v>
                </c:pt>
                <c:pt idx="483">
                  <c:v>7.0627078723095593E-3</c:v>
                </c:pt>
                <c:pt idx="484">
                  <c:v>6.9188830320256918E-3</c:v>
                </c:pt>
                <c:pt idx="485">
                  <c:v>6.606426390924602E-3</c:v>
                </c:pt>
                <c:pt idx="486">
                  <c:v>6.1869843323602222E-3</c:v>
                </c:pt>
                <c:pt idx="487">
                  <c:v>5.7179230409324534E-3</c:v>
                </c:pt>
                <c:pt idx="488">
                  <c:v>4.33523401761982E-3</c:v>
                </c:pt>
                <c:pt idx="489">
                  <c:v>4.7183413469332105E-3</c:v>
                </c:pt>
                <c:pt idx="490">
                  <c:v>5.1382810775340675E-3</c:v>
                </c:pt>
                <c:pt idx="491">
                  <c:v>5.3265670194331339E-3</c:v>
                </c:pt>
                <c:pt idx="492">
                  <c:v>5.278010430626371E-3</c:v>
                </c:pt>
                <c:pt idx="493">
                  <c:v>5.2825955534838587E-3</c:v>
                </c:pt>
                <c:pt idx="494">
                  <c:v>5.3450047734847697E-3</c:v>
                </c:pt>
                <c:pt idx="495">
                  <c:v>5.3519095335456627E-3</c:v>
                </c:pt>
                <c:pt idx="496">
                  <c:v>5.3282750145953895E-3</c:v>
                </c:pt>
                <c:pt idx="497">
                  <c:v>4.8548340433553451E-3</c:v>
                </c:pt>
                <c:pt idx="498">
                  <c:v>5.0520844520273323E-3</c:v>
                </c:pt>
                <c:pt idx="499">
                  <c:v>4.6483763331846527E-3</c:v>
                </c:pt>
                <c:pt idx="500">
                  <c:v>4.5757322147417902E-3</c:v>
                </c:pt>
                <c:pt idx="501">
                  <c:v>4.7832985468601414E-3</c:v>
                </c:pt>
                <c:pt idx="502">
                  <c:v>5.2136438903990267E-3</c:v>
                </c:pt>
                <c:pt idx="503">
                  <c:v>6.303376615121533E-3</c:v>
                </c:pt>
                <c:pt idx="504">
                  <c:v>6.6828402632788005E-3</c:v>
                </c:pt>
                <c:pt idx="505">
                  <c:v>6.6616379577623007E-3</c:v>
                </c:pt>
                <c:pt idx="506">
                  <c:v>6.9714955207047617E-3</c:v>
                </c:pt>
                <c:pt idx="507">
                  <c:v>7.0404827088350243E-3</c:v>
                </c:pt>
                <c:pt idx="508">
                  <c:v>6.9632096305928632E-3</c:v>
                </c:pt>
                <c:pt idx="509">
                  <c:v>6.6393946991041087E-3</c:v>
                </c:pt>
                <c:pt idx="510">
                  <c:v>6.633094627038448E-3</c:v>
                </c:pt>
                <c:pt idx="511">
                  <c:v>6.8616442322475971E-3</c:v>
                </c:pt>
                <c:pt idx="512">
                  <c:v>6.8988019783063313E-3</c:v>
                </c:pt>
                <c:pt idx="513">
                  <c:v>6.8005453005047806E-3</c:v>
                </c:pt>
                <c:pt idx="514">
                  <c:v>6.6470129435801141E-3</c:v>
                </c:pt>
                <c:pt idx="515">
                  <c:v>6.9158438120726431E-3</c:v>
                </c:pt>
                <c:pt idx="516">
                  <c:v>6.9483417966478651E-3</c:v>
                </c:pt>
                <c:pt idx="517">
                  <c:v>7.0368455763472901E-3</c:v>
                </c:pt>
                <c:pt idx="518">
                  <c:v>7.259807360195979E-3</c:v>
                </c:pt>
                <c:pt idx="519">
                  <c:v>7.3217928581546556E-3</c:v>
                </c:pt>
                <c:pt idx="520">
                  <c:v>8.2404225075742368E-3</c:v>
                </c:pt>
                <c:pt idx="521">
                  <c:v>7.9592421655555468E-3</c:v>
                </c:pt>
                <c:pt idx="522">
                  <c:v>7.5376220056553762E-3</c:v>
                </c:pt>
                <c:pt idx="523">
                  <c:v>7.0224671682149967E-3</c:v>
                </c:pt>
                <c:pt idx="524">
                  <c:v>6.7796311272942805E-3</c:v>
                </c:pt>
                <c:pt idx="525">
                  <c:v>6.8548371833599469E-3</c:v>
                </c:pt>
                <c:pt idx="526">
                  <c:v>7.0683986444191917E-3</c:v>
                </c:pt>
                <c:pt idx="527">
                  <c:v>7.2990038277551163E-3</c:v>
                </c:pt>
                <c:pt idx="528">
                  <c:v>7.3226224741714235E-3</c:v>
                </c:pt>
                <c:pt idx="529">
                  <c:v>7.3624074275201075E-3</c:v>
                </c:pt>
                <c:pt idx="530">
                  <c:v>7.1653859697077037E-3</c:v>
                </c:pt>
                <c:pt idx="531">
                  <c:v>7.4455728699112855E-3</c:v>
                </c:pt>
                <c:pt idx="532">
                  <c:v>7.4832351752310748E-3</c:v>
                </c:pt>
                <c:pt idx="533">
                  <c:v>7.480270235832945E-3</c:v>
                </c:pt>
                <c:pt idx="534">
                  <c:v>7.7289014282443834E-3</c:v>
                </c:pt>
                <c:pt idx="535">
                  <c:v>7.5983213023851082E-3</c:v>
                </c:pt>
                <c:pt idx="536">
                  <c:v>7.7069098326975963E-3</c:v>
                </c:pt>
                <c:pt idx="537">
                  <c:v>7.8268225245686791E-3</c:v>
                </c:pt>
                <c:pt idx="538">
                  <c:v>7.7193726343473259E-3</c:v>
                </c:pt>
                <c:pt idx="539">
                  <c:v>7.4447156199828335E-3</c:v>
                </c:pt>
                <c:pt idx="540">
                  <c:v>6.6394732078105499E-3</c:v>
                </c:pt>
                <c:pt idx="541">
                  <c:v>6.7680773555630104E-3</c:v>
                </c:pt>
                <c:pt idx="542">
                  <c:v>6.7369202796786704E-3</c:v>
                </c:pt>
                <c:pt idx="543">
                  <c:v>6.9051549462741382E-3</c:v>
                </c:pt>
                <c:pt idx="544">
                  <c:v>6.9050870548593261E-3</c:v>
                </c:pt>
                <c:pt idx="545">
                  <c:v>7.0849995612359421E-3</c:v>
                </c:pt>
                <c:pt idx="546">
                  <c:v>6.779287561511564E-3</c:v>
                </c:pt>
                <c:pt idx="547">
                  <c:v>6.4056398700537325E-3</c:v>
                </c:pt>
                <c:pt idx="548">
                  <c:v>6.63294974110954E-3</c:v>
                </c:pt>
                <c:pt idx="549">
                  <c:v>6.6959764908682161E-3</c:v>
                </c:pt>
                <c:pt idx="550">
                  <c:v>7.8977204797487464E-3</c:v>
                </c:pt>
                <c:pt idx="551">
                  <c:v>7.5286417453835483E-3</c:v>
                </c:pt>
                <c:pt idx="552">
                  <c:v>7.6960018156719111E-3</c:v>
                </c:pt>
                <c:pt idx="553">
                  <c:v>7.8719437938574877E-3</c:v>
                </c:pt>
                <c:pt idx="554">
                  <c:v>8.2932829407396484E-3</c:v>
                </c:pt>
                <c:pt idx="555">
                  <c:v>9.8384463121202661E-3</c:v>
                </c:pt>
                <c:pt idx="556">
                  <c:v>9.8893377568761015E-3</c:v>
                </c:pt>
                <c:pt idx="557">
                  <c:v>9.7863919114276558E-3</c:v>
                </c:pt>
                <c:pt idx="558">
                  <c:v>9.8083827675611353E-3</c:v>
                </c:pt>
                <c:pt idx="559">
                  <c:v>9.8554041175090944E-3</c:v>
                </c:pt>
                <c:pt idx="560">
                  <c:v>1.0057061420152742E-2</c:v>
                </c:pt>
                <c:pt idx="561">
                  <c:v>1.073877025878971E-2</c:v>
                </c:pt>
                <c:pt idx="562">
                  <c:v>1.086735256062614E-2</c:v>
                </c:pt>
                <c:pt idx="563">
                  <c:v>1.0793285235446485E-2</c:v>
                </c:pt>
                <c:pt idx="564">
                  <c:v>1.1028609626178165E-2</c:v>
                </c:pt>
                <c:pt idx="565">
                  <c:v>1.0769791040059852E-2</c:v>
                </c:pt>
                <c:pt idx="566">
                  <c:v>1.0910906587458667E-2</c:v>
                </c:pt>
                <c:pt idx="567">
                  <c:v>1.0856772798867712E-2</c:v>
                </c:pt>
                <c:pt idx="568">
                  <c:v>1.0833826554088702E-2</c:v>
                </c:pt>
                <c:pt idx="569">
                  <c:v>1.0852698531288802E-2</c:v>
                </c:pt>
                <c:pt idx="570">
                  <c:v>1.0364069431108023E-2</c:v>
                </c:pt>
                <c:pt idx="571">
                  <c:v>1.0372156964744994E-2</c:v>
                </c:pt>
                <c:pt idx="572">
                  <c:v>1.0386469001970041E-2</c:v>
                </c:pt>
                <c:pt idx="573">
                  <c:v>1.0279171668817469E-2</c:v>
                </c:pt>
                <c:pt idx="574">
                  <c:v>9.8384117377919664E-3</c:v>
                </c:pt>
                <c:pt idx="575">
                  <c:v>8.0479785670161917E-3</c:v>
                </c:pt>
                <c:pt idx="576">
                  <c:v>7.8302335606721431E-3</c:v>
                </c:pt>
                <c:pt idx="577">
                  <c:v>8.3537205133241265E-3</c:v>
                </c:pt>
                <c:pt idx="578">
                  <c:v>8.4677936343631761E-3</c:v>
                </c:pt>
                <c:pt idx="579">
                  <c:v>8.4157570639032363E-3</c:v>
                </c:pt>
                <c:pt idx="580">
                  <c:v>8.103469846410697E-3</c:v>
                </c:pt>
                <c:pt idx="581">
                  <c:v>7.3015189083731457E-3</c:v>
                </c:pt>
                <c:pt idx="582">
                  <c:v>7.1177279853373117E-3</c:v>
                </c:pt>
                <c:pt idx="583">
                  <c:v>7.3135132162686148E-3</c:v>
                </c:pt>
                <c:pt idx="584">
                  <c:v>7.0966765597257325E-3</c:v>
                </c:pt>
                <c:pt idx="585">
                  <c:v>6.9742069398366991E-3</c:v>
                </c:pt>
                <c:pt idx="586">
                  <c:v>7.0489419959237692E-3</c:v>
                </c:pt>
                <c:pt idx="587">
                  <c:v>7.1020254247633275E-3</c:v>
                </c:pt>
                <c:pt idx="588">
                  <c:v>7.1412196995579132E-3</c:v>
                </c:pt>
                <c:pt idx="589">
                  <c:v>6.9521707101229801E-3</c:v>
                </c:pt>
                <c:pt idx="590">
                  <c:v>6.5623788343132069E-3</c:v>
                </c:pt>
                <c:pt idx="591">
                  <c:v>6.7368419676482535E-3</c:v>
                </c:pt>
                <c:pt idx="592">
                  <c:v>6.5128155336190534E-3</c:v>
                </c:pt>
                <c:pt idx="593">
                  <c:v>6.5126851548906774E-3</c:v>
                </c:pt>
                <c:pt idx="594">
                  <c:v>6.6813985332243447E-3</c:v>
                </c:pt>
                <c:pt idx="595">
                  <c:v>6.5356057965546286E-3</c:v>
                </c:pt>
                <c:pt idx="596">
                  <c:v>6.5576376310682088E-3</c:v>
                </c:pt>
                <c:pt idx="597">
                  <c:v>6.04312006279568E-3</c:v>
                </c:pt>
                <c:pt idx="598">
                  <c:v>5.6251580069361963E-3</c:v>
                </c:pt>
                <c:pt idx="599">
                  <c:v>5.5682048020443279E-3</c:v>
                </c:pt>
                <c:pt idx="600">
                  <c:v>6.6781184921527815E-3</c:v>
                </c:pt>
                <c:pt idx="601">
                  <c:v>8.166402882985084E-3</c:v>
                </c:pt>
                <c:pt idx="602">
                  <c:v>9.1328108436814562E-3</c:v>
                </c:pt>
                <c:pt idx="603">
                  <c:v>8.9553515356808576E-3</c:v>
                </c:pt>
                <c:pt idx="604">
                  <c:v>8.8754137471842801E-3</c:v>
                </c:pt>
                <c:pt idx="605">
                  <c:v>8.8903206199406649E-3</c:v>
                </c:pt>
                <c:pt idx="606">
                  <c:v>8.6805815231740732E-3</c:v>
                </c:pt>
                <c:pt idx="607">
                  <c:v>8.8314082482563346E-3</c:v>
                </c:pt>
                <c:pt idx="608">
                  <c:v>8.9285629900361617E-3</c:v>
                </c:pt>
                <c:pt idx="609">
                  <c:v>9.2370969357013447E-3</c:v>
                </c:pt>
                <c:pt idx="610">
                  <c:v>9.2944788239606481E-3</c:v>
                </c:pt>
                <c:pt idx="611">
                  <c:v>9.7119843361509594E-3</c:v>
                </c:pt>
                <c:pt idx="612">
                  <c:v>1.0295673778286456E-2</c:v>
                </c:pt>
                <c:pt idx="613">
                  <c:v>1.0427717474083897E-2</c:v>
                </c:pt>
                <c:pt idx="614">
                  <c:v>1.0536423117234755E-2</c:v>
                </c:pt>
                <c:pt idx="615">
                  <c:v>1.0741163745315656E-2</c:v>
                </c:pt>
                <c:pt idx="616">
                  <c:v>1.070868912791809E-2</c:v>
                </c:pt>
                <c:pt idx="617">
                  <c:v>1.0559556879498064E-2</c:v>
                </c:pt>
                <c:pt idx="618">
                  <c:v>1.0814038374038087E-2</c:v>
                </c:pt>
                <c:pt idx="619">
                  <c:v>1.0866375392763687E-2</c:v>
                </c:pt>
                <c:pt idx="620">
                  <c:v>1.0532595342038993E-2</c:v>
                </c:pt>
                <c:pt idx="621">
                  <c:v>9.6232231268443755E-3</c:v>
                </c:pt>
                <c:pt idx="622">
                  <c:v>8.5896405994328167E-3</c:v>
                </c:pt>
                <c:pt idx="623">
                  <c:v>8.5673548413037516E-3</c:v>
                </c:pt>
                <c:pt idx="624">
                  <c:v>8.6712328965670854E-3</c:v>
                </c:pt>
                <c:pt idx="625">
                  <c:v>9.0464267798348562E-3</c:v>
                </c:pt>
                <c:pt idx="626">
                  <c:v>9.0589038128048201E-3</c:v>
                </c:pt>
                <c:pt idx="627">
                  <c:v>9.0537048740754709E-3</c:v>
                </c:pt>
                <c:pt idx="628">
                  <c:v>8.8275570422364901E-3</c:v>
                </c:pt>
                <c:pt idx="629">
                  <c:v>8.5460409632675087E-3</c:v>
                </c:pt>
                <c:pt idx="630">
                  <c:v>9.1108275782507252E-3</c:v>
                </c:pt>
                <c:pt idx="631">
                  <c:v>8.9411111648768134E-3</c:v>
                </c:pt>
                <c:pt idx="632">
                  <c:v>8.3986900945159544E-3</c:v>
                </c:pt>
                <c:pt idx="633">
                  <c:v>8.2241634677785481E-3</c:v>
                </c:pt>
                <c:pt idx="634">
                  <c:v>7.9206236655547275E-3</c:v>
                </c:pt>
                <c:pt idx="635">
                  <c:v>8.1965286563265415E-3</c:v>
                </c:pt>
                <c:pt idx="636">
                  <c:v>8.2463348020444423E-3</c:v>
                </c:pt>
                <c:pt idx="637">
                  <c:v>8.389809825721059E-3</c:v>
                </c:pt>
                <c:pt idx="638">
                  <c:v>7.8727432096829739E-3</c:v>
                </c:pt>
                <c:pt idx="639">
                  <c:v>8.0694424688311176E-3</c:v>
                </c:pt>
                <c:pt idx="640">
                  <c:v>8.1164753112772919E-3</c:v>
                </c:pt>
                <c:pt idx="641">
                  <c:v>7.7715609344916146E-3</c:v>
                </c:pt>
                <c:pt idx="642">
                  <c:v>7.9077856103341414E-3</c:v>
                </c:pt>
                <c:pt idx="643">
                  <c:v>8.0353925293394374E-3</c:v>
                </c:pt>
                <c:pt idx="644">
                  <c:v>8.2916142629030579E-3</c:v>
                </c:pt>
                <c:pt idx="645">
                  <c:v>7.7353857348707502E-3</c:v>
                </c:pt>
                <c:pt idx="646">
                  <c:v>7.8461168664127109E-3</c:v>
                </c:pt>
                <c:pt idx="647">
                  <c:v>7.6780818020850683E-3</c:v>
                </c:pt>
                <c:pt idx="648">
                  <c:v>7.7246050086410348E-3</c:v>
                </c:pt>
                <c:pt idx="649">
                  <c:v>7.6407152939417036E-3</c:v>
                </c:pt>
                <c:pt idx="650">
                  <c:v>6.8082149602303327E-3</c:v>
                </c:pt>
                <c:pt idx="651">
                  <c:v>6.5302128396282138E-3</c:v>
                </c:pt>
                <c:pt idx="652">
                  <c:v>6.3269156420852337E-3</c:v>
                </c:pt>
                <c:pt idx="653">
                  <c:v>6.3297778399913195E-3</c:v>
                </c:pt>
                <c:pt idx="654">
                  <c:v>6.442932077472807E-3</c:v>
                </c:pt>
                <c:pt idx="655">
                  <c:v>5.7812097456796177E-3</c:v>
                </c:pt>
                <c:pt idx="656">
                  <c:v>5.8003869726840794E-3</c:v>
                </c:pt>
                <c:pt idx="657">
                  <c:v>5.7542456373960663E-3</c:v>
                </c:pt>
                <c:pt idx="658">
                  <c:v>5.6582551599379093E-3</c:v>
                </c:pt>
                <c:pt idx="659">
                  <c:v>5.4471246071087654E-3</c:v>
                </c:pt>
                <c:pt idx="660">
                  <c:v>5.2638814109529789E-3</c:v>
                </c:pt>
                <c:pt idx="661">
                  <c:v>5.7385218375808128E-3</c:v>
                </c:pt>
                <c:pt idx="662">
                  <c:v>5.8692557457893308E-3</c:v>
                </c:pt>
                <c:pt idx="663">
                  <c:v>5.8464790068481166E-3</c:v>
                </c:pt>
                <c:pt idx="664">
                  <c:v>5.6043817700993761E-3</c:v>
                </c:pt>
                <c:pt idx="665">
                  <c:v>5.6024157726888247E-3</c:v>
                </c:pt>
                <c:pt idx="666">
                  <c:v>5.5423788851244856E-3</c:v>
                </c:pt>
                <c:pt idx="667">
                  <c:v>6.0698035671099835E-3</c:v>
                </c:pt>
                <c:pt idx="668">
                  <c:v>6.1756016530809922E-3</c:v>
                </c:pt>
                <c:pt idx="669">
                  <c:v>6.1590900952406954E-3</c:v>
                </c:pt>
                <c:pt idx="670">
                  <c:v>6.3153828888424489E-3</c:v>
                </c:pt>
                <c:pt idx="671">
                  <c:v>6.2826302046477397E-3</c:v>
                </c:pt>
                <c:pt idx="672">
                  <c:v>6.3696576706404086E-3</c:v>
                </c:pt>
                <c:pt idx="673">
                  <c:v>7.3527214720523031E-3</c:v>
                </c:pt>
                <c:pt idx="674">
                  <c:v>7.3523136037775307E-3</c:v>
                </c:pt>
                <c:pt idx="675">
                  <c:v>7.2527636496354892E-3</c:v>
                </c:pt>
                <c:pt idx="676">
                  <c:v>7.1499701445251196E-3</c:v>
                </c:pt>
                <c:pt idx="677">
                  <c:v>7.0941886357398232E-3</c:v>
                </c:pt>
                <c:pt idx="678">
                  <c:v>7.2129656473685667E-3</c:v>
                </c:pt>
                <c:pt idx="679">
                  <c:v>7.309640138499187E-3</c:v>
                </c:pt>
                <c:pt idx="680">
                  <c:v>7.4080023195520111E-3</c:v>
                </c:pt>
                <c:pt idx="681">
                  <c:v>6.8845495038118969E-3</c:v>
                </c:pt>
                <c:pt idx="682">
                  <c:v>6.6073825273944E-3</c:v>
                </c:pt>
                <c:pt idx="683">
                  <c:v>6.8311007426857615E-3</c:v>
                </c:pt>
                <c:pt idx="684">
                  <c:v>6.551363470570574E-3</c:v>
                </c:pt>
                <c:pt idx="685">
                  <c:v>6.5395837750251429E-3</c:v>
                </c:pt>
                <c:pt idx="686">
                  <c:v>6.7336648600234382E-3</c:v>
                </c:pt>
                <c:pt idx="687">
                  <c:v>6.1194105513456961E-3</c:v>
                </c:pt>
                <c:pt idx="688">
                  <c:v>6.0822876919397074E-3</c:v>
                </c:pt>
                <c:pt idx="689">
                  <c:v>6.3237964682116565E-3</c:v>
                </c:pt>
                <c:pt idx="690">
                  <c:v>6.4252736847968924E-3</c:v>
                </c:pt>
                <c:pt idx="691">
                  <c:v>6.6991775852641346E-3</c:v>
                </c:pt>
                <c:pt idx="692">
                  <c:v>6.6874740656031459E-3</c:v>
                </c:pt>
                <c:pt idx="693">
                  <c:v>5.43633831084042E-3</c:v>
                </c:pt>
                <c:pt idx="694">
                  <c:v>5.319696435607835E-3</c:v>
                </c:pt>
                <c:pt idx="695">
                  <c:v>5.4312168353616141E-3</c:v>
                </c:pt>
                <c:pt idx="696">
                  <c:v>5.2659904542735735E-3</c:v>
                </c:pt>
                <c:pt idx="697">
                  <c:v>5.2668803979861664E-3</c:v>
                </c:pt>
                <c:pt idx="698">
                  <c:v>5.0815823379577385E-3</c:v>
                </c:pt>
                <c:pt idx="699">
                  <c:v>5.0292143967476926E-3</c:v>
                </c:pt>
                <c:pt idx="700">
                  <c:v>5.5721234219531868E-3</c:v>
                </c:pt>
                <c:pt idx="701">
                  <c:v>5.596128281533194E-3</c:v>
                </c:pt>
                <c:pt idx="702">
                  <c:v>5.5578334734066176E-3</c:v>
                </c:pt>
                <c:pt idx="703">
                  <c:v>5.8825144596215918E-3</c:v>
                </c:pt>
                <c:pt idx="704">
                  <c:v>6.2736263663193013E-3</c:v>
                </c:pt>
                <c:pt idx="705">
                  <c:v>6.5410910555387834E-3</c:v>
                </c:pt>
                <c:pt idx="706">
                  <c:v>6.7328973927077282E-3</c:v>
                </c:pt>
                <c:pt idx="707">
                  <c:v>6.8687671556641539E-3</c:v>
                </c:pt>
                <c:pt idx="708">
                  <c:v>6.8995205918666938E-3</c:v>
                </c:pt>
                <c:pt idx="709">
                  <c:v>6.6839878647346647E-3</c:v>
                </c:pt>
                <c:pt idx="710">
                  <c:v>6.3418022237048807E-3</c:v>
                </c:pt>
                <c:pt idx="711">
                  <c:v>6.6037982908745876E-3</c:v>
                </c:pt>
                <c:pt idx="712">
                  <c:v>6.5883278302753872E-3</c:v>
                </c:pt>
                <c:pt idx="713">
                  <c:v>6.6051550249291409E-3</c:v>
                </c:pt>
                <c:pt idx="714">
                  <c:v>6.8752764002406935E-3</c:v>
                </c:pt>
                <c:pt idx="715">
                  <c:v>6.91222143314465E-3</c:v>
                </c:pt>
                <c:pt idx="716">
                  <c:v>6.9008228330652557E-3</c:v>
                </c:pt>
                <c:pt idx="717">
                  <c:v>6.9951034093585851E-3</c:v>
                </c:pt>
                <c:pt idx="718">
                  <c:v>7.6381135182418715E-3</c:v>
                </c:pt>
                <c:pt idx="719">
                  <c:v>7.6594187658367997E-3</c:v>
                </c:pt>
                <c:pt idx="720">
                  <c:v>7.3626772854502517E-3</c:v>
                </c:pt>
                <c:pt idx="721">
                  <c:v>7.4125848675881669E-3</c:v>
                </c:pt>
                <c:pt idx="722">
                  <c:v>7.4145199258885764E-3</c:v>
                </c:pt>
                <c:pt idx="723">
                  <c:v>6.928018022795036E-3</c:v>
                </c:pt>
                <c:pt idx="724">
                  <c:v>6.983302744825364E-3</c:v>
                </c:pt>
                <c:pt idx="725">
                  <c:v>6.7715885855397411E-3</c:v>
                </c:pt>
                <c:pt idx="726">
                  <c:v>6.5071758048969221E-3</c:v>
                </c:pt>
                <c:pt idx="727">
                  <c:v>6.411607640956849E-3</c:v>
                </c:pt>
                <c:pt idx="728">
                  <c:v>6.2463960715131136E-3</c:v>
                </c:pt>
                <c:pt idx="729">
                  <c:v>6.2298409291792435E-3</c:v>
                </c:pt>
                <c:pt idx="730">
                  <c:v>6.5649280182634336E-3</c:v>
                </c:pt>
                <c:pt idx="731">
                  <c:v>6.1946366586056439E-3</c:v>
                </c:pt>
                <c:pt idx="732">
                  <c:v>6.2299123483199039E-3</c:v>
                </c:pt>
                <c:pt idx="733">
                  <c:v>6.299862143522272E-3</c:v>
                </c:pt>
                <c:pt idx="734">
                  <c:v>6.0964458628098217E-3</c:v>
                </c:pt>
                <c:pt idx="735">
                  <c:v>6.2528899223111686E-3</c:v>
                </c:pt>
                <c:pt idx="736">
                  <c:v>6.1851942407224764E-3</c:v>
                </c:pt>
                <c:pt idx="737">
                  <c:v>6.0409849246254249E-3</c:v>
                </c:pt>
                <c:pt idx="738">
                  <c:v>5.4884657892710145E-3</c:v>
                </c:pt>
                <c:pt idx="739">
                  <c:v>5.4906361506802618E-3</c:v>
                </c:pt>
                <c:pt idx="740">
                  <c:v>5.7195661204021558E-3</c:v>
                </c:pt>
                <c:pt idx="741">
                  <c:v>5.757865567709272E-3</c:v>
                </c:pt>
                <c:pt idx="742">
                  <c:v>5.7298395042561217E-3</c:v>
                </c:pt>
                <c:pt idx="743">
                  <c:v>5.6570377255381046E-3</c:v>
                </c:pt>
                <c:pt idx="744">
                  <c:v>5.0346411377142171E-3</c:v>
                </c:pt>
                <c:pt idx="745">
                  <c:v>4.9116879547054333E-3</c:v>
                </c:pt>
                <c:pt idx="746">
                  <c:v>4.8405799158545539E-3</c:v>
                </c:pt>
                <c:pt idx="747">
                  <c:v>4.5877441088658082E-3</c:v>
                </c:pt>
                <c:pt idx="748">
                  <c:v>4.5219385347827039E-3</c:v>
                </c:pt>
                <c:pt idx="749">
                  <c:v>4.6476150669067066E-3</c:v>
                </c:pt>
                <c:pt idx="750">
                  <c:v>3.8648190592526217E-3</c:v>
                </c:pt>
                <c:pt idx="751">
                  <c:v>4.3100117813341587E-3</c:v>
                </c:pt>
                <c:pt idx="752">
                  <c:v>4.3027985515201195E-3</c:v>
                </c:pt>
                <c:pt idx="753">
                  <c:v>4.1399119709461252E-3</c:v>
                </c:pt>
                <c:pt idx="754">
                  <c:v>4.1134349693754818E-3</c:v>
                </c:pt>
                <c:pt idx="755">
                  <c:v>4.0489838076094714E-3</c:v>
                </c:pt>
                <c:pt idx="756">
                  <c:v>4.0837016571873865E-3</c:v>
                </c:pt>
                <c:pt idx="757">
                  <c:v>3.9852806345290811E-3</c:v>
                </c:pt>
                <c:pt idx="758">
                  <c:v>3.7695571371601801E-3</c:v>
                </c:pt>
                <c:pt idx="759">
                  <c:v>3.7179459715606065E-3</c:v>
                </c:pt>
                <c:pt idx="760">
                  <c:v>3.5014748404799279E-3</c:v>
                </c:pt>
                <c:pt idx="761">
                  <c:v>3.3386345218272633E-3</c:v>
                </c:pt>
                <c:pt idx="762">
                  <c:v>3.7554713131834304E-3</c:v>
                </c:pt>
                <c:pt idx="763">
                  <c:v>3.7587916429742091E-3</c:v>
                </c:pt>
                <c:pt idx="764">
                  <c:v>3.7682793662027095E-3</c:v>
                </c:pt>
                <c:pt idx="765">
                  <c:v>3.6662097014553748E-3</c:v>
                </c:pt>
                <c:pt idx="766">
                  <c:v>4.0608993238839368E-3</c:v>
                </c:pt>
                <c:pt idx="767">
                  <c:v>4.8265171280084526E-3</c:v>
                </c:pt>
                <c:pt idx="768">
                  <c:v>5.0584156061324777E-3</c:v>
                </c:pt>
                <c:pt idx="769">
                  <c:v>4.9457583518541254E-3</c:v>
                </c:pt>
                <c:pt idx="770">
                  <c:v>4.9344735015140048E-3</c:v>
                </c:pt>
                <c:pt idx="771">
                  <c:v>4.5276383743835455E-3</c:v>
                </c:pt>
                <c:pt idx="772">
                  <c:v>5.1478468467409397E-3</c:v>
                </c:pt>
                <c:pt idx="773">
                  <c:v>5.2322920530922705E-3</c:v>
                </c:pt>
                <c:pt idx="774">
                  <c:v>7.2487696170118621E-3</c:v>
                </c:pt>
                <c:pt idx="775">
                  <c:v>7.1639654441418435E-3</c:v>
                </c:pt>
                <c:pt idx="776">
                  <c:v>7.9064823964626139E-3</c:v>
                </c:pt>
                <c:pt idx="777">
                  <c:v>7.9235897996254613E-3</c:v>
                </c:pt>
                <c:pt idx="778">
                  <c:v>7.949724883118521E-3</c:v>
                </c:pt>
                <c:pt idx="779">
                  <c:v>7.9550085151204805E-3</c:v>
                </c:pt>
                <c:pt idx="780">
                  <c:v>8.5134693717766434E-3</c:v>
                </c:pt>
                <c:pt idx="781">
                  <c:v>8.7904198771318557E-3</c:v>
                </c:pt>
                <c:pt idx="782">
                  <c:v>8.538648073349548E-3</c:v>
                </c:pt>
                <c:pt idx="783">
                  <c:v>8.5948651892570459E-3</c:v>
                </c:pt>
                <c:pt idx="784">
                  <c:v>8.6257331404693792E-3</c:v>
                </c:pt>
                <c:pt idx="785">
                  <c:v>8.6482096123969635E-3</c:v>
                </c:pt>
                <c:pt idx="786">
                  <c:v>8.5338954869587473E-3</c:v>
                </c:pt>
                <c:pt idx="787">
                  <c:v>8.1438998147790077E-3</c:v>
                </c:pt>
                <c:pt idx="788">
                  <c:v>8.1603820794677265E-3</c:v>
                </c:pt>
                <c:pt idx="789">
                  <c:v>8.1909375707203795E-3</c:v>
                </c:pt>
                <c:pt idx="790">
                  <c:v>8.1918286942777706E-3</c:v>
                </c:pt>
                <c:pt idx="791">
                  <c:v>8.4553185587879498E-3</c:v>
                </c:pt>
                <c:pt idx="792">
                  <c:v>8.0737562489885378E-3</c:v>
                </c:pt>
                <c:pt idx="793">
                  <c:v>8.0770304926671109E-3</c:v>
                </c:pt>
                <c:pt idx="794">
                  <c:v>6.3691466604891842E-3</c:v>
                </c:pt>
                <c:pt idx="795">
                  <c:v>6.3373125073978073E-3</c:v>
                </c:pt>
                <c:pt idx="796">
                  <c:v>5.3814272395829466E-3</c:v>
                </c:pt>
                <c:pt idx="797">
                  <c:v>5.3824067914453756E-3</c:v>
                </c:pt>
                <c:pt idx="798">
                  <c:v>6.0945546938917447E-3</c:v>
                </c:pt>
                <c:pt idx="799">
                  <c:v>6.6093287092830856E-3</c:v>
                </c:pt>
                <c:pt idx="800">
                  <c:v>6.6042996974962935E-3</c:v>
                </c:pt>
                <c:pt idx="801">
                  <c:v>6.6057399131683693E-3</c:v>
                </c:pt>
                <c:pt idx="802">
                  <c:v>6.6116974275480756E-3</c:v>
                </c:pt>
                <c:pt idx="803">
                  <c:v>7.3505703315174947E-3</c:v>
                </c:pt>
                <c:pt idx="804">
                  <c:v>7.3451377691084807E-3</c:v>
                </c:pt>
                <c:pt idx="805">
                  <c:v>7.3225443649148538E-3</c:v>
                </c:pt>
                <c:pt idx="806">
                  <c:v>7.4735822845482065E-3</c:v>
                </c:pt>
                <c:pt idx="807">
                  <c:v>7.5098106184150375E-3</c:v>
                </c:pt>
                <c:pt idx="808">
                  <c:v>7.7357982551764827E-3</c:v>
                </c:pt>
                <c:pt idx="809">
                  <c:v>8.0728025293606981E-3</c:v>
                </c:pt>
                <c:pt idx="810">
                  <c:v>8.5609307685443631E-3</c:v>
                </c:pt>
                <c:pt idx="811">
                  <c:v>8.3300797063329737E-3</c:v>
                </c:pt>
                <c:pt idx="812">
                  <c:v>8.4396513011282207E-3</c:v>
                </c:pt>
                <c:pt idx="813">
                  <c:v>8.5133186365481395E-3</c:v>
                </c:pt>
                <c:pt idx="814">
                  <c:v>8.6585120882059999E-3</c:v>
                </c:pt>
                <c:pt idx="815">
                  <c:v>8.9560696385996355E-3</c:v>
                </c:pt>
                <c:pt idx="816">
                  <c:v>1.2597371295627522E-2</c:v>
                </c:pt>
                <c:pt idx="817">
                  <c:v>1.5524475611930343E-2</c:v>
                </c:pt>
                <c:pt idx="818">
                  <c:v>1.5925711884195285E-2</c:v>
                </c:pt>
                <c:pt idx="819">
                  <c:v>1.6222179441292291E-2</c:v>
                </c:pt>
                <c:pt idx="820">
                  <c:v>1.9116477286023371E-2</c:v>
                </c:pt>
                <c:pt idx="821">
                  <c:v>1.9112590846307849E-2</c:v>
                </c:pt>
                <c:pt idx="822">
                  <c:v>1.9060997645289641E-2</c:v>
                </c:pt>
                <c:pt idx="823">
                  <c:v>1.9442780435513899E-2</c:v>
                </c:pt>
                <c:pt idx="824">
                  <c:v>1.9661103192754329E-2</c:v>
                </c:pt>
                <c:pt idx="825">
                  <c:v>1.9739765682110808E-2</c:v>
                </c:pt>
                <c:pt idx="826">
                  <c:v>2.0912584835510971E-2</c:v>
                </c:pt>
                <c:pt idx="827">
                  <c:v>2.0837038089639475E-2</c:v>
                </c:pt>
                <c:pt idx="828">
                  <c:v>2.1327832355920902E-2</c:v>
                </c:pt>
                <c:pt idx="829">
                  <c:v>2.092279168995646E-2</c:v>
                </c:pt>
                <c:pt idx="830">
                  <c:v>2.1050561796945484E-2</c:v>
                </c:pt>
                <c:pt idx="831">
                  <c:v>2.1116490398164291E-2</c:v>
                </c:pt>
                <c:pt idx="832">
                  <c:v>2.0817924746094153E-2</c:v>
                </c:pt>
                <c:pt idx="833">
                  <c:v>2.0627215178012869E-2</c:v>
                </c:pt>
                <c:pt idx="834">
                  <c:v>2.027413040053315E-2</c:v>
                </c:pt>
                <c:pt idx="835">
                  <c:v>2.095674969680178E-2</c:v>
                </c:pt>
                <c:pt idx="836">
                  <c:v>1.9765305114585623E-2</c:v>
                </c:pt>
                <c:pt idx="837">
                  <c:v>1.7849424201344655E-2</c:v>
                </c:pt>
                <c:pt idx="838">
                  <c:v>1.7281175910655623E-2</c:v>
                </c:pt>
                <c:pt idx="839">
                  <c:v>1.8328377918484275E-2</c:v>
                </c:pt>
                <c:pt idx="840">
                  <c:v>1.5068769468022309E-2</c:v>
                </c:pt>
                <c:pt idx="841">
                  <c:v>1.5225315697291911E-2</c:v>
                </c:pt>
                <c:pt idx="842">
                  <c:v>1.5109938497494035E-2</c:v>
                </c:pt>
                <c:pt idx="843">
                  <c:v>1.4109773081896888E-2</c:v>
                </c:pt>
                <c:pt idx="844">
                  <c:v>1.4133087920483798E-2</c:v>
                </c:pt>
                <c:pt idx="845">
                  <c:v>1.4187032559414576E-2</c:v>
                </c:pt>
                <c:pt idx="846">
                  <c:v>1.2616575467975106E-2</c:v>
                </c:pt>
                <c:pt idx="847">
                  <c:v>1.3602046961448471E-2</c:v>
                </c:pt>
                <c:pt idx="848">
                  <c:v>1.4057461859302922E-2</c:v>
                </c:pt>
                <c:pt idx="849">
                  <c:v>1.3901811838200485E-2</c:v>
                </c:pt>
                <c:pt idx="850">
                  <c:v>1.405675443983829E-2</c:v>
                </c:pt>
                <c:pt idx="851">
                  <c:v>1.4638312560368892E-2</c:v>
                </c:pt>
                <c:pt idx="852">
                  <c:v>1.4802681806305574E-2</c:v>
                </c:pt>
                <c:pt idx="853">
                  <c:v>1.4319817945751183E-2</c:v>
                </c:pt>
                <c:pt idx="854">
                  <c:v>1.429785642184442E-2</c:v>
                </c:pt>
                <c:pt idx="855">
                  <c:v>1.4332461152107869E-2</c:v>
                </c:pt>
                <c:pt idx="856">
                  <c:v>1.4589475202773084E-2</c:v>
                </c:pt>
                <c:pt idx="857">
                  <c:v>1.4419431051940009E-2</c:v>
                </c:pt>
                <c:pt idx="858">
                  <c:v>1.4400371834041933E-2</c:v>
                </c:pt>
                <c:pt idx="859">
                  <c:v>1.1411781721916616E-2</c:v>
                </c:pt>
                <c:pt idx="860">
                  <c:v>1.0851936052945215E-2</c:v>
                </c:pt>
                <c:pt idx="861">
                  <c:v>1.1083387555129959E-2</c:v>
                </c:pt>
                <c:pt idx="862">
                  <c:v>1.119479886851792E-2</c:v>
                </c:pt>
                <c:pt idx="863">
                  <c:v>1.2216544245609605E-2</c:v>
                </c:pt>
                <c:pt idx="864">
                  <c:v>1.259103600494225E-2</c:v>
                </c:pt>
                <c:pt idx="865">
                  <c:v>1.2577458853535369E-2</c:v>
                </c:pt>
                <c:pt idx="866">
                  <c:v>1.2099754228247077E-2</c:v>
                </c:pt>
                <c:pt idx="867">
                  <c:v>1.0442526704244493E-2</c:v>
                </c:pt>
                <c:pt idx="868">
                  <c:v>9.8571536974592106E-3</c:v>
                </c:pt>
                <c:pt idx="869">
                  <c:v>9.8988939189505413E-3</c:v>
                </c:pt>
                <c:pt idx="870">
                  <c:v>9.8061707555565942E-3</c:v>
                </c:pt>
                <c:pt idx="871">
                  <c:v>9.1331595179757006E-3</c:v>
                </c:pt>
                <c:pt idx="872">
                  <c:v>8.8376272343499256E-3</c:v>
                </c:pt>
                <c:pt idx="873">
                  <c:v>8.8268383309401573E-3</c:v>
                </c:pt>
                <c:pt idx="874">
                  <c:v>1.0123387386504104E-2</c:v>
                </c:pt>
                <c:pt idx="875">
                  <c:v>1.0086012272167749E-2</c:v>
                </c:pt>
                <c:pt idx="876">
                  <c:v>9.604728452383032E-3</c:v>
                </c:pt>
                <c:pt idx="877">
                  <c:v>1.0269806707178817E-2</c:v>
                </c:pt>
                <c:pt idx="878">
                  <c:v>1.037876327448992E-2</c:v>
                </c:pt>
                <c:pt idx="879">
                  <c:v>1.0472279558951891E-2</c:v>
                </c:pt>
                <c:pt idx="880">
                  <c:v>1.1191792070724831E-2</c:v>
                </c:pt>
                <c:pt idx="881">
                  <c:v>1.1078726230805335E-2</c:v>
                </c:pt>
                <c:pt idx="882">
                  <c:v>1.1096704917772269E-2</c:v>
                </c:pt>
                <c:pt idx="883">
                  <c:v>1.0435228918392445E-2</c:v>
                </c:pt>
                <c:pt idx="884">
                  <c:v>9.7683654926521476E-3</c:v>
                </c:pt>
                <c:pt idx="885">
                  <c:v>9.8690770091042594E-3</c:v>
                </c:pt>
                <c:pt idx="886">
                  <c:v>9.8742695906533662E-3</c:v>
                </c:pt>
                <c:pt idx="887">
                  <c:v>9.9475048503513772E-3</c:v>
                </c:pt>
                <c:pt idx="888">
                  <c:v>9.7593652693179107E-3</c:v>
                </c:pt>
                <c:pt idx="889">
                  <c:v>1.0093996638209611E-2</c:v>
                </c:pt>
                <c:pt idx="890">
                  <c:v>1.1320753570748793E-2</c:v>
                </c:pt>
                <c:pt idx="891">
                  <c:v>1.1450855449562975E-2</c:v>
                </c:pt>
                <c:pt idx="892">
                  <c:v>1.1428996737604353E-2</c:v>
                </c:pt>
                <c:pt idx="893">
                  <c:v>1.1398731936456977E-2</c:v>
                </c:pt>
                <c:pt idx="894">
                  <c:v>1.044750725288526E-2</c:v>
                </c:pt>
                <c:pt idx="895">
                  <c:v>1.0028485344305983E-2</c:v>
                </c:pt>
                <c:pt idx="896">
                  <c:v>1.017916277394656E-2</c:v>
                </c:pt>
                <c:pt idx="897">
                  <c:v>9.833533706355391E-3</c:v>
                </c:pt>
                <c:pt idx="898">
                  <c:v>9.8005156770233099E-3</c:v>
                </c:pt>
                <c:pt idx="899">
                  <c:v>9.7332230165871111E-3</c:v>
                </c:pt>
                <c:pt idx="900">
                  <c:v>9.8822743871689721E-3</c:v>
                </c:pt>
                <c:pt idx="901">
                  <c:v>9.9088045055644586E-3</c:v>
                </c:pt>
                <c:pt idx="902">
                  <c:v>9.7021636185965453E-3</c:v>
                </c:pt>
                <c:pt idx="903">
                  <c:v>9.5463181393836537E-3</c:v>
                </c:pt>
                <c:pt idx="904">
                  <c:v>9.4371798351244787E-3</c:v>
                </c:pt>
                <c:pt idx="905">
                  <c:v>9.4675207925799081E-3</c:v>
                </c:pt>
                <c:pt idx="906">
                  <c:v>9.4709512318532068E-3</c:v>
                </c:pt>
                <c:pt idx="907">
                  <c:v>9.9172871551925362E-3</c:v>
                </c:pt>
                <c:pt idx="908">
                  <c:v>1.0187761341681758E-2</c:v>
                </c:pt>
                <c:pt idx="909">
                  <c:v>1.0340055903002644E-2</c:v>
                </c:pt>
                <c:pt idx="910">
                  <c:v>9.729286256112836E-3</c:v>
                </c:pt>
                <c:pt idx="911">
                  <c:v>1.1272912913294696E-2</c:v>
                </c:pt>
                <c:pt idx="912">
                  <c:v>1.0999752902048505E-2</c:v>
                </c:pt>
                <c:pt idx="913">
                  <c:v>1.1238891577154162E-2</c:v>
                </c:pt>
                <c:pt idx="914">
                  <c:v>1.1427180155427629E-2</c:v>
                </c:pt>
                <c:pt idx="915">
                  <c:v>1.1391013559546683E-2</c:v>
                </c:pt>
                <c:pt idx="916">
                  <c:v>1.1362629931932589E-2</c:v>
                </c:pt>
                <c:pt idx="917">
                  <c:v>1.0938638560388743E-2</c:v>
                </c:pt>
                <c:pt idx="918">
                  <c:v>1.099345663847614E-2</c:v>
                </c:pt>
                <c:pt idx="919">
                  <c:v>1.0950897099929396E-2</c:v>
                </c:pt>
                <c:pt idx="920">
                  <c:v>9.9625684233496867E-3</c:v>
                </c:pt>
                <c:pt idx="921">
                  <c:v>9.8446792457435525E-3</c:v>
                </c:pt>
                <c:pt idx="922">
                  <c:v>9.9048950346177864E-3</c:v>
                </c:pt>
                <c:pt idx="923">
                  <c:v>9.9973073621935776E-3</c:v>
                </c:pt>
                <c:pt idx="924">
                  <c:v>1.0971079068225217E-2</c:v>
                </c:pt>
                <c:pt idx="925">
                  <c:v>1.0489212015233701E-2</c:v>
                </c:pt>
                <c:pt idx="926">
                  <c:v>1.0807413461651878E-2</c:v>
                </c:pt>
                <c:pt idx="927">
                  <c:v>1.1095907549245505E-2</c:v>
                </c:pt>
                <c:pt idx="928">
                  <c:v>1.098037844728105E-2</c:v>
                </c:pt>
                <c:pt idx="929">
                  <c:v>1.1290880138280758E-2</c:v>
                </c:pt>
                <c:pt idx="930">
                  <c:v>1.0523414896959689E-2</c:v>
                </c:pt>
                <c:pt idx="931">
                  <c:v>8.8669088862213495E-3</c:v>
                </c:pt>
                <c:pt idx="932">
                  <c:v>8.8823323247031391E-3</c:v>
                </c:pt>
                <c:pt idx="933">
                  <c:v>8.5132003299209849E-3</c:v>
                </c:pt>
                <c:pt idx="934">
                  <c:v>8.459390222319476E-3</c:v>
                </c:pt>
                <c:pt idx="935">
                  <c:v>8.4127936019763542E-3</c:v>
                </c:pt>
                <c:pt idx="936">
                  <c:v>8.4108489188356155E-3</c:v>
                </c:pt>
                <c:pt idx="937">
                  <c:v>8.4781349923233884E-3</c:v>
                </c:pt>
                <c:pt idx="938">
                  <c:v>8.2926596435807694E-3</c:v>
                </c:pt>
                <c:pt idx="939">
                  <c:v>8.4706176530994631E-3</c:v>
                </c:pt>
                <c:pt idx="940">
                  <c:v>9.2433330909845839E-3</c:v>
                </c:pt>
                <c:pt idx="941">
                  <c:v>9.1957909716770415E-3</c:v>
                </c:pt>
                <c:pt idx="942">
                  <c:v>8.9486475533672068E-3</c:v>
                </c:pt>
                <c:pt idx="943">
                  <c:v>9.0297758826167872E-3</c:v>
                </c:pt>
                <c:pt idx="944">
                  <c:v>8.7670435574474098E-3</c:v>
                </c:pt>
                <c:pt idx="945">
                  <c:v>8.9165977912759962E-3</c:v>
                </c:pt>
                <c:pt idx="946">
                  <c:v>8.7388022070692111E-3</c:v>
                </c:pt>
                <c:pt idx="947">
                  <c:v>8.2162097746309396E-3</c:v>
                </c:pt>
                <c:pt idx="948">
                  <c:v>8.3297080638545327E-3</c:v>
                </c:pt>
                <c:pt idx="949">
                  <c:v>7.6202394997919769E-3</c:v>
                </c:pt>
                <c:pt idx="950">
                  <c:v>7.6190373845990795E-3</c:v>
                </c:pt>
                <c:pt idx="951">
                  <c:v>7.1383923008020381E-3</c:v>
                </c:pt>
                <c:pt idx="952">
                  <c:v>7.5195880360352961E-3</c:v>
                </c:pt>
                <c:pt idx="953">
                  <c:v>7.3155209797749155E-3</c:v>
                </c:pt>
                <c:pt idx="954">
                  <c:v>7.455406738110691E-3</c:v>
                </c:pt>
                <c:pt idx="955">
                  <c:v>7.919789680990488E-3</c:v>
                </c:pt>
                <c:pt idx="956">
                  <c:v>8.041853370862986E-3</c:v>
                </c:pt>
                <c:pt idx="957">
                  <c:v>8.5428124188495352E-3</c:v>
                </c:pt>
                <c:pt idx="958">
                  <c:v>8.6069169469891044E-3</c:v>
                </c:pt>
                <c:pt idx="959">
                  <c:v>8.5428009473513533E-3</c:v>
                </c:pt>
                <c:pt idx="960">
                  <c:v>7.9644573476736324E-3</c:v>
                </c:pt>
                <c:pt idx="961">
                  <c:v>8.3261959843876632E-3</c:v>
                </c:pt>
                <c:pt idx="962">
                  <c:v>8.7302523495820343E-3</c:v>
                </c:pt>
                <c:pt idx="963">
                  <c:v>8.8792814212218414E-3</c:v>
                </c:pt>
                <c:pt idx="964">
                  <c:v>8.475096387828578E-3</c:v>
                </c:pt>
                <c:pt idx="965">
                  <c:v>1.0734700010529705E-2</c:v>
                </c:pt>
                <c:pt idx="966">
                  <c:v>1.0690011907128306E-2</c:v>
                </c:pt>
                <c:pt idx="967">
                  <c:v>1.0531536551440483E-2</c:v>
                </c:pt>
                <c:pt idx="968">
                  <c:v>1.0445854805320074E-2</c:v>
                </c:pt>
                <c:pt idx="969">
                  <c:v>1.0478733937858854E-2</c:v>
                </c:pt>
                <c:pt idx="970">
                  <c:v>1.14470763372561E-2</c:v>
                </c:pt>
                <c:pt idx="971">
                  <c:v>1.1510057154086597E-2</c:v>
                </c:pt>
                <c:pt idx="972">
                  <c:v>1.1574054489708755E-2</c:v>
                </c:pt>
                <c:pt idx="973">
                  <c:v>1.2657960740266068E-2</c:v>
                </c:pt>
                <c:pt idx="974">
                  <c:v>1.2440506925341809E-2</c:v>
                </c:pt>
                <c:pt idx="975">
                  <c:v>1.2659392950355614E-2</c:v>
                </c:pt>
                <c:pt idx="976">
                  <c:v>1.2628285648237952E-2</c:v>
                </c:pt>
                <c:pt idx="977">
                  <c:v>1.2402439502377091E-2</c:v>
                </c:pt>
                <c:pt idx="978">
                  <c:v>1.2606712103162899E-2</c:v>
                </c:pt>
                <c:pt idx="979">
                  <c:v>1.2676739355168609E-2</c:v>
                </c:pt>
                <c:pt idx="980">
                  <c:v>1.2621884302094684E-2</c:v>
                </c:pt>
                <c:pt idx="981">
                  <c:v>1.2388234671417031E-2</c:v>
                </c:pt>
                <c:pt idx="982">
                  <c:v>1.2755601289499638E-2</c:v>
                </c:pt>
                <c:pt idx="983">
                  <c:v>1.2941050253154555E-2</c:v>
                </c:pt>
                <c:pt idx="984">
                  <c:v>1.3037043826754149E-2</c:v>
                </c:pt>
                <c:pt idx="985">
                  <c:v>1.1127944228859647E-2</c:v>
                </c:pt>
                <c:pt idx="986">
                  <c:v>1.1977284044072339E-2</c:v>
                </c:pt>
                <c:pt idx="987">
                  <c:v>1.198552833240415E-2</c:v>
                </c:pt>
                <c:pt idx="988">
                  <c:v>1.2014844516778438E-2</c:v>
                </c:pt>
                <c:pt idx="989">
                  <c:v>1.1944627000977599E-2</c:v>
                </c:pt>
                <c:pt idx="990">
                  <c:v>1.0957236938393296E-2</c:v>
                </c:pt>
                <c:pt idx="991">
                  <c:v>1.0824456542447349E-2</c:v>
                </c:pt>
                <c:pt idx="992">
                  <c:v>1.0591566413794993E-2</c:v>
                </c:pt>
                <c:pt idx="993">
                  <c:v>9.7578604791671852E-3</c:v>
                </c:pt>
                <c:pt idx="994">
                  <c:v>9.9004020223465491E-3</c:v>
                </c:pt>
                <c:pt idx="995">
                  <c:v>9.2590288637961933E-3</c:v>
                </c:pt>
                <c:pt idx="996">
                  <c:v>9.3221984349401068E-3</c:v>
                </c:pt>
                <c:pt idx="997">
                  <c:v>9.1654732054563329E-3</c:v>
                </c:pt>
                <c:pt idx="998">
                  <c:v>9.198086651448098E-3</c:v>
                </c:pt>
                <c:pt idx="999">
                  <c:v>9.1311420141863241E-3</c:v>
                </c:pt>
                <c:pt idx="1000">
                  <c:v>9.0812353951635442E-3</c:v>
                </c:pt>
                <c:pt idx="1001">
                  <c:v>9.0799697389311491E-3</c:v>
                </c:pt>
                <c:pt idx="1002">
                  <c:v>8.0833227983325654E-3</c:v>
                </c:pt>
                <c:pt idx="1003">
                  <c:v>7.7090296336895297E-3</c:v>
                </c:pt>
                <c:pt idx="1004">
                  <c:v>7.5661549610796675E-3</c:v>
                </c:pt>
                <c:pt idx="1005">
                  <c:v>7.993014115036343E-3</c:v>
                </c:pt>
                <c:pt idx="1006">
                  <c:v>1.0938386181850451E-2</c:v>
                </c:pt>
                <c:pt idx="1007">
                  <c:v>1.1027216174857303E-2</c:v>
                </c:pt>
                <c:pt idx="1008">
                  <c:v>1.0839500694278E-2</c:v>
                </c:pt>
                <c:pt idx="1009">
                  <c:v>1.0636958747734413E-2</c:v>
                </c:pt>
                <c:pt idx="1010">
                  <c:v>1.0855813687100603E-2</c:v>
                </c:pt>
                <c:pt idx="1011">
                  <c:v>1.0865113065349475E-2</c:v>
                </c:pt>
                <c:pt idx="1012">
                  <c:v>1.0840011799542497E-2</c:v>
                </c:pt>
                <c:pt idx="1013">
                  <c:v>1.095982100470237E-2</c:v>
                </c:pt>
                <c:pt idx="1014">
                  <c:v>1.113727895901476E-2</c:v>
                </c:pt>
                <c:pt idx="1015">
                  <c:v>1.1177892198547226E-2</c:v>
                </c:pt>
                <c:pt idx="1016">
                  <c:v>1.0958168044635296E-2</c:v>
                </c:pt>
                <c:pt idx="1017">
                  <c:v>1.0800267115943347E-2</c:v>
                </c:pt>
                <c:pt idx="1018">
                  <c:v>1.0771095051931426E-2</c:v>
                </c:pt>
                <c:pt idx="1019">
                  <c:v>1.1428915462083994E-2</c:v>
                </c:pt>
                <c:pt idx="1020">
                  <c:v>1.1359671957407667E-2</c:v>
                </c:pt>
                <c:pt idx="1021">
                  <c:v>1.130562290227821E-2</c:v>
                </c:pt>
                <c:pt idx="1022">
                  <c:v>1.1332858209166546E-2</c:v>
                </c:pt>
                <c:pt idx="1023">
                  <c:v>1.1336942189583027E-2</c:v>
                </c:pt>
                <c:pt idx="1024">
                  <c:v>1.1430703828834257E-2</c:v>
                </c:pt>
                <c:pt idx="1025">
                  <c:v>1.1669304297483677E-2</c:v>
                </c:pt>
                <c:pt idx="1026">
                  <c:v>8.3260309546278038E-3</c:v>
                </c:pt>
                <c:pt idx="1027">
                  <c:v>9.0482590673805832E-3</c:v>
                </c:pt>
                <c:pt idx="1028">
                  <c:v>9.1022387674565969E-3</c:v>
                </c:pt>
                <c:pt idx="1029">
                  <c:v>9.1098285426493338E-3</c:v>
                </c:pt>
                <c:pt idx="1030">
                  <c:v>8.722723126912078E-3</c:v>
                </c:pt>
                <c:pt idx="1031">
                  <c:v>8.631414926664905E-3</c:v>
                </c:pt>
                <c:pt idx="1032">
                  <c:v>8.6625867682083996E-3</c:v>
                </c:pt>
                <c:pt idx="1033">
                  <c:v>8.4896916795784254E-3</c:v>
                </c:pt>
                <c:pt idx="1034">
                  <c:v>8.0793081559235713E-3</c:v>
                </c:pt>
                <c:pt idx="1035">
                  <c:v>8.131763836259456E-3</c:v>
                </c:pt>
                <c:pt idx="1036">
                  <c:v>7.9173016079929978E-3</c:v>
                </c:pt>
                <c:pt idx="1037">
                  <c:v>8.2191078646409906E-3</c:v>
                </c:pt>
                <c:pt idx="1038">
                  <c:v>9.9235146560258392E-3</c:v>
                </c:pt>
                <c:pt idx="1039">
                  <c:v>8.8201498040167935E-3</c:v>
                </c:pt>
                <c:pt idx="1040">
                  <c:v>8.8300408449787371E-3</c:v>
                </c:pt>
                <c:pt idx="1041">
                  <c:v>9.2098119918307079E-3</c:v>
                </c:pt>
                <c:pt idx="1042">
                  <c:v>9.448024587671959E-3</c:v>
                </c:pt>
                <c:pt idx="1043">
                  <c:v>9.6462681192385023E-3</c:v>
                </c:pt>
                <c:pt idx="1044">
                  <c:v>9.7186443719835362E-3</c:v>
                </c:pt>
                <c:pt idx="1045">
                  <c:v>9.4955875717108087E-3</c:v>
                </c:pt>
                <c:pt idx="1046">
                  <c:v>1.0308143383320756E-2</c:v>
                </c:pt>
                <c:pt idx="1047">
                  <c:v>9.75146285751596E-3</c:v>
                </c:pt>
                <c:pt idx="1048">
                  <c:v>9.8741593416620393E-3</c:v>
                </c:pt>
                <c:pt idx="1049">
                  <c:v>1.1974347152688778E-2</c:v>
                </c:pt>
                <c:pt idx="1050">
                  <c:v>1.2097368747512464E-2</c:v>
                </c:pt>
                <c:pt idx="1051">
                  <c:v>1.2367702611224321E-2</c:v>
                </c:pt>
                <c:pt idx="1052">
                  <c:v>1.2794038858793062E-2</c:v>
                </c:pt>
                <c:pt idx="1053">
                  <c:v>1.2804961479392845E-2</c:v>
                </c:pt>
                <c:pt idx="1054">
                  <c:v>1.2945108563989395E-2</c:v>
                </c:pt>
                <c:pt idx="1055">
                  <c:v>1.3100315011116397E-2</c:v>
                </c:pt>
                <c:pt idx="1056">
                  <c:v>1.3142210865801748E-2</c:v>
                </c:pt>
                <c:pt idx="1057">
                  <c:v>1.3076095553136668E-2</c:v>
                </c:pt>
                <c:pt idx="1058">
                  <c:v>1.2345310934418787E-2</c:v>
                </c:pt>
                <c:pt idx="1059">
                  <c:v>1.2375859127520889E-2</c:v>
                </c:pt>
                <c:pt idx="1060">
                  <c:v>1.242324778673411E-2</c:v>
                </c:pt>
                <c:pt idx="1061">
                  <c:v>1.1661690206817227E-2</c:v>
                </c:pt>
                <c:pt idx="1062">
                  <c:v>1.1583975728507128E-2</c:v>
                </c:pt>
                <c:pt idx="1063">
                  <c:v>1.1737443877068352E-2</c:v>
                </c:pt>
                <c:pt idx="1064">
                  <c:v>1.1699335534041674E-2</c:v>
                </c:pt>
                <c:pt idx="1065">
                  <c:v>1.160543243314887E-2</c:v>
                </c:pt>
                <c:pt idx="1066">
                  <c:v>1.0549264174858082E-2</c:v>
                </c:pt>
                <c:pt idx="1067">
                  <c:v>1.037612794789227E-2</c:v>
                </c:pt>
                <c:pt idx="1068">
                  <c:v>1.0468226651876586E-2</c:v>
                </c:pt>
                <c:pt idx="1069">
                  <c:v>8.6049550363950303E-3</c:v>
                </c:pt>
                <c:pt idx="1070">
                  <c:v>8.4046319017489959E-3</c:v>
                </c:pt>
                <c:pt idx="1071">
                  <c:v>7.9805740749946032E-3</c:v>
                </c:pt>
                <c:pt idx="1072">
                  <c:v>7.9282228814029458E-3</c:v>
                </c:pt>
                <c:pt idx="1073">
                  <c:v>7.905252241359309E-3</c:v>
                </c:pt>
                <c:pt idx="1074">
                  <c:v>7.7038940840214714E-3</c:v>
                </c:pt>
                <c:pt idx="1075">
                  <c:v>7.3565056634109461E-3</c:v>
                </c:pt>
                <c:pt idx="1076">
                  <c:v>7.3054527088036933E-3</c:v>
                </c:pt>
                <c:pt idx="1077">
                  <c:v>7.2864483271016531E-3</c:v>
                </c:pt>
                <c:pt idx="1078">
                  <c:v>6.2887635290284072E-3</c:v>
                </c:pt>
                <c:pt idx="1079">
                  <c:v>6.2085667792601672E-3</c:v>
                </c:pt>
                <c:pt idx="1080">
                  <c:v>6.1955113589337576E-3</c:v>
                </c:pt>
                <c:pt idx="1081">
                  <c:v>6.464049258648393E-3</c:v>
                </c:pt>
                <c:pt idx="1082">
                  <c:v>6.4894490370300869E-3</c:v>
                </c:pt>
                <c:pt idx="1083">
                  <c:v>6.1318745919878744E-3</c:v>
                </c:pt>
                <c:pt idx="1084">
                  <c:v>6.3199889265565159E-3</c:v>
                </c:pt>
                <c:pt idx="1085">
                  <c:v>6.8835948988066227E-3</c:v>
                </c:pt>
                <c:pt idx="1086">
                  <c:v>6.8322345319337882E-3</c:v>
                </c:pt>
                <c:pt idx="1087">
                  <c:v>6.8769634900559644E-3</c:v>
                </c:pt>
                <c:pt idx="1088">
                  <c:v>6.9877989615886073E-3</c:v>
                </c:pt>
                <c:pt idx="1089">
                  <c:v>6.9157318279019402E-3</c:v>
                </c:pt>
                <c:pt idx="1090">
                  <c:v>7.0751035760252302E-3</c:v>
                </c:pt>
                <c:pt idx="1091">
                  <c:v>7.9104823808418753E-3</c:v>
                </c:pt>
                <c:pt idx="1092">
                  <c:v>7.5271738153879263E-3</c:v>
                </c:pt>
                <c:pt idx="1093">
                  <c:v>7.484530673177372E-3</c:v>
                </c:pt>
                <c:pt idx="1094">
                  <c:v>7.6159898150800253E-3</c:v>
                </c:pt>
                <c:pt idx="1095">
                  <c:v>7.9533733678938939E-3</c:v>
                </c:pt>
                <c:pt idx="1096">
                  <c:v>8.238124729871607E-3</c:v>
                </c:pt>
                <c:pt idx="1097">
                  <c:v>8.2385694003061782E-3</c:v>
                </c:pt>
                <c:pt idx="1098">
                  <c:v>8.2264849697339364E-3</c:v>
                </c:pt>
                <c:pt idx="1099">
                  <c:v>8.4103909897629732E-3</c:v>
                </c:pt>
                <c:pt idx="1100">
                  <c:v>8.409629747661896E-3</c:v>
                </c:pt>
                <c:pt idx="1101">
                  <c:v>8.165164079425526E-3</c:v>
                </c:pt>
                <c:pt idx="1102">
                  <c:v>8.821003901059124E-3</c:v>
                </c:pt>
                <c:pt idx="1103">
                  <c:v>9.3516085331257093E-3</c:v>
                </c:pt>
                <c:pt idx="1104">
                  <c:v>9.262821744570585E-3</c:v>
                </c:pt>
                <c:pt idx="1105">
                  <c:v>8.8326970405760812E-3</c:v>
                </c:pt>
                <c:pt idx="1106">
                  <c:v>8.8683345334890761E-3</c:v>
                </c:pt>
                <c:pt idx="1107">
                  <c:v>9.1546034785547417E-3</c:v>
                </c:pt>
                <c:pt idx="1108">
                  <c:v>9.1138288477112996E-3</c:v>
                </c:pt>
                <c:pt idx="1109">
                  <c:v>9.0658314878286454E-3</c:v>
                </c:pt>
                <c:pt idx="1110">
                  <c:v>8.8606061663203742E-3</c:v>
                </c:pt>
                <c:pt idx="1111">
                  <c:v>8.1657975096612514E-3</c:v>
                </c:pt>
                <c:pt idx="1112">
                  <c:v>8.1428912711554152E-3</c:v>
                </c:pt>
                <c:pt idx="1113">
                  <c:v>8.1617286153166466E-3</c:v>
                </c:pt>
                <c:pt idx="1114">
                  <c:v>7.7646413614340494E-3</c:v>
                </c:pt>
                <c:pt idx="1115">
                  <c:v>7.3414921130266174E-3</c:v>
                </c:pt>
                <c:pt idx="1116">
                  <c:v>7.2081415740619902E-3</c:v>
                </c:pt>
                <c:pt idx="1117">
                  <c:v>7.2070826931444152E-3</c:v>
                </c:pt>
                <c:pt idx="1118">
                  <c:v>6.9239158227135328E-3</c:v>
                </c:pt>
                <c:pt idx="1119">
                  <c:v>6.9039702708515076E-3</c:v>
                </c:pt>
                <c:pt idx="1120">
                  <c:v>6.9693040400441129E-3</c:v>
                </c:pt>
                <c:pt idx="1121">
                  <c:v>7.3866198286731662E-3</c:v>
                </c:pt>
                <c:pt idx="1122">
                  <c:v>6.6919506705517473E-3</c:v>
                </c:pt>
                <c:pt idx="1123">
                  <c:v>5.7926373579635102E-3</c:v>
                </c:pt>
                <c:pt idx="1124">
                  <c:v>5.8526166120541614E-3</c:v>
                </c:pt>
                <c:pt idx="1125">
                  <c:v>5.8561993931722884E-3</c:v>
                </c:pt>
                <c:pt idx="1126">
                  <c:v>5.8784558022518876E-3</c:v>
                </c:pt>
                <c:pt idx="1127">
                  <c:v>5.32453968440302E-3</c:v>
                </c:pt>
                <c:pt idx="1128">
                  <c:v>5.2133675504147867E-3</c:v>
                </c:pt>
                <c:pt idx="1129">
                  <c:v>5.3976550528580386E-3</c:v>
                </c:pt>
                <c:pt idx="1130">
                  <c:v>5.5897337748744809E-3</c:v>
                </c:pt>
                <c:pt idx="1131">
                  <c:v>5.6919728720741967E-3</c:v>
                </c:pt>
                <c:pt idx="1132">
                  <c:v>5.6883189533577976E-3</c:v>
                </c:pt>
                <c:pt idx="1133">
                  <c:v>6.440788941625618E-3</c:v>
                </c:pt>
                <c:pt idx="1134">
                  <c:v>6.7483778225289354E-3</c:v>
                </c:pt>
                <c:pt idx="1135">
                  <c:v>6.769461920540204E-3</c:v>
                </c:pt>
                <c:pt idx="1136">
                  <c:v>6.9009444665035988E-3</c:v>
                </c:pt>
                <c:pt idx="1137">
                  <c:v>8.1785761287688757E-3</c:v>
                </c:pt>
                <c:pt idx="1138">
                  <c:v>8.2147980363470839E-3</c:v>
                </c:pt>
                <c:pt idx="1139">
                  <c:v>7.8880843645940321E-3</c:v>
                </c:pt>
                <c:pt idx="1140">
                  <c:v>7.9697748909600512E-3</c:v>
                </c:pt>
                <c:pt idx="1141">
                  <c:v>7.7556359224173E-3</c:v>
                </c:pt>
                <c:pt idx="1142">
                  <c:v>8.6415901943658543E-3</c:v>
                </c:pt>
                <c:pt idx="1143">
                  <c:v>8.7094030976859436E-3</c:v>
                </c:pt>
                <c:pt idx="1144">
                  <c:v>8.5617090690412248E-3</c:v>
                </c:pt>
                <c:pt idx="1145">
                  <c:v>8.6449072014707622E-3</c:v>
                </c:pt>
                <c:pt idx="1146">
                  <c:v>8.5934146576292191E-3</c:v>
                </c:pt>
                <c:pt idx="1147">
                  <c:v>8.8437292797852278E-3</c:v>
                </c:pt>
                <c:pt idx="1148">
                  <c:v>8.8916180640716512E-3</c:v>
                </c:pt>
                <c:pt idx="1149">
                  <c:v>8.8164961982130155E-3</c:v>
                </c:pt>
                <c:pt idx="1150">
                  <c:v>8.671964801084708E-3</c:v>
                </c:pt>
                <c:pt idx="1151">
                  <c:v>8.5691356484334374E-3</c:v>
                </c:pt>
                <c:pt idx="1152">
                  <c:v>9.8108217536943838E-3</c:v>
                </c:pt>
                <c:pt idx="1153">
                  <c:v>1.1999870375721842E-2</c:v>
                </c:pt>
                <c:pt idx="1154">
                  <c:v>1.3838471879072859E-2</c:v>
                </c:pt>
                <c:pt idx="1155">
                  <c:v>1.40601550684431E-2</c:v>
                </c:pt>
                <c:pt idx="1156">
                  <c:v>1.4134636665209335E-2</c:v>
                </c:pt>
                <c:pt idx="1157">
                  <c:v>1.3942972633305227E-2</c:v>
                </c:pt>
                <c:pt idx="1158">
                  <c:v>1.3893692100348845E-2</c:v>
                </c:pt>
                <c:pt idx="1159">
                  <c:v>1.4038285628865041E-2</c:v>
                </c:pt>
                <c:pt idx="1160">
                  <c:v>1.3970875620969065E-2</c:v>
                </c:pt>
                <c:pt idx="1161">
                  <c:v>1.3843020306918705E-2</c:v>
                </c:pt>
                <c:pt idx="1162">
                  <c:v>1.3564063210784724E-2</c:v>
                </c:pt>
                <c:pt idx="1163">
                  <c:v>1.3398174472742696E-2</c:v>
                </c:pt>
                <c:pt idx="1164">
                  <c:v>1.3488323336276408E-2</c:v>
                </c:pt>
                <c:pt idx="1165">
                  <c:v>1.3244271982554279E-2</c:v>
                </c:pt>
                <c:pt idx="1166">
                  <c:v>1.3242309373247895E-2</c:v>
                </c:pt>
                <c:pt idx="1167">
                  <c:v>1.289505065580281E-2</c:v>
                </c:pt>
                <c:pt idx="1168">
                  <c:v>1.3077682052446893E-2</c:v>
                </c:pt>
                <c:pt idx="1169">
                  <c:v>1.3066746537246109E-2</c:v>
                </c:pt>
                <c:pt idx="1170">
                  <c:v>1.2851803738220261E-2</c:v>
                </c:pt>
                <c:pt idx="1171">
                  <c:v>1.3998059529852858E-2</c:v>
                </c:pt>
                <c:pt idx="1172">
                  <c:v>1.3524392360063059E-2</c:v>
                </c:pt>
                <c:pt idx="1173">
                  <c:v>1.1218950895324287E-2</c:v>
                </c:pt>
                <c:pt idx="1174">
                  <c:v>8.7431632826556905E-3</c:v>
                </c:pt>
                <c:pt idx="1175">
                  <c:v>8.9414758058770048E-3</c:v>
                </c:pt>
                <c:pt idx="1176">
                  <c:v>8.9918199385832006E-3</c:v>
                </c:pt>
                <c:pt idx="1177">
                  <c:v>8.7734380942528431E-3</c:v>
                </c:pt>
                <c:pt idx="1178">
                  <c:v>8.8462881489802005E-3</c:v>
                </c:pt>
                <c:pt idx="1179">
                  <c:v>8.9152899992365076E-3</c:v>
                </c:pt>
                <c:pt idx="1180">
                  <c:v>8.8850968679561639E-3</c:v>
                </c:pt>
                <c:pt idx="1181">
                  <c:v>8.6579896573239449E-3</c:v>
                </c:pt>
                <c:pt idx="1182">
                  <c:v>8.4397110131574637E-3</c:v>
                </c:pt>
                <c:pt idx="1183">
                  <c:v>8.6964688953516719E-3</c:v>
                </c:pt>
                <c:pt idx="1184">
                  <c:v>8.7925929207222468E-3</c:v>
                </c:pt>
                <c:pt idx="1185">
                  <c:v>9.9929242049195642E-3</c:v>
                </c:pt>
                <c:pt idx="1186">
                  <c:v>9.983693717701041E-3</c:v>
                </c:pt>
                <c:pt idx="1187">
                  <c:v>9.9443466618074159E-3</c:v>
                </c:pt>
                <c:pt idx="1188">
                  <c:v>9.5945574061001293E-3</c:v>
                </c:pt>
                <c:pt idx="1189">
                  <c:v>9.6056887995717884E-3</c:v>
                </c:pt>
                <c:pt idx="1190">
                  <c:v>9.7125916720750601E-3</c:v>
                </c:pt>
                <c:pt idx="1191">
                  <c:v>9.0668481557433754E-3</c:v>
                </c:pt>
                <c:pt idx="1192">
                  <c:v>9.4275437057998127E-3</c:v>
                </c:pt>
                <c:pt idx="1193">
                  <c:v>9.4341143681397465E-3</c:v>
                </c:pt>
                <c:pt idx="1194">
                  <c:v>8.5309196061546522E-3</c:v>
                </c:pt>
                <c:pt idx="1195">
                  <c:v>9.3007972972652172E-3</c:v>
                </c:pt>
                <c:pt idx="1196">
                  <c:v>9.3008394029194964E-3</c:v>
                </c:pt>
                <c:pt idx="1197">
                  <c:v>9.2428638636690499E-3</c:v>
                </c:pt>
                <c:pt idx="1198">
                  <c:v>9.5061456435057996E-3</c:v>
                </c:pt>
                <c:pt idx="1199">
                  <c:v>9.5016364848560346E-3</c:v>
                </c:pt>
                <c:pt idx="1200">
                  <c:v>9.9618473165539925E-3</c:v>
                </c:pt>
                <c:pt idx="1201">
                  <c:v>9.8471011141127666E-3</c:v>
                </c:pt>
                <c:pt idx="1202">
                  <c:v>1.1534904245812312E-2</c:v>
                </c:pt>
                <c:pt idx="1203">
                  <c:v>1.1567894513762217E-2</c:v>
                </c:pt>
                <c:pt idx="1204">
                  <c:v>1.1663823773991505E-2</c:v>
                </c:pt>
                <c:pt idx="1205">
                  <c:v>1.1492072260452554E-2</c:v>
                </c:pt>
                <c:pt idx="1206">
                  <c:v>1.1858041736471625E-2</c:v>
                </c:pt>
                <c:pt idx="1207">
                  <c:v>1.2195374974753584E-2</c:v>
                </c:pt>
                <c:pt idx="1208">
                  <c:v>1.2978698565570611E-2</c:v>
                </c:pt>
                <c:pt idx="1209">
                  <c:v>1.3016610454850884E-2</c:v>
                </c:pt>
                <c:pt idx="1210">
                  <c:v>1.3076438175670991E-2</c:v>
                </c:pt>
                <c:pt idx="1211">
                  <c:v>1.2696073252110588E-2</c:v>
                </c:pt>
                <c:pt idx="1212">
                  <c:v>1.4049006767592994E-2</c:v>
                </c:pt>
                <c:pt idx="1213">
                  <c:v>1.4149987132865357E-2</c:v>
                </c:pt>
                <c:pt idx="1214">
                  <c:v>1.443738038391454E-2</c:v>
                </c:pt>
                <c:pt idx="1215">
                  <c:v>1.4016819157755465E-2</c:v>
                </c:pt>
                <c:pt idx="1216">
                  <c:v>1.4052586351786597E-2</c:v>
                </c:pt>
                <c:pt idx="1217">
                  <c:v>1.3966539932130328E-2</c:v>
                </c:pt>
                <c:pt idx="1218">
                  <c:v>1.3691130383811754E-2</c:v>
                </c:pt>
                <c:pt idx="1219">
                  <c:v>1.361903423955213E-2</c:v>
                </c:pt>
                <c:pt idx="1220">
                  <c:v>1.3099136810735238E-2</c:v>
                </c:pt>
                <c:pt idx="1221">
                  <c:v>1.3695247827950301E-2</c:v>
                </c:pt>
                <c:pt idx="1222">
                  <c:v>1.2972632384665277E-2</c:v>
                </c:pt>
                <c:pt idx="1223">
                  <c:v>1.3065788937379818E-2</c:v>
                </c:pt>
                <c:pt idx="1224">
                  <c:v>1.2785826243758316E-2</c:v>
                </c:pt>
                <c:pt idx="1225">
                  <c:v>1.2539911624916666E-2</c:v>
                </c:pt>
                <c:pt idx="1226">
                  <c:v>1.2201420396281007E-2</c:v>
                </c:pt>
                <c:pt idx="1227">
                  <c:v>1.2068314645542845E-2</c:v>
                </c:pt>
                <c:pt idx="1228">
                  <c:v>1.1471217224996768E-2</c:v>
                </c:pt>
                <c:pt idx="1229">
                  <c:v>1.1461533615390363E-2</c:v>
                </c:pt>
                <c:pt idx="1230">
                  <c:v>1.1138348250156679E-2</c:v>
                </c:pt>
                <c:pt idx="1231">
                  <c:v>1.0553650297519807E-2</c:v>
                </c:pt>
                <c:pt idx="1232">
                  <c:v>9.4784500354007616E-3</c:v>
                </c:pt>
                <c:pt idx="1233">
                  <c:v>9.4110871572152324E-3</c:v>
                </c:pt>
                <c:pt idx="1234">
                  <c:v>7.7983868886615402E-3</c:v>
                </c:pt>
                <c:pt idx="1235">
                  <c:v>7.9339591508012213E-3</c:v>
                </c:pt>
                <c:pt idx="1236">
                  <c:v>7.7854357849152693E-3</c:v>
                </c:pt>
                <c:pt idx="1237">
                  <c:v>8.0701466150070005E-3</c:v>
                </c:pt>
                <c:pt idx="1238">
                  <c:v>8.1796992526822852E-3</c:v>
                </c:pt>
                <c:pt idx="1239">
                  <c:v>8.2511727002815421E-3</c:v>
                </c:pt>
                <c:pt idx="1240">
                  <c:v>8.0979572387372654E-3</c:v>
                </c:pt>
                <c:pt idx="1241">
                  <c:v>6.8606855928640452E-3</c:v>
                </c:pt>
                <c:pt idx="1242">
                  <c:v>6.7688526525031311E-3</c:v>
                </c:pt>
                <c:pt idx="1243">
                  <c:v>6.7322091972030328E-3</c:v>
                </c:pt>
                <c:pt idx="1244">
                  <c:v>6.6614684820511258E-3</c:v>
                </c:pt>
                <c:pt idx="1245">
                  <c:v>6.8815952510780298E-3</c:v>
                </c:pt>
                <c:pt idx="1246">
                  <c:v>6.1935158597782695E-3</c:v>
                </c:pt>
                <c:pt idx="1247">
                  <c:v>6.6911880902230684E-3</c:v>
                </c:pt>
                <c:pt idx="1248">
                  <c:v>6.6116587050637204E-3</c:v>
                </c:pt>
                <c:pt idx="1249">
                  <c:v>6.3884168117243007E-3</c:v>
                </c:pt>
                <c:pt idx="1250">
                  <c:v>6.4266125889707983E-3</c:v>
                </c:pt>
                <c:pt idx="1251">
                  <c:v>6.4642807298491058E-3</c:v>
                </c:pt>
                <c:pt idx="1252">
                  <c:v>6.0166794827050283E-3</c:v>
                </c:pt>
                <c:pt idx="1253">
                  <c:v>5.9664739721487165E-3</c:v>
                </c:pt>
                <c:pt idx="1254">
                  <c:v>6.0532762735951507E-3</c:v>
                </c:pt>
                <c:pt idx="1255">
                  <c:v>5.4488261400691606E-3</c:v>
                </c:pt>
                <c:pt idx="1256">
                  <c:v>7.2723942149229394E-3</c:v>
                </c:pt>
                <c:pt idx="1257">
                  <c:v>7.0397424014174243E-3</c:v>
                </c:pt>
                <c:pt idx="1258">
                  <c:v>7.2113517451814482E-3</c:v>
                </c:pt>
                <c:pt idx="1259">
                  <c:v>7.2416993401524885E-3</c:v>
                </c:pt>
                <c:pt idx="1260">
                  <c:v>7.2409755698193612E-3</c:v>
                </c:pt>
                <c:pt idx="1261">
                  <c:v>7.3697255846883972E-3</c:v>
                </c:pt>
                <c:pt idx="1262">
                  <c:v>7.3585533566696438E-3</c:v>
                </c:pt>
                <c:pt idx="1263">
                  <c:v>7.3827564313626902E-3</c:v>
                </c:pt>
                <c:pt idx="1264">
                  <c:v>8.1981052512651933E-3</c:v>
                </c:pt>
                <c:pt idx="1265">
                  <c:v>7.9874697199457459E-3</c:v>
                </c:pt>
                <c:pt idx="1266">
                  <c:v>8.0103271309214137E-3</c:v>
                </c:pt>
                <c:pt idx="1267">
                  <c:v>7.8258631371418592E-3</c:v>
                </c:pt>
                <c:pt idx="1268">
                  <c:v>8.5185234702589846E-3</c:v>
                </c:pt>
                <c:pt idx="1269">
                  <c:v>8.5236954323562996E-3</c:v>
                </c:pt>
                <c:pt idx="1270">
                  <c:v>8.5550325136826873E-3</c:v>
                </c:pt>
                <c:pt idx="1271">
                  <c:v>8.5715958552953133E-3</c:v>
                </c:pt>
                <c:pt idx="1272">
                  <c:v>8.5163933725147523E-3</c:v>
                </c:pt>
                <c:pt idx="1273">
                  <c:v>8.7913439053610275E-3</c:v>
                </c:pt>
                <c:pt idx="1274">
                  <c:v>8.7068208588656631E-3</c:v>
                </c:pt>
                <c:pt idx="1275">
                  <c:v>8.557516469436411E-3</c:v>
                </c:pt>
                <c:pt idx="1276">
                  <c:v>7.5176582943811071E-3</c:v>
                </c:pt>
                <c:pt idx="1277">
                  <c:v>7.8164097888474508E-3</c:v>
                </c:pt>
                <c:pt idx="1278">
                  <c:v>8.1120413051851709E-3</c:v>
                </c:pt>
                <c:pt idx="1279">
                  <c:v>7.9092024692129885E-3</c:v>
                </c:pt>
                <c:pt idx="1280">
                  <c:v>7.9978920259471415E-3</c:v>
                </c:pt>
                <c:pt idx="1281">
                  <c:v>7.7579614132792379E-3</c:v>
                </c:pt>
                <c:pt idx="1282">
                  <c:v>7.7886524531224233E-3</c:v>
                </c:pt>
                <c:pt idx="1283">
                  <c:v>7.7762553630305762E-3</c:v>
                </c:pt>
                <c:pt idx="1284">
                  <c:v>7.0966654650567972E-3</c:v>
                </c:pt>
                <c:pt idx="1285">
                  <c:v>7.1466917045193371E-3</c:v>
                </c:pt>
                <c:pt idx="1286">
                  <c:v>7.2934295748973256E-3</c:v>
                </c:pt>
                <c:pt idx="1287">
                  <c:v>6.8641910404058301E-3</c:v>
                </c:pt>
                <c:pt idx="1288">
                  <c:v>6.148135808656344E-3</c:v>
                </c:pt>
                <c:pt idx="1289">
                  <c:v>6.0306653315606454E-3</c:v>
                </c:pt>
                <c:pt idx="1290">
                  <c:v>6.2630372436551932E-3</c:v>
                </c:pt>
                <c:pt idx="1291">
                  <c:v>6.300280014657697E-3</c:v>
                </c:pt>
                <c:pt idx="1292">
                  <c:v>6.4741622216012524E-3</c:v>
                </c:pt>
                <c:pt idx="1293">
                  <c:v>5.9151330284419948E-3</c:v>
                </c:pt>
                <c:pt idx="1294">
                  <c:v>5.907008462974277E-3</c:v>
                </c:pt>
                <c:pt idx="1295">
                  <c:v>5.9983118349896799E-3</c:v>
                </c:pt>
                <c:pt idx="1296">
                  <c:v>6.0331925130177547E-3</c:v>
                </c:pt>
                <c:pt idx="1297">
                  <c:v>5.9059241814932118E-3</c:v>
                </c:pt>
                <c:pt idx="1298">
                  <c:v>6.420754512339249E-3</c:v>
                </c:pt>
                <c:pt idx="1299">
                  <c:v>7.0937259201772117E-3</c:v>
                </c:pt>
                <c:pt idx="1300">
                  <c:v>6.7434244481803735E-3</c:v>
                </c:pt>
                <c:pt idx="1301">
                  <c:v>6.7875254689374357E-3</c:v>
                </c:pt>
                <c:pt idx="1302">
                  <c:v>6.9358190329770961E-3</c:v>
                </c:pt>
                <c:pt idx="1303">
                  <c:v>7.199463773012219E-3</c:v>
                </c:pt>
                <c:pt idx="1304">
                  <c:v>7.2498788484782863E-3</c:v>
                </c:pt>
                <c:pt idx="1305">
                  <c:v>7.8677146620952741E-3</c:v>
                </c:pt>
                <c:pt idx="1306">
                  <c:v>7.9310684085058362E-3</c:v>
                </c:pt>
                <c:pt idx="1307">
                  <c:v>7.986602476366662E-3</c:v>
                </c:pt>
                <c:pt idx="1308">
                  <c:v>8.9907254490382022E-3</c:v>
                </c:pt>
                <c:pt idx="1309">
                  <c:v>9.6229759197252861E-3</c:v>
                </c:pt>
                <c:pt idx="1310">
                  <c:v>9.396358373259521E-3</c:v>
                </c:pt>
                <c:pt idx="1311">
                  <c:v>9.363696062381693E-3</c:v>
                </c:pt>
                <c:pt idx="1312">
                  <c:v>9.3183099016171649E-3</c:v>
                </c:pt>
                <c:pt idx="1313">
                  <c:v>9.6292304208570913E-3</c:v>
                </c:pt>
                <c:pt idx="1314">
                  <c:v>9.7548742274634666E-3</c:v>
                </c:pt>
                <c:pt idx="1315">
                  <c:v>1.0646992473919538E-2</c:v>
                </c:pt>
                <c:pt idx="1316">
                  <c:v>1.1285739254178846E-2</c:v>
                </c:pt>
                <c:pt idx="1317">
                  <c:v>1.1157306689224484E-2</c:v>
                </c:pt>
                <c:pt idx="1318">
                  <c:v>1.1472127218900695E-2</c:v>
                </c:pt>
                <c:pt idx="1319">
                  <c:v>1.1250283416235499E-2</c:v>
                </c:pt>
                <c:pt idx="1320">
                  <c:v>1.1320897007650535E-2</c:v>
                </c:pt>
                <c:pt idx="1321">
                  <c:v>1.1246053780761043E-2</c:v>
                </c:pt>
                <c:pt idx="1322">
                  <c:v>1.1570837075696111E-2</c:v>
                </c:pt>
                <c:pt idx="1323">
                  <c:v>1.1711656579752315E-2</c:v>
                </c:pt>
                <c:pt idx="1324">
                  <c:v>1.1577807936070349E-2</c:v>
                </c:pt>
                <c:pt idx="1325">
                  <c:v>1.0745438836437821E-2</c:v>
                </c:pt>
                <c:pt idx="1326">
                  <c:v>1.0539989746708524E-2</c:v>
                </c:pt>
                <c:pt idx="1327">
                  <c:v>1.0116339626263616E-2</c:v>
                </c:pt>
                <c:pt idx="1328">
                  <c:v>1.1609643922360717E-2</c:v>
                </c:pt>
                <c:pt idx="1329">
                  <c:v>1.17982742697891E-2</c:v>
                </c:pt>
                <c:pt idx="1330">
                  <c:v>1.1755436567278187E-2</c:v>
                </c:pt>
                <c:pt idx="1331">
                  <c:v>1.1737868787773876E-2</c:v>
                </c:pt>
                <c:pt idx="1332">
                  <c:v>1.1788009976486267E-2</c:v>
                </c:pt>
                <c:pt idx="1333">
                  <c:v>1.1691339132927974E-2</c:v>
                </c:pt>
                <c:pt idx="1334">
                  <c:v>1.1384731424608835E-2</c:v>
                </c:pt>
                <c:pt idx="1335">
                  <c:v>1.0231846477047423E-2</c:v>
                </c:pt>
                <c:pt idx="1336">
                  <c:v>9.8684506109523416E-3</c:v>
                </c:pt>
                <c:pt idx="1337">
                  <c:v>1.010397987561488E-2</c:v>
                </c:pt>
                <c:pt idx="1338">
                  <c:v>9.4541205858713496E-3</c:v>
                </c:pt>
                <c:pt idx="1339">
                  <c:v>9.4112030580838085E-3</c:v>
                </c:pt>
                <c:pt idx="1340">
                  <c:v>9.7644574695226315E-3</c:v>
                </c:pt>
                <c:pt idx="1341">
                  <c:v>1.0178206614505159E-2</c:v>
                </c:pt>
                <c:pt idx="1342">
                  <c:v>9.5930708048037293E-3</c:v>
                </c:pt>
                <c:pt idx="1343">
                  <c:v>9.2592822838022133E-3</c:v>
                </c:pt>
                <c:pt idx="1344">
                  <c:v>9.1855810222498148E-3</c:v>
                </c:pt>
                <c:pt idx="1345">
                  <c:v>1.0572154353572493E-2</c:v>
                </c:pt>
                <c:pt idx="1346">
                  <c:v>1.0666896946484421E-2</c:v>
                </c:pt>
                <c:pt idx="1347">
                  <c:v>1.1030984614898135E-2</c:v>
                </c:pt>
                <c:pt idx="1348">
                  <c:v>9.6053961986721122E-3</c:v>
                </c:pt>
                <c:pt idx="1349">
                  <c:v>9.8089737626243685E-3</c:v>
                </c:pt>
                <c:pt idx="1350">
                  <c:v>9.82924640852725E-3</c:v>
                </c:pt>
                <c:pt idx="1351">
                  <c:v>9.8273920092925814E-3</c:v>
                </c:pt>
                <c:pt idx="1352">
                  <c:v>9.8174202765365631E-3</c:v>
                </c:pt>
                <c:pt idx="1353">
                  <c:v>9.8749950850641841E-3</c:v>
                </c:pt>
                <c:pt idx="1354">
                  <c:v>9.9067665064338367E-3</c:v>
                </c:pt>
                <c:pt idx="1355">
                  <c:v>1.1115584456305982E-2</c:v>
                </c:pt>
                <c:pt idx="1356">
                  <c:v>1.1340207493821895E-2</c:v>
                </c:pt>
                <c:pt idx="1357">
                  <c:v>1.1172017767343112E-2</c:v>
                </c:pt>
                <c:pt idx="1358">
                  <c:v>1.1053806612457744E-2</c:v>
                </c:pt>
                <c:pt idx="1359">
                  <c:v>1.1917274227815876E-2</c:v>
                </c:pt>
                <c:pt idx="1360">
                  <c:v>1.1759961110107693E-2</c:v>
                </c:pt>
                <c:pt idx="1361">
                  <c:v>1.1449057185317617E-2</c:v>
                </c:pt>
                <c:pt idx="1362">
                  <c:v>1.1518367089071158E-2</c:v>
                </c:pt>
                <c:pt idx="1363">
                  <c:v>1.15494865505587E-2</c:v>
                </c:pt>
                <c:pt idx="1364">
                  <c:v>1.1557770180264363E-2</c:v>
                </c:pt>
                <c:pt idx="1365">
                  <c:v>1.0502772598711855E-2</c:v>
                </c:pt>
                <c:pt idx="1366">
                  <c:v>1.048772750395068E-2</c:v>
                </c:pt>
                <c:pt idx="1367">
                  <c:v>1.0259386187539613E-2</c:v>
                </c:pt>
                <c:pt idx="1368">
                  <c:v>1.0278926050038805E-2</c:v>
                </c:pt>
                <c:pt idx="1369">
                  <c:v>1.0089815861191075E-2</c:v>
                </c:pt>
                <c:pt idx="1370">
                  <c:v>9.9539281729312742E-3</c:v>
                </c:pt>
                <c:pt idx="1371">
                  <c:v>1.0137231984680436E-2</c:v>
                </c:pt>
                <c:pt idx="1372">
                  <c:v>1.0121386837713546E-2</c:v>
                </c:pt>
                <c:pt idx="1373">
                  <c:v>1.0074699109791444E-2</c:v>
                </c:pt>
                <c:pt idx="1374">
                  <c:v>1.0279663022078675E-2</c:v>
                </c:pt>
                <c:pt idx="1375">
                  <c:v>9.225399989320128E-3</c:v>
                </c:pt>
                <c:pt idx="1376">
                  <c:v>9.2511996148911986E-3</c:v>
                </c:pt>
                <c:pt idx="1377">
                  <c:v>9.033826227820679E-3</c:v>
                </c:pt>
                <c:pt idx="1378">
                  <c:v>9.1537626855196768E-3</c:v>
                </c:pt>
                <c:pt idx="1379">
                  <c:v>9.2415583998480891E-3</c:v>
                </c:pt>
                <c:pt idx="1380">
                  <c:v>9.2180193337623624E-3</c:v>
                </c:pt>
                <c:pt idx="1381">
                  <c:v>9.5957848347123717E-3</c:v>
                </c:pt>
                <c:pt idx="1382">
                  <c:v>9.3517049196816648E-3</c:v>
                </c:pt>
                <c:pt idx="1383">
                  <c:v>9.3482582168311831E-3</c:v>
                </c:pt>
                <c:pt idx="1384">
                  <c:v>9.4231602480186749E-3</c:v>
                </c:pt>
                <c:pt idx="1385">
                  <c:v>9.5569239933050217E-3</c:v>
                </c:pt>
                <c:pt idx="1386">
                  <c:v>8.8718300764809577E-3</c:v>
                </c:pt>
                <c:pt idx="1387">
                  <c:v>8.4457035746161278E-3</c:v>
                </c:pt>
                <c:pt idx="1388">
                  <c:v>9.0357354136505787E-3</c:v>
                </c:pt>
                <c:pt idx="1389">
                  <c:v>9.0780494092260154E-3</c:v>
                </c:pt>
                <c:pt idx="1390">
                  <c:v>9.0836858133389927E-3</c:v>
                </c:pt>
                <c:pt idx="1391">
                  <c:v>9.1496570042920704E-3</c:v>
                </c:pt>
                <c:pt idx="1392">
                  <c:v>9.7493254323236331E-3</c:v>
                </c:pt>
                <c:pt idx="1393">
                  <c:v>1.0056762531658919E-2</c:v>
                </c:pt>
                <c:pt idx="1394">
                  <c:v>1.0701804150692636E-2</c:v>
                </c:pt>
                <c:pt idx="1395">
                  <c:v>1.1032846338424638E-2</c:v>
                </c:pt>
                <c:pt idx="1396">
                  <c:v>1.0941190186462771E-2</c:v>
                </c:pt>
                <c:pt idx="1397">
                  <c:v>1.0846912408933715E-2</c:v>
                </c:pt>
                <c:pt idx="1398">
                  <c:v>1.0913199688098521E-2</c:v>
                </c:pt>
                <c:pt idx="1399">
                  <c:v>1.0502497728826448E-2</c:v>
                </c:pt>
                <c:pt idx="1400">
                  <c:v>1.0509942017900306E-2</c:v>
                </c:pt>
                <c:pt idx="1401">
                  <c:v>1.0217790031747267E-2</c:v>
                </c:pt>
                <c:pt idx="1402">
                  <c:v>1.0220913054148795E-2</c:v>
                </c:pt>
                <c:pt idx="1403">
                  <c:v>1.0425268712319103E-2</c:v>
                </c:pt>
                <c:pt idx="1404">
                  <c:v>1.0776494184600426E-2</c:v>
                </c:pt>
                <c:pt idx="1405">
                  <c:v>1.0893555706272215E-2</c:v>
                </c:pt>
                <c:pt idx="1406">
                  <c:v>1.1544273003074611E-2</c:v>
                </c:pt>
                <c:pt idx="1407">
                  <c:v>1.1579753673171362E-2</c:v>
                </c:pt>
                <c:pt idx="1408">
                  <c:v>1.1146097339309899E-2</c:v>
                </c:pt>
                <c:pt idx="1409">
                  <c:v>1.0851117616764895E-2</c:v>
                </c:pt>
                <c:pt idx="1410">
                  <c:v>1.104826553280723E-2</c:v>
                </c:pt>
                <c:pt idx="1411">
                  <c:v>1.1002996901327923E-2</c:v>
                </c:pt>
                <c:pt idx="1412">
                  <c:v>1.0118522012773844E-2</c:v>
                </c:pt>
                <c:pt idx="1413">
                  <c:v>9.8016230782922067E-3</c:v>
                </c:pt>
                <c:pt idx="1414">
                  <c:v>8.9198579560449166E-3</c:v>
                </c:pt>
                <c:pt idx="1415">
                  <c:v>8.2624621996496683E-3</c:v>
                </c:pt>
                <c:pt idx="1416">
                  <c:v>8.3533048125839591E-3</c:v>
                </c:pt>
                <c:pt idx="1417">
                  <c:v>8.6753281146823274E-3</c:v>
                </c:pt>
                <c:pt idx="1418">
                  <c:v>8.6421869689672984E-3</c:v>
                </c:pt>
                <c:pt idx="1419">
                  <c:v>8.0693539551442983E-3</c:v>
                </c:pt>
                <c:pt idx="1420">
                  <c:v>8.2259474406796151E-3</c:v>
                </c:pt>
                <c:pt idx="1421">
                  <c:v>8.1241520827116855E-3</c:v>
                </c:pt>
                <c:pt idx="1422">
                  <c:v>8.2312136322199372E-3</c:v>
                </c:pt>
                <c:pt idx="1423">
                  <c:v>8.0297882098191112E-3</c:v>
                </c:pt>
                <c:pt idx="1424">
                  <c:v>7.488250928421987E-3</c:v>
                </c:pt>
                <c:pt idx="1425">
                  <c:v>7.3278146476471054E-3</c:v>
                </c:pt>
                <c:pt idx="1426">
                  <c:v>6.2631080808644157E-3</c:v>
                </c:pt>
                <c:pt idx="1427">
                  <c:v>6.505431591548802E-3</c:v>
                </c:pt>
                <c:pt idx="1428">
                  <c:v>6.691092790940315E-3</c:v>
                </c:pt>
                <c:pt idx="1429">
                  <c:v>6.2875845846900045E-3</c:v>
                </c:pt>
                <c:pt idx="1430">
                  <c:v>6.3255868603220387E-3</c:v>
                </c:pt>
                <c:pt idx="1431">
                  <c:v>6.1023422531815957E-3</c:v>
                </c:pt>
                <c:pt idx="1432">
                  <c:v>6.3342165255226802E-3</c:v>
                </c:pt>
                <c:pt idx="1433">
                  <c:v>6.4028277299790631E-3</c:v>
                </c:pt>
                <c:pt idx="1434">
                  <c:v>6.744345071503558E-3</c:v>
                </c:pt>
                <c:pt idx="1435">
                  <c:v>6.8247015153495788E-3</c:v>
                </c:pt>
                <c:pt idx="1436">
                  <c:v>6.7723013359864059E-3</c:v>
                </c:pt>
                <c:pt idx="1437">
                  <c:v>6.9059520508766457E-3</c:v>
                </c:pt>
                <c:pt idx="1438">
                  <c:v>6.8903654992121619E-3</c:v>
                </c:pt>
                <c:pt idx="1439">
                  <c:v>6.8740303074885187E-3</c:v>
                </c:pt>
                <c:pt idx="1440">
                  <c:v>6.5798217912000651E-3</c:v>
                </c:pt>
                <c:pt idx="1441">
                  <c:v>6.8770481269383203E-3</c:v>
                </c:pt>
                <c:pt idx="1442">
                  <c:v>6.7708451265996632E-3</c:v>
                </c:pt>
                <c:pt idx="1443">
                  <c:v>6.7781510105359251E-3</c:v>
                </c:pt>
                <c:pt idx="1444">
                  <c:v>6.6324123387764469E-3</c:v>
                </c:pt>
                <c:pt idx="1445">
                  <c:v>6.6630793823440945E-3</c:v>
                </c:pt>
                <c:pt idx="1446">
                  <c:v>6.9174589085451198E-3</c:v>
                </c:pt>
                <c:pt idx="1447">
                  <c:v>6.6232933857661566E-3</c:v>
                </c:pt>
                <c:pt idx="1448">
                  <c:v>6.9155726019535348E-3</c:v>
                </c:pt>
                <c:pt idx="1449">
                  <c:v>7.022170423053674E-3</c:v>
                </c:pt>
                <c:pt idx="1450">
                  <c:v>6.708807837873621E-3</c:v>
                </c:pt>
                <c:pt idx="1451">
                  <c:v>6.7146875828185647E-3</c:v>
                </c:pt>
                <c:pt idx="1452">
                  <c:v>6.7509600554147026E-3</c:v>
                </c:pt>
                <c:pt idx="1453">
                  <c:v>6.9334721962209557E-3</c:v>
                </c:pt>
                <c:pt idx="1454">
                  <c:v>6.6460030950082367E-3</c:v>
                </c:pt>
                <c:pt idx="1455">
                  <c:v>6.6361526878565931E-3</c:v>
                </c:pt>
                <c:pt idx="1456">
                  <c:v>6.5803593122507964E-3</c:v>
                </c:pt>
                <c:pt idx="1457">
                  <c:v>5.9523873568979174E-3</c:v>
                </c:pt>
                <c:pt idx="1458">
                  <c:v>5.9864665744569058E-3</c:v>
                </c:pt>
                <c:pt idx="1459">
                  <c:v>5.9692482227498922E-3</c:v>
                </c:pt>
                <c:pt idx="1460">
                  <c:v>6.1155756967348979E-3</c:v>
                </c:pt>
                <c:pt idx="1461">
                  <c:v>5.9030139087804575E-3</c:v>
                </c:pt>
                <c:pt idx="1462">
                  <c:v>5.953755839227093E-3</c:v>
                </c:pt>
                <c:pt idx="1463">
                  <c:v>6.3228861635242989E-3</c:v>
                </c:pt>
                <c:pt idx="1464">
                  <c:v>6.3226863874864276E-3</c:v>
                </c:pt>
                <c:pt idx="1465">
                  <c:v>6.1342384365149398E-3</c:v>
                </c:pt>
                <c:pt idx="1466">
                  <c:v>6.283998447207075E-3</c:v>
                </c:pt>
                <c:pt idx="1467">
                  <c:v>7.4546051682898634E-3</c:v>
                </c:pt>
                <c:pt idx="1468">
                  <c:v>7.6647269651788225E-3</c:v>
                </c:pt>
                <c:pt idx="1469">
                  <c:v>7.726720613028466E-3</c:v>
                </c:pt>
                <c:pt idx="1470">
                  <c:v>8.0980329936218096E-3</c:v>
                </c:pt>
                <c:pt idx="1471">
                  <c:v>8.075316194086829E-3</c:v>
                </c:pt>
                <c:pt idx="1472">
                  <c:v>7.8506172481724867E-3</c:v>
                </c:pt>
                <c:pt idx="1473">
                  <c:v>7.5758779179213144E-3</c:v>
                </c:pt>
                <c:pt idx="1474">
                  <c:v>7.5113336420058957E-3</c:v>
                </c:pt>
                <c:pt idx="1475">
                  <c:v>8.1843607409491509E-3</c:v>
                </c:pt>
                <c:pt idx="1476">
                  <c:v>8.1056153431417373E-3</c:v>
                </c:pt>
                <c:pt idx="1477">
                  <c:v>8.2528994296841851E-3</c:v>
                </c:pt>
                <c:pt idx="1478">
                  <c:v>8.2901784651882877E-3</c:v>
                </c:pt>
                <c:pt idx="1479">
                  <c:v>1.0929607835889449E-2</c:v>
                </c:pt>
                <c:pt idx="1480">
                  <c:v>1.1315383081263695E-2</c:v>
                </c:pt>
                <c:pt idx="1481">
                  <c:v>1.1295997830049403E-2</c:v>
                </c:pt>
                <c:pt idx="1482">
                  <c:v>1.1212060388668245E-2</c:v>
                </c:pt>
                <c:pt idx="1483">
                  <c:v>1.2720465501465347E-2</c:v>
                </c:pt>
                <c:pt idx="1484">
                  <c:v>1.2654637015889435E-2</c:v>
                </c:pt>
                <c:pt idx="1485">
                  <c:v>1.3026263331183889E-2</c:v>
                </c:pt>
                <c:pt idx="1486">
                  <c:v>1.2877729699552313E-2</c:v>
                </c:pt>
                <c:pt idx="1487">
                  <c:v>1.1997999571459788E-2</c:v>
                </c:pt>
                <c:pt idx="1488">
                  <c:v>1.161447095483375E-2</c:v>
                </c:pt>
                <c:pt idx="1489">
                  <c:v>1.1922972705021006E-2</c:v>
                </c:pt>
                <c:pt idx="1490">
                  <c:v>1.1663432191818306E-2</c:v>
                </c:pt>
                <c:pt idx="1491">
                  <c:v>1.1822195404406509E-2</c:v>
                </c:pt>
                <c:pt idx="1492">
                  <c:v>1.1824182744552337E-2</c:v>
                </c:pt>
                <c:pt idx="1493">
                  <c:v>1.1818179889927819E-2</c:v>
                </c:pt>
                <c:pt idx="1494">
                  <c:v>1.1947213969520996E-2</c:v>
                </c:pt>
                <c:pt idx="1495">
                  <c:v>1.1802788290797636E-2</c:v>
                </c:pt>
                <c:pt idx="1496">
                  <c:v>1.1790060298433325E-2</c:v>
                </c:pt>
                <c:pt idx="1497">
                  <c:v>1.1857764500050527E-2</c:v>
                </c:pt>
                <c:pt idx="1498">
                  <c:v>1.1970735219777658E-2</c:v>
                </c:pt>
                <c:pt idx="1499">
                  <c:v>9.7824360072265686E-3</c:v>
                </c:pt>
                <c:pt idx="1500">
                  <c:v>9.2497604685412901E-3</c:v>
                </c:pt>
                <c:pt idx="1501">
                  <c:v>9.4110497837170074E-3</c:v>
                </c:pt>
                <c:pt idx="1502">
                  <c:v>9.3479506394031596E-3</c:v>
                </c:pt>
                <c:pt idx="1503">
                  <c:v>7.7431503534361483E-3</c:v>
                </c:pt>
                <c:pt idx="1504">
                  <c:v>8.1489041034509008E-3</c:v>
                </c:pt>
                <c:pt idx="1505">
                  <c:v>7.4089487254490726E-3</c:v>
                </c:pt>
                <c:pt idx="1506">
                  <c:v>7.0661123468094894E-3</c:v>
                </c:pt>
                <c:pt idx="1507">
                  <c:v>7.0598749252279323E-3</c:v>
                </c:pt>
                <c:pt idx="1508">
                  <c:v>6.3023833488223277E-3</c:v>
                </c:pt>
                <c:pt idx="1509">
                  <c:v>6.9290135646715243E-3</c:v>
                </c:pt>
                <c:pt idx="1510">
                  <c:v>6.8601262083702588E-3</c:v>
                </c:pt>
                <c:pt idx="1511">
                  <c:v>7.4270361694474419E-3</c:v>
                </c:pt>
                <c:pt idx="1512">
                  <c:v>8.0473550297981023E-3</c:v>
                </c:pt>
                <c:pt idx="1513">
                  <c:v>8.4920525513920691E-3</c:v>
                </c:pt>
                <c:pt idx="1514">
                  <c:v>8.4395885162761915E-3</c:v>
                </c:pt>
                <c:pt idx="1515">
                  <c:v>8.7778658450497621E-3</c:v>
                </c:pt>
                <c:pt idx="1516">
                  <c:v>8.7864479004324206E-3</c:v>
                </c:pt>
                <c:pt idx="1517">
                  <c:v>8.7020149685738315E-3</c:v>
                </c:pt>
                <c:pt idx="1518">
                  <c:v>8.6750584211994462E-3</c:v>
                </c:pt>
                <c:pt idx="1519">
                  <c:v>8.5722283237446607E-3</c:v>
                </c:pt>
                <c:pt idx="1520">
                  <c:v>8.4377112313236344E-3</c:v>
                </c:pt>
                <c:pt idx="1521">
                  <c:v>8.2451476276814342E-3</c:v>
                </c:pt>
                <c:pt idx="1522">
                  <c:v>7.7894015237148758E-3</c:v>
                </c:pt>
                <c:pt idx="1523">
                  <c:v>7.7460377052802664E-3</c:v>
                </c:pt>
                <c:pt idx="1524">
                  <c:v>7.5820375687463424E-3</c:v>
                </c:pt>
                <c:pt idx="1525">
                  <c:v>7.5869403205819355E-3</c:v>
                </c:pt>
                <c:pt idx="1526">
                  <c:v>7.5987448190392567E-3</c:v>
                </c:pt>
                <c:pt idx="1527">
                  <c:v>7.5496391282034291E-3</c:v>
                </c:pt>
                <c:pt idx="1528">
                  <c:v>7.4935535177261528E-3</c:v>
                </c:pt>
                <c:pt idx="1529">
                  <c:v>5.860983884901535E-3</c:v>
                </c:pt>
                <c:pt idx="1530">
                  <c:v>5.9328436685829409E-3</c:v>
                </c:pt>
                <c:pt idx="1531">
                  <c:v>6.5846875089128221E-3</c:v>
                </c:pt>
                <c:pt idx="1532">
                  <c:v>6.8725198082463575E-3</c:v>
                </c:pt>
                <c:pt idx="1533">
                  <c:v>7.6223133685480032E-3</c:v>
                </c:pt>
                <c:pt idx="1534">
                  <c:v>9.0402275378267775E-3</c:v>
                </c:pt>
                <c:pt idx="1535">
                  <c:v>9.3189674411517671E-3</c:v>
                </c:pt>
                <c:pt idx="1536">
                  <c:v>9.5277425032731563E-3</c:v>
                </c:pt>
                <c:pt idx="1537">
                  <c:v>9.4593763856397773E-3</c:v>
                </c:pt>
                <c:pt idx="1538">
                  <c:v>9.4040566629826471E-3</c:v>
                </c:pt>
                <c:pt idx="1539">
                  <c:v>9.1666760586763211E-3</c:v>
                </c:pt>
                <c:pt idx="1540">
                  <c:v>9.2885802455247891E-3</c:v>
                </c:pt>
                <c:pt idx="1541">
                  <c:v>9.1681758933411066E-3</c:v>
                </c:pt>
                <c:pt idx="1542">
                  <c:v>9.9616270577143843E-3</c:v>
                </c:pt>
                <c:pt idx="1543">
                  <c:v>1.0050569687665857E-2</c:v>
                </c:pt>
                <c:pt idx="1544">
                  <c:v>1.2494465421505995E-2</c:v>
                </c:pt>
                <c:pt idx="1545">
                  <c:v>1.2635947837718866E-2</c:v>
                </c:pt>
                <c:pt idx="1546">
                  <c:v>1.264793963559731E-2</c:v>
                </c:pt>
                <c:pt idx="1547">
                  <c:v>1.3166328062370026E-2</c:v>
                </c:pt>
                <c:pt idx="1548">
                  <c:v>1.5086262382711366E-2</c:v>
                </c:pt>
                <c:pt idx="1549">
                  <c:v>1.7397806170576711E-2</c:v>
                </c:pt>
                <c:pt idx="1550">
                  <c:v>1.7146062822494233E-2</c:v>
                </c:pt>
                <c:pt idx="1551">
                  <c:v>1.6871264692359934E-2</c:v>
                </c:pt>
                <c:pt idx="1552">
                  <c:v>1.7329549496478181E-2</c:v>
                </c:pt>
                <c:pt idx="1553">
                  <c:v>1.7349478044051073E-2</c:v>
                </c:pt>
                <c:pt idx="1554">
                  <c:v>1.774018302388625E-2</c:v>
                </c:pt>
                <c:pt idx="1555">
                  <c:v>1.716553647327386E-2</c:v>
                </c:pt>
                <c:pt idx="1556">
                  <c:v>1.7443683065584251E-2</c:v>
                </c:pt>
                <c:pt idx="1557">
                  <c:v>1.7330600264924945E-2</c:v>
                </c:pt>
                <c:pt idx="1558">
                  <c:v>1.7626905820120643E-2</c:v>
                </c:pt>
                <c:pt idx="1559">
                  <c:v>1.7450563790799241E-2</c:v>
                </c:pt>
                <c:pt idx="1560">
                  <c:v>1.7896039735630736E-2</c:v>
                </c:pt>
                <c:pt idx="1561">
                  <c:v>1.7884816502497444E-2</c:v>
                </c:pt>
                <c:pt idx="1562">
                  <c:v>1.7611583647385902E-2</c:v>
                </c:pt>
                <c:pt idx="1563">
                  <c:v>1.7806535635123379E-2</c:v>
                </c:pt>
                <c:pt idx="1564">
                  <c:v>1.6534266969242511E-2</c:v>
                </c:pt>
                <c:pt idx="1565">
                  <c:v>1.6389591699056499E-2</c:v>
                </c:pt>
                <c:pt idx="1566">
                  <c:v>1.6326944599188965E-2</c:v>
                </c:pt>
                <c:pt idx="1567">
                  <c:v>1.6046066104674968E-2</c:v>
                </c:pt>
                <c:pt idx="1568">
                  <c:v>1.3584562722504655E-2</c:v>
                </c:pt>
                <c:pt idx="1569">
                  <c:v>1.1457503522564992E-2</c:v>
                </c:pt>
                <c:pt idx="1570">
                  <c:v>1.0961555530979506E-2</c:v>
                </c:pt>
                <c:pt idx="1571">
                  <c:v>1.0449101538549789E-2</c:v>
                </c:pt>
                <c:pt idx="1572">
                  <c:v>1.0047096246680952E-2</c:v>
                </c:pt>
                <c:pt idx="1573">
                  <c:v>1.000804465420427E-2</c:v>
                </c:pt>
                <c:pt idx="1574">
                  <c:v>8.9573368070883213E-3</c:v>
                </c:pt>
                <c:pt idx="1575">
                  <c:v>9.0131029779250502E-3</c:v>
                </c:pt>
                <c:pt idx="1576">
                  <c:v>8.9703913977433828E-3</c:v>
                </c:pt>
                <c:pt idx="1577">
                  <c:v>8.7004686739718777E-3</c:v>
                </c:pt>
                <c:pt idx="1578">
                  <c:v>8.821321881062761E-3</c:v>
                </c:pt>
                <c:pt idx="1579">
                  <c:v>8.9740364342113747E-3</c:v>
                </c:pt>
                <c:pt idx="1580">
                  <c:v>8.4893373944381085E-3</c:v>
                </c:pt>
                <c:pt idx="1581">
                  <c:v>8.6425834304129506E-3</c:v>
                </c:pt>
                <c:pt idx="1582">
                  <c:v>9.1084260755844634E-3</c:v>
                </c:pt>
                <c:pt idx="1583">
                  <c:v>8.6851361722479117E-3</c:v>
                </c:pt>
                <c:pt idx="1584">
                  <c:v>8.0587886065633524E-3</c:v>
                </c:pt>
                <c:pt idx="1585">
                  <c:v>7.884524305501503E-3</c:v>
                </c:pt>
                <c:pt idx="1586">
                  <c:v>7.9051554961272596E-3</c:v>
                </c:pt>
                <c:pt idx="1587">
                  <c:v>8.4552421994034035E-3</c:v>
                </c:pt>
                <c:pt idx="1588">
                  <c:v>8.3338351106456172E-3</c:v>
                </c:pt>
                <c:pt idx="1589">
                  <c:v>8.3065214800719586E-3</c:v>
                </c:pt>
                <c:pt idx="1590">
                  <c:v>8.2949369535291403E-3</c:v>
                </c:pt>
                <c:pt idx="1591">
                  <c:v>8.4649648150066144E-3</c:v>
                </c:pt>
                <c:pt idx="1592">
                  <c:v>8.4924620958647338E-3</c:v>
                </c:pt>
                <c:pt idx="1593">
                  <c:v>8.4934688762190128E-3</c:v>
                </c:pt>
                <c:pt idx="1594">
                  <c:v>8.227847837166586E-3</c:v>
                </c:pt>
                <c:pt idx="1595">
                  <c:v>8.7918166312476106E-3</c:v>
                </c:pt>
                <c:pt idx="1596">
                  <c:v>9.1622810234943987E-3</c:v>
                </c:pt>
                <c:pt idx="1597">
                  <c:v>9.2408764906918295E-3</c:v>
                </c:pt>
                <c:pt idx="1598">
                  <c:v>9.2334659619037873E-3</c:v>
                </c:pt>
                <c:pt idx="1599">
                  <c:v>9.3454090220343247E-3</c:v>
                </c:pt>
                <c:pt idx="1600">
                  <c:v>1.0006265647894752E-2</c:v>
                </c:pt>
                <c:pt idx="1601">
                  <c:v>9.8995541684969903E-3</c:v>
                </c:pt>
                <c:pt idx="1602">
                  <c:v>9.5266566904274024E-3</c:v>
                </c:pt>
                <c:pt idx="1603">
                  <c:v>1.019147235082663E-2</c:v>
                </c:pt>
                <c:pt idx="1604">
                  <c:v>1.0258768557180204E-2</c:v>
                </c:pt>
                <c:pt idx="1605">
                  <c:v>1.0693546318834663E-2</c:v>
                </c:pt>
                <c:pt idx="1606">
                  <c:v>1.1060268104566178E-2</c:v>
                </c:pt>
                <c:pt idx="1607">
                  <c:v>1.3563386135090023E-2</c:v>
                </c:pt>
                <c:pt idx="1608">
                  <c:v>1.4753210043760725E-2</c:v>
                </c:pt>
                <c:pt idx="1609">
                  <c:v>1.4676586490274632E-2</c:v>
                </c:pt>
                <c:pt idx="1610">
                  <c:v>1.4664671703330124E-2</c:v>
                </c:pt>
                <c:pt idx="1611">
                  <c:v>1.4572320139209475E-2</c:v>
                </c:pt>
                <c:pt idx="1612">
                  <c:v>1.5132392118099906E-2</c:v>
                </c:pt>
                <c:pt idx="1613">
                  <c:v>1.5128388324579752E-2</c:v>
                </c:pt>
                <c:pt idx="1614">
                  <c:v>1.6300999248226068E-2</c:v>
                </c:pt>
                <c:pt idx="1615">
                  <c:v>1.6381381607758722E-2</c:v>
                </c:pt>
                <c:pt idx="1616">
                  <c:v>1.6236184461482003E-2</c:v>
                </c:pt>
                <c:pt idx="1617">
                  <c:v>1.6546514699013345E-2</c:v>
                </c:pt>
                <c:pt idx="1618">
                  <c:v>1.7203559079386973E-2</c:v>
                </c:pt>
                <c:pt idx="1619">
                  <c:v>1.721259512312482E-2</c:v>
                </c:pt>
                <c:pt idx="1620">
                  <c:v>1.6904828895666066E-2</c:v>
                </c:pt>
                <c:pt idx="1621">
                  <c:v>1.710177128514441E-2</c:v>
                </c:pt>
                <c:pt idx="1622">
                  <c:v>1.7024306550987085E-2</c:v>
                </c:pt>
                <c:pt idx="1623">
                  <c:v>1.7500833335510793E-2</c:v>
                </c:pt>
                <c:pt idx="1624">
                  <c:v>1.741861510285329E-2</c:v>
                </c:pt>
                <c:pt idx="1625">
                  <c:v>1.7063825482140409E-2</c:v>
                </c:pt>
                <c:pt idx="1626">
                  <c:v>1.7181907604981023E-2</c:v>
                </c:pt>
                <c:pt idx="1627">
                  <c:v>1.4798034550733986E-2</c:v>
                </c:pt>
                <c:pt idx="1628">
                  <c:v>1.4523666766493179E-2</c:v>
                </c:pt>
                <c:pt idx="1629">
                  <c:v>1.4526593841337046E-2</c:v>
                </c:pt>
                <c:pt idx="1630">
                  <c:v>1.4485770451313416E-2</c:v>
                </c:pt>
                <c:pt idx="1631">
                  <c:v>1.5960662210256944E-2</c:v>
                </c:pt>
                <c:pt idx="1632">
                  <c:v>1.5604189758851923E-2</c:v>
                </c:pt>
                <c:pt idx="1633">
                  <c:v>1.6108366848774151E-2</c:v>
                </c:pt>
                <c:pt idx="1634">
                  <c:v>1.4599177520984058E-2</c:v>
                </c:pt>
                <c:pt idx="1635">
                  <c:v>1.4269185683480012E-2</c:v>
                </c:pt>
                <c:pt idx="1636">
                  <c:v>1.4963996266944829E-2</c:v>
                </c:pt>
                <c:pt idx="1637">
                  <c:v>1.4515243994818324E-2</c:v>
                </c:pt>
                <c:pt idx="1638">
                  <c:v>1.4062888618222823E-2</c:v>
                </c:pt>
                <c:pt idx="1639">
                  <c:v>1.4082344571935206E-2</c:v>
                </c:pt>
                <c:pt idx="1640">
                  <c:v>1.3885019987244278E-2</c:v>
                </c:pt>
                <c:pt idx="1641">
                  <c:v>1.3514222278356625E-2</c:v>
                </c:pt>
                <c:pt idx="1642">
                  <c:v>1.3500389641788291E-2</c:v>
                </c:pt>
                <c:pt idx="1643">
                  <c:v>1.2427989722362981E-2</c:v>
                </c:pt>
                <c:pt idx="1644">
                  <c:v>1.3226344246115409E-2</c:v>
                </c:pt>
                <c:pt idx="1645">
                  <c:v>1.3614219210214459E-2</c:v>
                </c:pt>
                <c:pt idx="1646">
                  <c:v>1.4104327137163796E-2</c:v>
                </c:pt>
                <c:pt idx="1647">
                  <c:v>1.4125234436913549E-2</c:v>
                </c:pt>
                <c:pt idx="1648">
                  <c:v>1.3371157012843507E-2</c:v>
                </c:pt>
                <c:pt idx="1649">
                  <c:v>1.4536880664722224E-2</c:v>
                </c:pt>
                <c:pt idx="1650">
                  <c:v>1.4894132826605035E-2</c:v>
                </c:pt>
                <c:pt idx="1651">
                  <c:v>1.3135466854899061E-2</c:v>
                </c:pt>
                <c:pt idx="1652">
                  <c:v>1.3506821763978872E-2</c:v>
                </c:pt>
                <c:pt idx="1653">
                  <c:v>1.3273997098516017E-2</c:v>
                </c:pt>
                <c:pt idx="1654">
                  <c:v>1.4382168563398847E-2</c:v>
                </c:pt>
                <c:pt idx="1655">
                  <c:v>1.6182513897754762E-2</c:v>
                </c:pt>
                <c:pt idx="1656">
                  <c:v>1.5590471486695791E-2</c:v>
                </c:pt>
                <c:pt idx="1657">
                  <c:v>1.8414736686583145E-2</c:v>
                </c:pt>
                <c:pt idx="1658">
                  <c:v>1.7993027520964461E-2</c:v>
                </c:pt>
                <c:pt idx="1659">
                  <c:v>1.8764521821128231E-2</c:v>
                </c:pt>
                <c:pt idx="1660">
                  <c:v>1.8769856241932222E-2</c:v>
                </c:pt>
                <c:pt idx="1661">
                  <c:v>1.9859347819897018E-2</c:v>
                </c:pt>
                <c:pt idx="1662">
                  <c:v>1.9912230661865402E-2</c:v>
                </c:pt>
                <c:pt idx="1663">
                  <c:v>2.1666593752898811E-2</c:v>
                </c:pt>
                <c:pt idx="1664">
                  <c:v>2.222042405929028E-2</c:v>
                </c:pt>
                <c:pt idx="1665">
                  <c:v>2.2433026846735583E-2</c:v>
                </c:pt>
                <c:pt idx="1666">
                  <c:v>2.1968342508593808E-2</c:v>
                </c:pt>
                <c:pt idx="1667">
                  <c:v>2.1941766917245281E-2</c:v>
                </c:pt>
                <c:pt idx="1668">
                  <c:v>2.1555507338651365E-2</c:v>
                </c:pt>
                <c:pt idx="1669">
                  <c:v>2.0302728021927587E-2</c:v>
                </c:pt>
                <c:pt idx="1670">
                  <c:v>2.0719560343304123E-2</c:v>
                </c:pt>
                <c:pt idx="1671">
                  <c:v>2.189433918239141E-2</c:v>
                </c:pt>
                <c:pt idx="1672">
                  <c:v>2.2673343133834054E-2</c:v>
                </c:pt>
                <c:pt idx="1673">
                  <c:v>2.2583356177859278E-2</c:v>
                </c:pt>
                <c:pt idx="1674">
                  <c:v>2.1655540591464455E-2</c:v>
                </c:pt>
                <c:pt idx="1675">
                  <c:v>2.1068266213117456E-2</c:v>
                </c:pt>
                <c:pt idx="1676">
                  <c:v>2.1802759000638959E-2</c:v>
                </c:pt>
                <c:pt idx="1677">
                  <c:v>1.9837206373934779E-2</c:v>
                </c:pt>
                <c:pt idx="1678">
                  <c:v>2.0361932803409151E-2</c:v>
                </c:pt>
                <c:pt idx="1679">
                  <c:v>1.9352670785597367E-2</c:v>
                </c:pt>
                <c:pt idx="1680">
                  <c:v>1.9582782546739799E-2</c:v>
                </c:pt>
                <c:pt idx="1681">
                  <c:v>1.7854569899295309E-2</c:v>
                </c:pt>
                <c:pt idx="1682">
                  <c:v>1.7828267039863715E-2</c:v>
                </c:pt>
                <c:pt idx="1683">
                  <c:v>1.6475654816767757E-2</c:v>
                </c:pt>
                <c:pt idx="1684">
                  <c:v>1.5801174131936709E-2</c:v>
                </c:pt>
                <c:pt idx="1685">
                  <c:v>1.6966863209172092E-2</c:v>
                </c:pt>
                <c:pt idx="1686">
                  <c:v>1.7185123715627366E-2</c:v>
                </c:pt>
                <c:pt idx="1687">
                  <c:v>1.7772871297908679E-2</c:v>
                </c:pt>
                <c:pt idx="1688">
                  <c:v>1.7583448370271895E-2</c:v>
                </c:pt>
                <c:pt idx="1689">
                  <c:v>1.7839909692445498E-2</c:v>
                </c:pt>
                <c:pt idx="1690">
                  <c:v>1.7830272913034292E-2</c:v>
                </c:pt>
                <c:pt idx="1691">
                  <c:v>1.6122189881177369E-2</c:v>
                </c:pt>
                <c:pt idx="1692">
                  <c:v>1.5206734716578168E-2</c:v>
                </c:pt>
                <c:pt idx="1693">
                  <c:v>1.5254088743557536E-2</c:v>
                </c:pt>
                <c:pt idx="1694">
                  <c:v>1.5217277980610526E-2</c:v>
                </c:pt>
                <c:pt idx="1695">
                  <c:v>1.5390112541853648E-2</c:v>
                </c:pt>
                <c:pt idx="1696">
                  <c:v>1.425735140236384E-2</c:v>
                </c:pt>
                <c:pt idx="1697">
                  <c:v>1.4263138690195805E-2</c:v>
                </c:pt>
                <c:pt idx="1698">
                  <c:v>1.340881299877706E-2</c:v>
                </c:pt>
                <c:pt idx="1699">
                  <c:v>1.3751123131311018E-2</c:v>
                </c:pt>
                <c:pt idx="1700">
                  <c:v>1.3587168318864371E-2</c:v>
                </c:pt>
                <c:pt idx="1701">
                  <c:v>1.3608967454610052E-2</c:v>
                </c:pt>
                <c:pt idx="1702">
                  <c:v>1.351825480334528E-2</c:v>
                </c:pt>
                <c:pt idx="1703">
                  <c:v>1.3801125518129859E-2</c:v>
                </c:pt>
                <c:pt idx="1704">
                  <c:v>1.4855600304531525E-2</c:v>
                </c:pt>
                <c:pt idx="1705">
                  <c:v>1.3505483753840785E-2</c:v>
                </c:pt>
                <c:pt idx="1706">
                  <c:v>1.2925175279484323E-2</c:v>
                </c:pt>
                <c:pt idx="1707">
                  <c:v>1.2250196771852895E-2</c:v>
                </c:pt>
                <c:pt idx="1708">
                  <c:v>1.4741111023297497E-2</c:v>
                </c:pt>
                <c:pt idx="1709">
                  <c:v>1.4524676069811452E-2</c:v>
                </c:pt>
                <c:pt idx="1710">
                  <c:v>1.4302419838730394E-2</c:v>
                </c:pt>
                <c:pt idx="1711">
                  <c:v>1.4292605691896391E-2</c:v>
                </c:pt>
                <c:pt idx="1712">
                  <c:v>1.4164901655734481E-2</c:v>
                </c:pt>
                <c:pt idx="1713">
                  <c:v>1.4302718378530184E-2</c:v>
                </c:pt>
                <c:pt idx="1714">
                  <c:v>1.3703806304524507E-2</c:v>
                </c:pt>
                <c:pt idx="1715">
                  <c:v>1.3275051392455953E-2</c:v>
                </c:pt>
                <c:pt idx="1716">
                  <c:v>1.3984395515783758E-2</c:v>
                </c:pt>
                <c:pt idx="1717">
                  <c:v>1.6209470992597452E-2</c:v>
                </c:pt>
                <c:pt idx="1718">
                  <c:v>1.5527661783091611E-2</c:v>
                </c:pt>
                <c:pt idx="1719">
                  <c:v>1.5438283034711585E-2</c:v>
                </c:pt>
                <c:pt idx="1720">
                  <c:v>1.5477114760192636E-2</c:v>
                </c:pt>
                <c:pt idx="1721">
                  <c:v>1.6630663763144288E-2</c:v>
                </c:pt>
                <c:pt idx="1722">
                  <c:v>1.68437624424819E-2</c:v>
                </c:pt>
                <c:pt idx="1723">
                  <c:v>1.6867252211062382E-2</c:v>
                </c:pt>
                <c:pt idx="1724">
                  <c:v>1.6506917491189217E-2</c:v>
                </c:pt>
                <c:pt idx="1725">
                  <c:v>1.8926141674413411E-2</c:v>
                </c:pt>
                <c:pt idx="1726">
                  <c:v>1.924257040187826E-2</c:v>
                </c:pt>
                <c:pt idx="1727">
                  <c:v>1.9193404850482577E-2</c:v>
                </c:pt>
                <c:pt idx="1728">
                  <c:v>1.7833428756569208E-2</c:v>
                </c:pt>
                <c:pt idx="1729">
                  <c:v>1.8199069543873524E-2</c:v>
                </c:pt>
                <c:pt idx="1730">
                  <c:v>1.8123666464850804E-2</c:v>
                </c:pt>
                <c:pt idx="1731">
                  <c:v>1.8129496746117482E-2</c:v>
                </c:pt>
                <c:pt idx="1732">
                  <c:v>1.8975017139174395E-2</c:v>
                </c:pt>
                <c:pt idx="1733">
                  <c:v>2.148259129924323E-2</c:v>
                </c:pt>
                <c:pt idx="1734">
                  <c:v>2.2446563970397907E-2</c:v>
                </c:pt>
                <c:pt idx="1735">
                  <c:v>2.4365468365982326E-2</c:v>
                </c:pt>
                <c:pt idx="1736">
                  <c:v>2.3810501819517372E-2</c:v>
                </c:pt>
                <c:pt idx="1737">
                  <c:v>2.2982258333448656E-2</c:v>
                </c:pt>
                <c:pt idx="1738">
                  <c:v>2.265463143011048E-2</c:v>
                </c:pt>
                <c:pt idx="1739">
                  <c:v>2.325633284356075E-2</c:v>
                </c:pt>
                <c:pt idx="1740">
                  <c:v>2.4416264926005331E-2</c:v>
                </c:pt>
                <c:pt idx="1741">
                  <c:v>2.4426264403766024E-2</c:v>
                </c:pt>
                <c:pt idx="1742">
                  <c:v>2.4434823445326142E-2</c:v>
                </c:pt>
                <c:pt idx="1743">
                  <c:v>2.4815829119568367E-2</c:v>
                </c:pt>
                <c:pt idx="1744">
                  <c:v>2.8030396534229004E-2</c:v>
                </c:pt>
                <c:pt idx="1745">
                  <c:v>2.6500888798319938E-2</c:v>
                </c:pt>
                <c:pt idx="1746">
                  <c:v>2.632406695740961E-2</c:v>
                </c:pt>
                <c:pt idx="1747">
                  <c:v>2.7115660181372334E-2</c:v>
                </c:pt>
                <c:pt idx="1748">
                  <c:v>2.7494441360132529E-2</c:v>
                </c:pt>
                <c:pt idx="1749">
                  <c:v>2.7167206574080376E-2</c:v>
                </c:pt>
                <c:pt idx="1750">
                  <c:v>2.7097096526854117E-2</c:v>
                </c:pt>
                <c:pt idx="1751">
                  <c:v>2.7093272189745572E-2</c:v>
                </c:pt>
                <c:pt idx="1752">
                  <c:v>2.6943501645504957E-2</c:v>
                </c:pt>
                <c:pt idx="1753">
                  <c:v>2.5240014261920105E-2</c:v>
                </c:pt>
                <c:pt idx="1754">
                  <c:v>2.5278643335330756E-2</c:v>
                </c:pt>
                <c:pt idx="1755">
                  <c:v>2.4414131672923656E-2</c:v>
                </c:pt>
                <c:pt idx="1756">
                  <c:v>2.4566033595802991E-2</c:v>
                </c:pt>
                <c:pt idx="1757">
                  <c:v>2.4250529601565547E-2</c:v>
                </c:pt>
                <c:pt idx="1758">
                  <c:v>2.4238833705845422E-2</c:v>
                </c:pt>
                <c:pt idx="1759">
                  <c:v>2.4679052675531232E-2</c:v>
                </c:pt>
                <c:pt idx="1760">
                  <c:v>2.4447888423005344E-2</c:v>
                </c:pt>
                <c:pt idx="1761">
                  <c:v>2.3035334752901516E-2</c:v>
                </c:pt>
                <c:pt idx="1762">
                  <c:v>2.3976323464691345E-2</c:v>
                </c:pt>
                <c:pt idx="1763">
                  <c:v>2.3704121857838767E-2</c:v>
                </c:pt>
                <c:pt idx="1764">
                  <c:v>2.1668567026958446E-2</c:v>
                </c:pt>
                <c:pt idx="1765">
                  <c:v>2.1649679218362389E-2</c:v>
                </c:pt>
                <c:pt idx="1766">
                  <c:v>2.1640390687692225E-2</c:v>
                </c:pt>
                <c:pt idx="1767">
                  <c:v>2.136864634551066E-2</c:v>
                </c:pt>
                <c:pt idx="1768">
                  <c:v>2.1393849116633768E-2</c:v>
                </c:pt>
                <c:pt idx="1769">
                  <c:v>2.1436095177196111E-2</c:v>
                </c:pt>
                <c:pt idx="1770">
                  <c:v>2.1090840644694166E-2</c:v>
                </c:pt>
                <c:pt idx="1771">
                  <c:v>2.2697922306271771E-2</c:v>
                </c:pt>
                <c:pt idx="1772">
                  <c:v>3.0300316997766159E-2</c:v>
                </c:pt>
                <c:pt idx="1773">
                  <c:v>2.9364920977302259E-2</c:v>
                </c:pt>
                <c:pt idx="1774">
                  <c:v>2.9256133538259566E-2</c:v>
                </c:pt>
                <c:pt idx="1775">
                  <c:v>2.9947814340091854E-2</c:v>
                </c:pt>
                <c:pt idx="1776">
                  <c:v>2.9859494434341306E-2</c:v>
                </c:pt>
                <c:pt idx="1777">
                  <c:v>3.0152242965102584E-2</c:v>
                </c:pt>
                <c:pt idx="1778">
                  <c:v>3.041539162565661E-2</c:v>
                </c:pt>
                <c:pt idx="1779">
                  <c:v>3.0488461771826281E-2</c:v>
                </c:pt>
                <c:pt idx="1780">
                  <c:v>2.912582294014622E-2</c:v>
                </c:pt>
                <c:pt idx="1781">
                  <c:v>3.0641378649545161E-2</c:v>
                </c:pt>
                <c:pt idx="1782">
                  <c:v>2.9509342955248232E-2</c:v>
                </c:pt>
                <c:pt idx="1783">
                  <c:v>2.9723925885795636E-2</c:v>
                </c:pt>
                <c:pt idx="1784">
                  <c:v>3.0636525466725104E-2</c:v>
                </c:pt>
                <c:pt idx="1785">
                  <c:v>3.0931838628864915E-2</c:v>
                </c:pt>
                <c:pt idx="1786">
                  <c:v>3.1522196472740578E-2</c:v>
                </c:pt>
                <c:pt idx="1787">
                  <c:v>3.0788917158041405E-2</c:v>
                </c:pt>
                <c:pt idx="1788">
                  <c:v>3.1086663228561757E-2</c:v>
                </c:pt>
                <c:pt idx="1789">
                  <c:v>3.0774663594210945E-2</c:v>
                </c:pt>
                <c:pt idx="1790">
                  <c:v>3.0747988292670062E-2</c:v>
                </c:pt>
                <c:pt idx="1791">
                  <c:v>3.0184862814454479E-2</c:v>
                </c:pt>
                <c:pt idx="1792">
                  <c:v>2.3139503766175511E-2</c:v>
                </c:pt>
                <c:pt idx="1793">
                  <c:v>2.3363828891472222E-2</c:v>
                </c:pt>
                <c:pt idx="1794">
                  <c:v>2.4289212225779355E-2</c:v>
                </c:pt>
                <c:pt idx="1795">
                  <c:v>2.2954198370838445E-2</c:v>
                </c:pt>
                <c:pt idx="1796">
                  <c:v>2.2926235665312215E-2</c:v>
                </c:pt>
                <c:pt idx="1797">
                  <c:v>2.2803283893868358E-2</c:v>
                </c:pt>
                <c:pt idx="1798">
                  <c:v>2.2695639405012125E-2</c:v>
                </c:pt>
                <c:pt idx="1799">
                  <c:v>2.0776989980018173E-2</c:v>
                </c:pt>
                <c:pt idx="1800">
                  <c:v>2.0708138460095005E-2</c:v>
                </c:pt>
                <c:pt idx="1801">
                  <c:v>1.9001361776521678E-2</c:v>
                </c:pt>
                <c:pt idx="1802">
                  <c:v>2.0813913766001849E-2</c:v>
                </c:pt>
                <c:pt idx="1803">
                  <c:v>2.033156304202783E-2</c:v>
                </c:pt>
                <c:pt idx="1804">
                  <c:v>1.942422132572522E-2</c:v>
                </c:pt>
                <c:pt idx="1805">
                  <c:v>2.410390714390663E-2</c:v>
                </c:pt>
                <c:pt idx="1806">
                  <c:v>2.3671186242026264E-2</c:v>
                </c:pt>
                <c:pt idx="1807">
                  <c:v>2.3781644298727204E-2</c:v>
                </c:pt>
                <c:pt idx="1808">
                  <c:v>2.3613173236000269E-2</c:v>
                </c:pt>
                <c:pt idx="1809">
                  <c:v>2.3534211377818984E-2</c:v>
                </c:pt>
                <c:pt idx="1810">
                  <c:v>2.5693367441845104E-2</c:v>
                </c:pt>
                <c:pt idx="1811">
                  <c:v>2.5578019123348162E-2</c:v>
                </c:pt>
                <c:pt idx="1812">
                  <c:v>2.6223083953756748E-2</c:v>
                </c:pt>
                <c:pt idx="1813">
                  <c:v>2.6075062636942002E-2</c:v>
                </c:pt>
                <c:pt idx="1814">
                  <c:v>2.5251793995291504E-2</c:v>
                </c:pt>
                <c:pt idx="1815">
                  <c:v>2.5829345200149907E-2</c:v>
                </c:pt>
                <c:pt idx="1816">
                  <c:v>2.5898222089662207E-2</c:v>
                </c:pt>
                <c:pt idx="1817">
                  <c:v>2.5678456869372129E-2</c:v>
                </c:pt>
                <c:pt idx="1818">
                  <c:v>2.5275267762853677E-2</c:v>
                </c:pt>
                <c:pt idx="1819">
                  <c:v>2.7712780713480517E-2</c:v>
                </c:pt>
                <c:pt idx="1820">
                  <c:v>2.759569169039941E-2</c:v>
                </c:pt>
                <c:pt idx="1821">
                  <c:v>2.7780810508608211E-2</c:v>
                </c:pt>
                <c:pt idx="1822">
                  <c:v>2.601134862898348E-2</c:v>
                </c:pt>
                <c:pt idx="1823">
                  <c:v>2.6000820449146474E-2</c:v>
                </c:pt>
                <c:pt idx="1824">
                  <c:v>2.5873638195037164E-2</c:v>
                </c:pt>
                <c:pt idx="1825">
                  <c:v>2.2832933820788104E-2</c:v>
                </c:pt>
                <c:pt idx="1826">
                  <c:v>2.2370875015351645E-2</c:v>
                </c:pt>
                <c:pt idx="1827">
                  <c:v>2.2691296599625609E-2</c:v>
                </c:pt>
                <c:pt idx="1828">
                  <c:v>2.2284258457908844E-2</c:v>
                </c:pt>
                <c:pt idx="1829">
                  <c:v>2.2330814122680551E-2</c:v>
                </c:pt>
                <c:pt idx="1830">
                  <c:v>2.1509633835143337E-2</c:v>
                </c:pt>
                <c:pt idx="1831">
                  <c:v>2.1320846938685901E-2</c:v>
                </c:pt>
                <c:pt idx="1832">
                  <c:v>1.9728545486820973E-2</c:v>
                </c:pt>
                <c:pt idx="1833">
                  <c:v>1.9622765354203091E-2</c:v>
                </c:pt>
                <c:pt idx="1834">
                  <c:v>1.9655755318550964E-2</c:v>
                </c:pt>
                <c:pt idx="1835">
                  <c:v>1.9221144223574276E-2</c:v>
                </c:pt>
                <c:pt idx="1836">
                  <c:v>1.9434607278825709E-2</c:v>
                </c:pt>
                <c:pt idx="1837">
                  <c:v>1.9098174356804755E-2</c:v>
                </c:pt>
                <c:pt idx="1838">
                  <c:v>1.9148644656769055E-2</c:v>
                </c:pt>
                <c:pt idx="1839">
                  <c:v>1.5538889203814913E-2</c:v>
                </c:pt>
                <c:pt idx="1840">
                  <c:v>1.5996622671657489E-2</c:v>
                </c:pt>
                <c:pt idx="1841">
                  <c:v>1.6313041904381157E-2</c:v>
                </c:pt>
                <c:pt idx="1842">
                  <c:v>1.5851114538276239E-2</c:v>
                </c:pt>
                <c:pt idx="1843">
                  <c:v>1.5863477659025967E-2</c:v>
                </c:pt>
                <c:pt idx="1844">
                  <c:v>1.5474829559637844E-2</c:v>
                </c:pt>
                <c:pt idx="1845">
                  <c:v>1.6077829466244326E-2</c:v>
                </c:pt>
                <c:pt idx="1846">
                  <c:v>1.5945682569118217E-2</c:v>
                </c:pt>
                <c:pt idx="1847">
                  <c:v>1.5621625437349506E-2</c:v>
                </c:pt>
                <c:pt idx="1848">
                  <c:v>1.6390297589619185E-2</c:v>
                </c:pt>
                <c:pt idx="1849">
                  <c:v>1.6251849074199382E-2</c:v>
                </c:pt>
                <c:pt idx="1850">
                  <c:v>1.3823816796120193E-2</c:v>
                </c:pt>
                <c:pt idx="1851">
                  <c:v>1.3996900749110672E-2</c:v>
                </c:pt>
                <c:pt idx="1852">
                  <c:v>1.4116238804022225E-2</c:v>
                </c:pt>
                <c:pt idx="1853">
                  <c:v>1.380668197502343E-2</c:v>
                </c:pt>
                <c:pt idx="1854">
                  <c:v>1.4200589211880291E-2</c:v>
                </c:pt>
                <c:pt idx="1855">
                  <c:v>1.4728903156211403E-2</c:v>
                </c:pt>
                <c:pt idx="1856">
                  <c:v>1.3745505175572034E-2</c:v>
                </c:pt>
                <c:pt idx="1857">
                  <c:v>1.3733162416755587E-2</c:v>
                </c:pt>
                <c:pt idx="1858">
                  <c:v>1.4307618953097113E-2</c:v>
                </c:pt>
                <c:pt idx="1859">
                  <c:v>1.4022349460598561E-2</c:v>
                </c:pt>
                <c:pt idx="1860">
                  <c:v>1.3849216105034111E-2</c:v>
                </c:pt>
                <c:pt idx="1861">
                  <c:v>1.2642353827086625E-2</c:v>
                </c:pt>
                <c:pt idx="1862">
                  <c:v>1.3186019741219454E-2</c:v>
                </c:pt>
                <c:pt idx="1863">
                  <c:v>1.331548153606452E-2</c:v>
                </c:pt>
                <c:pt idx="1864">
                  <c:v>1.3326148651537226E-2</c:v>
                </c:pt>
                <c:pt idx="1865">
                  <c:v>1.277313920892976E-2</c:v>
                </c:pt>
                <c:pt idx="1866">
                  <c:v>1.6266537529155328E-2</c:v>
                </c:pt>
                <c:pt idx="1867">
                  <c:v>1.6884424067956975E-2</c:v>
                </c:pt>
                <c:pt idx="1868">
                  <c:v>1.5787952929010977E-2</c:v>
                </c:pt>
                <c:pt idx="1869">
                  <c:v>1.6202412655634886E-2</c:v>
                </c:pt>
                <c:pt idx="1870">
                  <c:v>1.6291433850270605E-2</c:v>
                </c:pt>
                <c:pt idx="1871">
                  <c:v>1.6777952716664789E-2</c:v>
                </c:pt>
                <c:pt idx="1872">
                  <c:v>1.7097953900694667E-2</c:v>
                </c:pt>
                <c:pt idx="1873">
                  <c:v>1.8371870095417596E-2</c:v>
                </c:pt>
                <c:pt idx="1874">
                  <c:v>1.836409359443951E-2</c:v>
                </c:pt>
                <c:pt idx="1875">
                  <c:v>1.885781715225843E-2</c:v>
                </c:pt>
                <c:pt idx="1876">
                  <c:v>1.9632284424273221E-2</c:v>
                </c:pt>
                <c:pt idx="1877">
                  <c:v>2.0118082596495515E-2</c:v>
                </c:pt>
                <c:pt idx="1878">
                  <c:v>1.9710920838916898E-2</c:v>
                </c:pt>
                <c:pt idx="1879">
                  <c:v>2.0146228525488311E-2</c:v>
                </c:pt>
                <c:pt idx="1880">
                  <c:v>2.1072162285340881E-2</c:v>
                </c:pt>
                <c:pt idx="1881">
                  <c:v>2.1087033079739317E-2</c:v>
                </c:pt>
                <c:pt idx="1882">
                  <c:v>2.0926349422071767E-2</c:v>
                </c:pt>
                <c:pt idx="1883">
                  <c:v>2.0844849063987061E-2</c:v>
                </c:pt>
                <c:pt idx="1884">
                  <c:v>2.0904607147589422E-2</c:v>
                </c:pt>
                <c:pt idx="1885">
                  <c:v>1.9647922226655703E-2</c:v>
                </c:pt>
                <c:pt idx="1886">
                  <c:v>1.8106217587246527E-2</c:v>
                </c:pt>
                <c:pt idx="1887">
                  <c:v>2.4269313148888458E-2</c:v>
                </c:pt>
                <c:pt idx="1888">
                  <c:v>2.8624295848116724E-2</c:v>
                </c:pt>
                <c:pt idx="1889">
                  <c:v>2.9101431639760807E-2</c:v>
                </c:pt>
                <c:pt idx="1890">
                  <c:v>2.8932705474894477E-2</c:v>
                </c:pt>
                <c:pt idx="1891">
                  <c:v>2.9208715084827742E-2</c:v>
                </c:pt>
                <c:pt idx="1892">
                  <c:v>2.8837269574378065E-2</c:v>
                </c:pt>
                <c:pt idx="1893">
                  <c:v>3.2659918024090254E-2</c:v>
                </c:pt>
                <c:pt idx="1894">
                  <c:v>3.2906566021184976E-2</c:v>
                </c:pt>
                <c:pt idx="1895">
                  <c:v>3.2323543192652911E-2</c:v>
                </c:pt>
                <c:pt idx="1896">
                  <c:v>3.1900063269579622E-2</c:v>
                </c:pt>
                <c:pt idx="1897">
                  <c:v>3.227276895197348E-2</c:v>
                </c:pt>
                <c:pt idx="1898">
                  <c:v>3.2621706077312615E-2</c:v>
                </c:pt>
                <c:pt idx="1899">
                  <c:v>3.5933215995491735E-2</c:v>
                </c:pt>
                <c:pt idx="1900">
                  <c:v>3.5370626972046106E-2</c:v>
                </c:pt>
                <c:pt idx="1901">
                  <c:v>3.5838554375537818E-2</c:v>
                </c:pt>
                <c:pt idx="1902">
                  <c:v>3.8092790224114124E-2</c:v>
                </c:pt>
                <c:pt idx="1903">
                  <c:v>3.8129325040961864E-2</c:v>
                </c:pt>
                <c:pt idx="1904">
                  <c:v>3.7976582590121225E-2</c:v>
                </c:pt>
                <c:pt idx="1905">
                  <c:v>3.7935171149102186E-2</c:v>
                </c:pt>
                <c:pt idx="1906">
                  <c:v>3.7732654762944608E-2</c:v>
                </c:pt>
                <c:pt idx="1907">
                  <c:v>3.6186121007137834E-2</c:v>
                </c:pt>
                <c:pt idx="1908">
                  <c:v>3.1902585131202622E-2</c:v>
                </c:pt>
                <c:pt idx="1909">
                  <c:v>3.2514071096450381E-2</c:v>
                </c:pt>
                <c:pt idx="1910">
                  <c:v>3.3598123982572822E-2</c:v>
                </c:pt>
                <c:pt idx="1911">
                  <c:v>3.2268753365093779E-2</c:v>
                </c:pt>
                <c:pt idx="1912">
                  <c:v>3.3070471053814783E-2</c:v>
                </c:pt>
                <c:pt idx="1913">
                  <c:v>3.0278030390280816E-2</c:v>
                </c:pt>
                <c:pt idx="1914">
                  <c:v>3.0231845305064016E-2</c:v>
                </c:pt>
                <c:pt idx="1915">
                  <c:v>3.0255489253810313E-2</c:v>
                </c:pt>
                <c:pt idx="1916">
                  <c:v>3.0721639260961532E-2</c:v>
                </c:pt>
                <c:pt idx="1917">
                  <c:v>3.0379752378840108E-2</c:v>
                </c:pt>
                <c:pt idx="1918">
                  <c:v>2.9885333257030116E-2</c:v>
                </c:pt>
                <c:pt idx="1919">
                  <c:v>2.5849238759317352E-2</c:v>
                </c:pt>
                <c:pt idx="1920">
                  <c:v>2.6499704293000879E-2</c:v>
                </c:pt>
                <c:pt idx="1921">
                  <c:v>2.6896992353736493E-2</c:v>
                </c:pt>
                <c:pt idx="1922">
                  <c:v>2.3516794865142472E-2</c:v>
                </c:pt>
                <c:pt idx="1923">
                  <c:v>2.3586566267937831E-2</c:v>
                </c:pt>
                <c:pt idx="1924">
                  <c:v>2.4525737917386593E-2</c:v>
                </c:pt>
                <c:pt idx="1925">
                  <c:v>2.4696460286371597E-2</c:v>
                </c:pt>
                <c:pt idx="1926">
                  <c:v>2.4427830580274611E-2</c:v>
                </c:pt>
                <c:pt idx="1927">
                  <c:v>2.2174774928786268E-2</c:v>
                </c:pt>
                <c:pt idx="1928">
                  <c:v>2.3176181979637393E-2</c:v>
                </c:pt>
                <c:pt idx="1929">
                  <c:v>2.2240924614731754E-2</c:v>
                </c:pt>
                <c:pt idx="1930">
                  <c:v>2.2515138118707478E-2</c:v>
                </c:pt>
                <c:pt idx="1931">
                  <c:v>2.3839447071025123E-2</c:v>
                </c:pt>
                <c:pt idx="1932">
                  <c:v>2.3165610615468263E-2</c:v>
                </c:pt>
                <c:pt idx="1933">
                  <c:v>2.3040555230269769E-2</c:v>
                </c:pt>
                <c:pt idx="1934">
                  <c:v>2.2896937703260938E-2</c:v>
                </c:pt>
                <c:pt idx="1935">
                  <c:v>3.0146600433911735E-2</c:v>
                </c:pt>
                <c:pt idx="1936">
                  <c:v>3.3414006153083826E-2</c:v>
                </c:pt>
                <c:pt idx="1937">
                  <c:v>3.5427892102537925E-2</c:v>
                </c:pt>
                <c:pt idx="1938">
                  <c:v>4.3539115496380114E-2</c:v>
                </c:pt>
                <c:pt idx="1939">
                  <c:v>4.343383974595609E-2</c:v>
                </c:pt>
                <c:pt idx="1940">
                  <c:v>4.7766382363325019E-2</c:v>
                </c:pt>
                <c:pt idx="1941">
                  <c:v>4.7160637830208095E-2</c:v>
                </c:pt>
                <c:pt idx="1942">
                  <c:v>4.7233163848011447E-2</c:v>
                </c:pt>
                <c:pt idx="1943">
                  <c:v>4.7393889045011919E-2</c:v>
                </c:pt>
                <c:pt idx="1944">
                  <c:v>4.7328845205970325E-2</c:v>
                </c:pt>
                <c:pt idx="1945">
                  <c:v>5.0176362231712283E-2</c:v>
                </c:pt>
                <c:pt idx="1946">
                  <c:v>5.2284044738834488E-2</c:v>
                </c:pt>
                <c:pt idx="1947">
                  <c:v>5.2413232099048537E-2</c:v>
                </c:pt>
                <c:pt idx="1948">
                  <c:v>5.3933485024878103E-2</c:v>
                </c:pt>
                <c:pt idx="1949">
                  <c:v>5.4853922674214892E-2</c:v>
                </c:pt>
                <c:pt idx="1950">
                  <c:v>5.3923816936260041E-2</c:v>
                </c:pt>
                <c:pt idx="1951">
                  <c:v>5.5546664547835765E-2</c:v>
                </c:pt>
                <c:pt idx="1952">
                  <c:v>5.5411085994491037E-2</c:v>
                </c:pt>
                <c:pt idx="1953">
                  <c:v>5.8640833752280692E-2</c:v>
                </c:pt>
                <c:pt idx="1954">
                  <c:v>6.8397765299311228E-2</c:v>
                </c:pt>
                <c:pt idx="1955">
                  <c:v>6.6904076903101517E-2</c:v>
                </c:pt>
                <c:pt idx="1956">
                  <c:v>6.6377637107948056E-2</c:v>
                </c:pt>
                <c:pt idx="1957">
                  <c:v>7.0792363160458005E-2</c:v>
                </c:pt>
                <c:pt idx="1958">
                  <c:v>6.6110919690632153E-2</c:v>
                </c:pt>
                <c:pt idx="1959">
                  <c:v>6.5662801914220831E-2</c:v>
                </c:pt>
                <c:pt idx="1960">
                  <c:v>6.3723205767520025E-2</c:v>
                </c:pt>
                <c:pt idx="1961">
                  <c:v>6.3689102714086926E-2</c:v>
                </c:pt>
                <c:pt idx="1962">
                  <c:v>6.5156247763968569E-2</c:v>
                </c:pt>
                <c:pt idx="1963">
                  <c:v>6.4546158220182157E-2</c:v>
                </c:pt>
                <c:pt idx="1964">
                  <c:v>6.4064365249932489E-2</c:v>
                </c:pt>
                <c:pt idx="1965">
                  <c:v>6.3539720320680379E-2</c:v>
                </c:pt>
                <c:pt idx="1966">
                  <c:v>7.5596029912182047E-2</c:v>
                </c:pt>
                <c:pt idx="1967">
                  <c:v>7.5645845808824524E-2</c:v>
                </c:pt>
                <c:pt idx="1968">
                  <c:v>7.6062105264548083E-2</c:v>
                </c:pt>
                <c:pt idx="1969">
                  <c:v>7.7689481609546224E-2</c:v>
                </c:pt>
                <c:pt idx="1970">
                  <c:v>7.7727138698000006E-2</c:v>
                </c:pt>
                <c:pt idx="1971">
                  <c:v>7.7460209325136684E-2</c:v>
                </c:pt>
                <c:pt idx="1972">
                  <c:v>8.0671356672337144E-2</c:v>
                </c:pt>
                <c:pt idx="1973">
                  <c:v>7.8223077575000743E-2</c:v>
                </c:pt>
                <c:pt idx="1974">
                  <c:v>7.2337080899107786E-2</c:v>
                </c:pt>
                <c:pt idx="1975">
                  <c:v>7.3572994431199232E-2</c:v>
                </c:pt>
                <c:pt idx="1976">
                  <c:v>7.2440387246905394E-2</c:v>
                </c:pt>
                <c:pt idx="1977">
                  <c:v>6.8679294855944373E-2</c:v>
                </c:pt>
                <c:pt idx="1978">
                  <c:v>7.3024261525824238E-2</c:v>
                </c:pt>
                <c:pt idx="1979">
                  <c:v>7.6570772204973436E-2</c:v>
                </c:pt>
                <c:pt idx="1980">
                  <c:v>7.6645734210261968E-2</c:v>
                </c:pt>
                <c:pt idx="1981">
                  <c:v>7.6472957023432167E-2</c:v>
                </c:pt>
                <c:pt idx="1982">
                  <c:v>7.9550635599419703E-2</c:v>
                </c:pt>
                <c:pt idx="1983">
                  <c:v>8.0924426397180366E-2</c:v>
                </c:pt>
                <c:pt idx="1984">
                  <c:v>8.2438334030252858E-2</c:v>
                </c:pt>
                <c:pt idx="1985">
                  <c:v>9.2398835325338671E-2</c:v>
                </c:pt>
                <c:pt idx="1986">
                  <c:v>8.2800479189845108E-2</c:v>
                </c:pt>
                <c:pt idx="1987">
                  <c:v>8.3477586002470405E-2</c:v>
                </c:pt>
                <c:pt idx="1988">
                  <c:v>8.2894021220044647E-2</c:v>
                </c:pt>
                <c:pt idx="1989">
                  <c:v>9.0884012283973151E-2</c:v>
                </c:pt>
                <c:pt idx="1990">
                  <c:v>9.7004165520091959E-2</c:v>
                </c:pt>
                <c:pt idx="1991">
                  <c:v>9.6764199279476021E-2</c:v>
                </c:pt>
                <c:pt idx="1992">
                  <c:v>9.4467944841536894E-2</c:v>
                </c:pt>
                <c:pt idx="1993">
                  <c:v>9.7195374470534432E-2</c:v>
                </c:pt>
                <c:pt idx="1994">
                  <c:v>9.8723914563916965E-2</c:v>
                </c:pt>
                <c:pt idx="1995">
                  <c:v>9.8418304727989639E-2</c:v>
                </c:pt>
                <c:pt idx="1996">
                  <c:v>9.9875926703513085E-2</c:v>
                </c:pt>
                <c:pt idx="1997">
                  <c:v>0.10467405961437694</c:v>
                </c:pt>
                <c:pt idx="1998">
                  <c:v>0.10433171539585748</c:v>
                </c:pt>
                <c:pt idx="1999">
                  <c:v>0.1015317974036133</c:v>
                </c:pt>
                <c:pt idx="2000">
                  <c:v>0.10541318927640947</c:v>
                </c:pt>
                <c:pt idx="2001">
                  <c:v>0.10526376371537664</c:v>
                </c:pt>
                <c:pt idx="2002">
                  <c:v>0.10225797762780753</c:v>
                </c:pt>
                <c:pt idx="2003">
                  <c:v>9.9792432353766614E-2</c:v>
                </c:pt>
                <c:pt idx="2004">
                  <c:v>9.9964382960876452E-2</c:v>
                </c:pt>
                <c:pt idx="2005">
                  <c:v>9.2289332664394388E-2</c:v>
                </c:pt>
                <c:pt idx="2006">
                  <c:v>9.2289996457793594E-2</c:v>
                </c:pt>
                <c:pt idx="2007">
                  <c:v>9.1876805115771856E-2</c:v>
                </c:pt>
                <c:pt idx="2008">
                  <c:v>9.2739309181572832E-2</c:v>
                </c:pt>
                <c:pt idx="2009">
                  <c:v>8.0058125486193121E-2</c:v>
                </c:pt>
                <c:pt idx="2010">
                  <c:v>7.574292317823958E-2</c:v>
                </c:pt>
                <c:pt idx="2011">
                  <c:v>7.5922881502687237E-2</c:v>
                </c:pt>
                <c:pt idx="2012">
                  <c:v>7.5726913117352468E-2</c:v>
                </c:pt>
                <c:pt idx="2013">
                  <c:v>7.3296267335806159E-2</c:v>
                </c:pt>
                <c:pt idx="2014">
                  <c:v>7.0768555074181769E-2</c:v>
                </c:pt>
                <c:pt idx="2015">
                  <c:v>6.7849423528250644E-2</c:v>
                </c:pt>
                <c:pt idx="2016">
                  <c:v>6.6481863208500427E-2</c:v>
                </c:pt>
                <c:pt idx="2017">
                  <c:v>5.8239607873390636E-2</c:v>
                </c:pt>
                <c:pt idx="2018">
                  <c:v>5.3311867070889724E-2</c:v>
                </c:pt>
                <c:pt idx="2019">
                  <c:v>5.3818983300244011E-2</c:v>
                </c:pt>
                <c:pt idx="2020">
                  <c:v>4.298522821737838E-2</c:v>
                </c:pt>
                <c:pt idx="2021">
                  <c:v>4.4181625820202346E-2</c:v>
                </c:pt>
                <c:pt idx="2022">
                  <c:v>4.7938750078321907E-2</c:v>
                </c:pt>
                <c:pt idx="2023">
                  <c:v>5.2433810297586543E-2</c:v>
                </c:pt>
                <c:pt idx="2024">
                  <c:v>5.3109406618411834E-2</c:v>
                </c:pt>
                <c:pt idx="2025">
                  <c:v>5.3639393965908701E-2</c:v>
                </c:pt>
                <c:pt idx="2026">
                  <c:v>5.3563776886601071E-2</c:v>
                </c:pt>
                <c:pt idx="2027">
                  <c:v>5.3645365234614849E-2</c:v>
                </c:pt>
                <c:pt idx="2028">
                  <c:v>5.5864020622702973E-2</c:v>
                </c:pt>
                <c:pt idx="2029">
                  <c:v>5.7950587956099996E-2</c:v>
                </c:pt>
                <c:pt idx="2030">
                  <c:v>5.7101003096936005E-2</c:v>
                </c:pt>
                <c:pt idx="2031">
                  <c:v>5.7092365774752053E-2</c:v>
                </c:pt>
                <c:pt idx="2032">
                  <c:v>5.6952071630595819E-2</c:v>
                </c:pt>
                <c:pt idx="2033">
                  <c:v>5.5218427875321351E-2</c:v>
                </c:pt>
                <c:pt idx="2034">
                  <c:v>5.4793213884824922E-2</c:v>
                </c:pt>
                <c:pt idx="2035">
                  <c:v>5.7682645686400601E-2</c:v>
                </c:pt>
                <c:pt idx="2036">
                  <c:v>5.6704086792247581E-2</c:v>
                </c:pt>
                <c:pt idx="2037">
                  <c:v>5.8787810463003298E-2</c:v>
                </c:pt>
                <c:pt idx="2038">
                  <c:v>5.8456790561126994E-2</c:v>
                </c:pt>
                <c:pt idx="2039">
                  <c:v>5.7431463287834876E-2</c:v>
                </c:pt>
                <c:pt idx="2040">
                  <c:v>5.8293974551864948E-2</c:v>
                </c:pt>
                <c:pt idx="2041">
                  <c:v>5.8801865252286041E-2</c:v>
                </c:pt>
                <c:pt idx="2042">
                  <c:v>5.3616108368582993E-2</c:v>
                </c:pt>
                <c:pt idx="2043">
                  <c:v>4.7518232354139808E-2</c:v>
                </c:pt>
                <c:pt idx="2044">
                  <c:v>4.9603462238436591E-2</c:v>
                </c:pt>
                <c:pt idx="2045">
                  <c:v>5.1336751622520146E-2</c:v>
                </c:pt>
                <c:pt idx="2046">
                  <c:v>5.5972252709671162E-2</c:v>
                </c:pt>
                <c:pt idx="2047">
                  <c:v>5.5813319413565821E-2</c:v>
                </c:pt>
                <c:pt idx="2048">
                  <c:v>5.1825916791383674E-2</c:v>
                </c:pt>
                <c:pt idx="2049">
                  <c:v>4.9364628827047584E-2</c:v>
                </c:pt>
                <c:pt idx="2050">
                  <c:v>5.1107288001304582E-2</c:v>
                </c:pt>
                <c:pt idx="2051">
                  <c:v>5.0871814011436506E-2</c:v>
                </c:pt>
                <c:pt idx="2052">
                  <c:v>5.1654245335873442E-2</c:v>
                </c:pt>
                <c:pt idx="2053">
                  <c:v>5.3209000201064609E-2</c:v>
                </c:pt>
                <c:pt idx="2054">
                  <c:v>5.3209512229972201E-2</c:v>
                </c:pt>
                <c:pt idx="2055">
                  <c:v>4.9845817644813648E-2</c:v>
                </c:pt>
                <c:pt idx="2056">
                  <c:v>6.1726443440045353E-2</c:v>
                </c:pt>
                <c:pt idx="2057">
                  <c:v>5.8779514076589386E-2</c:v>
                </c:pt>
                <c:pt idx="2058">
                  <c:v>6.1856369662288378E-2</c:v>
                </c:pt>
                <c:pt idx="2059">
                  <c:v>6.1954925253198456E-2</c:v>
                </c:pt>
                <c:pt idx="2060">
                  <c:v>6.3088574714060014E-2</c:v>
                </c:pt>
                <c:pt idx="2061">
                  <c:v>6.4038016424594946E-2</c:v>
                </c:pt>
                <c:pt idx="2062">
                  <c:v>6.4858935694388734E-2</c:v>
                </c:pt>
                <c:pt idx="2063">
                  <c:v>6.5374523637449056E-2</c:v>
                </c:pt>
                <c:pt idx="2064">
                  <c:v>6.6507083699073127E-2</c:v>
                </c:pt>
                <c:pt idx="2065">
                  <c:v>7.459980570428508E-2</c:v>
                </c:pt>
                <c:pt idx="2066">
                  <c:v>7.4847337857317106E-2</c:v>
                </c:pt>
                <c:pt idx="2067">
                  <c:v>7.4731725096536458E-2</c:v>
                </c:pt>
                <c:pt idx="2068">
                  <c:v>7.3988266326764335E-2</c:v>
                </c:pt>
                <c:pt idx="2069">
                  <c:v>7.5002501560218468E-2</c:v>
                </c:pt>
                <c:pt idx="2070">
                  <c:v>7.4247633546669578E-2</c:v>
                </c:pt>
                <c:pt idx="2071">
                  <c:v>7.613643257089199E-2</c:v>
                </c:pt>
                <c:pt idx="2072">
                  <c:v>7.611706739099193E-2</c:v>
                </c:pt>
                <c:pt idx="2073">
                  <c:v>7.5263077213376023E-2</c:v>
                </c:pt>
                <c:pt idx="2074">
                  <c:v>7.6803519276432475E-2</c:v>
                </c:pt>
                <c:pt idx="2075">
                  <c:v>7.7053068309299436E-2</c:v>
                </c:pt>
                <c:pt idx="2076">
                  <c:v>7.4025640382928928E-2</c:v>
                </c:pt>
                <c:pt idx="2077">
                  <c:v>7.3900420171468889E-2</c:v>
                </c:pt>
                <c:pt idx="2078">
                  <c:v>7.7607136233774784E-2</c:v>
                </c:pt>
                <c:pt idx="2079">
                  <c:v>7.7199023763913424E-2</c:v>
                </c:pt>
                <c:pt idx="2080">
                  <c:v>7.7471649067670914E-2</c:v>
                </c:pt>
                <c:pt idx="2081">
                  <c:v>7.7724973837538763E-2</c:v>
                </c:pt>
                <c:pt idx="2082">
                  <c:v>7.7492543190701521E-2</c:v>
                </c:pt>
                <c:pt idx="2083">
                  <c:v>7.5810734668849342E-2</c:v>
                </c:pt>
                <c:pt idx="2084">
                  <c:v>7.777108693078548E-2</c:v>
                </c:pt>
                <c:pt idx="2085">
                  <c:v>7.1635540970297187E-2</c:v>
                </c:pt>
                <c:pt idx="2086">
                  <c:v>6.922884290065251E-2</c:v>
                </c:pt>
                <c:pt idx="2087">
                  <c:v>6.9675168251136996E-2</c:v>
                </c:pt>
                <c:pt idx="2088">
                  <c:v>7.0198853227905353E-2</c:v>
                </c:pt>
                <c:pt idx="2089">
                  <c:v>7.1015794871452889E-2</c:v>
                </c:pt>
                <c:pt idx="2090">
                  <c:v>6.8801508452546747E-2</c:v>
                </c:pt>
                <c:pt idx="2091">
                  <c:v>6.7518062341460933E-2</c:v>
                </c:pt>
                <c:pt idx="2092">
                  <c:v>6.7344815829715327E-2</c:v>
                </c:pt>
                <c:pt idx="2093">
                  <c:v>6.7149863077486868E-2</c:v>
                </c:pt>
                <c:pt idx="2094">
                  <c:v>6.7181254929743181E-2</c:v>
                </c:pt>
                <c:pt idx="2095">
                  <c:v>6.7934253119454183E-2</c:v>
                </c:pt>
                <c:pt idx="2096">
                  <c:v>6.4179856617126524E-2</c:v>
                </c:pt>
                <c:pt idx="2097">
                  <c:v>6.6538565591857904E-2</c:v>
                </c:pt>
                <c:pt idx="2098">
                  <c:v>6.2111734213051578E-2</c:v>
                </c:pt>
                <c:pt idx="2099">
                  <c:v>6.3258258579530366E-2</c:v>
                </c:pt>
                <c:pt idx="2100">
                  <c:v>5.9705907146246011E-2</c:v>
                </c:pt>
                <c:pt idx="2101">
                  <c:v>5.9184741273502678E-2</c:v>
                </c:pt>
                <c:pt idx="2102">
                  <c:v>5.9138300708288155E-2</c:v>
                </c:pt>
                <c:pt idx="2103">
                  <c:v>5.9797736320117721E-2</c:v>
                </c:pt>
                <c:pt idx="2104">
                  <c:v>5.7039762792283226E-2</c:v>
                </c:pt>
                <c:pt idx="2105">
                  <c:v>5.3295207134066679E-2</c:v>
                </c:pt>
                <c:pt idx="2106">
                  <c:v>5.2448441263565251E-2</c:v>
                </c:pt>
                <c:pt idx="2107">
                  <c:v>5.1470224760345573E-2</c:v>
                </c:pt>
                <c:pt idx="2108">
                  <c:v>5.0127977900995178E-2</c:v>
                </c:pt>
                <c:pt idx="2109">
                  <c:v>4.9696433213942653E-2</c:v>
                </c:pt>
                <c:pt idx="2110">
                  <c:v>5.0668171864312064E-2</c:v>
                </c:pt>
                <c:pt idx="2111">
                  <c:v>5.0074199869803618E-2</c:v>
                </c:pt>
                <c:pt idx="2112">
                  <c:v>5.0385081142028026E-2</c:v>
                </c:pt>
                <c:pt idx="2113">
                  <c:v>4.9945425622109456E-2</c:v>
                </c:pt>
                <c:pt idx="2114">
                  <c:v>4.6324389523680141E-2</c:v>
                </c:pt>
                <c:pt idx="2115">
                  <c:v>4.5391420747628579E-2</c:v>
                </c:pt>
                <c:pt idx="2116">
                  <c:v>4.5252917073555998E-2</c:v>
                </c:pt>
                <c:pt idx="2117">
                  <c:v>4.2634529852266227E-2</c:v>
                </c:pt>
                <c:pt idx="2118">
                  <c:v>3.8853818067823322E-2</c:v>
                </c:pt>
                <c:pt idx="2119">
                  <c:v>3.7306313692776247E-2</c:v>
                </c:pt>
                <c:pt idx="2120">
                  <c:v>3.768389817723012E-2</c:v>
                </c:pt>
                <c:pt idx="2121">
                  <c:v>3.4266085393135817E-2</c:v>
                </c:pt>
                <c:pt idx="2122">
                  <c:v>3.4002454037316915E-2</c:v>
                </c:pt>
                <c:pt idx="2123">
                  <c:v>3.5008365130090861E-2</c:v>
                </c:pt>
                <c:pt idx="2124">
                  <c:v>2.9156265126324264E-2</c:v>
                </c:pt>
                <c:pt idx="2125">
                  <c:v>2.9066760441334299E-2</c:v>
                </c:pt>
                <c:pt idx="2126">
                  <c:v>2.9072620057684229E-2</c:v>
                </c:pt>
                <c:pt idx="2127">
                  <c:v>2.9169285705869439E-2</c:v>
                </c:pt>
                <c:pt idx="2128">
                  <c:v>3.1391826727979862E-2</c:v>
                </c:pt>
                <c:pt idx="2129">
                  <c:v>2.7625212283616741E-2</c:v>
                </c:pt>
                <c:pt idx="2130">
                  <c:v>2.6651778954699633E-2</c:v>
                </c:pt>
                <c:pt idx="2131">
                  <c:v>2.6210268112553937E-2</c:v>
                </c:pt>
                <c:pt idx="2132">
                  <c:v>2.5598855120552086E-2</c:v>
                </c:pt>
                <c:pt idx="2133">
                  <c:v>2.3649966516077439E-2</c:v>
                </c:pt>
                <c:pt idx="2134">
                  <c:v>2.3537934482820998E-2</c:v>
                </c:pt>
                <c:pt idx="2135">
                  <c:v>2.3769599623251932E-2</c:v>
                </c:pt>
                <c:pt idx="2136">
                  <c:v>2.5499674083733471E-2</c:v>
                </c:pt>
                <c:pt idx="2137">
                  <c:v>2.7068256860663345E-2</c:v>
                </c:pt>
                <c:pt idx="2138">
                  <c:v>2.8361526521102222E-2</c:v>
                </c:pt>
                <c:pt idx="2139">
                  <c:v>2.8375034051569846E-2</c:v>
                </c:pt>
                <c:pt idx="2140">
                  <c:v>2.8206549612769041E-2</c:v>
                </c:pt>
                <c:pt idx="2141">
                  <c:v>2.8043776183338597E-2</c:v>
                </c:pt>
                <c:pt idx="2142">
                  <c:v>2.8980582308055055E-2</c:v>
                </c:pt>
                <c:pt idx="2143">
                  <c:v>2.6772901571694634E-2</c:v>
                </c:pt>
                <c:pt idx="2144">
                  <c:v>2.8039922935028373E-2</c:v>
                </c:pt>
                <c:pt idx="2145">
                  <c:v>2.7635962811058824E-2</c:v>
                </c:pt>
                <c:pt idx="2146">
                  <c:v>2.8357679337242411E-2</c:v>
                </c:pt>
                <c:pt idx="2147">
                  <c:v>2.9596194030744316E-2</c:v>
                </c:pt>
                <c:pt idx="2148">
                  <c:v>2.6491757061360678E-2</c:v>
                </c:pt>
                <c:pt idx="2149">
                  <c:v>2.6477464203831767E-2</c:v>
                </c:pt>
                <c:pt idx="2150">
                  <c:v>2.7448290550364254E-2</c:v>
                </c:pt>
                <c:pt idx="2151">
                  <c:v>2.7350372866448036E-2</c:v>
                </c:pt>
                <c:pt idx="2152">
                  <c:v>2.7422256057148223E-2</c:v>
                </c:pt>
                <c:pt idx="2153">
                  <c:v>2.7478718523714672E-2</c:v>
                </c:pt>
                <c:pt idx="2154">
                  <c:v>2.7707357327925588E-2</c:v>
                </c:pt>
                <c:pt idx="2155">
                  <c:v>2.8620970753834254E-2</c:v>
                </c:pt>
                <c:pt idx="2156">
                  <c:v>2.4476087674371982E-2</c:v>
                </c:pt>
                <c:pt idx="2157">
                  <c:v>2.3753245873471229E-2</c:v>
                </c:pt>
                <c:pt idx="2158">
                  <c:v>2.2971534605955659E-2</c:v>
                </c:pt>
                <c:pt idx="2159">
                  <c:v>2.3135179444965449E-2</c:v>
                </c:pt>
                <c:pt idx="2160">
                  <c:v>2.2695116191728436E-2</c:v>
                </c:pt>
                <c:pt idx="2161">
                  <c:v>2.3965508238600948E-2</c:v>
                </c:pt>
                <c:pt idx="2162">
                  <c:v>2.4826229348766261E-2</c:v>
                </c:pt>
                <c:pt idx="2163">
                  <c:v>2.6638238218003134E-2</c:v>
                </c:pt>
                <c:pt idx="2164">
                  <c:v>2.5953175868035493E-2</c:v>
                </c:pt>
                <c:pt idx="2165">
                  <c:v>2.6005158861142106E-2</c:v>
                </c:pt>
                <c:pt idx="2166">
                  <c:v>2.4854879311495156E-2</c:v>
                </c:pt>
                <c:pt idx="2167">
                  <c:v>2.8081185212437958E-2</c:v>
                </c:pt>
                <c:pt idx="2168">
                  <c:v>2.7947159280088237E-2</c:v>
                </c:pt>
                <c:pt idx="2169">
                  <c:v>2.8186040037983758E-2</c:v>
                </c:pt>
                <c:pt idx="2170">
                  <c:v>2.8259635485368088E-2</c:v>
                </c:pt>
                <c:pt idx="2171">
                  <c:v>2.8561035064452574E-2</c:v>
                </c:pt>
                <c:pt idx="2172">
                  <c:v>2.8656919599364863E-2</c:v>
                </c:pt>
                <c:pt idx="2173">
                  <c:v>2.8561537519263512E-2</c:v>
                </c:pt>
                <c:pt idx="2174">
                  <c:v>2.8213613828797328E-2</c:v>
                </c:pt>
                <c:pt idx="2175">
                  <c:v>2.7436967043327144E-2</c:v>
                </c:pt>
                <c:pt idx="2176">
                  <c:v>2.7382059225725734E-2</c:v>
                </c:pt>
                <c:pt idx="2177">
                  <c:v>2.7724581669219941E-2</c:v>
                </c:pt>
                <c:pt idx="2178">
                  <c:v>2.829003840931172E-2</c:v>
                </c:pt>
                <c:pt idx="2179">
                  <c:v>2.704029046917757E-2</c:v>
                </c:pt>
                <c:pt idx="2180">
                  <c:v>2.7400889267653144E-2</c:v>
                </c:pt>
                <c:pt idx="2181">
                  <c:v>2.4401543426423755E-2</c:v>
                </c:pt>
                <c:pt idx="2182">
                  <c:v>2.5281072343371788E-2</c:v>
                </c:pt>
                <c:pt idx="2183">
                  <c:v>2.4722533885272558E-2</c:v>
                </c:pt>
                <c:pt idx="2184">
                  <c:v>2.4810285954272399E-2</c:v>
                </c:pt>
                <c:pt idx="2185">
                  <c:v>2.4844545951054287E-2</c:v>
                </c:pt>
                <c:pt idx="2186">
                  <c:v>2.5536234982231631E-2</c:v>
                </c:pt>
                <c:pt idx="2187">
                  <c:v>2.1383304842332161E-2</c:v>
                </c:pt>
                <c:pt idx="2188">
                  <c:v>2.2609578584957331E-2</c:v>
                </c:pt>
                <c:pt idx="2189">
                  <c:v>2.2532463780680037E-2</c:v>
                </c:pt>
                <c:pt idx="2190">
                  <c:v>2.128776225740913E-2</c:v>
                </c:pt>
                <c:pt idx="2191">
                  <c:v>2.1566143067441E-2</c:v>
                </c:pt>
                <c:pt idx="2192">
                  <c:v>2.2265924418403197E-2</c:v>
                </c:pt>
                <c:pt idx="2193">
                  <c:v>2.4459372081746939E-2</c:v>
                </c:pt>
                <c:pt idx="2194">
                  <c:v>2.5953154091511277E-2</c:v>
                </c:pt>
                <c:pt idx="2195">
                  <c:v>2.5889538678350504E-2</c:v>
                </c:pt>
                <c:pt idx="2196">
                  <c:v>2.7498547416651462E-2</c:v>
                </c:pt>
                <c:pt idx="2197">
                  <c:v>2.7602248576409145E-2</c:v>
                </c:pt>
                <c:pt idx="2198">
                  <c:v>2.4382486195073456E-2</c:v>
                </c:pt>
                <c:pt idx="2199">
                  <c:v>2.6330094410636502E-2</c:v>
                </c:pt>
                <c:pt idx="2200">
                  <c:v>2.6317198854019275E-2</c:v>
                </c:pt>
                <c:pt idx="2201">
                  <c:v>2.6810723321832621E-2</c:v>
                </c:pt>
                <c:pt idx="2202">
                  <c:v>2.581517783097961E-2</c:v>
                </c:pt>
                <c:pt idx="2203">
                  <c:v>2.5468213280258226E-2</c:v>
                </c:pt>
                <c:pt idx="2204">
                  <c:v>2.562012903982281E-2</c:v>
                </c:pt>
                <c:pt idx="2205">
                  <c:v>2.5645918503055875E-2</c:v>
                </c:pt>
                <c:pt idx="2206">
                  <c:v>2.4728797900471312E-2</c:v>
                </c:pt>
                <c:pt idx="2207">
                  <c:v>2.465568374042074E-2</c:v>
                </c:pt>
                <c:pt idx="2208">
                  <c:v>2.4296046755347377E-2</c:v>
                </c:pt>
                <c:pt idx="2209">
                  <c:v>2.4303998869754272E-2</c:v>
                </c:pt>
                <c:pt idx="2210">
                  <c:v>2.4871384515734524E-2</c:v>
                </c:pt>
                <c:pt idx="2211">
                  <c:v>2.508709619986944E-2</c:v>
                </c:pt>
                <c:pt idx="2212">
                  <c:v>2.4105140680721206E-2</c:v>
                </c:pt>
                <c:pt idx="2213">
                  <c:v>2.2722535313222107E-2</c:v>
                </c:pt>
                <c:pt idx="2214">
                  <c:v>2.2220519787676862E-2</c:v>
                </c:pt>
                <c:pt idx="2215">
                  <c:v>2.2434842443426858E-2</c:v>
                </c:pt>
                <c:pt idx="2216">
                  <c:v>2.0012298845354309E-2</c:v>
                </c:pt>
                <c:pt idx="2217">
                  <c:v>1.9924467151399301E-2</c:v>
                </c:pt>
                <c:pt idx="2218">
                  <c:v>2.1826543596930353E-2</c:v>
                </c:pt>
                <c:pt idx="2219">
                  <c:v>2.2200350019718797E-2</c:v>
                </c:pt>
                <c:pt idx="2220">
                  <c:v>2.2550379881157743E-2</c:v>
                </c:pt>
                <c:pt idx="2221">
                  <c:v>2.1674007609082564E-2</c:v>
                </c:pt>
                <c:pt idx="2222">
                  <c:v>2.1961173304079595E-2</c:v>
                </c:pt>
                <c:pt idx="2223">
                  <c:v>2.2518777972443699E-2</c:v>
                </c:pt>
                <c:pt idx="2224">
                  <c:v>2.2716619388601939E-2</c:v>
                </c:pt>
                <c:pt idx="2225">
                  <c:v>2.2844358724415439E-2</c:v>
                </c:pt>
                <c:pt idx="2226">
                  <c:v>2.5506055714944124E-2</c:v>
                </c:pt>
                <c:pt idx="2227">
                  <c:v>2.5356883364689609E-2</c:v>
                </c:pt>
                <c:pt idx="2228">
                  <c:v>2.4377070493453851E-2</c:v>
                </c:pt>
                <c:pt idx="2229">
                  <c:v>2.4492273091270767E-2</c:v>
                </c:pt>
                <c:pt idx="2230">
                  <c:v>2.3940544624889065E-2</c:v>
                </c:pt>
                <c:pt idx="2231">
                  <c:v>2.4067182462882201E-2</c:v>
                </c:pt>
                <c:pt idx="2232">
                  <c:v>2.4001138760352148E-2</c:v>
                </c:pt>
                <c:pt idx="2233">
                  <c:v>2.4080636355413132E-2</c:v>
                </c:pt>
                <c:pt idx="2234">
                  <c:v>2.4250052476313032E-2</c:v>
                </c:pt>
                <c:pt idx="2235">
                  <c:v>2.4081039289371088E-2</c:v>
                </c:pt>
                <c:pt idx="2236">
                  <c:v>2.4181854660473019E-2</c:v>
                </c:pt>
                <c:pt idx="2237">
                  <c:v>2.416653613096046E-2</c:v>
                </c:pt>
                <c:pt idx="2238">
                  <c:v>2.1857185869121602E-2</c:v>
                </c:pt>
                <c:pt idx="2239">
                  <c:v>2.0808852835945739E-2</c:v>
                </c:pt>
                <c:pt idx="2240">
                  <c:v>2.2037195565707539E-2</c:v>
                </c:pt>
                <c:pt idx="2241">
                  <c:v>2.212825820023958E-2</c:v>
                </c:pt>
                <c:pt idx="2242">
                  <c:v>2.2140667515417094E-2</c:v>
                </c:pt>
                <c:pt idx="2243">
                  <c:v>2.1569259822319237E-2</c:v>
                </c:pt>
                <c:pt idx="2244">
                  <c:v>2.1934764438522329E-2</c:v>
                </c:pt>
                <c:pt idx="2245">
                  <c:v>2.2152658811945173E-2</c:v>
                </c:pt>
                <c:pt idx="2246">
                  <c:v>1.9655447729080386E-2</c:v>
                </c:pt>
                <c:pt idx="2247">
                  <c:v>1.9528350350143501E-2</c:v>
                </c:pt>
                <c:pt idx="2248">
                  <c:v>1.9104373345114306E-2</c:v>
                </c:pt>
                <c:pt idx="2249">
                  <c:v>1.9043103121916757E-2</c:v>
                </c:pt>
                <c:pt idx="2250">
                  <c:v>1.9225108368156555E-2</c:v>
                </c:pt>
                <c:pt idx="2251">
                  <c:v>1.8834839395784893E-2</c:v>
                </c:pt>
                <c:pt idx="2252">
                  <c:v>1.8344024640437474E-2</c:v>
                </c:pt>
                <c:pt idx="2253">
                  <c:v>1.7956311059051829E-2</c:v>
                </c:pt>
                <c:pt idx="2254">
                  <c:v>1.6890465183964892E-2</c:v>
                </c:pt>
                <c:pt idx="2255">
                  <c:v>1.6931849664885215E-2</c:v>
                </c:pt>
                <c:pt idx="2256">
                  <c:v>1.6880655747937821E-2</c:v>
                </c:pt>
                <c:pt idx="2257">
                  <c:v>1.6387166783268771E-2</c:v>
                </c:pt>
                <c:pt idx="2258">
                  <c:v>1.6503989352063046E-2</c:v>
                </c:pt>
                <c:pt idx="2259">
                  <c:v>1.4339824850536019E-2</c:v>
                </c:pt>
                <c:pt idx="2260">
                  <c:v>1.2657840998276196E-2</c:v>
                </c:pt>
                <c:pt idx="2261">
                  <c:v>1.2525313138145162E-2</c:v>
                </c:pt>
                <c:pt idx="2262">
                  <c:v>1.3174228244005784E-2</c:v>
                </c:pt>
                <c:pt idx="2263">
                  <c:v>1.2936042129562272E-2</c:v>
                </c:pt>
                <c:pt idx="2264">
                  <c:v>1.1236301889286156E-2</c:v>
                </c:pt>
                <c:pt idx="2265">
                  <c:v>1.0115269261137963E-2</c:v>
                </c:pt>
                <c:pt idx="2266">
                  <c:v>1.0208165058457598E-2</c:v>
                </c:pt>
                <c:pt idx="2267">
                  <c:v>1.0487815797356309E-2</c:v>
                </c:pt>
                <c:pt idx="2268">
                  <c:v>1.0437748365801259E-2</c:v>
                </c:pt>
                <c:pt idx="2269">
                  <c:v>1.0900390640710977E-2</c:v>
                </c:pt>
                <c:pt idx="2270">
                  <c:v>1.1070495313220307E-2</c:v>
                </c:pt>
                <c:pt idx="2271">
                  <c:v>1.0740037192729663E-2</c:v>
                </c:pt>
                <c:pt idx="2272">
                  <c:v>1.0876561444134215E-2</c:v>
                </c:pt>
                <c:pt idx="2273">
                  <c:v>1.1794340203498033E-2</c:v>
                </c:pt>
                <c:pt idx="2274">
                  <c:v>1.2302987395594035E-2</c:v>
                </c:pt>
                <c:pt idx="2275">
                  <c:v>1.3832613934006475E-2</c:v>
                </c:pt>
                <c:pt idx="2276">
                  <c:v>1.4456896943754408E-2</c:v>
                </c:pt>
                <c:pt idx="2277">
                  <c:v>1.4263487539038899E-2</c:v>
                </c:pt>
                <c:pt idx="2278">
                  <c:v>1.3777115743115591E-2</c:v>
                </c:pt>
                <c:pt idx="2279">
                  <c:v>1.3950341729519746E-2</c:v>
                </c:pt>
                <c:pt idx="2280">
                  <c:v>1.3873666753757881E-2</c:v>
                </c:pt>
                <c:pt idx="2281">
                  <c:v>1.3837259023613688E-2</c:v>
                </c:pt>
                <c:pt idx="2282">
                  <c:v>1.4142274276425384E-2</c:v>
                </c:pt>
                <c:pt idx="2283">
                  <c:v>1.4604486104239239E-2</c:v>
                </c:pt>
                <c:pt idx="2284">
                  <c:v>1.5057885486362926E-2</c:v>
                </c:pt>
                <c:pt idx="2285">
                  <c:v>1.7038597475026177E-2</c:v>
                </c:pt>
                <c:pt idx="2286">
                  <c:v>1.7471641597815064E-2</c:v>
                </c:pt>
                <c:pt idx="2287">
                  <c:v>1.8090672607173952E-2</c:v>
                </c:pt>
                <c:pt idx="2288">
                  <c:v>1.7942020635220397E-2</c:v>
                </c:pt>
                <c:pt idx="2289">
                  <c:v>1.7733076911491327E-2</c:v>
                </c:pt>
                <c:pt idx="2290">
                  <c:v>1.7103787754321278E-2</c:v>
                </c:pt>
                <c:pt idx="2291">
                  <c:v>1.7365976750756032E-2</c:v>
                </c:pt>
                <c:pt idx="2292">
                  <c:v>1.8750736744074951E-2</c:v>
                </c:pt>
                <c:pt idx="2293">
                  <c:v>1.8053521684355131E-2</c:v>
                </c:pt>
                <c:pt idx="2294">
                  <c:v>1.8126330174886355E-2</c:v>
                </c:pt>
                <c:pt idx="2295">
                  <c:v>1.6788105855881624E-2</c:v>
                </c:pt>
                <c:pt idx="2296">
                  <c:v>1.5840835740866428E-2</c:v>
                </c:pt>
                <c:pt idx="2297">
                  <c:v>1.5974923701694715E-2</c:v>
                </c:pt>
                <c:pt idx="2298">
                  <c:v>1.593009085393831E-2</c:v>
                </c:pt>
                <c:pt idx="2299">
                  <c:v>1.5861862755794862E-2</c:v>
                </c:pt>
                <c:pt idx="2300">
                  <c:v>1.5630991673324397E-2</c:v>
                </c:pt>
                <c:pt idx="2301">
                  <c:v>1.5574095978776457E-2</c:v>
                </c:pt>
                <c:pt idx="2302">
                  <c:v>1.5172472393372384E-2</c:v>
                </c:pt>
                <c:pt idx="2303">
                  <c:v>1.4910317947146789E-2</c:v>
                </c:pt>
                <c:pt idx="2304">
                  <c:v>1.4250258856490153E-2</c:v>
                </c:pt>
                <c:pt idx="2305">
                  <c:v>1.1818754682105352E-2</c:v>
                </c:pt>
                <c:pt idx="2306">
                  <c:v>1.1448959861184093E-2</c:v>
                </c:pt>
                <c:pt idx="2307">
                  <c:v>9.0326131858697034E-3</c:v>
                </c:pt>
                <c:pt idx="2308">
                  <c:v>8.8463715162238749E-3</c:v>
                </c:pt>
                <c:pt idx="2309">
                  <c:v>8.7546925424369249E-3</c:v>
                </c:pt>
                <c:pt idx="2310">
                  <c:v>8.7367985363332335E-3</c:v>
                </c:pt>
                <c:pt idx="2311">
                  <c:v>9.0009168549227449E-3</c:v>
                </c:pt>
                <c:pt idx="2312">
                  <c:v>8.3757140695172056E-3</c:v>
                </c:pt>
                <c:pt idx="2313">
                  <c:v>8.510144871417942E-3</c:v>
                </c:pt>
                <c:pt idx="2314">
                  <c:v>8.6822298206091063E-3</c:v>
                </c:pt>
                <c:pt idx="2315">
                  <c:v>9.3606935193050675E-3</c:v>
                </c:pt>
                <c:pt idx="2316">
                  <c:v>9.4679366856113174E-3</c:v>
                </c:pt>
                <c:pt idx="2317">
                  <c:v>9.0886349409515215E-3</c:v>
                </c:pt>
                <c:pt idx="2318">
                  <c:v>9.03313899053001E-3</c:v>
                </c:pt>
                <c:pt idx="2319">
                  <c:v>9.0322431809634375E-3</c:v>
                </c:pt>
                <c:pt idx="2320">
                  <c:v>9.2729455896883514E-3</c:v>
                </c:pt>
                <c:pt idx="2321">
                  <c:v>9.2983677853549149E-3</c:v>
                </c:pt>
                <c:pt idx="2322">
                  <c:v>9.3454995498492045E-3</c:v>
                </c:pt>
                <c:pt idx="2323">
                  <c:v>9.8215430530264342E-3</c:v>
                </c:pt>
                <c:pt idx="2324">
                  <c:v>9.8172152847008504E-3</c:v>
                </c:pt>
                <c:pt idx="2325">
                  <c:v>9.554593649565131E-3</c:v>
                </c:pt>
                <c:pt idx="2326">
                  <c:v>1.0175584913150878E-2</c:v>
                </c:pt>
                <c:pt idx="2327">
                  <c:v>1.1857454463001229E-2</c:v>
                </c:pt>
                <c:pt idx="2328">
                  <c:v>1.1871796316692173E-2</c:v>
                </c:pt>
                <c:pt idx="2329">
                  <c:v>1.2268904861868506E-2</c:v>
                </c:pt>
                <c:pt idx="2330">
                  <c:v>1.2497879854275463E-2</c:v>
                </c:pt>
                <c:pt idx="2331">
                  <c:v>1.3298612548718921E-2</c:v>
                </c:pt>
                <c:pt idx="2332">
                  <c:v>1.2510039723083143E-2</c:v>
                </c:pt>
                <c:pt idx="2333">
                  <c:v>1.3888606378183531E-2</c:v>
                </c:pt>
                <c:pt idx="2334">
                  <c:v>1.4870877651956882E-2</c:v>
                </c:pt>
                <c:pt idx="2335">
                  <c:v>1.4712999036644817E-2</c:v>
                </c:pt>
                <c:pt idx="2336">
                  <c:v>1.4915813304287089E-2</c:v>
                </c:pt>
                <c:pt idx="2337">
                  <c:v>1.5362936927431065E-2</c:v>
                </c:pt>
                <c:pt idx="2338">
                  <c:v>1.5667042849940908E-2</c:v>
                </c:pt>
                <c:pt idx="2339">
                  <c:v>1.5815895561382135E-2</c:v>
                </c:pt>
                <c:pt idx="2340">
                  <c:v>1.5715483751931301E-2</c:v>
                </c:pt>
                <c:pt idx="2341">
                  <c:v>1.7812131427562022E-2</c:v>
                </c:pt>
                <c:pt idx="2342">
                  <c:v>1.7801322847880205E-2</c:v>
                </c:pt>
                <c:pt idx="2343">
                  <c:v>1.9920565707609739E-2</c:v>
                </c:pt>
                <c:pt idx="2344">
                  <c:v>2.1699204492216708E-2</c:v>
                </c:pt>
                <c:pt idx="2345">
                  <c:v>2.2292232791555299E-2</c:v>
                </c:pt>
                <c:pt idx="2346">
                  <c:v>2.2728286503143669E-2</c:v>
                </c:pt>
                <c:pt idx="2347">
                  <c:v>2.2408243225369728E-2</c:v>
                </c:pt>
                <c:pt idx="2348">
                  <c:v>2.4152005464163684E-2</c:v>
                </c:pt>
                <c:pt idx="2349">
                  <c:v>2.4107209784996201E-2</c:v>
                </c:pt>
                <c:pt idx="2350">
                  <c:v>2.8778849487139348E-2</c:v>
                </c:pt>
                <c:pt idx="2351">
                  <c:v>2.8292407069744275E-2</c:v>
                </c:pt>
                <c:pt idx="2352">
                  <c:v>2.8530635428087901E-2</c:v>
                </c:pt>
                <c:pt idx="2353">
                  <c:v>2.8043743566005881E-2</c:v>
                </c:pt>
                <c:pt idx="2354">
                  <c:v>2.8615599401745632E-2</c:v>
                </c:pt>
                <c:pt idx="2355">
                  <c:v>2.8599765101943127E-2</c:v>
                </c:pt>
                <c:pt idx="2356">
                  <c:v>2.9083672154902897E-2</c:v>
                </c:pt>
                <c:pt idx="2357">
                  <c:v>2.8800699479807641E-2</c:v>
                </c:pt>
                <c:pt idx="2358">
                  <c:v>3.0265788549771033E-2</c:v>
                </c:pt>
                <c:pt idx="2359">
                  <c:v>3.135989029905932E-2</c:v>
                </c:pt>
                <c:pt idx="2360">
                  <c:v>3.1512360944177066E-2</c:v>
                </c:pt>
                <c:pt idx="2361">
                  <c:v>3.0954069994074154E-2</c:v>
                </c:pt>
                <c:pt idx="2362">
                  <c:v>3.0917425099482199E-2</c:v>
                </c:pt>
                <c:pt idx="2363">
                  <c:v>3.1843487588477756E-2</c:v>
                </c:pt>
                <c:pt idx="2364">
                  <c:v>3.1182872971853504E-2</c:v>
                </c:pt>
                <c:pt idx="2365">
                  <c:v>3.0170428927982395E-2</c:v>
                </c:pt>
                <c:pt idx="2366">
                  <c:v>3.0395510137969938E-2</c:v>
                </c:pt>
                <c:pt idx="2367">
                  <c:v>3.0246365654555137E-2</c:v>
                </c:pt>
                <c:pt idx="2368">
                  <c:v>3.1715182916300544E-2</c:v>
                </c:pt>
                <c:pt idx="2369">
                  <c:v>3.1532855668340937E-2</c:v>
                </c:pt>
                <c:pt idx="2370">
                  <c:v>2.7206303701707502E-2</c:v>
                </c:pt>
                <c:pt idx="2371">
                  <c:v>2.7300458639011756E-2</c:v>
                </c:pt>
                <c:pt idx="2372">
                  <c:v>2.9072332730366524E-2</c:v>
                </c:pt>
                <c:pt idx="2373">
                  <c:v>2.9111330890250212E-2</c:v>
                </c:pt>
                <c:pt idx="2374">
                  <c:v>2.8307420744541983E-2</c:v>
                </c:pt>
                <c:pt idx="2375">
                  <c:v>2.8778842111526502E-2</c:v>
                </c:pt>
                <c:pt idx="2376">
                  <c:v>2.8114646673726398E-2</c:v>
                </c:pt>
                <c:pt idx="2377">
                  <c:v>2.7969473182982416E-2</c:v>
                </c:pt>
                <c:pt idx="2378">
                  <c:v>2.5295607022478208E-2</c:v>
                </c:pt>
                <c:pt idx="2379">
                  <c:v>2.4383874943497485E-2</c:v>
                </c:pt>
                <c:pt idx="2380">
                  <c:v>2.4889898137427938E-2</c:v>
                </c:pt>
                <c:pt idx="2381">
                  <c:v>2.4854021245973114E-2</c:v>
                </c:pt>
                <c:pt idx="2382">
                  <c:v>2.5509105175512983E-2</c:v>
                </c:pt>
                <c:pt idx="2383">
                  <c:v>2.3071927691033056E-2</c:v>
                </c:pt>
                <c:pt idx="2384">
                  <c:v>2.3020072564377006E-2</c:v>
                </c:pt>
                <c:pt idx="2385">
                  <c:v>2.3868167325981012E-2</c:v>
                </c:pt>
                <c:pt idx="2386">
                  <c:v>2.3345922358317967E-2</c:v>
                </c:pt>
                <c:pt idx="2387">
                  <c:v>2.3342379679493767E-2</c:v>
                </c:pt>
                <c:pt idx="2388">
                  <c:v>1.9957231515965259E-2</c:v>
                </c:pt>
                <c:pt idx="2389">
                  <c:v>2.0515409676763335E-2</c:v>
                </c:pt>
                <c:pt idx="2390">
                  <c:v>2.3234091903496585E-2</c:v>
                </c:pt>
                <c:pt idx="2391">
                  <c:v>2.3309711957117885E-2</c:v>
                </c:pt>
                <c:pt idx="2392">
                  <c:v>2.1216847758951184E-2</c:v>
                </c:pt>
                <c:pt idx="2393">
                  <c:v>2.1029912752598828E-2</c:v>
                </c:pt>
                <c:pt idx="2394">
                  <c:v>2.1705298418767834E-2</c:v>
                </c:pt>
                <c:pt idx="2395">
                  <c:v>2.0972375252169759E-2</c:v>
                </c:pt>
                <c:pt idx="2396">
                  <c:v>2.0908693171391227E-2</c:v>
                </c:pt>
                <c:pt idx="2397">
                  <c:v>2.2092483215461596E-2</c:v>
                </c:pt>
                <c:pt idx="2398">
                  <c:v>2.2486261721546698E-2</c:v>
                </c:pt>
                <c:pt idx="2399">
                  <c:v>2.3010176191510058E-2</c:v>
                </c:pt>
                <c:pt idx="2400">
                  <c:v>2.2548822038431865E-2</c:v>
                </c:pt>
                <c:pt idx="2401">
                  <c:v>2.4370035349319395E-2</c:v>
                </c:pt>
                <c:pt idx="2402">
                  <c:v>2.3775990870405706E-2</c:v>
                </c:pt>
                <c:pt idx="2403">
                  <c:v>2.3642797755541012E-2</c:v>
                </c:pt>
                <c:pt idx="2404">
                  <c:v>2.3415714618646596E-2</c:v>
                </c:pt>
                <c:pt idx="2405">
                  <c:v>2.1793959343201569E-2</c:v>
                </c:pt>
                <c:pt idx="2406">
                  <c:v>2.1730501811310976E-2</c:v>
                </c:pt>
                <c:pt idx="2407">
                  <c:v>2.168163528934091E-2</c:v>
                </c:pt>
                <c:pt idx="2408">
                  <c:v>2.1757556099485272E-2</c:v>
                </c:pt>
                <c:pt idx="2409">
                  <c:v>2.1048012622802811E-2</c:v>
                </c:pt>
                <c:pt idx="2410">
                  <c:v>1.8512315289779549E-2</c:v>
                </c:pt>
                <c:pt idx="2411">
                  <c:v>1.8935578318714025E-2</c:v>
                </c:pt>
                <c:pt idx="2412">
                  <c:v>1.8877590625298379E-2</c:v>
                </c:pt>
                <c:pt idx="2413">
                  <c:v>1.8976403330794079E-2</c:v>
                </c:pt>
                <c:pt idx="2414">
                  <c:v>1.8652333012829602E-2</c:v>
                </c:pt>
                <c:pt idx="2415">
                  <c:v>1.966848129149508E-2</c:v>
                </c:pt>
                <c:pt idx="2416">
                  <c:v>1.986399435884011E-2</c:v>
                </c:pt>
                <c:pt idx="2417">
                  <c:v>1.806300371889694E-2</c:v>
                </c:pt>
                <c:pt idx="2418">
                  <c:v>1.7833464963307812E-2</c:v>
                </c:pt>
                <c:pt idx="2419">
                  <c:v>1.8104124511439581E-2</c:v>
                </c:pt>
                <c:pt idx="2420">
                  <c:v>1.7034922987338889E-2</c:v>
                </c:pt>
                <c:pt idx="2421">
                  <c:v>1.5979572874614753E-2</c:v>
                </c:pt>
                <c:pt idx="2422">
                  <c:v>1.5764564728862951E-2</c:v>
                </c:pt>
                <c:pt idx="2423">
                  <c:v>1.4472578143691423E-2</c:v>
                </c:pt>
                <c:pt idx="2424">
                  <c:v>1.4490901338754554E-2</c:v>
                </c:pt>
                <c:pt idx="2425">
                  <c:v>1.5216074811198641E-2</c:v>
                </c:pt>
                <c:pt idx="2426">
                  <c:v>1.5178768529997184E-2</c:v>
                </c:pt>
                <c:pt idx="2427">
                  <c:v>1.5685763013913907E-2</c:v>
                </c:pt>
                <c:pt idx="2428">
                  <c:v>1.3531449982217567E-2</c:v>
                </c:pt>
                <c:pt idx="2429">
                  <c:v>1.3685327493544031E-2</c:v>
                </c:pt>
                <c:pt idx="2430">
                  <c:v>1.5658309135465193E-2</c:v>
                </c:pt>
                <c:pt idx="2431">
                  <c:v>1.5627443464880524E-2</c:v>
                </c:pt>
                <c:pt idx="2432">
                  <c:v>1.5816156690696404E-2</c:v>
                </c:pt>
                <c:pt idx="2433">
                  <c:v>1.6051108545933095E-2</c:v>
                </c:pt>
                <c:pt idx="2434">
                  <c:v>1.5784740887534756E-2</c:v>
                </c:pt>
                <c:pt idx="2435">
                  <c:v>1.4678407226745047E-2</c:v>
                </c:pt>
                <c:pt idx="2436">
                  <c:v>1.4352226389285516E-2</c:v>
                </c:pt>
                <c:pt idx="2437">
                  <c:v>1.4622589558989669E-2</c:v>
                </c:pt>
                <c:pt idx="2438">
                  <c:v>1.4680893196313905E-2</c:v>
                </c:pt>
                <c:pt idx="2439">
                  <c:v>1.3890738752342617E-2</c:v>
                </c:pt>
                <c:pt idx="2440">
                  <c:v>1.4027842787334216E-2</c:v>
                </c:pt>
                <c:pt idx="2441">
                  <c:v>1.2265377413388156E-2</c:v>
                </c:pt>
                <c:pt idx="2442">
                  <c:v>1.30162711329379E-2</c:v>
                </c:pt>
                <c:pt idx="2443">
                  <c:v>1.3745468449920063E-2</c:v>
                </c:pt>
                <c:pt idx="2444">
                  <c:v>1.4078017587289323E-2</c:v>
                </c:pt>
                <c:pt idx="2445">
                  <c:v>1.5215962091534641E-2</c:v>
                </c:pt>
                <c:pt idx="2446">
                  <c:v>1.6383674556695781E-2</c:v>
                </c:pt>
                <c:pt idx="2447">
                  <c:v>1.6440613904785725E-2</c:v>
                </c:pt>
                <c:pt idx="2448">
                  <c:v>1.6177123601035202E-2</c:v>
                </c:pt>
                <c:pt idx="2449">
                  <c:v>1.6305643284646208E-2</c:v>
                </c:pt>
                <c:pt idx="2450">
                  <c:v>1.4633066608369589E-2</c:v>
                </c:pt>
                <c:pt idx="2451">
                  <c:v>1.4431811535446327E-2</c:v>
                </c:pt>
                <c:pt idx="2452">
                  <c:v>1.42217156226372E-2</c:v>
                </c:pt>
                <c:pt idx="2453">
                  <c:v>1.4175832374458042E-2</c:v>
                </c:pt>
                <c:pt idx="2454">
                  <c:v>1.4279129482748221E-2</c:v>
                </c:pt>
                <c:pt idx="2455">
                  <c:v>1.4041703944680692E-2</c:v>
                </c:pt>
                <c:pt idx="2456">
                  <c:v>1.4021084389731157E-2</c:v>
                </c:pt>
                <c:pt idx="2457">
                  <c:v>1.3614729723492229E-2</c:v>
                </c:pt>
                <c:pt idx="2458">
                  <c:v>1.3657058849761095E-2</c:v>
                </c:pt>
                <c:pt idx="2459">
                  <c:v>1.3752755512697943E-2</c:v>
                </c:pt>
                <c:pt idx="2460">
                  <c:v>1.367478438902602E-2</c:v>
                </c:pt>
                <c:pt idx="2461">
                  <c:v>1.3681133769626885E-2</c:v>
                </c:pt>
                <c:pt idx="2462">
                  <c:v>1.2917655589518512E-2</c:v>
                </c:pt>
                <c:pt idx="2463">
                  <c:v>1.2691391293299664E-2</c:v>
                </c:pt>
                <c:pt idx="2464">
                  <c:v>1.3165120386510335E-2</c:v>
                </c:pt>
                <c:pt idx="2465">
                  <c:v>1.129878470301947E-2</c:v>
                </c:pt>
                <c:pt idx="2466">
                  <c:v>9.3862686436231527E-3</c:v>
                </c:pt>
                <c:pt idx="2467">
                  <c:v>8.7016389974910631E-3</c:v>
                </c:pt>
                <c:pt idx="2468">
                  <c:v>9.0381593063889529E-3</c:v>
                </c:pt>
                <c:pt idx="2469">
                  <c:v>8.9941881162273422E-3</c:v>
                </c:pt>
                <c:pt idx="2470">
                  <c:v>9.1601747778362053E-3</c:v>
                </c:pt>
                <c:pt idx="2471">
                  <c:v>9.1170161947425644E-3</c:v>
                </c:pt>
                <c:pt idx="2472">
                  <c:v>9.1521827440265539E-3</c:v>
                </c:pt>
                <c:pt idx="2473">
                  <c:v>8.5245662702449557E-3</c:v>
                </c:pt>
                <c:pt idx="2474">
                  <c:v>8.3804952905934867E-3</c:v>
                </c:pt>
                <c:pt idx="2475">
                  <c:v>9.9481647993949433E-3</c:v>
                </c:pt>
                <c:pt idx="2476">
                  <c:v>1.0060798427870497E-2</c:v>
                </c:pt>
                <c:pt idx="2477">
                  <c:v>1.0253482669875181E-2</c:v>
                </c:pt>
                <c:pt idx="2478">
                  <c:v>1.3845123340391449E-2</c:v>
                </c:pt>
                <c:pt idx="2479">
                  <c:v>1.3906090785178259E-2</c:v>
                </c:pt>
                <c:pt idx="2480">
                  <c:v>1.403418714852186E-2</c:v>
                </c:pt>
                <c:pt idx="2481">
                  <c:v>1.4247285389819984E-2</c:v>
                </c:pt>
                <c:pt idx="2482">
                  <c:v>1.3976607549616119E-2</c:v>
                </c:pt>
                <c:pt idx="2483">
                  <c:v>1.5629534622278861E-2</c:v>
                </c:pt>
                <c:pt idx="2484">
                  <c:v>1.4751279314995388E-2</c:v>
                </c:pt>
                <c:pt idx="2485">
                  <c:v>1.4958837096408533E-2</c:v>
                </c:pt>
                <c:pt idx="2486">
                  <c:v>1.5072989533197877E-2</c:v>
                </c:pt>
                <c:pt idx="2487">
                  <c:v>1.5053362821430676E-2</c:v>
                </c:pt>
                <c:pt idx="2488">
                  <c:v>1.5074281516345704E-2</c:v>
                </c:pt>
                <c:pt idx="2489">
                  <c:v>1.5913209898118456E-2</c:v>
                </c:pt>
                <c:pt idx="2490">
                  <c:v>1.5903064941597371E-2</c:v>
                </c:pt>
                <c:pt idx="2491">
                  <c:v>1.5900749057874568E-2</c:v>
                </c:pt>
                <c:pt idx="2492">
                  <c:v>1.5818602721159487E-2</c:v>
                </c:pt>
                <c:pt idx="2493">
                  <c:v>1.5898694301576203E-2</c:v>
                </c:pt>
                <c:pt idx="2494">
                  <c:v>1.62889022993736E-2</c:v>
                </c:pt>
                <c:pt idx="2495">
                  <c:v>1.5092702536602517E-2</c:v>
                </c:pt>
                <c:pt idx="2496">
                  <c:v>1.4867755769749318E-2</c:v>
                </c:pt>
                <c:pt idx="2497">
                  <c:v>1.4885868042256407E-2</c:v>
                </c:pt>
                <c:pt idx="2498">
                  <c:v>1.250644437561651E-2</c:v>
                </c:pt>
                <c:pt idx="2499">
                  <c:v>1.2272767548164993E-2</c:v>
                </c:pt>
                <c:pt idx="2500">
                  <c:v>1.2396441360799062E-2</c:v>
                </c:pt>
                <c:pt idx="2501">
                  <c:v>1.2180661200538413E-2</c:v>
                </c:pt>
                <c:pt idx="2502">
                  <c:v>1.2301522681595506E-2</c:v>
                </c:pt>
                <c:pt idx="2503">
                  <c:v>9.744066806417059E-3</c:v>
                </c:pt>
                <c:pt idx="2504">
                  <c:v>9.5681094567734368E-3</c:v>
                </c:pt>
                <c:pt idx="2505">
                  <c:v>9.5474655086622354E-3</c:v>
                </c:pt>
                <c:pt idx="2506">
                  <c:v>9.9014169202017981E-3</c:v>
                </c:pt>
                <c:pt idx="2507">
                  <c:v>1.0125149986479424E-2</c:v>
                </c:pt>
                <c:pt idx="2508">
                  <c:v>9.8618945590389674E-3</c:v>
                </c:pt>
                <c:pt idx="2509">
                  <c:v>8.7858718096045091E-3</c:v>
                </c:pt>
                <c:pt idx="2510">
                  <c:v>9.0674595358341513E-3</c:v>
                </c:pt>
                <c:pt idx="2511">
                  <c:v>9.0743581470669257E-3</c:v>
                </c:pt>
                <c:pt idx="2512">
                  <c:v>8.8358608998113999E-3</c:v>
                </c:pt>
                <c:pt idx="2513">
                  <c:v>8.6676294058396566E-3</c:v>
                </c:pt>
                <c:pt idx="2514">
                  <c:v>8.1955186994192974E-3</c:v>
                </c:pt>
                <c:pt idx="2515">
                  <c:v>9.2825760718283617E-3</c:v>
                </c:pt>
                <c:pt idx="2516">
                  <c:v>1.0459216382579279E-2</c:v>
                </c:pt>
                <c:pt idx="2517">
                  <c:v>1.0520300898173946E-2</c:v>
                </c:pt>
                <c:pt idx="2518">
                  <c:v>1.0102824241805019E-2</c:v>
                </c:pt>
                <c:pt idx="2519">
                  <c:v>9.750310305080204E-3</c:v>
                </c:pt>
                <c:pt idx="2520">
                  <c:v>9.5957780412281573E-3</c:v>
                </c:pt>
                <c:pt idx="2521">
                  <c:v>9.6226717766423452E-3</c:v>
                </c:pt>
                <c:pt idx="2522">
                  <c:v>9.1808056014404064E-3</c:v>
                </c:pt>
                <c:pt idx="2523">
                  <c:v>8.6263189663765508E-3</c:v>
                </c:pt>
                <c:pt idx="2524">
                  <c:v>8.6861225778845173E-3</c:v>
                </c:pt>
                <c:pt idx="2525">
                  <c:v>8.683883345637829E-3</c:v>
                </c:pt>
                <c:pt idx="2526">
                  <c:v>9.2109429955605313E-3</c:v>
                </c:pt>
                <c:pt idx="2527">
                  <c:v>8.9853009605042906E-3</c:v>
                </c:pt>
                <c:pt idx="2528">
                  <c:v>8.9532015403684505E-3</c:v>
                </c:pt>
                <c:pt idx="2529">
                  <c:v>8.9000147469462821E-3</c:v>
                </c:pt>
                <c:pt idx="2530">
                  <c:v>8.8343610532113891E-3</c:v>
                </c:pt>
                <c:pt idx="2531">
                  <c:v>8.8261565668477336E-3</c:v>
                </c:pt>
                <c:pt idx="2532">
                  <c:v>9.2734717131472948E-3</c:v>
                </c:pt>
                <c:pt idx="2533">
                  <c:v>1.0378593109187385E-2</c:v>
                </c:pt>
                <c:pt idx="2534">
                  <c:v>1.072299295442819E-2</c:v>
                </c:pt>
                <c:pt idx="2535">
                  <c:v>9.8367193301704629E-3</c:v>
                </c:pt>
                <c:pt idx="2536">
                  <c:v>8.6186805224664782E-3</c:v>
                </c:pt>
                <c:pt idx="2537">
                  <c:v>8.5621849293828697E-3</c:v>
                </c:pt>
                <c:pt idx="2538">
                  <c:v>8.4665151861142672E-3</c:v>
                </c:pt>
                <c:pt idx="2539">
                  <c:v>8.6798194119910403E-3</c:v>
                </c:pt>
                <c:pt idx="2540">
                  <c:v>8.6696204668777269E-3</c:v>
                </c:pt>
                <c:pt idx="2541">
                  <c:v>8.6208564580203054E-3</c:v>
                </c:pt>
                <c:pt idx="2542">
                  <c:v>8.5886169407916896E-3</c:v>
                </c:pt>
                <c:pt idx="2543">
                  <c:v>8.6441965247395849E-3</c:v>
                </c:pt>
                <c:pt idx="2544">
                  <c:v>8.6173557700228408E-3</c:v>
                </c:pt>
                <c:pt idx="2545">
                  <c:v>8.6600095777019798E-3</c:v>
                </c:pt>
                <c:pt idx="2546">
                  <c:v>7.7114715152468115E-3</c:v>
                </c:pt>
                <c:pt idx="2547">
                  <c:v>7.7123549492347501E-3</c:v>
                </c:pt>
                <c:pt idx="2548">
                  <c:v>7.7071256931692464E-3</c:v>
                </c:pt>
                <c:pt idx="2549">
                  <c:v>8.3096809178114274E-3</c:v>
                </c:pt>
                <c:pt idx="2550">
                  <c:v>8.3825890227130547E-3</c:v>
                </c:pt>
                <c:pt idx="2551">
                  <c:v>8.499868680097283E-3</c:v>
                </c:pt>
                <c:pt idx="2552">
                  <c:v>9.1057549585879284E-3</c:v>
                </c:pt>
                <c:pt idx="2553">
                  <c:v>8.9748181836494488E-3</c:v>
                </c:pt>
                <c:pt idx="2554">
                  <c:v>1.1083023226498184E-2</c:v>
                </c:pt>
                <c:pt idx="2555">
                  <c:v>1.1272088312853737E-2</c:v>
                </c:pt>
                <c:pt idx="2556">
                  <c:v>1.1794543651437164E-2</c:v>
                </c:pt>
                <c:pt idx="2557">
                  <c:v>1.2064162545140781E-2</c:v>
                </c:pt>
                <c:pt idx="2558">
                  <c:v>1.2051037434879126E-2</c:v>
                </c:pt>
                <c:pt idx="2559">
                  <c:v>1.2270983692006071E-2</c:v>
                </c:pt>
                <c:pt idx="2560">
                  <c:v>1.2241365061624092E-2</c:v>
                </c:pt>
                <c:pt idx="2561">
                  <c:v>1.277090366621652E-2</c:v>
                </c:pt>
                <c:pt idx="2562">
                  <c:v>1.3095806091852661E-2</c:v>
                </c:pt>
                <c:pt idx="2563">
                  <c:v>1.309452914241179E-2</c:v>
                </c:pt>
                <c:pt idx="2564">
                  <c:v>1.3134360228984909E-2</c:v>
                </c:pt>
                <c:pt idx="2565">
                  <c:v>1.3514250287136539E-2</c:v>
                </c:pt>
                <c:pt idx="2566">
                  <c:v>1.3660024888336987E-2</c:v>
                </c:pt>
                <c:pt idx="2567">
                  <c:v>1.3849437078000116E-2</c:v>
                </c:pt>
                <c:pt idx="2568">
                  <c:v>1.4139813315824597E-2</c:v>
                </c:pt>
                <c:pt idx="2569">
                  <c:v>1.4027345460157947E-2</c:v>
                </c:pt>
                <c:pt idx="2570">
                  <c:v>1.4061927965899666E-2</c:v>
                </c:pt>
                <c:pt idx="2571">
                  <c:v>1.4065349620756167E-2</c:v>
                </c:pt>
                <c:pt idx="2572">
                  <c:v>1.3330135849164851E-2</c:v>
                </c:pt>
                <c:pt idx="2573">
                  <c:v>1.226150365829636E-2</c:v>
                </c:pt>
                <c:pt idx="2574">
                  <c:v>1.0553608332789243E-2</c:v>
                </c:pt>
                <c:pt idx="2575">
                  <c:v>1.0687725659554477E-2</c:v>
                </c:pt>
                <c:pt idx="2576">
                  <c:v>1.0231748187497022E-2</c:v>
                </c:pt>
                <c:pt idx="2577">
                  <c:v>9.877229847186848E-3</c:v>
                </c:pt>
                <c:pt idx="2578">
                  <c:v>9.6650699786803539E-3</c:v>
                </c:pt>
                <c:pt idx="2579">
                  <c:v>9.145286655419289E-3</c:v>
                </c:pt>
                <c:pt idx="2580">
                  <c:v>9.1354031487073037E-3</c:v>
                </c:pt>
                <c:pt idx="2581">
                  <c:v>8.7295987493712385E-3</c:v>
                </c:pt>
                <c:pt idx="2582">
                  <c:v>8.4759623252591981E-3</c:v>
                </c:pt>
                <c:pt idx="2583">
                  <c:v>8.2315885559200632E-3</c:v>
                </c:pt>
                <c:pt idx="2584">
                  <c:v>8.1525046299382731E-3</c:v>
                </c:pt>
                <c:pt idx="2585">
                  <c:v>7.2268502860794448E-3</c:v>
                </c:pt>
                <c:pt idx="2586">
                  <c:v>7.6527042951733586E-3</c:v>
                </c:pt>
                <c:pt idx="2587">
                  <c:v>7.8398194383916316E-3</c:v>
                </c:pt>
                <c:pt idx="2588">
                  <c:v>7.9363852628767956E-3</c:v>
                </c:pt>
                <c:pt idx="2589">
                  <c:v>7.911964786631592E-3</c:v>
                </c:pt>
                <c:pt idx="2590">
                  <c:v>7.6927595154965851E-3</c:v>
                </c:pt>
                <c:pt idx="2591">
                  <c:v>7.723738597778966E-3</c:v>
                </c:pt>
                <c:pt idx="2592">
                  <c:v>7.6945653249768601E-3</c:v>
                </c:pt>
                <c:pt idx="2593">
                  <c:v>7.8252392878463296E-3</c:v>
                </c:pt>
                <c:pt idx="2594">
                  <c:v>7.8430551614122445E-3</c:v>
                </c:pt>
                <c:pt idx="2595">
                  <c:v>7.8282206126694329E-3</c:v>
                </c:pt>
                <c:pt idx="2596">
                  <c:v>8.0190652717304408E-3</c:v>
                </c:pt>
                <c:pt idx="2597">
                  <c:v>8.0389980221242299E-3</c:v>
                </c:pt>
                <c:pt idx="2598">
                  <c:v>8.351346659066762E-3</c:v>
                </c:pt>
                <c:pt idx="2599">
                  <c:v>8.5345956295192846E-3</c:v>
                </c:pt>
                <c:pt idx="2600">
                  <c:v>8.5494405075330817E-3</c:v>
                </c:pt>
                <c:pt idx="2601">
                  <c:v>8.3108304148825831E-3</c:v>
                </c:pt>
                <c:pt idx="2602">
                  <c:v>8.0251834062773017E-3</c:v>
                </c:pt>
                <c:pt idx="2603">
                  <c:v>8.537025387449269E-3</c:v>
                </c:pt>
                <c:pt idx="2604">
                  <c:v>9.1320049749845644E-3</c:v>
                </c:pt>
                <c:pt idx="2605">
                  <c:v>9.0819552815647603E-3</c:v>
                </c:pt>
                <c:pt idx="2606">
                  <c:v>9.1190438138480153E-3</c:v>
                </c:pt>
                <c:pt idx="2607">
                  <c:v>8.7976061154640163E-3</c:v>
                </c:pt>
                <c:pt idx="2608">
                  <c:v>8.327638764806522E-3</c:v>
                </c:pt>
                <c:pt idx="2609">
                  <c:v>8.370527247683111E-3</c:v>
                </c:pt>
                <c:pt idx="2610">
                  <c:v>8.0587678844995046E-3</c:v>
                </c:pt>
                <c:pt idx="2611">
                  <c:v>8.4811049022136802E-3</c:v>
                </c:pt>
                <c:pt idx="2612">
                  <c:v>8.7387815229204371E-3</c:v>
                </c:pt>
                <c:pt idx="2613">
                  <c:v>8.4382689285973471E-3</c:v>
                </c:pt>
                <c:pt idx="2614">
                  <c:v>8.361556153199173E-3</c:v>
                </c:pt>
                <c:pt idx="2615">
                  <c:v>8.39526725397019E-3</c:v>
                </c:pt>
                <c:pt idx="2616">
                  <c:v>8.3407734643095414E-3</c:v>
                </c:pt>
                <c:pt idx="2617">
                  <c:v>9.1317320588947693E-3</c:v>
                </c:pt>
                <c:pt idx="2618">
                  <c:v>1.1202322815161017E-2</c:v>
                </c:pt>
                <c:pt idx="2619">
                  <c:v>1.1211276238769854E-2</c:v>
                </c:pt>
                <c:pt idx="2620">
                  <c:v>1.1242593466307165E-2</c:v>
                </c:pt>
                <c:pt idx="2621">
                  <c:v>1.1528161743018525E-2</c:v>
                </c:pt>
                <c:pt idx="2622">
                  <c:v>1.1810391290036335E-2</c:v>
                </c:pt>
                <c:pt idx="2623">
                  <c:v>1.1198107976540275E-2</c:v>
                </c:pt>
                <c:pt idx="2624">
                  <c:v>1.1102688756469775E-2</c:v>
                </c:pt>
                <c:pt idx="2625">
                  <c:v>1.2246861546417484E-2</c:v>
                </c:pt>
                <c:pt idx="2626">
                  <c:v>1.2171820127664299E-2</c:v>
                </c:pt>
                <c:pt idx="2627">
                  <c:v>1.2747317635367902E-2</c:v>
                </c:pt>
                <c:pt idx="2628">
                  <c:v>1.3232286209745864E-2</c:v>
                </c:pt>
                <c:pt idx="2629">
                  <c:v>1.3134171420972897E-2</c:v>
                </c:pt>
                <c:pt idx="2630">
                  <c:v>1.3339541438712471E-2</c:v>
                </c:pt>
                <c:pt idx="2631">
                  <c:v>1.3461684567525077E-2</c:v>
                </c:pt>
                <c:pt idx="2632">
                  <c:v>1.3384592486081287E-2</c:v>
                </c:pt>
                <c:pt idx="2633">
                  <c:v>1.3389845474053556E-2</c:v>
                </c:pt>
                <c:pt idx="2634">
                  <c:v>1.4048864247131192E-2</c:v>
                </c:pt>
                <c:pt idx="2635">
                  <c:v>1.3644780561601021E-2</c:v>
                </c:pt>
                <c:pt idx="2636">
                  <c:v>1.3708976040645183E-2</c:v>
                </c:pt>
                <c:pt idx="2637">
                  <c:v>1.3244654975640667E-2</c:v>
                </c:pt>
                <c:pt idx="2638">
                  <c:v>1.1866552882860055E-2</c:v>
                </c:pt>
                <c:pt idx="2639">
                  <c:v>1.1800729379740905E-2</c:v>
                </c:pt>
                <c:pt idx="2640">
                  <c:v>1.2473275130892785E-2</c:v>
                </c:pt>
                <c:pt idx="2641">
                  <c:v>1.2016973344751328E-2</c:v>
                </c:pt>
                <c:pt idx="2642">
                  <c:v>1.1833262453101862E-2</c:v>
                </c:pt>
                <c:pt idx="2643">
                  <c:v>1.1964576924656318E-2</c:v>
                </c:pt>
                <c:pt idx="2644">
                  <c:v>1.1660687357395998E-2</c:v>
                </c:pt>
                <c:pt idx="2645">
                  <c:v>1.0856475556322959E-2</c:v>
                </c:pt>
                <c:pt idx="2646">
                  <c:v>1.085758829968874E-2</c:v>
                </c:pt>
                <c:pt idx="2647">
                  <c:v>1.0837285989748332E-2</c:v>
                </c:pt>
                <c:pt idx="2648">
                  <c:v>1.028844445216098E-2</c:v>
                </c:pt>
                <c:pt idx="2649">
                  <c:v>1.0412083197771814E-2</c:v>
                </c:pt>
                <c:pt idx="2650">
                  <c:v>1.0553116445872864E-2</c:v>
                </c:pt>
                <c:pt idx="2651">
                  <c:v>1.0936233547413009E-2</c:v>
                </c:pt>
                <c:pt idx="2652">
                  <c:v>1.0866783699777685E-2</c:v>
                </c:pt>
                <c:pt idx="2653">
                  <c:v>1.0865174891042639E-2</c:v>
                </c:pt>
                <c:pt idx="2654">
                  <c:v>9.4957513578320281E-3</c:v>
                </c:pt>
                <c:pt idx="2655">
                  <c:v>1.0028388426398371E-2</c:v>
                </c:pt>
                <c:pt idx="2656">
                  <c:v>1.002575719826585E-2</c:v>
                </c:pt>
                <c:pt idx="2657">
                  <c:v>1.2132993208245724E-2</c:v>
                </c:pt>
                <c:pt idx="2658">
                  <c:v>1.1931300017236536E-2</c:v>
                </c:pt>
                <c:pt idx="2659">
                  <c:v>1.1915076376393821E-2</c:v>
                </c:pt>
                <c:pt idx="2660">
                  <c:v>1.1660554335259152E-2</c:v>
                </c:pt>
                <c:pt idx="2661">
                  <c:v>1.337445566502043E-2</c:v>
                </c:pt>
                <c:pt idx="2662">
                  <c:v>1.3173927903973379E-2</c:v>
                </c:pt>
                <c:pt idx="2663">
                  <c:v>1.6241584231182493E-2</c:v>
                </c:pt>
                <c:pt idx="2664">
                  <c:v>1.6606445016424217E-2</c:v>
                </c:pt>
                <c:pt idx="2665">
                  <c:v>2.4545638403371393E-2</c:v>
                </c:pt>
                <c:pt idx="2666">
                  <c:v>3.4232428447668689E-2</c:v>
                </c:pt>
                <c:pt idx="2667">
                  <c:v>3.453373716172059E-2</c:v>
                </c:pt>
                <c:pt idx="2668">
                  <c:v>3.7098765185880893E-2</c:v>
                </c:pt>
                <c:pt idx="2669">
                  <c:v>3.6905829503549134E-2</c:v>
                </c:pt>
                <c:pt idx="2670">
                  <c:v>3.8098005184557561E-2</c:v>
                </c:pt>
                <c:pt idx="2671">
                  <c:v>3.7773851908764575E-2</c:v>
                </c:pt>
                <c:pt idx="2672">
                  <c:v>3.7734565391357604E-2</c:v>
                </c:pt>
                <c:pt idx="2673">
                  <c:v>3.8730548117230923E-2</c:v>
                </c:pt>
                <c:pt idx="2674">
                  <c:v>3.871575674699973E-2</c:v>
                </c:pt>
                <c:pt idx="2675">
                  <c:v>3.8778872934286522E-2</c:v>
                </c:pt>
                <c:pt idx="2676">
                  <c:v>3.9477993583339505E-2</c:v>
                </c:pt>
                <c:pt idx="2677">
                  <c:v>3.9351092868850357E-2</c:v>
                </c:pt>
                <c:pt idx="2678">
                  <c:v>3.9490347589768923E-2</c:v>
                </c:pt>
                <c:pt idx="2679">
                  <c:v>3.9756046867009572E-2</c:v>
                </c:pt>
                <c:pt idx="2680">
                  <c:v>4.0524616073064214E-2</c:v>
                </c:pt>
                <c:pt idx="2681">
                  <c:v>3.99134365219036E-2</c:v>
                </c:pt>
                <c:pt idx="2682">
                  <c:v>3.9963137363808389E-2</c:v>
                </c:pt>
                <c:pt idx="2683">
                  <c:v>3.8381867159868382E-2</c:v>
                </c:pt>
                <c:pt idx="2684">
                  <c:v>3.8475435586247067E-2</c:v>
                </c:pt>
                <c:pt idx="2685">
                  <c:v>3.2041166835205477E-2</c:v>
                </c:pt>
                <c:pt idx="2686">
                  <c:v>2.5570013808350948E-2</c:v>
                </c:pt>
                <c:pt idx="2687">
                  <c:v>2.4735096340996476E-2</c:v>
                </c:pt>
                <c:pt idx="2688">
                  <c:v>2.3201050028989104E-2</c:v>
                </c:pt>
                <c:pt idx="2689">
                  <c:v>2.3201554178360638E-2</c:v>
                </c:pt>
                <c:pt idx="2690">
                  <c:v>2.1572095826322427E-2</c:v>
                </c:pt>
                <c:pt idx="2691">
                  <c:v>2.1621277658840855E-2</c:v>
                </c:pt>
                <c:pt idx="2692">
                  <c:v>2.1919030813918675E-2</c:v>
                </c:pt>
                <c:pt idx="2693">
                  <c:v>1.9063462442027685E-2</c:v>
                </c:pt>
                <c:pt idx="2694">
                  <c:v>1.9268893018717589E-2</c:v>
                </c:pt>
                <c:pt idx="2695">
                  <c:v>1.9288984140226867E-2</c:v>
                </c:pt>
                <c:pt idx="2696">
                  <c:v>2.1904931445489561E-2</c:v>
                </c:pt>
                <c:pt idx="2697">
                  <c:v>2.2326326935590921E-2</c:v>
                </c:pt>
                <c:pt idx="2698">
                  <c:v>2.214240057402438E-2</c:v>
                </c:pt>
                <c:pt idx="2699">
                  <c:v>2.2061897205470294E-2</c:v>
                </c:pt>
                <c:pt idx="2700">
                  <c:v>2.0721811678212246E-2</c:v>
                </c:pt>
                <c:pt idx="2701">
                  <c:v>2.1404090092700268E-2</c:v>
                </c:pt>
                <c:pt idx="2702">
                  <c:v>2.1776913640825433E-2</c:v>
                </c:pt>
                <c:pt idx="2703">
                  <c:v>2.2306360601858012E-2</c:v>
                </c:pt>
                <c:pt idx="2704">
                  <c:v>2.385355892471272E-2</c:v>
                </c:pt>
                <c:pt idx="2705">
                  <c:v>2.6338849842447803E-2</c:v>
                </c:pt>
                <c:pt idx="2706">
                  <c:v>2.4395482389285839E-2</c:v>
                </c:pt>
                <c:pt idx="2707">
                  <c:v>2.5488858572872104E-2</c:v>
                </c:pt>
                <c:pt idx="2708">
                  <c:v>2.539650477074995E-2</c:v>
                </c:pt>
                <c:pt idx="2709">
                  <c:v>2.8250031398037872E-2</c:v>
                </c:pt>
                <c:pt idx="2710">
                  <c:v>2.8503978110493731E-2</c:v>
                </c:pt>
                <c:pt idx="2711">
                  <c:v>2.8822407292234137E-2</c:v>
                </c:pt>
                <c:pt idx="2712">
                  <c:v>2.8536561483125708E-2</c:v>
                </c:pt>
                <c:pt idx="2713">
                  <c:v>2.9135781912601282E-2</c:v>
                </c:pt>
                <c:pt idx="2714">
                  <c:v>2.9287648081641086E-2</c:v>
                </c:pt>
                <c:pt idx="2715">
                  <c:v>3.0617895023414467E-2</c:v>
                </c:pt>
                <c:pt idx="2716">
                  <c:v>2.8426497381190199E-2</c:v>
                </c:pt>
                <c:pt idx="2717">
                  <c:v>2.768904828279135E-2</c:v>
                </c:pt>
                <c:pt idx="2718">
                  <c:v>2.8463080508852226E-2</c:v>
                </c:pt>
                <c:pt idx="2719">
                  <c:v>2.8767090943559809E-2</c:v>
                </c:pt>
                <c:pt idx="2720">
                  <c:v>2.9183653726463653E-2</c:v>
                </c:pt>
                <c:pt idx="2721">
                  <c:v>2.8285602608762599E-2</c:v>
                </c:pt>
                <c:pt idx="2722">
                  <c:v>2.9744170230755894E-2</c:v>
                </c:pt>
                <c:pt idx="2723">
                  <c:v>2.8638893063971202E-2</c:v>
                </c:pt>
                <c:pt idx="2724">
                  <c:v>2.5972275931291828E-2</c:v>
                </c:pt>
                <c:pt idx="2725">
                  <c:v>2.6591115924466661E-2</c:v>
                </c:pt>
                <c:pt idx="2726">
                  <c:v>2.6637433846282022E-2</c:v>
                </c:pt>
                <c:pt idx="2727">
                  <c:v>2.6244971145148382E-2</c:v>
                </c:pt>
                <c:pt idx="2728">
                  <c:v>2.5069814493354287E-2</c:v>
                </c:pt>
                <c:pt idx="2729">
                  <c:v>2.2826944387952203E-2</c:v>
                </c:pt>
                <c:pt idx="2730">
                  <c:v>2.2113225652276799E-2</c:v>
                </c:pt>
                <c:pt idx="2731">
                  <c:v>2.4863404743446633E-2</c:v>
                </c:pt>
                <c:pt idx="2732">
                  <c:v>2.4701012396364488E-2</c:v>
                </c:pt>
                <c:pt idx="2733">
                  <c:v>2.476748962169862E-2</c:v>
                </c:pt>
                <c:pt idx="2734">
                  <c:v>2.4520894325749418E-2</c:v>
                </c:pt>
                <c:pt idx="2735">
                  <c:v>2.3345380137251327E-2</c:v>
                </c:pt>
                <c:pt idx="2736">
                  <c:v>2.3328818086678582E-2</c:v>
                </c:pt>
                <c:pt idx="2737">
                  <c:v>2.3757310881465165E-2</c:v>
                </c:pt>
                <c:pt idx="2738">
                  <c:v>2.268757646180538E-2</c:v>
                </c:pt>
                <c:pt idx="2739">
                  <c:v>2.2755730102310152E-2</c:v>
                </c:pt>
                <c:pt idx="2740">
                  <c:v>2.242148585092147E-2</c:v>
                </c:pt>
                <c:pt idx="2741">
                  <c:v>2.3047025778740366E-2</c:v>
                </c:pt>
                <c:pt idx="2742">
                  <c:v>1.9706075461803894E-2</c:v>
                </c:pt>
                <c:pt idx="2743">
                  <c:v>1.9778295618152222E-2</c:v>
                </c:pt>
                <c:pt idx="2744">
                  <c:v>2.0775662034920209E-2</c:v>
                </c:pt>
                <c:pt idx="2745">
                  <c:v>1.9279856522347729E-2</c:v>
                </c:pt>
                <c:pt idx="2746">
                  <c:v>2.1696150187774769E-2</c:v>
                </c:pt>
                <c:pt idx="2747">
                  <c:v>2.1568945577049449E-2</c:v>
                </c:pt>
                <c:pt idx="2748">
                  <c:v>2.1544786716154854E-2</c:v>
                </c:pt>
                <c:pt idx="2749">
                  <c:v>2.1640622167479116E-2</c:v>
                </c:pt>
                <c:pt idx="2750">
                  <c:v>2.1393788637110125E-2</c:v>
                </c:pt>
                <c:pt idx="2751">
                  <c:v>1.8825842096719263E-2</c:v>
                </c:pt>
                <c:pt idx="2752">
                  <c:v>1.9638610342910364E-2</c:v>
                </c:pt>
                <c:pt idx="2753">
                  <c:v>1.928488332026719E-2</c:v>
                </c:pt>
                <c:pt idx="2754">
                  <c:v>1.912749496839445E-2</c:v>
                </c:pt>
                <c:pt idx="2755">
                  <c:v>1.9032803433111849E-2</c:v>
                </c:pt>
                <c:pt idx="2756">
                  <c:v>1.8908021841416888E-2</c:v>
                </c:pt>
                <c:pt idx="2757">
                  <c:v>1.8791850761431261E-2</c:v>
                </c:pt>
                <c:pt idx="2758">
                  <c:v>1.8829218317311693E-2</c:v>
                </c:pt>
                <c:pt idx="2759">
                  <c:v>1.7836910091781569E-2</c:v>
                </c:pt>
                <c:pt idx="2760">
                  <c:v>1.9025464611948401E-2</c:v>
                </c:pt>
                <c:pt idx="2761">
                  <c:v>1.7410990843469473E-2</c:v>
                </c:pt>
                <c:pt idx="2762">
                  <c:v>1.7448359615596903E-2</c:v>
                </c:pt>
                <c:pt idx="2763">
                  <c:v>1.7446157633259393E-2</c:v>
                </c:pt>
                <c:pt idx="2764">
                  <c:v>1.6959254804147294E-2</c:v>
                </c:pt>
                <c:pt idx="2765">
                  <c:v>1.7355059829075731E-2</c:v>
                </c:pt>
                <c:pt idx="2766">
                  <c:v>1.4049879250734617E-2</c:v>
                </c:pt>
                <c:pt idx="2767">
                  <c:v>1.37376467713141E-2</c:v>
                </c:pt>
                <c:pt idx="2768">
                  <c:v>1.379225757966329E-2</c:v>
                </c:pt>
                <c:pt idx="2769">
                  <c:v>1.4447528216717303E-2</c:v>
                </c:pt>
                <c:pt idx="2770">
                  <c:v>1.4554729027403417E-2</c:v>
                </c:pt>
                <c:pt idx="2771">
                  <c:v>1.4483444250890818E-2</c:v>
                </c:pt>
                <c:pt idx="2772">
                  <c:v>1.3186482656063613E-2</c:v>
                </c:pt>
                <c:pt idx="2773">
                  <c:v>1.266784036909978E-2</c:v>
                </c:pt>
                <c:pt idx="2774">
                  <c:v>1.1658069265156775E-2</c:v>
                </c:pt>
                <c:pt idx="2775">
                  <c:v>1.1450365428218735E-2</c:v>
                </c:pt>
                <c:pt idx="2776">
                  <c:v>1.1451759802606752E-2</c:v>
                </c:pt>
                <c:pt idx="2777">
                  <c:v>1.1146532983856259E-2</c:v>
                </c:pt>
                <c:pt idx="2778">
                  <c:v>1.1070310533358416E-2</c:v>
                </c:pt>
                <c:pt idx="2779">
                  <c:v>1.0571973695694493E-2</c:v>
                </c:pt>
                <c:pt idx="2780">
                  <c:v>8.1326973079931201E-3</c:v>
                </c:pt>
                <c:pt idx="2781">
                  <c:v>8.1300665251525725E-3</c:v>
                </c:pt>
                <c:pt idx="2782">
                  <c:v>7.8002551990071457E-3</c:v>
                </c:pt>
                <c:pt idx="2783">
                  <c:v>8.1028218018185886E-3</c:v>
                </c:pt>
                <c:pt idx="2784">
                  <c:v>8.1223661145666624E-3</c:v>
                </c:pt>
                <c:pt idx="2785">
                  <c:v>7.2676654954277123E-3</c:v>
                </c:pt>
                <c:pt idx="2786">
                  <c:v>7.6106638435679301E-3</c:v>
                </c:pt>
                <c:pt idx="2787">
                  <c:v>7.428587294221657E-3</c:v>
                </c:pt>
                <c:pt idx="2788">
                  <c:v>7.4509136354353675E-3</c:v>
                </c:pt>
                <c:pt idx="2789">
                  <c:v>5.8308908218755312E-3</c:v>
                </c:pt>
                <c:pt idx="2790">
                  <c:v>6.1314603871043712E-3</c:v>
                </c:pt>
                <c:pt idx="2791">
                  <c:v>6.1257705089762873E-3</c:v>
                </c:pt>
                <c:pt idx="2792">
                  <c:v>6.0768934669861666E-3</c:v>
                </c:pt>
                <c:pt idx="2793">
                  <c:v>5.7549612748615713E-3</c:v>
                </c:pt>
                <c:pt idx="2794">
                  <c:v>6.2442256586539143E-3</c:v>
                </c:pt>
                <c:pt idx="2795">
                  <c:v>6.562860411296105E-3</c:v>
                </c:pt>
                <c:pt idx="2796">
                  <c:v>6.9234233940236494E-3</c:v>
                </c:pt>
                <c:pt idx="2797">
                  <c:v>7.6783014572501919E-3</c:v>
                </c:pt>
                <c:pt idx="2798">
                  <c:v>7.7190062690565657E-3</c:v>
                </c:pt>
                <c:pt idx="2799">
                  <c:v>7.8992441335984966E-3</c:v>
                </c:pt>
                <c:pt idx="2800">
                  <c:v>7.8673006041078079E-3</c:v>
                </c:pt>
                <c:pt idx="2801">
                  <c:v>8.5136616755102541E-3</c:v>
                </c:pt>
                <c:pt idx="2802">
                  <c:v>8.6534452650306095E-3</c:v>
                </c:pt>
                <c:pt idx="2803">
                  <c:v>8.7626292653121638E-3</c:v>
                </c:pt>
                <c:pt idx="2804">
                  <c:v>8.6635267662723853E-3</c:v>
                </c:pt>
                <c:pt idx="2805">
                  <c:v>8.6539632990558345E-3</c:v>
                </c:pt>
                <c:pt idx="2806">
                  <c:v>8.6005575393251019E-3</c:v>
                </c:pt>
                <c:pt idx="2807">
                  <c:v>8.5353824513306319E-3</c:v>
                </c:pt>
                <c:pt idx="2808">
                  <c:v>8.3852783812480118E-3</c:v>
                </c:pt>
                <c:pt idx="2809">
                  <c:v>8.3769370872429846E-3</c:v>
                </c:pt>
                <c:pt idx="2810">
                  <c:v>7.9084189794959275E-3</c:v>
                </c:pt>
                <c:pt idx="2811">
                  <c:v>8.4028654194464383E-3</c:v>
                </c:pt>
                <c:pt idx="2812">
                  <c:v>8.5663213343889193E-3</c:v>
                </c:pt>
                <c:pt idx="2813">
                  <c:v>8.5508072690372531E-3</c:v>
                </c:pt>
                <c:pt idx="2814">
                  <c:v>8.5151502477554073E-3</c:v>
                </c:pt>
                <c:pt idx="2815">
                  <c:v>8.3442301010695549E-3</c:v>
                </c:pt>
                <c:pt idx="2816">
                  <c:v>9.1531455767732972E-3</c:v>
                </c:pt>
                <c:pt idx="2817">
                  <c:v>8.7047585488046718E-3</c:v>
                </c:pt>
                <c:pt idx="2818">
                  <c:v>8.6104955454685168E-3</c:v>
                </c:pt>
                <c:pt idx="2819">
                  <c:v>8.4250503019633015E-3</c:v>
                </c:pt>
                <c:pt idx="2820">
                  <c:v>8.5688676977733746E-3</c:v>
                </c:pt>
                <c:pt idx="2821">
                  <c:v>7.9662859823577247E-3</c:v>
                </c:pt>
                <c:pt idx="2822">
                  <c:v>7.6806043888118705E-3</c:v>
                </c:pt>
                <c:pt idx="2823">
                  <c:v>7.8404113685044963E-3</c:v>
                </c:pt>
                <c:pt idx="2824">
                  <c:v>7.9249202423593446E-3</c:v>
                </c:pt>
                <c:pt idx="2825">
                  <c:v>8.1664517470027339E-3</c:v>
                </c:pt>
                <c:pt idx="2826">
                  <c:v>7.8858668955268506E-3</c:v>
                </c:pt>
                <c:pt idx="2827">
                  <c:v>7.8698422771948696E-3</c:v>
                </c:pt>
                <c:pt idx="2828">
                  <c:v>7.8165580701903738E-3</c:v>
                </c:pt>
                <c:pt idx="2829">
                  <c:v>7.9304949219261931E-3</c:v>
                </c:pt>
                <c:pt idx="2830">
                  <c:v>7.8614628306908525E-3</c:v>
                </c:pt>
                <c:pt idx="2831">
                  <c:v>7.100593267318045E-3</c:v>
                </c:pt>
                <c:pt idx="2832">
                  <c:v>7.634005163291312E-3</c:v>
                </c:pt>
                <c:pt idx="2833">
                  <c:v>7.6242382512729063E-3</c:v>
                </c:pt>
                <c:pt idx="2834">
                  <c:v>8.0903662988113922E-3</c:v>
                </c:pt>
                <c:pt idx="2835">
                  <c:v>9.4091496051305918E-3</c:v>
                </c:pt>
                <c:pt idx="2836">
                  <c:v>8.6599011122841605E-3</c:v>
                </c:pt>
                <c:pt idx="2837">
                  <c:v>9.2272576372882855E-3</c:v>
                </c:pt>
                <c:pt idx="2838">
                  <c:v>9.3468772090457182E-3</c:v>
                </c:pt>
                <c:pt idx="2839">
                  <c:v>9.8940399805475757E-3</c:v>
                </c:pt>
                <c:pt idx="2840">
                  <c:v>9.9333464522137049E-3</c:v>
                </c:pt>
                <c:pt idx="2841">
                  <c:v>1.0060115194283807E-2</c:v>
                </c:pt>
                <c:pt idx="2842">
                  <c:v>1.0041048041304743E-2</c:v>
                </c:pt>
                <c:pt idx="2843">
                  <c:v>9.9033649465691004E-3</c:v>
                </c:pt>
                <c:pt idx="2844">
                  <c:v>1.0320503257674429E-2</c:v>
                </c:pt>
                <c:pt idx="2845">
                  <c:v>1.065317392362033E-2</c:v>
                </c:pt>
                <c:pt idx="2846">
                  <c:v>1.0920638766195961E-2</c:v>
                </c:pt>
                <c:pt idx="2847">
                  <c:v>1.0898770889032407E-2</c:v>
                </c:pt>
                <c:pt idx="2848">
                  <c:v>1.0934595404488236E-2</c:v>
                </c:pt>
                <c:pt idx="2849">
                  <c:v>1.0831987927635298E-2</c:v>
                </c:pt>
                <c:pt idx="2850">
                  <c:v>1.0868582667503617E-2</c:v>
                </c:pt>
                <c:pt idx="2851">
                  <c:v>1.0783640536458529E-2</c:v>
                </c:pt>
                <c:pt idx="2852">
                  <c:v>1.0474693466236017E-2</c:v>
                </c:pt>
                <c:pt idx="2853">
                  <c:v>1.0693873466184351E-2</c:v>
                </c:pt>
                <c:pt idx="2854">
                  <c:v>1.0335847703019608E-2</c:v>
                </c:pt>
                <c:pt idx="2855">
                  <c:v>8.7708605025151893E-3</c:v>
                </c:pt>
                <c:pt idx="2856">
                  <c:v>8.5763655131153877E-3</c:v>
                </c:pt>
                <c:pt idx="2857">
                  <c:v>8.1732271866242281E-3</c:v>
                </c:pt>
                <c:pt idx="2858">
                  <c:v>7.9148736375772681E-3</c:v>
                </c:pt>
                <c:pt idx="2859">
                  <c:v>8.0616234763652705E-3</c:v>
                </c:pt>
                <c:pt idx="2860">
                  <c:v>7.91084571619435E-3</c:v>
                </c:pt>
                <c:pt idx="2861">
                  <c:v>8.2398303322609324E-3</c:v>
                </c:pt>
                <c:pt idx="2862">
                  <c:v>1.0420879437845724E-2</c:v>
                </c:pt>
                <c:pt idx="2863">
                  <c:v>1.0177238557618732E-2</c:v>
                </c:pt>
                <c:pt idx="2864">
                  <c:v>1.117106653319396E-2</c:v>
                </c:pt>
                <c:pt idx="2865">
                  <c:v>1.0522045522191045E-2</c:v>
                </c:pt>
                <c:pt idx="2866">
                  <c:v>1.0133198594798163E-2</c:v>
                </c:pt>
                <c:pt idx="2867">
                  <c:v>1.0170729660263746E-2</c:v>
                </c:pt>
                <c:pt idx="2868">
                  <c:v>1.0028405573997503E-2</c:v>
                </c:pt>
                <c:pt idx="2869">
                  <c:v>1.0721880624778074E-2</c:v>
                </c:pt>
                <c:pt idx="2870">
                  <c:v>1.1552758587086803E-2</c:v>
                </c:pt>
                <c:pt idx="2871">
                  <c:v>1.1736836368894783E-2</c:v>
                </c:pt>
                <c:pt idx="2872">
                  <c:v>1.2803342343705183E-2</c:v>
                </c:pt>
                <c:pt idx="2873">
                  <c:v>1.2753229625503709E-2</c:v>
                </c:pt>
                <c:pt idx="2874">
                  <c:v>1.3476189728489633E-2</c:v>
                </c:pt>
                <c:pt idx="2875">
                  <c:v>1.469776898893062E-2</c:v>
                </c:pt>
                <c:pt idx="2876">
                  <c:v>1.4733743828384114E-2</c:v>
                </c:pt>
                <c:pt idx="2877">
                  <c:v>1.5138075482618744E-2</c:v>
                </c:pt>
                <c:pt idx="2878">
                  <c:v>1.577509686885057E-2</c:v>
                </c:pt>
                <c:pt idx="2879">
                  <c:v>1.5839469702221776E-2</c:v>
                </c:pt>
                <c:pt idx="2880">
                  <c:v>1.5864879906146212E-2</c:v>
                </c:pt>
                <c:pt idx="2881">
                  <c:v>1.604283520584892E-2</c:v>
                </c:pt>
                <c:pt idx="2882">
                  <c:v>1.464169270272333E-2</c:v>
                </c:pt>
                <c:pt idx="2883">
                  <c:v>1.4341525023544638E-2</c:v>
                </c:pt>
                <c:pt idx="2884">
                  <c:v>1.366178237471301E-2</c:v>
                </c:pt>
                <c:pt idx="2885">
                  <c:v>1.3675209895660196E-2</c:v>
                </c:pt>
                <c:pt idx="2886">
                  <c:v>1.4272555197078374E-2</c:v>
                </c:pt>
                <c:pt idx="2887">
                  <c:v>1.4254676535187416E-2</c:v>
                </c:pt>
                <c:pt idx="2888">
                  <c:v>1.4277895092046496E-2</c:v>
                </c:pt>
                <c:pt idx="2889">
                  <c:v>1.3933081470175168E-2</c:v>
                </c:pt>
                <c:pt idx="2890">
                  <c:v>1.2808729511309498E-2</c:v>
                </c:pt>
                <c:pt idx="2891">
                  <c:v>1.2904268483831553E-2</c:v>
                </c:pt>
                <c:pt idx="2892">
                  <c:v>1.2258075548465419E-2</c:v>
                </c:pt>
                <c:pt idx="2893">
                  <c:v>1.2134448777179004E-2</c:v>
                </c:pt>
                <c:pt idx="2894">
                  <c:v>1.1712296283219995E-2</c:v>
                </c:pt>
                <c:pt idx="2895">
                  <c:v>1.1022235527726331E-2</c:v>
                </c:pt>
                <c:pt idx="2896">
                  <c:v>1.0800244706562238E-2</c:v>
                </c:pt>
                <c:pt idx="2897">
                  <c:v>1.051456169662829E-2</c:v>
                </c:pt>
                <c:pt idx="2898">
                  <c:v>9.5704834015004764E-3</c:v>
                </c:pt>
                <c:pt idx="2899">
                  <c:v>9.4002559480343157E-3</c:v>
                </c:pt>
                <c:pt idx="2900">
                  <c:v>9.1830306437005026E-3</c:v>
                </c:pt>
                <c:pt idx="2901">
                  <c:v>9.0796491732299343E-3</c:v>
                </c:pt>
                <c:pt idx="2902">
                  <c:v>9.0509339344407701E-3</c:v>
                </c:pt>
                <c:pt idx="2903">
                  <c:v>9.1087979382381851E-3</c:v>
                </c:pt>
                <c:pt idx="2904">
                  <c:v>9.4722928649885029E-3</c:v>
                </c:pt>
                <c:pt idx="2905">
                  <c:v>9.809523891523406E-3</c:v>
                </c:pt>
                <c:pt idx="2906">
                  <c:v>8.9624202184320264E-3</c:v>
                </c:pt>
                <c:pt idx="2907">
                  <c:v>9.1770283576909865E-3</c:v>
                </c:pt>
                <c:pt idx="2908">
                  <c:v>9.1142956712008845E-3</c:v>
                </c:pt>
                <c:pt idx="2909">
                  <c:v>9.0953295176932382E-3</c:v>
                </c:pt>
                <c:pt idx="2910">
                  <c:v>9.1899521158281296E-3</c:v>
                </c:pt>
                <c:pt idx="2911">
                  <c:v>9.2815148275669813E-3</c:v>
                </c:pt>
                <c:pt idx="2912">
                  <c:v>7.5334331102535779E-3</c:v>
                </c:pt>
                <c:pt idx="2913">
                  <c:v>7.2121544367420003E-3</c:v>
                </c:pt>
                <c:pt idx="2914">
                  <c:v>7.1972173916107314E-3</c:v>
                </c:pt>
                <c:pt idx="2915">
                  <c:v>7.0702110671912646E-3</c:v>
                </c:pt>
                <c:pt idx="2916">
                  <c:v>7.3477961541635823E-3</c:v>
                </c:pt>
                <c:pt idx="2917">
                  <c:v>7.3771035422902087E-3</c:v>
                </c:pt>
                <c:pt idx="2918">
                  <c:v>7.2719907002213313E-3</c:v>
                </c:pt>
                <c:pt idx="2919">
                  <c:v>7.4995897633966862E-3</c:v>
                </c:pt>
                <c:pt idx="2920">
                  <c:v>7.4912884690778135E-3</c:v>
                </c:pt>
                <c:pt idx="2921">
                  <c:v>6.8112706317951244E-3</c:v>
                </c:pt>
                <c:pt idx="2922">
                  <c:v>6.7767957703502857E-3</c:v>
                </c:pt>
                <c:pt idx="2923">
                  <c:v>6.3241681576275072E-3</c:v>
                </c:pt>
                <c:pt idx="2924">
                  <c:v>6.2023024844909463E-3</c:v>
                </c:pt>
                <c:pt idx="2925">
                  <c:v>6.0580003460071934E-3</c:v>
                </c:pt>
                <c:pt idx="2926">
                  <c:v>5.9470725234808536E-3</c:v>
                </c:pt>
                <c:pt idx="2927">
                  <c:v>5.772131449862718E-3</c:v>
                </c:pt>
                <c:pt idx="2928">
                  <c:v>5.6696810203203159E-3</c:v>
                </c:pt>
                <c:pt idx="2929">
                  <c:v>5.6729718121723491E-3</c:v>
                </c:pt>
                <c:pt idx="2930">
                  <c:v>5.416352909690593E-3</c:v>
                </c:pt>
                <c:pt idx="2931">
                  <c:v>4.773487023893375E-3</c:v>
                </c:pt>
                <c:pt idx="2932">
                  <c:v>4.7873817347523764E-3</c:v>
                </c:pt>
                <c:pt idx="2933">
                  <c:v>4.8421386362199146E-3</c:v>
                </c:pt>
                <c:pt idx="2934">
                  <c:v>4.7439820722246038E-3</c:v>
                </c:pt>
                <c:pt idx="2935">
                  <c:v>4.7527006941903253E-3</c:v>
                </c:pt>
                <c:pt idx="2936">
                  <c:v>4.2608878527486769E-3</c:v>
                </c:pt>
                <c:pt idx="2937">
                  <c:v>4.569489468781468E-3</c:v>
                </c:pt>
                <c:pt idx="2938">
                  <c:v>3.7055671529402224E-3</c:v>
                </c:pt>
                <c:pt idx="2939">
                  <c:v>3.5428896350748664E-3</c:v>
                </c:pt>
                <c:pt idx="2940">
                  <c:v>3.3761318675016093E-3</c:v>
                </c:pt>
                <c:pt idx="2941">
                  <c:v>4.0199256183807552E-3</c:v>
                </c:pt>
                <c:pt idx="2942">
                  <c:v>4.0485512843498016E-3</c:v>
                </c:pt>
                <c:pt idx="2943">
                  <c:v>4.018065815594463E-3</c:v>
                </c:pt>
                <c:pt idx="2944">
                  <c:v>4.7518204041238328E-3</c:v>
                </c:pt>
                <c:pt idx="2945">
                  <c:v>4.6613121474728039E-3</c:v>
                </c:pt>
                <c:pt idx="2946">
                  <c:v>4.8160833214440134E-3</c:v>
                </c:pt>
                <c:pt idx="2947">
                  <c:v>5.3120485458614435E-3</c:v>
                </c:pt>
                <c:pt idx="2948">
                  <c:v>5.504292035988111E-3</c:v>
                </c:pt>
                <c:pt idx="2949">
                  <c:v>6.4134947791318212E-3</c:v>
                </c:pt>
                <c:pt idx="2950">
                  <c:v>6.3396274155696382E-3</c:v>
                </c:pt>
                <c:pt idx="2951">
                  <c:v>6.3031742399510433E-3</c:v>
                </c:pt>
                <c:pt idx="2952">
                  <c:v>7.0882683813901044E-3</c:v>
                </c:pt>
                <c:pt idx="2953">
                  <c:v>7.0378301519695794E-3</c:v>
                </c:pt>
                <c:pt idx="2954">
                  <c:v>7.1718792221819308E-3</c:v>
                </c:pt>
                <c:pt idx="2955">
                  <c:v>7.1734467780889552E-3</c:v>
                </c:pt>
                <c:pt idx="2956">
                  <c:v>7.2816890686783374E-3</c:v>
                </c:pt>
                <c:pt idx="2957">
                  <c:v>7.2289108495859752E-3</c:v>
                </c:pt>
                <c:pt idx="2958">
                  <c:v>7.3117858657512115E-3</c:v>
                </c:pt>
                <c:pt idx="2959">
                  <c:v>6.9681527530769732E-3</c:v>
                </c:pt>
                <c:pt idx="2960">
                  <c:v>7.0047208086769942E-3</c:v>
                </c:pt>
                <c:pt idx="2961">
                  <c:v>6.8319984385156801E-3</c:v>
                </c:pt>
                <c:pt idx="2962">
                  <c:v>6.7685352742871087E-3</c:v>
                </c:pt>
                <c:pt idx="2963">
                  <c:v>6.8292879451299568E-3</c:v>
                </c:pt>
                <c:pt idx="2964">
                  <c:v>5.9194162346573103E-3</c:v>
                </c:pt>
                <c:pt idx="2965">
                  <c:v>5.7436767241600623E-3</c:v>
                </c:pt>
                <c:pt idx="2966">
                  <c:v>6.4314377988468393E-3</c:v>
                </c:pt>
                <c:pt idx="2967">
                  <c:v>6.3104429220018259E-3</c:v>
                </c:pt>
                <c:pt idx="2968">
                  <c:v>6.2377198499867555E-3</c:v>
                </c:pt>
                <c:pt idx="2969">
                  <c:v>5.9230022756104001E-3</c:v>
                </c:pt>
                <c:pt idx="2970">
                  <c:v>6.2584028398720796E-3</c:v>
                </c:pt>
                <c:pt idx="2971">
                  <c:v>6.3327915310310403E-3</c:v>
                </c:pt>
                <c:pt idx="2972">
                  <c:v>5.7546633786001626E-3</c:v>
                </c:pt>
                <c:pt idx="2973">
                  <c:v>5.7540403359534475E-3</c:v>
                </c:pt>
                <c:pt idx="2974">
                  <c:v>5.6849850059669423E-3</c:v>
                </c:pt>
                <c:pt idx="2975">
                  <c:v>5.8653765260232851E-3</c:v>
                </c:pt>
                <c:pt idx="2976">
                  <c:v>5.6678741709788585E-3</c:v>
                </c:pt>
                <c:pt idx="2977">
                  <c:v>5.9794966411741181E-3</c:v>
                </c:pt>
                <c:pt idx="2978">
                  <c:v>5.940163448083644E-3</c:v>
                </c:pt>
                <c:pt idx="2979">
                  <c:v>6.0639468261383016E-3</c:v>
                </c:pt>
                <c:pt idx="2980">
                  <c:v>6.1842465544445849E-3</c:v>
                </c:pt>
                <c:pt idx="2981">
                  <c:v>6.2033503498088432E-3</c:v>
                </c:pt>
                <c:pt idx="2982">
                  <c:v>6.1851072803994385E-3</c:v>
                </c:pt>
                <c:pt idx="2983">
                  <c:v>6.6883681132243657E-3</c:v>
                </c:pt>
                <c:pt idx="2984">
                  <c:v>6.701961693498861E-3</c:v>
                </c:pt>
                <c:pt idx="2985">
                  <c:v>6.6726353551952401E-3</c:v>
                </c:pt>
                <c:pt idx="2986">
                  <c:v>6.1149876435072159E-3</c:v>
                </c:pt>
                <c:pt idx="2987">
                  <c:v>7.1920742430870857E-3</c:v>
                </c:pt>
                <c:pt idx="2988">
                  <c:v>7.2304258821310917E-3</c:v>
                </c:pt>
                <c:pt idx="2989">
                  <c:v>7.0490657061559447E-3</c:v>
                </c:pt>
                <c:pt idx="2990">
                  <c:v>7.6706943534887405E-3</c:v>
                </c:pt>
                <c:pt idx="2991">
                  <c:v>7.8104527180026936E-3</c:v>
                </c:pt>
                <c:pt idx="2992">
                  <c:v>7.6003990789442573E-3</c:v>
                </c:pt>
                <c:pt idx="2993">
                  <c:v>7.9102436955986559E-3</c:v>
                </c:pt>
                <c:pt idx="2994">
                  <c:v>7.8536340364895822E-3</c:v>
                </c:pt>
                <c:pt idx="2995">
                  <c:v>7.7803469378377992E-3</c:v>
                </c:pt>
                <c:pt idx="2996">
                  <c:v>7.7844426448466959E-3</c:v>
                </c:pt>
                <c:pt idx="2997">
                  <c:v>7.4815497664698456E-3</c:v>
                </c:pt>
                <c:pt idx="2998">
                  <c:v>7.5040225688459338E-3</c:v>
                </c:pt>
                <c:pt idx="2999">
                  <c:v>7.4194860297647006E-3</c:v>
                </c:pt>
                <c:pt idx="3000">
                  <c:v>7.3097709725723874E-3</c:v>
                </c:pt>
                <c:pt idx="3001">
                  <c:v>7.3190951345539247E-3</c:v>
                </c:pt>
                <c:pt idx="3002">
                  <c:v>7.6036690778164048E-3</c:v>
                </c:pt>
                <c:pt idx="3003">
                  <c:v>7.0394896060226248E-3</c:v>
                </c:pt>
                <c:pt idx="3004">
                  <c:v>6.993225472339837E-3</c:v>
                </c:pt>
                <c:pt idx="3005">
                  <c:v>6.9657878589669976E-3</c:v>
                </c:pt>
                <c:pt idx="3006">
                  <c:v>6.9733958473884436E-3</c:v>
                </c:pt>
                <c:pt idx="3007">
                  <c:v>5.4230753695267862E-3</c:v>
                </c:pt>
                <c:pt idx="3008">
                  <c:v>5.1193526608509796E-3</c:v>
                </c:pt>
                <c:pt idx="3009">
                  <c:v>5.0325509975813545E-3</c:v>
                </c:pt>
                <c:pt idx="3010">
                  <c:v>4.7066720375164199E-3</c:v>
                </c:pt>
                <c:pt idx="3011">
                  <c:v>4.7012245536321093E-3</c:v>
                </c:pt>
                <c:pt idx="3012">
                  <c:v>5.4246597330821072E-3</c:v>
                </c:pt>
                <c:pt idx="3013">
                  <c:v>5.3444300715006499E-3</c:v>
                </c:pt>
                <c:pt idx="3014">
                  <c:v>5.3424726938792223E-3</c:v>
                </c:pt>
                <c:pt idx="3015">
                  <c:v>5.3982068165732118E-3</c:v>
                </c:pt>
                <c:pt idx="3016">
                  <c:v>5.3754846411645119E-3</c:v>
                </c:pt>
                <c:pt idx="3017">
                  <c:v>5.7029501062696745E-3</c:v>
                </c:pt>
                <c:pt idx="3018">
                  <c:v>6.1224068179925066E-3</c:v>
                </c:pt>
                <c:pt idx="3019">
                  <c:v>6.7219825940585511E-3</c:v>
                </c:pt>
                <c:pt idx="3020">
                  <c:v>6.7658437144103335E-3</c:v>
                </c:pt>
                <c:pt idx="3021">
                  <c:v>6.6098385243615419E-3</c:v>
                </c:pt>
                <c:pt idx="3022">
                  <c:v>6.411502136699645E-3</c:v>
                </c:pt>
                <c:pt idx="3023">
                  <c:v>6.4504271214622716E-3</c:v>
                </c:pt>
                <c:pt idx="3024">
                  <c:v>6.4498557285158865E-3</c:v>
                </c:pt>
                <c:pt idx="3025">
                  <c:v>6.4511859133256737E-3</c:v>
                </c:pt>
                <c:pt idx="3026">
                  <c:v>6.421518641925264E-3</c:v>
                </c:pt>
                <c:pt idx="3027">
                  <c:v>6.0142081440441846E-3</c:v>
                </c:pt>
                <c:pt idx="3028">
                  <c:v>6.0093514986999715E-3</c:v>
                </c:pt>
                <c:pt idx="3029">
                  <c:v>6.0649835952234403E-3</c:v>
                </c:pt>
                <c:pt idx="3030">
                  <c:v>5.9841604084334837E-3</c:v>
                </c:pt>
                <c:pt idx="3031">
                  <c:v>5.9359894011737479E-3</c:v>
                </c:pt>
                <c:pt idx="3032">
                  <c:v>5.334336477728234E-3</c:v>
                </c:pt>
                <c:pt idx="3033">
                  <c:v>5.1591349210549893E-3</c:v>
                </c:pt>
                <c:pt idx="3034">
                  <c:v>5.1867100372967288E-3</c:v>
                </c:pt>
                <c:pt idx="3035">
                  <c:v>4.83308402843074E-3</c:v>
                </c:pt>
                <c:pt idx="3036">
                  <c:v>4.8258535341194168E-3</c:v>
                </c:pt>
                <c:pt idx="3037">
                  <c:v>5.1313530506321868E-3</c:v>
                </c:pt>
                <c:pt idx="3038">
                  <c:v>5.0267531378878922E-3</c:v>
                </c:pt>
                <c:pt idx="3039">
                  <c:v>4.2290417225904018E-3</c:v>
                </c:pt>
                <c:pt idx="3040">
                  <c:v>4.2619369009549348E-3</c:v>
                </c:pt>
                <c:pt idx="3041">
                  <c:v>4.2356600255415043E-3</c:v>
                </c:pt>
                <c:pt idx="3042">
                  <c:v>4.2343462913456646E-3</c:v>
                </c:pt>
                <c:pt idx="3043">
                  <c:v>4.3784837667861978E-3</c:v>
                </c:pt>
                <c:pt idx="3044">
                  <c:v>4.6856155908114681E-3</c:v>
                </c:pt>
                <c:pt idx="3045">
                  <c:v>4.7305229566941762E-3</c:v>
                </c:pt>
                <c:pt idx="3046">
                  <c:v>5.096581449583356E-3</c:v>
                </c:pt>
                <c:pt idx="3047">
                  <c:v>5.1458862073750535E-3</c:v>
                </c:pt>
                <c:pt idx="3048">
                  <c:v>5.1756986828676473E-3</c:v>
                </c:pt>
                <c:pt idx="3049">
                  <c:v>5.1294820737178759E-3</c:v>
                </c:pt>
                <c:pt idx="3050">
                  <c:v>5.0732392186909657E-3</c:v>
                </c:pt>
                <c:pt idx="3051">
                  <c:v>5.2518917160808785E-3</c:v>
                </c:pt>
                <c:pt idx="3052">
                  <c:v>5.6050856480191879E-3</c:v>
                </c:pt>
                <c:pt idx="3053">
                  <c:v>6.05193620046382E-3</c:v>
                </c:pt>
                <c:pt idx="3054">
                  <c:v>7.2681201738231636E-3</c:v>
                </c:pt>
                <c:pt idx="3055">
                  <c:v>7.5716975213152371E-3</c:v>
                </c:pt>
                <c:pt idx="3056">
                  <c:v>7.812946256501049E-3</c:v>
                </c:pt>
                <c:pt idx="3057">
                  <c:v>7.4801308872456135E-3</c:v>
                </c:pt>
                <c:pt idx="3058">
                  <c:v>7.391464094533777E-3</c:v>
                </c:pt>
                <c:pt idx="3059">
                  <c:v>7.4405951268551882E-3</c:v>
                </c:pt>
                <c:pt idx="3060">
                  <c:v>7.5551578963014461E-3</c:v>
                </c:pt>
                <c:pt idx="3061">
                  <c:v>7.6145262055720602E-3</c:v>
                </c:pt>
                <c:pt idx="3062">
                  <c:v>7.7154216038423859E-3</c:v>
                </c:pt>
                <c:pt idx="3063">
                  <c:v>7.6098722631650628E-3</c:v>
                </c:pt>
                <c:pt idx="3064">
                  <c:v>7.3913066355832955E-3</c:v>
                </c:pt>
                <c:pt idx="3065">
                  <c:v>7.4707800309563093E-3</c:v>
                </c:pt>
                <c:pt idx="3066">
                  <c:v>7.1756744457672546E-3</c:v>
                </c:pt>
                <c:pt idx="3067">
                  <c:v>7.2938979556443385E-3</c:v>
                </c:pt>
                <c:pt idx="3068">
                  <c:v>7.2159305141633124E-3</c:v>
                </c:pt>
                <c:pt idx="3069">
                  <c:v>7.3507621680478476E-3</c:v>
                </c:pt>
                <c:pt idx="3070">
                  <c:v>7.3187035303989593E-3</c:v>
                </c:pt>
                <c:pt idx="3071">
                  <c:v>7.1919366916783486E-3</c:v>
                </c:pt>
                <c:pt idx="3072">
                  <c:v>6.949141203661204E-3</c:v>
                </c:pt>
                <c:pt idx="3073">
                  <c:v>6.6993705761914119E-3</c:v>
                </c:pt>
                <c:pt idx="3074">
                  <c:v>4.9647736540975361E-3</c:v>
                </c:pt>
                <c:pt idx="3075">
                  <c:v>4.9156679588137292E-3</c:v>
                </c:pt>
                <c:pt idx="3076">
                  <c:v>4.6237526634817167E-3</c:v>
                </c:pt>
                <c:pt idx="3077">
                  <c:v>4.6389210583012508E-3</c:v>
                </c:pt>
                <c:pt idx="3078">
                  <c:v>4.5828694916598724E-3</c:v>
                </c:pt>
                <c:pt idx="3079">
                  <c:v>4.4242079631552165E-3</c:v>
                </c:pt>
                <c:pt idx="3080">
                  <c:v>4.9193276883677086E-3</c:v>
                </c:pt>
                <c:pt idx="3081">
                  <c:v>5.2263537665714144E-3</c:v>
                </c:pt>
                <c:pt idx="3082">
                  <c:v>5.0601775698474148E-3</c:v>
                </c:pt>
                <c:pt idx="3083">
                  <c:v>5.1226425253402298E-3</c:v>
                </c:pt>
                <c:pt idx="3084">
                  <c:v>5.1809873020657177E-3</c:v>
                </c:pt>
                <c:pt idx="3085">
                  <c:v>4.882833593325411E-3</c:v>
                </c:pt>
                <c:pt idx="3086">
                  <c:v>7.3298930703621463E-3</c:v>
                </c:pt>
                <c:pt idx="3087">
                  <c:v>7.9693025474755451E-3</c:v>
                </c:pt>
                <c:pt idx="3088">
                  <c:v>8.6333756577115593E-3</c:v>
                </c:pt>
                <c:pt idx="3089">
                  <c:v>8.4890217137250767E-3</c:v>
                </c:pt>
                <c:pt idx="3090">
                  <c:v>8.8220275890884513E-3</c:v>
                </c:pt>
                <c:pt idx="3091">
                  <c:v>8.8643735292258698E-3</c:v>
                </c:pt>
                <c:pt idx="3092">
                  <c:v>8.7696848775796737E-3</c:v>
                </c:pt>
                <c:pt idx="3093">
                  <c:v>8.7483762656016106E-3</c:v>
                </c:pt>
                <c:pt idx="3094">
                  <c:v>8.793139801334348E-3</c:v>
                </c:pt>
                <c:pt idx="3095">
                  <c:v>8.8403575602101544E-3</c:v>
                </c:pt>
                <c:pt idx="3096">
                  <c:v>8.8995909875654519E-3</c:v>
                </c:pt>
                <c:pt idx="3097">
                  <c:v>9.0692423502070421E-3</c:v>
                </c:pt>
                <c:pt idx="3098">
                  <c:v>9.4097561631927545E-3</c:v>
                </c:pt>
                <c:pt idx="3099">
                  <c:v>9.4507910298080155E-3</c:v>
                </c:pt>
                <c:pt idx="3100">
                  <c:v>9.1555662680762231E-3</c:v>
                </c:pt>
                <c:pt idx="3101">
                  <c:v>8.9402089676722182E-3</c:v>
                </c:pt>
                <c:pt idx="3102">
                  <c:v>8.944681256013701E-3</c:v>
                </c:pt>
                <c:pt idx="3103">
                  <c:v>8.8981411925235215E-3</c:v>
                </c:pt>
                <c:pt idx="3104">
                  <c:v>9.0579339637443055E-3</c:v>
                </c:pt>
                <c:pt idx="3105">
                  <c:v>9.0695924153462153E-3</c:v>
                </c:pt>
                <c:pt idx="3106">
                  <c:v>7.3427339277407806E-3</c:v>
                </c:pt>
                <c:pt idx="3107">
                  <c:v>6.608386062182706E-3</c:v>
                </c:pt>
                <c:pt idx="3108">
                  <c:v>5.8174294268026096E-3</c:v>
                </c:pt>
                <c:pt idx="3109">
                  <c:v>6.0615234313658754E-3</c:v>
                </c:pt>
                <c:pt idx="3110">
                  <c:v>5.3833890145349676E-3</c:v>
                </c:pt>
                <c:pt idx="3111">
                  <c:v>5.3189082785850914E-3</c:v>
                </c:pt>
                <c:pt idx="3112">
                  <c:v>5.3112582635863655E-3</c:v>
                </c:pt>
                <c:pt idx="3113">
                  <c:v>8.1824748331141527E-3</c:v>
                </c:pt>
                <c:pt idx="3114">
                  <c:v>9.0595122054163424E-3</c:v>
                </c:pt>
                <c:pt idx="3115">
                  <c:v>9.0408784389560716E-3</c:v>
                </c:pt>
                <c:pt idx="3116">
                  <c:v>9.1113576444912907E-3</c:v>
                </c:pt>
                <c:pt idx="3117">
                  <c:v>9.9323513508395352E-3</c:v>
                </c:pt>
                <c:pt idx="3118">
                  <c:v>1.0018351807809151E-2</c:v>
                </c:pt>
                <c:pt idx="3119">
                  <c:v>1.0028946865174351E-2</c:v>
                </c:pt>
                <c:pt idx="3120">
                  <c:v>1.0102443364403345E-2</c:v>
                </c:pt>
                <c:pt idx="3121">
                  <c:v>1.0212938127222534E-2</c:v>
                </c:pt>
                <c:pt idx="3122">
                  <c:v>1.0051177691386548E-2</c:v>
                </c:pt>
                <c:pt idx="3123">
                  <c:v>1.1183866830026395E-2</c:v>
                </c:pt>
                <c:pt idx="3124">
                  <c:v>1.1171936574910446E-2</c:v>
                </c:pt>
                <c:pt idx="3125">
                  <c:v>1.1103656778040963E-2</c:v>
                </c:pt>
                <c:pt idx="3126">
                  <c:v>1.1180477488587623E-2</c:v>
                </c:pt>
                <c:pt idx="3127">
                  <c:v>1.1116813486826653E-2</c:v>
                </c:pt>
                <c:pt idx="3128">
                  <c:v>1.2947387221818313E-2</c:v>
                </c:pt>
                <c:pt idx="3129">
                  <c:v>1.3100471290671675E-2</c:v>
                </c:pt>
                <c:pt idx="3130">
                  <c:v>1.2935470931279102E-2</c:v>
                </c:pt>
                <c:pt idx="3131">
                  <c:v>1.3025333024232382E-2</c:v>
                </c:pt>
                <c:pt idx="3132">
                  <c:v>1.4064206306964385E-2</c:v>
                </c:pt>
                <c:pt idx="3133">
                  <c:v>1.5495859034000241E-2</c:v>
                </c:pt>
                <c:pt idx="3134">
                  <c:v>1.60607282067993E-2</c:v>
                </c:pt>
                <c:pt idx="3135">
                  <c:v>1.6046917081460804E-2</c:v>
                </c:pt>
                <c:pt idx="3136">
                  <c:v>1.6896568798288044E-2</c:v>
                </c:pt>
                <c:pt idx="3137">
                  <c:v>1.6824090736986156E-2</c:v>
                </c:pt>
                <c:pt idx="3138">
                  <c:v>1.7476152261257271E-2</c:v>
                </c:pt>
                <c:pt idx="3139">
                  <c:v>1.7328139173192373E-2</c:v>
                </c:pt>
                <c:pt idx="3140">
                  <c:v>1.7275635200711219E-2</c:v>
                </c:pt>
                <c:pt idx="3141">
                  <c:v>1.7380792053198257E-2</c:v>
                </c:pt>
                <c:pt idx="3142">
                  <c:v>1.7340406816014509E-2</c:v>
                </c:pt>
                <c:pt idx="3143">
                  <c:v>1.6827255717741733E-2</c:v>
                </c:pt>
                <c:pt idx="3144">
                  <c:v>1.6835743485399218E-2</c:v>
                </c:pt>
                <c:pt idx="3145">
                  <c:v>1.7051867664156291E-2</c:v>
                </c:pt>
                <c:pt idx="3146">
                  <c:v>1.6685897027360001E-2</c:v>
                </c:pt>
                <c:pt idx="3147">
                  <c:v>1.7058494229511258E-2</c:v>
                </c:pt>
                <c:pt idx="3148">
                  <c:v>1.6182823813007955E-2</c:v>
                </c:pt>
                <c:pt idx="3149">
                  <c:v>1.6173342110996355E-2</c:v>
                </c:pt>
                <c:pt idx="3150">
                  <c:v>1.6177834353119296E-2</c:v>
                </c:pt>
                <c:pt idx="3151">
                  <c:v>1.6172049389524306E-2</c:v>
                </c:pt>
                <c:pt idx="3152">
                  <c:v>1.4269019907092031E-2</c:v>
                </c:pt>
                <c:pt idx="3153">
                  <c:v>9.9622898794333638E-3</c:v>
                </c:pt>
                <c:pt idx="3154">
                  <c:v>9.735353306513532E-3</c:v>
                </c:pt>
                <c:pt idx="3155">
                  <c:v>9.5074386089156662E-3</c:v>
                </c:pt>
                <c:pt idx="3156">
                  <c:v>1.0469347549662977E-2</c:v>
                </c:pt>
                <c:pt idx="3157">
                  <c:v>1.019237013985951E-2</c:v>
                </c:pt>
                <c:pt idx="3158">
                  <c:v>9.3014408678129372E-3</c:v>
                </c:pt>
                <c:pt idx="3159">
                  <c:v>9.4302902307988306E-3</c:v>
                </c:pt>
                <c:pt idx="3160">
                  <c:v>9.3829711465819518E-3</c:v>
                </c:pt>
                <c:pt idx="3161">
                  <c:v>9.5606561422091393E-3</c:v>
                </c:pt>
                <c:pt idx="3162">
                  <c:v>9.4057145272469049E-3</c:v>
                </c:pt>
                <c:pt idx="3163">
                  <c:v>9.4539413948845109E-3</c:v>
                </c:pt>
                <c:pt idx="3164">
                  <c:v>9.4500976860713952E-3</c:v>
                </c:pt>
                <c:pt idx="3165">
                  <c:v>8.8669464486369459E-3</c:v>
                </c:pt>
                <c:pt idx="3166">
                  <c:v>8.8775862472911631E-3</c:v>
                </c:pt>
                <c:pt idx="3167">
                  <c:v>6.3903476996670884E-3</c:v>
                </c:pt>
                <c:pt idx="3168">
                  <c:v>6.9696044658677566E-3</c:v>
                </c:pt>
                <c:pt idx="3169">
                  <c:v>7.027781296132316E-3</c:v>
                </c:pt>
                <c:pt idx="3170">
                  <c:v>7.4703412701584001E-3</c:v>
                </c:pt>
                <c:pt idx="3171">
                  <c:v>7.3208291210661736E-3</c:v>
                </c:pt>
                <c:pt idx="3172">
                  <c:v>7.5611146927119727E-3</c:v>
                </c:pt>
                <c:pt idx="3173">
                  <c:v>8.5776157242734401E-3</c:v>
                </c:pt>
                <c:pt idx="3174">
                  <c:v>8.4258895726981083E-3</c:v>
                </c:pt>
                <c:pt idx="3175">
                  <c:v>1.0512678923072555E-2</c:v>
                </c:pt>
                <c:pt idx="3176">
                  <c:v>9.9694860410744612E-3</c:v>
                </c:pt>
                <c:pt idx="3177">
                  <c:v>1.0092812169259554E-2</c:v>
                </c:pt>
                <c:pt idx="3178">
                  <c:v>1.0634467043551513E-2</c:v>
                </c:pt>
                <c:pt idx="3179">
                  <c:v>1.0582005706245099E-2</c:v>
                </c:pt>
                <c:pt idx="3180">
                  <c:v>1.0580815444864274E-2</c:v>
                </c:pt>
                <c:pt idx="3181">
                  <c:v>1.0210139355063007E-2</c:v>
                </c:pt>
                <c:pt idx="3182">
                  <c:v>1.0256745430026965E-2</c:v>
                </c:pt>
                <c:pt idx="3183">
                  <c:v>1.0301759534361382E-2</c:v>
                </c:pt>
                <c:pt idx="3184">
                  <c:v>1.0370108976899359E-2</c:v>
                </c:pt>
                <c:pt idx="3185">
                  <c:v>1.0628237294470478E-2</c:v>
                </c:pt>
                <c:pt idx="3186">
                  <c:v>1.073155328499531E-2</c:v>
                </c:pt>
                <c:pt idx="3187">
                  <c:v>1.1709566104679324E-2</c:v>
                </c:pt>
                <c:pt idx="3188">
                  <c:v>1.2519831297014374E-2</c:v>
                </c:pt>
                <c:pt idx="3189">
                  <c:v>1.244060621084998E-2</c:v>
                </c:pt>
                <c:pt idx="3190">
                  <c:v>1.2174630707602692E-2</c:v>
                </c:pt>
                <c:pt idx="3191">
                  <c:v>1.2271659572712711E-2</c:v>
                </c:pt>
                <c:pt idx="3192">
                  <c:v>1.1478010466248884E-2</c:v>
                </c:pt>
                <c:pt idx="3193">
                  <c:v>1.0214392430665204E-2</c:v>
                </c:pt>
                <c:pt idx="3194">
                  <c:v>9.6832545281928927E-3</c:v>
                </c:pt>
                <c:pt idx="3195">
                  <c:v>1.1072886181618311E-2</c:v>
                </c:pt>
                <c:pt idx="3196">
                  <c:v>1.1073179821943753E-2</c:v>
                </c:pt>
                <c:pt idx="3197">
                  <c:v>1.1942526663309552E-2</c:v>
                </c:pt>
                <c:pt idx="3198">
                  <c:v>1.1876714113944612E-2</c:v>
                </c:pt>
                <c:pt idx="3199">
                  <c:v>1.1999951489714356E-2</c:v>
                </c:pt>
                <c:pt idx="3200">
                  <c:v>1.1930773052731906E-2</c:v>
                </c:pt>
                <c:pt idx="3201">
                  <c:v>1.1871235945438686E-2</c:v>
                </c:pt>
                <c:pt idx="3202">
                  <c:v>1.1960975470499272E-2</c:v>
                </c:pt>
                <c:pt idx="3203">
                  <c:v>1.2087947007170398E-2</c:v>
                </c:pt>
                <c:pt idx="3204">
                  <c:v>1.2137329009873767E-2</c:v>
                </c:pt>
                <c:pt idx="3205">
                  <c:v>1.2108241259087622E-2</c:v>
                </c:pt>
                <c:pt idx="3206">
                  <c:v>1.2575309442064022E-2</c:v>
                </c:pt>
                <c:pt idx="3207">
                  <c:v>1.2034757544381637E-2</c:v>
                </c:pt>
                <c:pt idx="3208">
                  <c:v>1.1136657073974409E-2</c:v>
                </c:pt>
                <c:pt idx="3209">
                  <c:v>1.1418735034042948E-2</c:v>
                </c:pt>
                <c:pt idx="3210">
                  <c:v>1.1324541120627408E-2</c:v>
                </c:pt>
                <c:pt idx="3211">
                  <c:v>1.260416499855414E-2</c:v>
                </c:pt>
                <c:pt idx="3212">
                  <c:v>1.2784438773528568E-2</c:v>
                </c:pt>
                <c:pt idx="3213">
                  <c:v>1.2610744013558562E-2</c:v>
                </c:pt>
                <c:pt idx="3214">
                  <c:v>1.2638390900941834E-2</c:v>
                </c:pt>
                <c:pt idx="3215">
                  <c:v>1.1052447401454122E-2</c:v>
                </c:pt>
                <c:pt idx="3216">
                  <c:v>1.1594285837763715E-2</c:v>
                </c:pt>
                <c:pt idx="3217">
                  <c:v>1.0841868465802391E-2</c:v>
                </c:pt>
                <c:pt idx="3218">
                  <c:v>1.0799296999487888E-2</c:v>
                </c:pt>
                <c:pt idx="3219">
                  <c:v>1.0699175396522907E-2</c:v>
                </c:pt>
                <c:pt idx="3220">
                  <c:v>1.0709833100451704E-2</c:v>
                </c:pt>
                <c:pt idx="3221">
                  <c:v>1.067315481017022E-2</c:v>
                </c:pt>
                <c:pt idx="3222">
                  <c:v>1.0674400046185263E-2</c:v>
                </c:pt>
                <c:pt idx="3223">
                  <c:v>1.0500671607587548E-2</c:v>
                </c:pt>
                <c:pt idx="3224">
                  <c:v>1.0379622167866915E-2</c:v>
                </c:pt>
                <c:pt idx="3225">
                  <c:v>1.0600603068681028E-2</c:v>
                </c:pt>
                <c:pt idx="3226">
                  <c:v>9.9044750584592334E-3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968896"/>
        <c:axId val="36729984"/>
      </c:lineChart>
      <c:dateAx>
        <c:axId val="35968896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 sz="1000"/>
            </a:pPr>
            <a:endParaRPr lang="en-US"/>
          </a:p>
        </c:txPr>
        <c:crossAx val="36729984"/>
        <c:crosses val="autoZero"/>
        <c:auto val="1"/>
        <c:lblOffset val="100"/>
        <c:baseTimeUnit val="days"/>
        <c:majorUnit val="12"/>
        <c:majorTimeUnit val="months"/>
      </c:dateAx>
      <c:valAx>
        <c:axId val="36729984"/>
        <c:scaling>
          <c:orientation val="minMax"/>
        </c:scaling>
        <c:delete val="0"/>
        <c:axPos val="l"/>
        <c:majorGridlines>
          <c:spPr>
            <a:ln>
              <a:solidFill>
                <a:schemeClr val="tx1"/>
              </a:solidFill>
            </a:ln>
          </c:spPr>
        </c:majorGridlines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35968896"/>
        <c:crosses val="autoZero"/>
        <c:crossBetween val="between"/>
      </c:valAx>
      <c:spPr>
        <a:ln>
          <a:solidFill>
            <a:schemeClr val="tx1"/>
          </a:solidFill>
        </a:ln>
      </c:spPr>
    </c:plotArea>
    <c:legend>
      <c:legendPos val="b"/>
      <c:layout>
        <c:manualLayout>
          <c:xMode val="edge"/>
          <c:yMode val="edge"/>
          <c:x val="5.1817537753433E-2"/>
          <c:y val="6.4684570678665163E-2"/>
          <c:w val="0.63670285100232038"/>
          <c:h val="5.7339238845144358E-2"/>
        </c:manualLayout>
      </c:layout>
      <c:overlay val="0"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900" baseline="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41" tIns="45170" rIns="90341" bIns="45170" numCol="1" anchor="t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41" tIns="45170" rIns="90341" bIns="45170" numCol="1" anchor="t" anchorCtr="0" compatLnSpc="1">
            <a:prstTxWarp prst="textNoShape">
              <a:avLst/>
            </a:prstTxWarp>
          </a:bodyPr>
          <a:lstStyle>
            <a:lvl1pPr algn="r" defTabSz="903288">
              <a:defRPr sz="1200"/>
            </a:lvl1pPr>
          </a:lstStyle>
          <a:p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8088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41" tIns="45170" rIns="90341" bIns="45170" numCol="1" anchor="b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8088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41" tIns="45170" rIns="90341" bIns="45170" numCol="1" anchor="b" anchorCtr="0" compatLnSpc="1">
            <a:prstTxWarp prst="textNoShape">
              <a:avLst/>
            </a:prstTxWarp>
          </a:bodyPr>
          <a:lstStyle>
            <a:lvl1pPr algn="r" defTabSz="903288">
              <a:defRPr sz="1200"/>
            </a:lvl1pPr>
          </a:lstStyle>
          <a:p>
            <a:fld id="{6A4F78DE-32F9-4B15-BF2D-0C2278F9DE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10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9" tIns="46563" rIns="93129" bIns="46563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9" tIns="46563" rIns="93129" bIns="46563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14838"/>
            <a:ext cx="5613400" cy="418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9" tIns="46563" rIns="93129" bIns="465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8088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9" tIns="46563" rIns="93129" bIns="46563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8088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9" tIns="46563" rIns="93129" bIns="46563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F309B68F-B4F1-402C-B868-B22F7EC2B2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9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F37859-6A76-4B0A-9300-2324F62098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25987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735FC7-6441-40D7-8C73-4D352AC009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31514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DFBFB9-0860-497B-A017-3CC449484A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62414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AB32FD-5E2D-4D76-957B-E886C529B9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123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84B8F2-5F99-4455-AA89-47E8CBE90C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65641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50AA1-1393-4C8F-B22A-A03436118D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51266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6567F-A046-494A-ACEB-F443845D20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75036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92EA3A-822E-490E-AE41-5F21359093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55854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3BFE82-A83A-4727-9F83-361B797616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31984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6697F1-83EA-40E6-B041-3EDAA42DC4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27948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C8A12-ED33-415B-858E-FC06FA7AC5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6889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57200" y="6324600"/>
            <a:ext cx="86868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5" y="6351588"/>
            <a:ext cx="533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747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fld id="{AC99BEFC-B61F-4E9E-AD43-B72EF9730C8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15000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627701388"/>
              </p:ext>
            </p:extLst>
          </p:nvPr>
        </p:nvGraphicFramePr>
        <p:xfrm>
          <a:off x="4724400" y="685800"/>
          <a:ext cx="420624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808864239"/>
              </p:ext>
            </p:extLst>
          </p:nvPr>
        </p:nvGraphicFramePr>
        <p:xfrm>
          <a:off x="533400" y="914400"/>
          <a:ext cx="420624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520B-2C43-4254-9F50-CFC1C05E6FE2}" type="slidenum">
              <a:rPr lang="en-US"/>
              <a:pPr/>
              <a:t>0</a:t>
            </a:fld>
            <a:endParaRPr lang="en-US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title"/>
          </p:nvPr>
        </p:nvSpPr>
        <p:spPr>
          <a:xfrm>
            <a:off x="542925" y="152400"/>
            <a:ext cx="7772400" cy="762000"/>
          </a:xfrm>
          <a:noFill/>
        </p:spPr>
        <p:txBody>
          <a:bodyPr>
            <a:spAutoFit/>
          </a:bodyPr>
          <a:lstStyle/>
          <a:p>
            <a:r>
              <a:rPr lang="en-US" sz="2400" b="1" dirty="0">
                <a:ea typeface="Arial Unicode MS" pitchFamily="34" charset="-128"/>
                <a:cs typeface="Arial Unicode MS" pitchFamily="34" charset="-128"/>
              </a:rPr>
              <a:t>Volatility of REIT Returns</a:t>
            </a:r>
            <a:br>
              <a:rPr lang="en-US" sz="2400" b="1" dirty="0">
                <a:ea typeface="Arial Unicode MS" pitchFamily="34" charset="-128"/>
                <a:cs typeface="Arial Unicode MS" pitchFamily="34" charset="-128"/>
              </a:rPr>
            </a:br>
            <a:r>
              <a:rPr lang="en-US" sz="2000" b="1" dirty="0">
                <a:ea typeface="Arial Unicode MS" pitchFamily="34" charset="-128"/>
                <a:cs typeface="Arial Unicode MS" pitchFamily="34" charset="-128"/>
              </a:rPr>
              <a:t>October 2008 Volatility Spike Ended in 2009</a:t>
            </a:r>
          </a:p>
        </p:txBody>
      </p:sp>
      <p:sp>
        <p:nvSpPr>
          <p:cNvPr id="493575" name="Rectangle 7"/>
          <p:cNvSpPr>
            <a:spLocks noChangeArrowheads="1"/>
          </p:cNvSpPr>
          <p:nvPr/>
        </p:nvSpPr>
        <p:spPr bwMode="auto">
          <a:xfrm>
            <a:off x="609600" y="5181600"/>
            <a:ext cx="7924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</a:pPr>
            <a:r>
              <a:rPr lang="en-US" sz="1400" dirty="0">
                <a:latin typeface="Arial Unicode MS" pitchFamily="34" charset="-128"/>
              </a:rPr>
              <a:t>During 2008Q4 REIT volatility surged to unprecedented levels, but volatility quickly declined to historically normal levels</a:t>
            </a:r>
          </a:p>
          <a:p>
            <a:pPr marL="342900" indent="-342900" algn="l" eaLnBrk="1" hangingPunct="1">
              <a:spcBef>
                <a:spcPct val="20000"/>
              </a:spcBef>
              <a:buFontTx/>
              <a:buChar char="•"/>
            </a:pPr>
            <a:r>
              <a:rPr lang="en-US" sz="1400" dirty="0">
                <a:latin typeface="Arial Unicode MS" pitchFamily="34" charset="-128"/>
              </a:rPr>
              <a:t>Similar episodes of increased volatility were also followed by rapid declines</a:t>
            </a:r>
          </a:p>
          <a:p>
            <a:pPr marL="342900" indent="-342900" algn="l" eaLnBrk="1" hangingPunct="1">
              <a:spcBef>
                <a:spcPct val="20000"/>
              </a:spcBef>
              <a:buFontTx/>
              <a:buChar char="•"/>
            </a:pPr>
            <a:r>
              <a:rPr lang="en-US" sz="1400" dirty="0">
                <a:latin typeface="Arial Unicode MS" pitchFamily="34" charset="-128"/>
              </a:rPr>
              <a:t>Longer-term rolling measures typically miss rapid declines in volatility</a:t>
            </a:r>
          </a:p>
        </p:txBody>
      </p:sp>
      <p:sp>
        <p:nvSpPr>
          <p:cNvPr id="493578" name="Text Box 10"/>
          <p:cNvSpPr txBox="1">
            <a:spLocks noChangeArrowheads="1"/>
          </p:cNvSpPr>
          <p:nvPr/>
        </p:nvSpPr>
        <p:spPr bwMode="auto">
          <a:xfrm>
            <a:off x="533400" y="6308725"/>
            <a:ext cx="76200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latin typeface="Arial Unicode MS" pitchFamily="34" charset="-128"/>
              </a:rPr>
              <a:t>Note: Monthly data </a:t>
            </a:r>
            <a:r>
              <a:rPr lang="en-US" sz="800" dirty="0" smtClean="0">
                <a:solidFill>
                  <a:schemeClr val="bg1"/>
                </a:solidFill>
                <a:latin typeface="Arial Unicode MS" pitchFamily="34" charset="-128"/>
              </a:rPr>
              <a:t>ending </a:t>
            </a:r>
            <a:r>
              <a:rPr lang="en-US" sz="800" dirty="0" smtClean="0">
                <a:solidFill>
                  <a:schemeClr val="bg1"/>
                </a:solidFill>
                <a:latin typeface="Arial Unicode MS" pitchFamily="34" charset="-128"/>
              </a:rPr>
              <a:t>October</a:t>
            </a:r>
            <a:r>
              <a:rPr lang="en-US" sz="800" dirty="0" smtClean="0">
                <a:solidFill>
                  <a:schemeClr val="bg1"/>
                </a:solidFill>
                <a:latin typeface="Arial Unicode MS" pitchFamily="34" charset="-128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 Unicode MS" pitchFamily="34" charset="-128"/>
              </a:rPr>
              <a:t>2013; 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</a:rPr>
              <a:t>daily data ending </a:t>
            </a:r>
            <a:r>
              <a:rPr lang="en-US" sz="800" dirty="0" smtClean="0">
                <a:solidFill>
                  <a:schemeClr val="bg1"/>
                </a:solidFill>
                <a:latin typeface="Arial Unicode MS" pitchFamily="34" charset="-128"/>
              </a:rPr>
              <a:t>October 31, </a:t>
            </a:r>
            <a:r>
              <a:rPr lang="en-US" sz="800" dirty="0" smtClean="0">
                <a:solidFill>
                  <a:schemeClr val="bg1"/>
                </a:solidFill>
                <a:latin typeface="Arial Unicode MS" pitchFamily="34" charset="-128"/>
              </a:rPr>
              <a:t>2013</a:t>
            </a:r>
            <a:endParaRPr lang="en-US" sz="800" dirty="0">
              <a:solidFill>
                <a:schemeClr val="bg1"/>
              </a:solidFill>
              <a:latin typeface="Arial Unicode MS" pitchFamily="34" charset="-128"/>
            </a:endParaRPr>
          </a:p>
          <a:p>
            <a:pPr algn="l"/>
            <a:r>
              <a:rPr lang="en-US" sz="800" dirty="0">
                <a:solidFill>
                  <a:schemeClr val="bg1"/>
                </a:solidFill>
                <a:latin typeface="Arial Unicode MS" pitchFamily="34" charset="-128"/>
              </a:rPr>
              <a:t>DCC-GARCH: Dynamic Conditional Correlation with Generalized Autoregressive Conditional </a:t>
            </a:r>
            <a:r>
              <a:rPr lang="en-US" sz="800" dirty="0" err="1">
                <a:solidFill>
                  <a:schemeClr val="bg1"/>
                </a:solidFill>
                <a:latin typeface="Arial Unicode MS" pitchFamily="34" charset="-128"/>
              </a:rPr>
              <a:t>Heteroscedasticity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</a:rPr>
              <a:t> (Engle 2002)</a:t>
            </a:r>
          </a:p>
          <a:p>
            <a:pPr algn="l"/>
            <a:r>
              <a:rPr lang="en-US" sz="800" dirty="0">
                <a:solidFill>
                  <a:schemeClr val="bg1"/>
                </a:solidFill>
                <a:latin typeface="Arial Unicode MS" pitchFamily="34" charset="-128"/>
              </a:rPr>
              <a:t>Source: NAREIT</a:t>
            </a:r>
            <a:r>
              <a:rPr lang="en-US" sz="800" baseline="30000" dirty="0">
                <a:solidFill>
                  <a:schemeClr val="bg1"/>
                </a:solidFill>
                <a:latin typeface="Arial Unicode MS" pitchFamily="34" charset="-128"/>
              </a:rPr>
              <a:t>®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</a:rPr>
              <a:t> analysis of data from Interactive Data Pricing and Reference </a:t>
            </a:r>
            <a:r>
              <a:rPr lang="en-US" sz="800" dirty="0" smtClean="0">
                <a:solidFill>
                  <a:schemeClr val="bg1"/>
                </a:solidFill>
                <a:latin typeface="Arial Unicode MS" pitchFamily="34" charset="-128"/>
              </a:rPr>
              <a:t>Data accessed 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</a:rPr>
              <a:t>through </a:t>
            </a:r>
            <a:r>
              <a:rPr lang="en-US" sz="800" dirty="0" err="1">
                <a:solidFill>
                  <a:schemeClr val="bg1"/>
                </a:solidFill>
                <a:latin typeface="Arial Unicode MS" pitchFamily="34" charset="-128"/>
              </a:rPr>
              <a:t>FactSet</a:t>
            </a:r>
            <a:endParaRPr lang="en-US" sz="800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493663" name="AutoShape 95"/>
          <p:cNvSpPr>
            <a:spLocks noChangeArrowheads="1"/>
          </p:cNvSpPr>
          <p:nvPr/>
        </p:nvSpPr>
        <p:spPr bwMode="auto">
          <a:xfrm>
            <a:off x="6491285" y="3206278"/>
            <a:ext cx="266699" cy="1064568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 Unicode MS" pitchFamily="34" charset="-128"/>
            </a:endParaRPr>
          </a:p>
        </p:txBody>
      </p:sp>
      <p:sp>
        <p:nvSpPr>
          <p:cNvPr id="493666" name="Line 98"/>
          <p:cNvSpPr>
            <a:spLocks noChangeShapeType="1"/>
          </p:cNvSpPr>
          <p:nvPr/>
        </p:nvSpPr>
        <p:spPr bwMode="auto">
          <a:xfrm>
            <a:off x="3276600" y="1604962"/>
            <a:ext cx="228599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3699" name="Text Box 131"/>
          <p:cNvSpPr txBox="1">
            <a:spLocks noChangeArrowheads="1"/>
          </p:cNvSpPr>
          <p:nvPr/>
        </p:nvSpPr>
        <p:spPr bwMode="auto">
          <a:xfrm>
            <a:off x="6372222" y="3001491"/>
            <a:ext cx="50482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10/87</a:t>
            </a:r>
          </a:p>
        </p:txBody>
      </p:sp>
      <p:sp>
        <p:nvSpPr>
          <p:cNvPr id="18" name="AutoShape 95"/>
          <p:cNvSpPr>
            <a:spLocks noChangeArrowheads="1"/>
          </p:cNvSpPr>
          <p:nvPr/>
        </p:nvSpPr>
        <p:spPr bwMode="auto">
          <a:xfrm>
            <a:off x="8382000" y="1163637"/>
            <a:ext cx="304800" cy="25749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 Unicode MS" pitchFamily="34" charset="-128"/>
            </a:endParaRPr>
          </a:p>
        </p:txBody>
      </p:sp>
      <p:sp>
        <p:nvSpPr>
          <p:cNvPr id="19" name="Text Box 131"/>
          <p:cNvSpPr txBox="1">
            <a:spLocks noChangeArrowheads="1"/>
          </p:cNvSpPr>
          <p:nvPr/>
        </p:nvSpPr>
        <p:spPr bwMode="auto">
          <a:xfrm>
            <a:off x="7858125" y="1182687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10/08</a:t>
            </a:r>
            <a:endParaRPr lang="en-US" sz="9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32761</TotalTime>
  <Words>90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Volatility of REIT Returns October 2008 Volatility Spike Ended in 2009</vt:lpstr>
    </vt:vector>
  </TitlesOfParts>
  <Company>5 Oceans Creative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Luton</dc:creator>
  <cp:lastModifiedBy>Brad Case</cp:lastModifiedBy>
  <cp:revision>469</cp:revision>
  <dcterms:created xsi:type="dcterms:W3CDTF">2007-07-09T20:18:17Z</dcterms:created>
  <dcterms:modified xsi:type="dcterms:W3CDTF">2013-11-01T14:34:55Z</dcterms:modified>
</cp:coreProperties>
</file>