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CC0000"/>
    <a:srgbClr val="00FFFF"/>
    <a:srgbClr val="FF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08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Correlation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068654741397295"/>
          <c:y val="7.0183727034120735E-2"/>
          <c:w val="0.84480928907353658"/>
          <c:h val="0.73824576884785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Rolling 24-month</c:v>
                </c:pt>
              </c:strCache>
            </c:strRef>
          </c:tx>
          <c:spPr>
            <a:ln w="19050">
              <a:solidFill>
                <a:srgbClr val="FFCC00"/>
              </a:solidFill>
            </a:ln>
          </c:spPr>
          <c:marker>
            <c:symbol val="none"/>
          </c:marker>
          <c:cat>
            <c:numRef>
              <c:f>Sheet1!$A$2:$A$480</c:f>
              <c:numCache>
                <c:formatCode>[$-409]mmm\-yy;@</c:formatCode>
                <c:ptCount val="479"/>
                <c:pt idx="0">
                  <c:v>27029</c:v>
                </c:pt>
                <c:pt idx="1">
                  <c:v>27060</c:v>
                </c:pt>
                <c:pt idx="2">
                  <c:v>27088</c:v>
                </c:pt>
                <c:pt idx="3">
                  <c:v>27119</c:v>
                </c:pt>
                <c:pt idx="4">
                  <c:v>27149</c:v>
                </c:pt>
                <c:pt idx="5">
                  <c:v>27180</c:v>
                </c:pt>
                <c:pt idx="6">
                  <c:v>27210</c:v>
                </c:pt>
                <c:pt idx="7">
                  <c:v>27241</c:v>
                </c:pt>
                <c:pt idx="8">
                  <c:v>27272</c:v>
                </c:pt>
                <c:pt idx="9">
                  <c:v>27302</c:v>
                </c:pt>
                <c:pt idx="10">
                  <c:v>27333</c:v>
                </c:pt>
                <c:pt idx="11">
                  <c:v>27363</c:v>
                </c:pt>
                <c:pt idx="12">
                  <c:v>27394</c:v>
                </c:pt>
                <c:pt idx="13">
                  <c:v>27425</c:v>
                </c:pt>
                <c:pt idx="14">
                  <c:v>27453</c:v>
                </c:pt>
                <c:pt idx="15">
                  <c:v>27484</c:v>
                </c:pt>
                <c:pt idx="16">
                  <c:v>27514</c:v>
                </c:pt>
                <c:pt idx="17">
                  <c:v>27545</c:v>
                </c:pt>
                <c:pt idx="18">
                  <c:v>27575</c:v>
                </c:pt>
                <c:pt idx="19">
                  <c:v>27606</c:v>
                </c:pt>
                <c:pt idx="20">
                  <c:v>27637</c:v>
                </c:pt>
                <c:pt idx="21">
                  <c:v>27667</c:v>
                </c:pt>
                <c:pt idx="22">
                  <c:v>27698</c:v>
                </c:pt>
                <c:pt idx="23">
                  <c:v>27728</c:v>
                </c:pt>
                <c:pt idx="24">
                  <c:v>27759</c:v>
                </c:pt>
                <c:pt idx="25">
                  <c:v>27790</c:v>
                </c:pt>
                <c:pt idx="26">
                  <c:v>27819</c:v>
                </c:pt>
                <c:pt idx="27">
                  <c:v>27850</c:v>
                </c:pt>
                <c:pt idx="28">
                  <c:v>27880</c:v>
                </c:pt>
                <c:pt idx="29">
                  <c:v>27911</c:v>
                </c:pt>
                <c:pt idx="30">
                  <c:v>27941</c:v>
                </c:pt>
                <c:pt idx="31">
                  <c:v>27972</c:v>
                </c:pt>
                <c:pt idx="32">
                  <c:v>28003</c:v>
                </c:pt>
                <c:pt idx="33">
                  <c:v>28033</c:v>
                </c:pt>
                <c:pt idx="34">
                  <c:v>28064</c:v>
                </c:pt>
                <c:pt idx="35">
                  <c:v>28094</c:v>
                </c:pt>
                <c:pt idx="36">
                  <c:v>28125</c:v>
                </c:pt>
                <c:pt idx="37">
                  <c:v>28156</c:v>
                </c:pt>
                <c:pt idx="38">
                  <c:v>28184</c:v>
                </c:pt>
                <c:pt idx="39">
                  <c:v>28215</c:v>
                </c:pt>
                <c:pt idx="40">
                  <c:v>28245</c:v>
                </c:pt>
                <c:pt idx="41">
                  <c:v>28276</c:v>
                </c:pt>
                <c:pt idx="42">
                  <c:v>28306</c:v>
                </c:pt>
                <c:pt idx="43">
                  <c:v>28337</c:v>
                </c:pt>
                <c:pt idx="44">
                  <c:v>28368</c:v>
                </c:pt>
                <c:pt idx="45">
                  <c:v>28398</c:v>
                </c:pt>
                <c:pt idx="46">
                  <c:v>28429</c:v>
                </c:pt>
                <c:pt idx="47">
                  <c:v>28459</c:v>
                </c:pt>
                <c:pt idx="48">
                  <c:v>28490</c:v>
                </c:pt>
                <c:pt idx="49">
                  <c:v>28521</c:v>
                </c:pt>
                <c:pt idx="50">
                  <c:v>28549</c:v>
                </c:pt>
                <c:pt idx="51">
                  <c:v>28580</c:v>
                </c:pt>
                <c:pt idx="52">
                  <c:v>28610</c:v>
                </c:pt>
                <c:pt idx="53">
                  <c:v>28641</c:v>
                </c:pt>
                <c:pt idx="54">
                  <c:v>28671</c:v>
                </c:pt>
                <c:pt idx="55">
                  <c:v>28702</c:v>
                </c:pt>
                <c:pt idx="56">
                  <c:v>28733</c:v>
                </c:pt>
                <c:pt idx="57">
                  <c:v>28763</c:v>
                </c:pt>
                <c:pt idx="58">
                  <c:v>28794</c:v>
                </c:pt>
                <c:pt idx="59">
                  <c:v>28824</c:v>
                </c:pt>
                <c:pt idx="60">
                  <c:v>28855</c:v>
                </c:pt>
                <c:pt idx="61">
                  <c:v>28886</c:v>
                </c:pt>
                <c:pt idx="62">
                  <c:v>28914</c:v>
                </c:pt>
                <c:pt idx="63">
                  <c:v>28945</c:v>
                </c:pt>
                <c:pt idx="64">
                  <c:v>28975</c:v>
                </c:pt>
                <c:pt idx="65">
                  <c:v>29006</c:v>
                </c:pt>
                <c:pt idx="66">
                  <c:v>29036</c:v>
                </c:pt>
                <c:pt idx="67">
                  <c:v>29067</c:v>
                </c:pt>
                <c:pt idx="68">
                  <c:v>29098</c:v>
                </c:pt>
                <c:pt idx="69">
                  <c:v>29128</c:v>
                </c:pt>
                <c:pt idx="70">
                  <c:v>29159</c:v>
                </c:pt>
                <c:pt idx="71">
                  <c:v>29189</c:v>
                </c:pt>
                <c:pt idx="72">
                  <c:v>29220</c:v>
                </c:pt>
                <c:pt idx="73">
                  <c:v>29251</c:v>
                </c:pt>
                <c:pt idx="74">
                  <c:v>29280</c:v>
                </c:pt>
                <c:pt idx="75">
                  <c:v>29311</c:v>
                </c:pt>
                <c:pt idx="76">
                  <c:v>29341</c:v>
                </c:pt>
                <c:pt idx="77">
                  <c:v>29372</c:v>
                </c:pt>
                <c:pt idx="78">
                  <c:v>29402</c:v>
                </c:pt>
                <c:pt idx="79">
                  <c:v>29433</c:v>
                </c:pt>
                <c:pt idx="80">
                  <c:v>29464</c:v>
                </c:pt>
                <c:pt idx="81">
                  <c:v>29494</c:v>
                </c:pt>
                <c:pt idx="82">
                  <c:v>29525</c:v>
                </c:pt>
                <c:pt idx="83">
                  <c:v>29555</c:v>
                </c:pt>
                <c:pt idx="84">
                  <c:v>29586</c:v>
                </c:pt>
                <c:pt idx="85">
                  <c:v>29617</c:v>
                </c:pt>
                <c:pt idx="86">
                  <c:v>29645</c:v>
                </c:pt>
                <c:pt idx="87">
                  <c:v>29676</c:v>
                </c:pt>
                <c:pt idx="88">
                  <c:v>29706</c:v>
                </c:pt>
                <c:pt idx="89">
                  <c:v>29737</c:v>
                </c:pt>
                <c:pt idx="90">
                  <c:v>29767</c:v>
                </c:pt>
                <c:pt idx="91">
                  <c:v>29798</c:v>
                </c:pt>
                <c:pt idx="92">
                  <c:v>29829</c:v>
                </c:pt>
                <c:pt idx="93">
                  <c:v>29859</c:v>
                </c:pt>
                <c:pt idx="94">
                  <c:v>29890</c:v>
                </c:pt>
                <c:pt idx="95">
                  <c:v>29920</c:v>
                </c:pt>
                <c:pt idx="96">
                  <c:v>29951</c:v>
                </c:pt>
                <c:pt idx="97">
                  <c:v>29982</c:v>
                </c:pt>
                <c:pt idx="98">
                  <c:v>30010</c:v>
                </c:pt>
                <c:pt idx="99">
                  <c:v>30041</c:v>
                </c:pt>
                <c:pt idx="100">
                  <c:v>30071</c:v>
                </c:pt>
                <c:pt idx="101">
                  <c:v>30102</c:v>
                </c:pt>
                <c:pt idx="102">
                  <c:v>30132</c:v>
                </c:pt>
                <c:pt idx="103">
                  <c:v>30163</c:v>
                </c:pt>
                <c:pt idx="104">
                  <c:v>30194</c:v>
                </c:pt>
                <c:pt idx="105">
                  <c:v>30224</c:v>
                </c:pt>
                <c:pt idx="106">
                  <c:v>30255</c:v>
                </c:pt>
                <c:pt idx="107">
                  <c:v>30285</c:v>
                </c:pt>
                <c:pt idx="108">
                  <c:v>30316</c:v>
                </c:pt>
                <c:pt idx="109">
                  <c:v>30347</c:v>
                </c:pt>
                <c:pt idx="110">
                  <c:v>30375</c:v>
                </c:pt>
                <c:pt idx="111">
                  <c:v>30406</c:v>
                </c:pt>
                <c:pt idx="112">
                  <c:v>30436</c:v>
                </c:pt>
                <c:pt idx="113">
                  <c:v>30467</c:v>
                </c:pt>
                <c:pt idx="114">
                  <c:v>30497</c:v>
                </c:pt>
                <c:pt idx="115">
                  <c:v>30528</c:v>
                </c:pt>
                <c:pt idx="116">
                  <c:v>30559</c:v>
                </c:pt>
                <c:pt idx="117">
                  <c:v>30589</c:v>
                </c:pt>
                <c:pt idx="118">
                  <c:v>30620</c:v>
                </c:pt>
                <c:pt idx="119">
                  <c:v>30650</c:v>
                </c:pt>
                <c:pt idx="120">
                  <c:v>30681</c:v>
                </c:pt>
                <c:pt idx="121">
                  <c:v>30712</c:v>
                </c:pt>
                <c:pt idx="122">
                  <c:v>30741</c:v>
                </c:pt>
                <c:pt idx="123">
                  <c:v>30772</c:v>
                </c:pt>
                <c:pt idx="124">
                  <c:v>30802</c:v>
                </c:pt>
                <c:pt idx="125">
                  <c:v>30833</c:v>
                </c:pt>
                <c:pt idx="126">
                  <c:v>30863</c:v>
                </c:pt>
                <c:pt idx="127">
                  <c:v>30894</c:v>
                </c:pt>
                <c:pt idx="128">
                  <c:v>30925</c:v>
                </c:pt>
                <c:pt idx="129">
                  <c:v>30955</c:v>
                </c:pt>
                <c:pt idx="130">
                  <c:v>30986</c:v>
                </c:pt>
                <c:pt idx="131">
                  <c:v>31016</c:v>
                </c:pt>
                <c:pt idx="132">
                  <c:v>31047</c:v>
                </c:pt>
                <c:pt idx="133">
                  <c:v>31078</c:v>
                </c:pt>
                <c:pt idx="134">
                  <c:v>31106</c:v>
                </c:pt>
                <c:pt idx="135">
                  <c:v>31137</c:v>
                </c:pt>
                <c:pt idx="136">
                  <c:v>31167</c:v>
                </c:pt>
                <c:pt idx="137">
                  <c:v>31198</c:v>
                </c:pt>
                <c:pt idx="138">
                  <c:v>31228</c:v>
                </c:pt>
                <c:pt idx="139">
                  <c:v>31259</c:v>
                </c:pt>
                <c:pt idx="140">
                  <c:v>31290</c:v>
                </c:pt>
                <c:pt idx="141">
                  <c:v>31320</c:v>
                </c:pt>
                <c:pt idx="142">
                  <c:v>31351</c:v>
                </c:pt>
                <c:pt idx="143">
                  <c:v>31381</c:v>
                </c:pt>
                <c:pt idx="144">
                  <c:v>31412</c:v>
                </c:pt>
                <c:pt idx="145">
                  <c:v>31443</c:v>
                </c:pt>
                <c:pt idx="146">
                  <c:v>31471</c:v>
                </c:pt>
                <c:pt idx="147">
                  <c:v>31502</c:v>
                </c:pt>
                <c:pt idx="148">
                  <c:v>31532</c:v>
                </c:pt>
                <c:pt idx="149">
                  <c:v>31563</c:v>
                </c:pt>
                <c:pt idx="150">
                  <c:v>31593</c:v>
                </c:pt>
                <c:pt idx="151">
                  <c:v>31624</c:v>
                </c:pt>
                <c:pt idx="152">
                  <c:v>31655</c:v>
                </c:pt>
                <c:pt idx="153">
                  <c:v>31685</c:v>
                </c:pt>
                <c:pt idx="154">
                  <c:v>31716</c:v>
                </c:pt>
                <c:pt idx="155">
                  <c:v>31746</c:v>
                </c:pt>
                <c:pt idx="156">
                  <c:v>31777</c:v>
                </c:pt>
                <c:pt idx="157">
                  <c:v>31808</c:v>
                </c:pt>
                <c:pt idx="158">
                  <c:v>31836</c:v>
                </c:pt>
                <c:pt idx="159">
                  <c:v>31867</c:v>
                </c:pt>
                <c:pt idx="160">
                  <c:v>31897</c:v>
                </c:pt>
                <c:pt idx="161">
                  <c:v>31928</c:v>
                </c:pt>
                <c:pt idx="162">
                  <c:v>31958</c:v>
                </c:pt>
                <c:pt idx="163">
                  <c:v>31989</c:v>
                </c:pt>
                <c:pt idx="164">
                  <c:v>32020</c:v>
                </c:pt>
                <c:pt idx="165">
                  <c:v>32050</c:v>
                </c:pt>
                <c:pt idx="166">
                  <c:v>32081</c:v>
                </c:pt>
                <c:pt idx="167">
                  <c:v>32111</c:v>
                </c:pt>
                <c:pt idx="168">
                  <c:v>32142</c:v>
                </c:pt>
                <c:pt idx="169">
                  <c:v>32173</c:v>
                </c:pt>
                <c:pt idx="170">
                  <c:v>32202</c:v>
                </c:pt>
                <c:pt idx="171">
                  <c:v>32233</c:v>
                </c:pt>
                <c:pt idx="172">
                  <c:v>32263</c:v>
                </c:pt>
                <c:pt idx="173">
                  <c:v>32294</c:v>
                </c:pt>
                <c:pt idx="174">
                  <c:v>32324</c:v>
                </c:pt>
                <c:pt idx="175">
                  <c:v>32355</c:v>
                </c:pt>
                <c:pt idx="176">
                  <c:v>32386</c:v>
                </c:pt>
                <c:pt idx="177">
                  <c:v>32416</c:v>
                </c:pt>
                <c:pt idx="178">
                  <c:v>32447</c:v>
                </c:pt>
                <c:pt idx="179">
                  <c:v>32477</c:v>
                </c:pt>
                <c:pt idx="180">
                  <c:v>32508</c:v>
                </c:pt>
                <c:pt idx="181">
                  <c:v>32539</c:v>
                </c:pt>
                <c:pt idx="182">
                  <c:v>32567</c:v>
                </c:pt>
                <c:pt idx="183">
                  <c:v>32598</c:v>
                </c:pt>
                <c:pt idx="184">
                  <c:v>32628</c:v>
                </c:pt>
                <c:pt idx="185">
                  <c:v>32659</c:v>
                </c:pt>
                <c:pt idx="186">
                  <c:v>32689</c:v>
                </c:pt>
                <c:pt idx="187">
                  <c:v>32720</c:v>
                </c:pt>
                <c:pt idx="188">
                  <c:v>32751</c:v>
                </c:pt>
                <c:pt idx="189">
                  <c:v>32781</c:v>
                </c:pt>
                <c:pt idx="190">
                  <c:v>32812</c:v>
                </c:pt>
                <c:pt idx="191">
                  <c:v>32842</c:v>
                </c:pt>
                <c:pt idx="192">
                  <c:v>32873</c:v>
                </c:pt>
                <c:pt idx="193">
                  <c:v>32904</c:v>
                </c:pt>
                <c:pt idx="194">
                  <c:v>32932</c:v>
                </c:pt>
                <c:pt idx="195">
                  <c:v>32963</c:v>
                </c:pt>
                <c:pt idx="196">
                  <c:v>32993</c:v>
                </c:pt>
                <c:pt idx="197">
                  <c:v>33024</c:v>
                </c:pt>
                <c:pt idx="198">
                  <c:v>33054</c:v>
                </c:pt>
                <c:pt idx="199">
                  <c:v>33085</c:v>
                </c:pt>
                <c:pt idx="200">
                  <c:v>33116</c:v>
                </c:pt>
                <c:pt idx="201">
                  <c:v>33146</c:v>
                </c:pt>
                <c:pt idx="202">
                  <c:v>33177</c:v>
                </c:pt>
                <c:pt idx="203">
                  <c:v>33207</c:v>
                </c:pt>
                <c:pt idx="204">
                  <c:v>33238</c:v>
                </c:pt>
                <c:pt idx="205">
                  <c:v>33269</c:v>
                </c:pt>
                <c:pt idx="206">
                  <c:v>33297</c:v>
                </c:pt>
                <c:pt idx="207">
                  <c:v>33328</c:v>
                </c:pt>
                <c:pt idx="208">
                  <c:v>33358</c:v>
                </c:pt>
                <c:pt idx="209">
                  <c:v>33389</c:v>
                </c:pt>
                <c:pt idx="210">
                  <c:v>33419</c:v>
                </c:pt>
                <c:pt idx="211">
                  <c:v>33450</c:v>
                </c:pt>
                <c:pt idx="212">
                  <c:v>33481</c:v>
                </c:pt>
                <c:pt idx="213">
                  <c:v>33511</c:v>
                </c:pt>
                <c:pt idx="214">
                  <c:v>33542</c:v>
                </c:pt>
                <c:pt idx="215">
                  <c:v>33572</c:v>
                </c:pt>
                <c:pt idx="216">
                  <c:v>33603</c:v>
                </c:pt>
                <c:pt idx="217">
                  <c:v>33634</c:v>
                </c:pt>
                <c:pt idx="218">
                  <c:v>33663</c:v>
                </c:pt>
                <c:pt idx="219">
                  <c:v>33694</c:v>
                </c:pt>
                <c:pt idx="220">
                  <c:v>33724</c:v>
                </c:pt>
                <c:pt idx="221">
                  <c:v>33755</c:v>
                </c:pt>
                <c:pt idx="222">
                  <c:v>33785</c:v>
                </c:pt>
                <c:pt idx="223">
                  <c:v>33816</c:v>
                </c:pt>
                <c:pt idx="224">
                  <c:v>33847</c:v>
                </c:pt>
                <c:pt idx="225">
                  <c:v>33877</c:v>
                </c:pt>
                <c:pt idx="226">
                  <c:v>33908</c:v>
                </c:pt>
                <c:pt idx="227">
                  <c:v>33938</c:v>
                </c:pt>
                <c:pt idx="228">
                  <c:v>33969</c:v>
                </c:pt>
                <c:pt idx="229">
                  <c:v>34000</c:v>
                </c:pt>
                <c:pt idx="230">
                  <c:v>34028</c:v>
                </c:pt>
                <c:pt idx="231">
                  <c:v>34059</c:v>
                </c:pt>
                <c:pt idx="232">
                  <c:v>34089</c:v>
                </c:pt>
                <c:pt idx="233">
                  <c:v>34120</c:v>
                </c:pt>
                <c:pt idx="234">
                  <c:v>34150</c:v>
                </c:pt>
                <c:pt idx="235">
                  <c:v>34181</c:v>
                </c:pt>
                <c:pt idx="236">
                  <c:v>34212</c:v>
                </c:pt>
                <c:pt idx="237">
                  <c:v>34242</c:v>
                </c:pt>
                <c:pt idx="238">
                  <c:v>34273</c:v>
                </c:pt>
                <c:pt idx="239">
                  <c:v>34303</c:v>
                </c:pt>
                <c:pt idx="240">
                  <c:v>34334</c:v>
                </c:pt>
                <c:pt idx="241">
                  <c:v>34365</c:v>
                </c:pt>
                <c:pt idx="242">
                  <c:v>34393</c:v>
                </c:pt>
                <c:pt idx="243">
                  <c:v>34424</c:v>
                </c:pt>
                <c:pt idx="244">
                  <c:v>34454</c:v>
                </c:pt>
                <c:pt idx="245">
                  <c:v>34485</c:v>
                </c:pt>
                <c:pt idx="246">
                  <c:v>34515</c:v>
                </c:pt>
                <c:pt idx="247">
                  <c:v>34546</c:v>
                </c:pt>
                <c:pt idx="248">
                  <c:v>34577</c:v>
                </c:pt>
                <c:pt idx="249">
                  <c:v>34607</c:v>
                </c:pt>
                <c:pt idx="250">
                  <c:v>34638</c:v>
                </c:pt>
                <c:pt idx="251">
                  <c:v>34668</c:v>
                </c:pt>
                <c:pt idx="252">
                  <c:v>34699</c:v>
                </c:pt>
                <c:pt idx="253">
                  <c:v>34730</c:v>
                </c:pt>
                <c:pt idx="254">
                  <c:v>34758</c:v>
                </c:pt>
                <c:pt idx="255">
                  <c:v>34789</c:v>
                </c:pt>
                <c:pt idx="256">
                  <c:v>34819</c:v>
                </c:pt>
                <c:pt idx="257">
                  <c:v>34850</c:v>
                </c:pt>
                <c:pt idx="258">
                  <c:v>34880</c:v>
                </c:pt>
                <c:pt idx="259">
                  <c:v>34911</c:v>
                </c:pt>
                <c:pt idx="260">
                  <c:v>34942</c:v>
                </c:pt>
                <c:pt idx="261">
                  <c:v>34972</c:v>
                </c:pt>
                <c:pt idx="262">
                  <c:v>35003</c:v>
                </c:pt>
                <c:pt idx="263">
                  <c:v>35033</c:v>
                </c:pt>
                <c:pt idx="264">
                  <c:v>35064</c:v>
                </c:pt>
                <c:pt idx="265">
                  <c:v>35095</c:v>
                </c:pt>
                <c:pt idx="266">
                  <c:v>35124</c:v>
                </c:pt>
                <c:pt idx="267">
                  <c:v>35155</c:v>
                </c:pt>
                <c:pt idx="268">
                  <c:v>35185</c:v>
                </c:pt>
                <c:pt idx="269">
                  <c:v>35216</c:v>
                </c:pt>
                <c:pt idx="270">
                  <c:v>35246</c:v>
                </c:pt>
                <c:pt idx="271">
                  <c:v>35277</c:v>
                </c:pt>
                <c:pt idx="272">
                  <c:v>35308</c:v>
                </c:pt>
                <c:pt idx="273">
                  <c:v>35338</c:v>
                </c:pt>
                <c:pt idx="274">
                  <c:v>35369</c:v>
                </c:pt>
                <c:pt idx="275">
                  <c:v>35399</c:v>
                </c:pt>
                <c:pt idx="276">
                  <c:v>35430</c:v>
                </c:pt>
                <c:pt idx="277">
                  <c:v>35461</c:v>
                </c:pt>
                <c:pt idx="278">
                  <c:v>35489</c:v>
                </c:pt>
                <c:pt idx="279">
                  <c:v>35520</c:v>
                </c:pt>
                <c:pt idx="280">
                  <c:v>35550</c:v>
                </c:pt>
                <c:pt idx="281">
                  <c:v>35581</c:v>
                </c:pt>
                <c:pt idx="282">
                  <c:v>35611</c:v>
                </c:pt>
                <c:pt idx="283">
                  <c:v>35642</c:v>
                </c:pt>
                <c:pt idx="284">
                  <c:v>35673</c:v>
                </c:pt>
                <c:pt idx="285">
                  <c:v>35703</c:v>
                </c:pt>
                <c:pt idx="286">
                  <c:v>35734</c:v>
                </c:pt>
                <c:pt idx="287">
                  <c:v>35764</c:v>
                </c:pt>
                <c:pt idx="288">
                  <c:v>35795</c:v>
                </c:pt>
                <c:pt idx="289">
                  <c:v>35826</c:v>
                </c:pt>
                <c:pt idx="290">
                  <c:v>35854</c:v>
                </c:pt>
                <c:pt idx="291">
                  <c:v>35885</c:v>
                </c:pt>
                <c:pt idx="292">
                  <c:v>35915</c:v>
                </c:pt>
                <c:pt idx="293">
                  <c:v>35946</c:v>
                </c:pt>
                <c:pt idx="294">
                  <c:v>35976</c:v>
                </c:pt>
                <c:pt idx="295">
                  <c:v>36007</c:v>
                </c:pt>
                <c:pt idx="296">
                  <c:v>36038</c:v>
                </c:pt>
                <c:pt idx="297">
                  <c:v>36068</c:v>
                </c:pt>
                <c:pt idx="298">
                  <c:v>36099</c:v>
                </c:pt>
                <c:pt idx="299">
                  <c:v>36129</c:v>
                </c:pt>
                <c:pt idx="300">
                  <c:v>36160</c:v>
                </c:pt>
                <c:pt idx="301">
                  <c:v>36191</c:v>
                </c:pt>
                <c:pt idx="302">
                  <c:v>36219</c:v>
                </c:pt>
                <c:pt idx="303">
                  <c:v>36250</c:v>
                </c:pt>
                <c:pt idx="304">
                  <c:v>36280</c:v>
                </c:pt>
                <c:pt idx="305">
                  <c:v>36311</c:v>
                </c:pt>
                <c:pt idx="306">
                  <c:v>36341</c:v>
                </c:pt>
                <c:pt idx="307">
                  <c:v>36372</c:v>
                </c:pt>
                <c:pt idx="308">
                  <c:v>36403</c:v>
                </c:pt>
                <c:pt idx="309">
                  <c:v>36433</c:v>
                </c:pt>
                <c:pt idx="310">
                  <c:v>36464</c:v>
                </c:pt>
                <c:pt idx="311">
                  <c:v>36494</c:v>
                </c:pt>
                <c:pt idx="312">
                  <c:v>36525</c:v>
                </c:pt>
                <c:pt idx="313">
                  <c:v>36556</c:v>
                </c:pt>
                <c:pt idx="314">
                  <c:v>36585</c:v>
                </c:pt>
                <c:pt idx="315">
                  <c:v>36616</c:v>
                </c:pt>
                <c:pt idx="316">
                  <c:v>36646</c:v>
                </c:pt>
                <c:pt idx="317">
                  <c:v>36677</c:v>
                </c:pt>
                <c:pt idx="318">
                  <c:v>36707</c:v>
                </c:pt>
                <c:pt idx="319">
                  <c:v>36738</c:v>
                </c:pt>
                <c:pt idx="320">
                  <c:v>36769</c:v>
                </c:pt>
                <c:pt idx="321">
                  <c:v>36799</c:v>
                </c:pt>
                <c:pt idx="322">
                  <c:v>36830</c:v>
                </c:pt>
                <c:pt idx="323">
                  <c:v>36860</c:v>
                </c:pt>
                <c:pt idx="324">
                  <c:v>36891</c:v>
                </c:pt>
                <c:pt idx="325">
                  <c:v>36922</c:v>
                </c:pt>
                <c:pt idx="326">
                  <c:v>36950</c:v>
                </c:pt>
                <c:pt idx="327">
                  <c:v>36981</c:v>
                </c:pt>
                <c:pt idx="328">
                  <c:v>37011</c:v>
                </c:pt>
                <c:pt idx="329">
                  <c:v>37042</c:v>
                </c:pt>
                <c:pt idx="330">
                  <c:v>37072</c:v>
                </c:pt>
                <c:pt idx="331">
                  <c:v>37103</c:v>
                </c:pt>
                <c:pt idx="332">
                  <c:v>37134</c:v>
                </c:pt>
                <c:pt idx="333">
                  <c:v>37164</c:v>
                </c:pt>
                <c:pt idx="334">
                  <c:v>37195</c:v>
                </c:pt>
                <c:pt idx="335">
                  <c:v>37225</c:v>
                </c:pt>
                <c:pt idx="336">
                  <c:v>37256</c:v>
                </c:pt>
                <c:pt idx="337">
                  <c:v>37287</c:v>
                </c:pt>
                <c:pt idx="338">
                  <c:v>37315</c:v>
                </c:pt>
                <c:pt idx="339">
                  <c:v>37346</c:v>
                </c:pt>
                <c:pt idx="340">
                  <c:v>37376</c:v>
                </c:pt>
                <c:pt idx="341">
                  <c:v>37407</c:v>
                </c:pt>
                <c:pt idx="342">
                  <c:v>37437</c:v>
                </c:pt>
                <c:pt idx="343">
                  <c:v>37468</c:v>
                </c:pt>
                <c:pt idx="344">
                  <c:v>37499</c:v>
                </c:pt>
                <c:pt idx="345">
                  <c:v>37529</c:v>
                </c:pt>
                <c:pt idx="346">
                  <c:v>37560</c:v>
                </c:pt>
                <c:pt idx="347">
                  <c:v>37590</c:v>
                </c:pt>
                <c:pt idx="348">
                  <c:v>37621</c:v>
                </c:pt>
                <c:pt idx="349">
                  <c:v>37652</c:v>
                </c:pt>
                <c:pt idx="350">
                  <c:v>37680</c:v>
                </c:pt>
                <c:pt idx="351">
                  <c:v>37711</c:v>
                </c:pt>
                <c:pt idx="352">
                  <c:v>37741</c:v>
                </c:pt>
                <c:pt idx="353">
                  <c:v>37772</c:v>
                </c:pt>
                <c:pt idx="354">
                  <c:v>37802</c:v>
                </c:pt>
                <c:pt idx="355">
                  <c:v>37833</c:v>
                </c:pt>
                <c:pt idx="356">
                  <c:v>37864</c:v>
                </c:pt>
                <c:pt idx="357">
                  <c:v>37894</c:v>
                </c:pt>
                <c:pt idx="358">
                  <c:v>37925</c:v>
                </c:pt>
                <c:pt idx="359">
                  <c:v>37955</c:v>
                </c:pt>
                <c:pt idx="360">
                  <c:v>37986</c:v>
                </c:pt>
                <c:pt idx="361">
                  <c:v>38017</c:v>
                </c:pt>
                <c:pt idx="362">
                  <c:v>38046</c:v>
                </c:pt>
                <c:pt idx="363">
                  <c:v>38077</c:v>
                </c:pt>
                <c:pt idx="364">
                  <c:v>38107</c:v>
                </c:pt>
                <c:pt idx="365">
                  <c:v>38138</c:v>
                </c:pt>
                <c:pt idx="366">
                  <c:v>38168</c:v>
                </c:pt>
                <c:pt idx="367">
                  <c:v>38199</c:v>
                </c:pt>
                <c:pt idx="368">
                  <c:v>38230</c:v>
                </c:pt>
                <c:pt idx="369">
                  <c:v>38260</c:v>
                </c:pt>
                <c:pt idx="370">
                  <c:v>38291</c:v>
                </c:pt>
                <c:pt idx="371">
                  <c:v>38321</c:v>
                </c:pt>
                <c:pt idx="372">
                  <c:v>38352</c:v>
                </c:pt>
                <c:pt idx="373">
                  <c:v>38383</c:v>
                </c:pt>
                <c:pt idx="374">
                  <c:v>38411</c:v>
                </c:pt>
                <c:pt idx="375">
                  <c:v>38442</c:v>
                </c:pt>
                <c:pt idx="376">
                  <c:v>38472</c:v>
                </c:pt>
                <c:pt idx="377">
                  <c:v>38503</c:v>
                </c:pt>
                <c:pt idx="378">
                  <c:v>38533</c:v>
                </c:pt>
                <c:pt idx="379">
                  <c:v>38564</c:v>
                </c:pt>
                <c:pt idx="380">
                  <c:v>38595</c:v>
                </c:pt>
                <c:pt idx="381">
                  <c:v>38625</c:v>
                </c:pt>
                <c:pt idx="382">
                  <c:v>38656</c:v>
                </c:pt>
                <c:pt idx="383">
                  <c:v>38686</c:v>
                </c:pt>
                <c:pt idx="384">
                  <c:v>38717</c:v>
                </c:pt>
                <c:pt idx="385">
                  <c:v>38748</c:v>
                </c:pt>
                <c:pt idx="386">
                  <c:v>38776</c:v>
                </c:pt>
                <c:pt idx="387">
                  <c:v>38807</c:v>
                </c:pt>
                <c:pt idx="388">
                  <c:v>38837</c:v>
                </c:pt>
                <c:pt idx="389">
                  <c:v>38868</c:v>
                </c:pt>
                <c:pt idx="390">
                  <c:v>38898</c:v>
                </c:pt>
                <c:pt idx="391">
                  <c:v>38929</c:v>
                </c:pt>
                <c:pt idx="392">
                  <c:v>38960</c:v>
                </c:pt>
                <c:pt idx="393">
                  <c:v>38990</c:v>
                </c:pt>
                <c:pt idx="394">
                  <c:v>39021</c:v>
                </c:pt>
                <c:pt idx="395">
                  <c:v>39051</c:v>
                </c:pt>
                <c:pt idx="396">
                  <c:v>39082</c:v>
                </c:pt>
                <c:pt idx="397">
                  <c:v>39113</c:v>
                </c:pt>
                <c:pt idx="398">
                  <c:v>39141</c:v>
                </c:pt>
                <c:pt idx="399">
                  <c:v>39172</c:v>
                </c:pt>
                <c:pt idx="400">
                  <c:v>39202</c:v>
                </c:pt>
                <c:pt idx="401">
                  <c:v>39233</c:v>
                </c:pt>
                <c:pt idx="402">
                  <c:v>39263</c:v>
                </c:pt>
                <c:pt idx="403">
                  <c:v>39294</c:v>
                </c:pt>
                <c:pt idx="404">
                  <c:v>39325</c:v>
                </c:pt>
                <c:pt idx="405">
                  <c:v>39355</c:v>
                </c:pt>
                <c:pt idx="406">
                  <c:v>39386</c:v>
                </c:pt>
                <c:pt idx="407">
                  <c:v>39416</c:v>
                </c:pt>
                <c:pt idx="408">
                  <c:v>39447</c:v>
                </c:pt>
                <c:pt idx="409">
                  <c:v>39478</c:v>
                </c:pt>
                <c:pt idx="410">
                  <c:v>39507</c:v>
                </c:pt>
                <c:pt idx="411">
                  <c:v>39538</c:v>
                </c:pt>
                <c:pt idx="412">
                  <c:v>39568</c:v>
                </c:pt>
                <c:pt idx="413">
                  <c:v>39599</c:v>
                </c:pt>
                <c:pt idx="414">
                  <c:v>39629</c:v>
                </c:pt>
                <c:pt idx="415">
                  <c:v>39660</c:v>
                </c:pt>
                <c:pt idx="416">
                  <c:v>39691</c:v>
                </c:pt>
                <c:pt idx="417">
                  <c:v>39721</c:v>
                </c:pt>
                <c:pt idx="418">
                  <c:v>39752</c:v>
                </c:pt>
                <c:pt idx="419">
                  <c:v>39782</c:v>
                </c:pt>
                <c:pt idx="420">
                  <c:v>39813</c:v>
                </c:pt>
                <c:pt idx="421">
                  <c:v>39844</c:v>
                </c:pt>
                <c:pt idx="422">
                  <c:v>39872</c:v>
                </c:pt>
                <c:pt idx="423">
                  <c:v>39903</c:v>
                </c:pt>
                <c:pt idx="424">
                  <c:v>39933</c:v>
                </c:pt>
                <c:pt idx="425">
                  <c:v>39964</c:v>
                </c:pt>
                <c:pt idx="426">
                  <c:v>39994</c:v>
                </c:pt>
                <c:pt idx="427">
                  <c:v>40025</c:v>
                </c:pt>
                <c:pt idx="428">
                  <c:v>40056</c:v>
                </c:pt>
                <c:pt idx="429">
                  <c:v>40086</c:v>
                </c:pt>
                <c:pt idx="430">
                  <c:v>40117</c:v>
                </c:pt>
                <c:pt idx="431">
                  <c:v>40147</c:v>
                </c:pt>
                <c:pt idx="432">
                  <c:v>40178</c:v>
                </c:pt>
                <c:pt idx="433">
                  <c:v>40209</c:v>
                </c:pt>
                <c:pt idx="434">
                  <c:v>40237</c:v>
                </c:pt>
                <c:pt idx="435">
                  <c:v>40268</c:v>
                </c:pt>
                <c:pt idx="436">
                  <c:v>40298</c:v>
                </c:pt>
                <c:pt idx="437">
                  <c:v>40329</c:v>
                </c:pt>
                <c:pt idx="438">
                  <c:v>40359</c:v>
                </c:pt>
                <c:pt idx="439">
                  <c:v>40390</c:v>
                </c:pt>
                <c:pt idx="440">
                  <c:v>40421</c:v>
                </c:pt>
                <c:pt idx="441">
                  <c:v>40451</c:v>
                </c:pt>
                <c:pt idx="442">
                  <c:v>40482</c:v>
                </c:pt>
                <c:pt idx="443">
                  <c:v>40512</c:v>
                </c:pt>
                <c:pt idx="444">
                  <c:v>40543</c:v>
                </c:pt>
                <c:pt idx="445">
                  <c:v>40574</c:v>
                </c:pt>
                <c:pt idx="446">
                  <c:v>40602</c:v>
                </c:pt>
                <c:pt idx="447">
                  <c:v>40633</c:v>
                </c:pt>
                <c:pt idx="448">
                  <c:v>40663</c:v>
                </c:pt>
                <c:pt idx="449">
                  <c:v>40694</c:v>
                </c:pt>
                <c:pt idx="450">
                  <c:v>40724</c:v>
                </c:pt>
                <c:pt idx="451">
                  <c:v>40755</c:v>
                </c:pt>
                <c:pt idx="452">
                  <c:v>40786</c:v>
                </c:pt>
                <c:pt idx="453">
                  <c:v>40816</c:v>
                </c:pt>
                <c:pt idx="454">
                  <c:v>40847</c:v>
                </c:pt>
                <c:pt idx="455">
                  <c:v>40877</c:v>
                </c:pt>
                <c:pt idx="456">
                  <c:v>40908</c:v>
                </c:pt>
                <c:pt idx="457">
                  <c:v>40939</c:v>
                </c:pt>
                <c:pt idx="458">
                  <c:v>40968</c:v>
                </c:pt>
                <c:pt idx="459">
                  <c:v>40999</c:v>
                </c:pt>
                <c:pt idx="460">
                  <c:v>41029</c:v>
                </c:pt>
                <c:pt idx="461">
                  <c:v>41060</c:v>
                </c:pt>
                <c:pt idx="462">
                  <c:v>41090</c:v>
                </c:pt>
                <c:pt idx="463">
                  <c:v>41121</c:v>
                </c:pt>
                <c:pt idx="464">
                  <c:v>41152</c:v>
                </c:pt>
                <c:pt idx="465">
                  <c:v>41182</c:v>
                </c:pt>
                <c:pt idx="466">
                  <c:v>41213</c:v>
                </c:pt>
                <c:pt idx="467">
                  <c:v>41243</c:v>
                </c:pt>
                <c:pt idx="468">
                  <c:v>41274</c:v>
                </c:pt>
                <c:pt idx="469">
                  <c:v>41305</c:v>
                </c:pt>
                <c:pt idx="470">
                  <c:v>41333</c:v>
                </c:pt>
                <c:pt idx="471">
                  <c:v>41364</c:v>
                </c:pt>
                <c:pt idx="472">
                  <c:v>41394</c:v>
                </c:pt>
                <c:pt idx="473">
                  <c:v>41425</c:v>
                </c:pt>
                <c:pt idx="474">
                  <c:v>41455</c:v>
                </c:pt>
                <c:pt idx="475">
                  <c:v>41486</c:v>
                </c:pt>
                <c:pt idx="476">
                  <c:v>41517</c:v>
                </c:pt>
                <c:pt idx="477">
                  <c:v>41547</c:v>
                </c:pt>
                <c:pt idx="478">
                  <c:v>41578</c:v>
                </c:pt>
              </c:numCache>
            </c:numRef>
          </c:cat>
          <c:val>
            <c:numRef>
              <c:f>Sheet1!$B$2:$B$480</c:f>
              <c:numCache>
                <c:formatCode>0.00%</c:formatCode>
                <c:ptCount val="479"/>
                <c:pt idx="0">
                  <c:v>0.50892822242885827</c:v>
                </c:pt>
                <c:pt idx="1">
                  <c:v>0.51382659922706198</c:v>
                </c:pt>
                <c:pt idx="2">
                  <c:v>0.50606021065752282</c:v>
                </c:pt>
                <c:pt idx="3">
                  <c:v>0.51283845163954322</c:v>
                </c:pt>
                <c:pt idx="4">
                  <c:v>0.53006756968503765</c:v>
                </c:pt>
                <c:pt idx="5">
                  <c:v>0.65770382331922927</c:v>
                </c:pt>
                <c:pt idx="6">
                  <c:v>0.75001027082474969</c:v>
                </c:pt>
                <c:pt idx="7">
                  <c:v>0.78886622713445409</c:v>
                </c:pt>
                <c:pt idx="8">
                  <c:v>0.82534452300654271</c:v>
                </c:pt>
                <c:pt idx="9">
                  <c:v>0.72926621796646074</c:v>
                </c:pt>
                <c:pt idx="10">
                  <c:v>0.70236917773279717</c:v>
                </c:pt>
                <c:pt idx="11">
                  <c:v>0.72014377570069932</c:v>
                </c:pt>
                <c:pt idx="12">
                  <c:v>0.72498954666000937</c:v>
                </c:pt>
                <c:pt idx="13">
                  <c:v>0.80527377868590255</c:v>
                </c:pt>
                <c:pt idx="14">
                  <c:v>0.80425021868626367</c:v>
                </c:pt>
                <c:pt idx="15">
                  <c:v>0.81023777110457706</c:v>
                </c:pt>
                <c:pt idx="16">
                  <c:v>0.809901832984387</c:v>
                </c:pt>
                <c:pt idx="17">
                  <c:v>0.79089400809596266</c:v>
                </c:pt>
                <c:pt idx="18">
                  <c:v>0.80079126952301183</c:v>
                </c:pt>
                <c:pt idx="19">
                  <c:v>0.79213055857401604</c:v>
                </c:pt>
                <c:pt idx="20">
                  <c:v>0.79170365947627419</c:v>
                </c:pt>
                <c:pt idx="21">
                  <c:v>0.78638799299474949</c:v>
                </c:pt>
                <c:pt idx="22">
                  <c:v>0.762224019586208</c:v>
                </c:pt>
                <c:pt idx="23">
                  <c:v>0.72469356921983052</c:v>
                </c:pt>
                <c:pt idx="24">
                  <c:v>0.71729872867590205</c:v>
                </c:pt>
                <c:pt idx="25">
                  <c:v>0.76314022642551782</c:v>
                </c:pt>
                <c:pt idx="26">
                  <c:v>0.76391804935366581</c:v>
                </c:pt>
                <c:pt idx="27">
                  <c:v>0.76128858513579534</c:v>
                </c:pt>
                <c:pt idx="28">
                  <c:v>0.75008860240778896</c:v>
                </c:pt>
                <c:pt idx="29">
                  <c:v>0.74270403522854178</c:v>
                </c:pt>
                <c:pt idx="30">
                  <c:v>0.75036484765980704</c:v>
                </c:pt>
                <c:pt idx="31">
                  <c:v>0.72554213101812959</c:v>
                </c:pt>
                <c:pt idx="32">
                  <c:v>0.67732018806938521</c:v>
                </c:pt>
                <c:pt idx="33">
                  <c:v>0.71056901971546715</c:v>
                </c:pt>
                <c:pt idx="34">
                  <c:v>0.77300438042759456</c:v>
                </c:pt>
                <c:pt idx="35">
                  <c:v>0.74637039672696703</c:v>
                </c:pt>
                <c:pt idx="36">
                  <c:v>0.74483098165032591</c:v>
                </c:pt>
                <c:pt idx="37">
                  <c:v>0.55092699220948271</c:v>
                </c:pt>
                <c:pt idx="38">
                  <c:v>0.56538142178544715</c:v>
                </c:pt>
                <c:pt idx="39">
                  <c:v>0.5677262755918695</c:v>
                </c:pt>
                <c:pt idx="40">
                  <c:v>0.57108495794851122</c:v>
                </c:pt>
                <c:pt idx="41">
                  <c:v>0.64592858122495256</c:v>
                </c:pt>
                <c:pt idx="42">
                  <c:v>0.63260683812449048</c:v>
                </c:pt>
                <c:pt idx="43">
                  <c:v>0.62090297349241208</c:v>
                </c:pt>
                <c:pt idx="44">
                  <c:v>0.61022757011507367</c:v>
                </c:pt>
                <c:pt idx="45">
                  <c:v>0.56996128982590277</c:v>
                </c:pt>
                <c:pt idx="46">
                  <c:v>0.72440214967193906</c:v>
                </c:pt>
                <c:pt idx="47">
                  <c:v>0.74010621640299934</c:v>
                </c:pt>
                <c:pt idx="48">
                  <c:v>0.74233176916304311</c:v>
                </c:pt>
                <c:pt idx="49">
                  <c:v>0.55752822703695959</c:v>
                </c:pt>
                <c:pt idx="50">
                  <c:v>0.56641624515602473</c:v>
                </c:pt>
                <c:pt idx="51">
                  <c:v>0.62831590517978697</c:v>
                </c:pt>
                <c:pt idx="52">
                  <c:v>0.60431532577451741</c:v>
                </c:pt>
                <c:pt idx="53">
                  <c:v>0.52365747935345952</c:v>
                </c:pt>
                <c:pt idx="54">
                  <c:v>0.50768411175814843</c:v>
                </c:pt>
                <c:pt idx="55">
                  <c:v>0.5234607720937291</c:v>
                </c:pt>
                <c:pt idx="56">
                  <c:v>0.570167657990855</c:v>
                </c:pt>
                <c:pt idx="57">
                  <c:v>0.58981367619618552</c:v>
                </c:pt>
                <c:pt idx="58">
                  <c:v>0.73143489503399983</c:v>
                </c:pt>
                <c:pt idx="59">
                  <c:v>0.73939623322899395</c:v>
                </c:pt>
                <c:pt idx="60">
                  <c:v>0.71494248201914268</c:v>
                </c:pt>
                <c:pt idx="61">
                  <c:v>0.85082179984026174</c:v>
                </c:pt>
                <c:pt idx="62">
                  <c:v>0.83714566838642868</c:v>
                </c:pt>
                <c:pt idx="63">
                  <c:v>0.84892668065342869</c:v>
                </c:pt>
                <c:pt idx="64">
                  <c:v>0.84712061977949105</c:v>
                </c:pt>
                <c:pt idx="65">
                  <c:v>0.84967744783885912</c:v>
                </c:pt>
                <c:pt idx="66">
                  <c:v>0.83378967724153896</c:v>
                </c:pt>
                <c:pt idx="67">
                  <c:v>0.82351561185911937</c:v>
                </c:pt>
                <c:pt idx="68">
                  <c:v>0.8043463489037741</c:v>
                </c:pt>
                <c:pt idx="69">
                  <c:v>0.7912030100244174</c:v>
                </c:pt>
                <c:pt idx="70">
                  <c:v>0.82602815488728587</c:v>
                </c:pt>
                <c:pt idx="71">
                  <c:v>0.81631786156175323</c:v>
                </c:pt>
                <c:pt idx="72">
                  <c:v>0.81751319016407797</c:v>
                </c:pt>
                <c:pt idx="73">
                  <c:v>0.82424854728760655</c:v>
                </c:pt>
                <c:pt idx="74">
                  <c:v>0.83074429124618165</c:v>
                </c:pt>
                <c:pt idx="75">
                  <c:v>0.87574141672413486</c:v>
                </c:pt>
                <c:pt idx="76">
                  <c:v>0.87135152551925699</c:v>
                </c:pt>
                <c:pt idx="77">
                  <c:v>0.89037574536309871</c:v>
                </c:pt>
                <c:pt idx="78">
                  <c:v>0.8864535165840618</c:v>
                </c:pt>
                <c:pt idx="79">
                  <c:v>0.895786311956142</c:v>
                </c:pt>
                <c:pt idx="80">
                  <c:v>0.89561615731295996</c:v>
                </c:pt>
                <c:pt idx="81">
                  <c:v>0.88082455226572687</c:v>
                </c:pt>
                <c:pt idx="82">
                  <c:v>0.84271859581884534</c:v>
                </c:pt>
                <c:pt idx="83">
                  <c:v>0.71159193211813221</c:v>
                </c:pt>
                <c:pt idx="84">
                  <c:v>0.71910761072251883</c:v>
                </c:pt>
                <c:pt idx="85">
                  <c:v>0.69615504325602184</c:v>
                </c:pt>
                <c:pt idx="86">
                  <c:v>0.70411383240636283</c:v>
                </c:pt>
                <c:pt idx="87">
                  <c:v>0.69101203958764579</c:v>
                </c:pt>
                <c:pt idx="88">
                  <c:v>0.68846667398947548</c:v>
                </c:pt>
                <c:pt idx="89">
                  <c:v>0.68262192618485906</c:v>
                </c:pt>
                <c:pt idx="90">
                  <c:v>0.66876644128325946</c:v>
                </c:pt>
                <c:pt idx="91">
                  <c:v>0.6776531542380988</c:v>
                </c:pt>
                <c:pt idx="92">
                  <c:v>0.68508523770990526</c:v>
                </c:pt>
                <c:pt idx="93">
                  <c:v>0.71422856081134478</c:v>
                </c:pt>
                <c:pt idx="94">
                  <c:v>0.6860167618002917</c:v>
                </c:pt>
                <c:pt idx="95">
                  <c:v>0.68803545892596751</c:v>
                </c:pt>
                <c:pt idx="96">
                  <c:v>0.68728886723204197</c:v>
                </c:pt>
                <c:pt idx="97">
                  <c:v>0.66717115164253882</c:v>
                </c:pt>
                <c:pt idx="98">
                  <c:v>0.67198911022026664</c:v>
                </c:pt>
                <c:pt idx="99">
                  <c:v>0.53805828046499082</c:v>
                </c:pt>
                <c:pt idx="100">
                  <c:v>0.57029447992462257</c:v>
                </c:pt>
                <c:pt idx="101">
                  <c:v>0.55180454705354631</c:v>
                </c:pt>
                <c:pt idx="102">
                  <c:v>0.55443013020289045</c:v>
                </c:pt>
                <c:pt idx="103">
                  <c:v>0.49151767440577626</c:v>
                </c:pt>
                <c:pt idx="104">
                  <c:v>0.50839410894079218</c:v>
                </c:pt>
                <c:pt idx="105">
                  <c:v>0.52673113025298646</c:v>
                </c:pt>
                <c:pt idx="106">
                  <c:v>0.68049640325459071</c:v>
                </c:pt>
                <c:pt idx="107">
                  <c:v>0.83451683467934645</c:v>
                </c:pt>
                <c:pt idx="108">
                  <c:v>0.82891574651174305</c:v>
                </c:pt>
                <c:pt idx="109">
                  <c:v>0.86615292676534728</c:v>
                </c:pt>
                <c:pt idx="110">
                  <c:v>0.84954394493540142</c:v>
                </c:pt>
                <c:pt idx="111">
                  <c:v>0.81260240720762156</c:v>
                </c:pt>
                <c:pt idx="112">
                  <c:v>0.82761451550061305</c:v>
                </c:pt>
                <c:pt idx="113">
                  <c:v>0.83310703488094384</c:v>
                </c:pt>
                <c:pt idx="114">
                  <c:v>0.83626142083518074</c:v>
                </c:pt>
                <c:pt idx="115">
                  <c:v>0.84089321405611328</c:v>
                </c:pt>
                <c:pt idx="116">
                  <c:v>0.82592668096224819</c:v>
                </c:pt>
                <c:pt idx="117">
                  <c:v>0.78451962159395117</c:v>
                </c:pt>
                <c:pt idx="118">
                  <c:v>0.73767554498711752</c:v>
                </c:pt>
                <c:pt idx="119">
                  <c:v>0.7335343062370977</c:v>
                </c:pt>
                <c:pt idx="120">
                  <c:v>0.70240009066334452</c:v>
                </c:pt>
                <c:pt idx="121">
                  <c:v>0.66593998054559111</c:v>
                </c:pt>
                <c:pt idx="122">
                  <c:v>0.63781165052907351</c:v>
                </c:pt>
                <c:pt idx="123">
                  <c:v>0.6256616434927692</c:v>
                </c:pt>
                <c:pt idx="124">
                  <c:v>0.62778166020667314</c:v>
                </c:pt>
                <c:pt idx="125">
                  <c:v>0.649516221966428</c:v>
                </c:pt>
                <c:pt idx="126">
                  <c:v>0.61717488411237298</c:v>
                </c:pt>
                <c:pt idx="127">
                  <c:v>0.62529201222318254</c:v>
                </c:pt>
                <c:pt idx="128">
                  <c:v>0.64127513701108396</c:v>
                </c:pt>
                <c:pt idx="129">
                  <c:v>0.59293590699290488</c:v>
                </c:pt>
                <c:pt idx="130">
                  <c:v>0.460077658549012</c:v>
                </c:pt>
                <c:pt idx="131">
                  <c:v>0.44461418699859068</c:v>
                </c:pt>
                <c:pt idx="132">
                  <c:v>0.44290460408256205</c:v>
                </c:pt>
                <c:pt idx="133">
                  <c:v>0.46649579864966673</c:v>
                </c:pt>
                <c:pt idx="134">
                  <c:v>0.49525674451325535</c:v>
                </c:pt>
                <c:pt idx="135">
                  <c:v>0.49962022460234928</c:v>
                </c:pt>
                <c:pt idx="136">
                  <c:v>0.42222976171465565</c:v>
                </c:pt>
                <c:pt idx="137">
                  <c:v>0.43987939402398651</c:v>
                </c:pt>
                <c:pt idx="138">
                  <c:v>0.44582092177729998</c:v>
                </c:pt>
                <c:pt idx="139">
                  <c:v>0.40114831748249474</c:v>
                </c:pt>
                <c:pt idx="140">
                  <c:v>0.39811352001200229</c:v>
                </c:pt>
                <c:pt idx="141">
                  <c:v>0.47649191652114098</c:v>
                </c:pt>
                <c:pt idx="142">
                  <c:v>0.52792264318427717</c:v>
                </c:pt>
                <c:pt idx="143">
                  <c:v>0.43596167847543094</c:v>
                </c:pt>
                <c:pt idx="144">
                  <c:v>0.48269208329179131</c:v>
                </c:pt>
                <c:pt idx="145">
                  <c:v>0.50769707709362988</c:v>
                </c:pt>
                <c:pt idx="146">
                  <c:v>0.49541405782422165</c:v>
                </c:pt>
                <c:pt idx="147">
                  <c:v>0.51947437621247528</c:v>
                </c:pt>
                <c:pt idx="148">
                  <c:v>0.53020237008523607</c:v>
                </c:pt>
                <c:pt idx="149">
                  <c:v>0.39380716787023645</c:v>
                </c:pt>
                <c:pt idx="150">
                  <c:v>0.36886549697023718</c:v>
                </c:pt>
                <c:pt idx="151">
                  <c:v>0.37627349054984954</c:v>
                </c:pt>
                <c:pt idx="152">
                  <c:v>0.3531127074738809</c:v>
                </c:pt>
                <c:pt idx="153">
                  <c:v>0.49794162227584737</c:v>
                </c:pt>
                <c:pt idx="154">
                  <c:v>0.50337432710560481</c:v>
                </c:pt>
                <c:pt idx="155">
                  <c:v>0.50738076752767525</c:v>
                </c:pt>
                <c:pt idx="156">
                  <c:v>0.53739339287011711</c:v>
                </c:pt>
                <c:pt idx="157">
                  <c:v>0.56797656449882628</c:v>
                </c:pt>
                <c:pt idx="158">
                  <c:v>0.58178613192136952</c:v>
                </c:pt>
                <c:pt idx="159">
                  <c:v>0.580956941687092</c:v>
                </c:pt>
                <c:pt idx="160">
                  <c:v>0.59537367103460881</c:v>
                </c:pt>
                <c:pt idx="161">
                  <c:v>0.58844171106911347</c:v>
                </c:pt>
                <c:pt idx="162">
                  <c:v>0.59514305230599429</c:v>
                </c:pt>
                <c:pt idx="163">
                  <c:v>0.58856969784466973</c:v>
                </c:pt>
                <c:pt idx="164">
                  <c:v>0.54097906597865397</c:v>
                </c:pt>
                <c:pt idx="165">
                  <c:v>0.52077357475289521</c:v>
                </c:pt>
                <c:pt idx="166">
                  <c:v>0.80382869225030074</c:v>
                </c:pt>
                <c:pt idx="167">
                  <c:v>0.7775292010520678</c:v>
                </c:pt>
                <c:pt idx="168">
                  <c:v>0.78146989346435058</c:v>
                </c:pt>
                <c:pt idx="169">
                  <c:v>0.79201071524011246</c:v>
                </c:pt>
                <c:pt idx="170">
                  <c:v>0.79905766288173452</c:v>
                </c:pt>
                <c:pt idx="171">
                  <c:v>0.79917551503985884</c:v>
                </c:pt>
                <c:pt idx="172">
                  <c:v>0.79889688833149364</c:v>
                </c:pt>
                <c:pt idx="173">
                  <c:v>0.82311549087419789</c:v>
                </c:pt>
                <c:pt idx="174">
                  <c:v>0.84395596832644659</c:v>
                </c:pt>
                <c:pt idx="175">
                  <c:v>0.84929647814139786</c:v>
                </c:pt>
                <c:pt idx="176">
                  <c:v>0.8450458770254704</c:v>
                </c:pt>
                <c:pt idx="177">
                  <c:v>0.85768321254994695</c:v>
                </c:pt>
                <c:pt idx="178">
                  <c:v>0.85386533199796144</c:v>
                </c:pt>
                <c:pt idx="179">
                  <c:v>0.8573800889416916</c:v>
                </c:pt>
                <c:pt idx="180">
                  <c:v>0.85545137768715573</c:v>
                </c:pt>
                <c:pt idx="181">
                  <c:v>0.84408748353995111</c:v>
                </c:pt>
                <c:pt idx="182">
                  <c:v>0.83983433957829701</c:v>
                </c:pt>
                <c:pt idx="183">
                  <c:v>0.84091467944565335</c:v>
                </c:pt>
                <c:pt idx="184">
                  <c:v>0.84316880350563705</c:v>
                </c:pt>
                <c:pt idx="185">
                  <c:v>0.84191356668074102</c:v>
                </c:pt>
                <c:pt idx="186">
                  <c:v>0.83143568877485619</c:v>
                </c:pt>
                <c:pt idx="187">
                  <c:v>0.84629478246650491</c:v>
                </c:pt>
                <c:pt idx="188">
                  <c:v>0.87726659224836223</c:v>
                </c:pt>
                <c:pt idx="189">
                  <c:v>0.87551022441070059</c:v>
                </c:pt>
                <c:pt idx="190">
                  <c:v>0.6188781767421232</c:v>
                </c:pt>
                <c:pt idx="191">
                  <c:v>0.77718253604470333</c:v>
                </c:pt>
                <c:pt idx="192">
                  <c:v>0.74698762141032604</c:v>
                </c:pt>
                <c:pt idx="193">
                  <c:v>0.83164527225735929</c:v>
                </c:pt>
                <c:pt idx="194">
                  <c:v>0.81387589611489475</c:v>
                </c:pt>
                <c:pt idx="195">
                  <c:v>0.83088899624433166</c:v>
                </c:pt>
                <c:pt idx="196">
                  <c:v>0.8411053709154257</c:v>
                </c:pt>
                <c:pt idx="197">
                  <c:v>0.7485398068910073</c:v>
                </c:pt>
                <c:pt idx="198">
                  <c:v>0.70599043760609148</c:v>
                </c:pt>
                <c:pt idx="199">
                  <c:v>0.730993924304014</c:v>
                </c:pt>
                <c:pt idx="200">
                  <c:v>0.81558841277769678</c:v>
                </c:pt>
                <c:pt idx="201">
                  <c:v>0.81897309223125814</c:v>
                </c:pt>
                <c:pt idx="202">
                  <c:v>0.81705264176029724</c:v>
                </c:pt>
                <c:pt idx="203">
                  <c:v>0.81704735170976417</c:v>
                </c:pt>
                <c:pt idx="204">
                  <c:v>0.81386024084447606</c:v>
                </c:pt>
                <c:pt idx="205">
                  <c:v>0.75210085057160547</c:v>
                </c:pt>
                <c:pt idx="206">
                  <c:v>0.74540709363822999</c:v>
                </c:pt>
                <c:pt idx="207">
                  <c:v>0.71194480795356152</c:v>
                </c:pt>
                <c:pt idx="208">
                  <c:v>0.69950758603266538</c:v>
                </c:pt>
                <c:pt idx="209">
                  <c:v>0.70092255423562899</c:v>
                </c:pt>
                <c:pt idx="210">
                  <c:v>0.71835616104299937</c:v>
                </c:pt>
                <c:pt idx="211">
                  <c:v>0.71257336539833038</c:v>
                </c:pt>
                <c:pt idx="212">
                  <c:v>0.70630753561201132</c:v>
                </c:pt>
                <c:pt idx="213">
                  <c:v>0.6896919850778831</c:v>
                </c:pt>
                <c:pt idx="214">
                  <c:v>0.67644385114711036</c:v>
                </c:pt>
                <c:pt idx="215">
                  <c:v>0.67284588541974133</c:v>
                </c:pt>
                <c:pt idx="216">
                  <c:v>0.71298176928133017</c:v>
                </c:pt>
                <c:pt idx="217">
                  <c:v>0.66717029393441019</c:v>
                </c:pt>
                <c:pt idx="218">
                  <c:v>0.66175787048552459</c:v>
                </c:pt>
                <c:pt idx="219">
                  <c:v>0.66852049913107625</c:v>
                </c:pt>
                <c:pt idx="220">
                  <c:v>0.66076255984929766</c:v>
                </c:pt>
                <c:pt idx="221">
                  <c:v>0.71219546664291045</c:v>
                </c:pt>
                <c:pt idx="222">
                  <c:v>0.7200751118756239</c:v>
                </c:pt>
                <c:pt idx="223">
                  <c:v>0.72333276106041489</c:v>
                </c:pt>
                <c:pt idx="224">
                  <c:v>0.66036904525985496</c:v>
                </c:pt>
                <c:pt idx="225">
                  <c:v>0.59767196077344864</c:v>
                </c:pt>
                <c:pt idx="226">
                  <c:v>0.5807823644787915</c:v>
                </c:pt>
                <c:pt idx="227">
                  <c:v>0.53856565737218187</c:v>
                </c:pt>
                <c:pt idx="228">
                  <c:v>0.55599104848376724</c:v>
                </c:pt>
                <c:pt idx="229">
                  <c:v>0.51228168077603076</c:v>
                </c:pt>
                <c:pt idx="230">
                  <c:v>0.52163503965338742</c:v>
                </c:pt>
                <c:pt idx="231">
                  <c:v>0.50846883283767652</c:v>
                </c:pt>
                <c:pt idx="232">
                  <c:v>0.5514509053144816</c:v>
                </c:pt>
                <c:pt idx="233">
                  <c:v>0.52665355521756596</c:v>
                </c:pt>
                <c:pt idx="234">
                  <c:v>0.47164547528692347</c:v>
                </c:pt>
                <c:pt idx="235">
                  <c:v>0.47953815030156749</c:v>
                </c:pt>
                <c:pt idx="236">
                  <c:v>0.5031612292117158</c:v>
                </c:pt>
                <c:pt idx="237">
                  <c:v>0.49390999362638888</c:v>
                </c:pt>
                <c:pt idx="238">
                  <c:v>0.48963793557913293</c:v>
                </c:pt>
                <c:pt idx="239">
                  <c:v>0.50610218245786043</c:v>
                </c:pt>
                <c:pt idx="240">
                  <c:v>0.40708599505839993</c:v>
                </c:pt>
                <c:pt idx="241">
                  <c:v>0.45190017578227043</c:v>
                </c:pt>
                <c:pt idx="242">
                  <c:v>0.39183963872774591</c:v>
                </c:pt>
                <c:pt idx="243">
                  <c:v>0.44560125320450161</c:v>
                </c:pt>
                <c:pt idx="244">
                  <c:v>0.45600253808088104</c:v>
                </c:pt>
                <c:pt idx="245">
                  <c:v>0.46472100091835894</c:v>
                </c:pt>
                <c:pt idx="246">
                  <c:v>0.47668383621135846</c:v>
                </c:pt>
                <c:pt idx="247">
                  <c:v>0.41436212299136238</c:v>
                </c:pt>
                <c:pt idx="248">
                  <c:v>0.37173391429740371</c:v>
                </c:pt>
                <c:pt idx="249">
                  <c:v>0.39794427710884644</c:v>
                </c:pt>
                <c:pt idx="250">
                  <c:v>0.36776082295069373</c:v>
                </c:pt>
                <c:pt idx="251">
                  <c:v>0.41656198025259916</c:v>
                </c:pt>
                <c:pt idx="252">
                  <c:v>0.41289667405058422</c:v>
                </c:pt>
                <c:pt idx="253">
                  <c:v>0.38133251092281178</c:v>
                </c:pt>
                <c:pt idx="254">
                  <c:v>0.41235824209351085</c:v>
                </c:pt>
                <c:pt idx="255">
                  <c:v>0.3785894605066496</c:v>
                </c:pt>
                <c:pt idx="256">
                  <c:v>0.31720775202462376</c:v>
                </c:pt>
                <c:pt idx="257">
                  <c:v>0.38461659799755993</c:v>
                </c:pt>
                <c:pt idx="258">
                  <c:v>0.40410227343229882</c:v>
                </c:pt>
                <c:pt idx="259">
                  <c:v>0.42148038586308229</c:v>
                </c:pt>
                <c:pt idx="260">
                  <c:v>0.40414777443701183</c:v>
                </c:pt>
                <c:pt idx="261">
                  <c:v>0.45721095521870486</c:v>
                </c:pt>
                <c:pt idx="262">
                  <c:v>0.4846193058826983</c:v>
                </c:pt>
                <c:pt idx="263">
                  <c:v>0.4379473722446014</c:v>
                </c:pt>
                <c:pt idx="264">
                  <c:v>0.42136086254692035</c:v>
                </c:pt>
                <c:pt idx="265">
                  <c:v>0.41232354533225957</c:v>
                </c:pt>
                <c:pt idx="266">
                  <c:v>0.53031796945761256</c:v>
                </c:pt>
                <c:pt idx="267">
                  <c:v>0.44957862499033346</c:v>
                </c:pt>
                <c:pt idx="268">
                  <c:v>0.45580575028803877</c:v>
                </c:pt>
                <c:pt idx="269">
                  <c:v>0.4764136821040913</c:v>
                </c:pt>
                <c:pt idx="270">
                  <c:v>0.40316205168672092</c:v>
                </c:pt>
                <c:pt idx="271">
                  <c:v>0.34446293052440219</c:v>
                </c:pt>
                <c:pt idx="272">
                  <c:v>0.38697721320503981</c:v>
                </c:pt>
                <c:pt idx="273">
                  <c:v>0.33963583375742301</c:v>
                </c:pt>
                <c:pt idx="274">
                  <c:v>0.35173328363531964</c:v>
                </c:pt>
                <c:pt idx="275">
                  <c:v>0.26864919412727317</c:v>
                </c:pt>
                <c:pt idx="276">
                  <c:v>6.0143219209798565E-2</c:v>
                </c:pt>
                <c:pt idx="277">
                  <c:v>4.1301566664697059E-2</c:v>
                </c:pt>
                <c:pt idx="278">
                  <c:v>6.7533663971424074E-2</c:v>
                </c:pt>
                <c:pt idx="279">
                  <c:v>0.15217059051824988</c:v>
                </c:pt>
                <c:pt idx="280">
                  <c:v>8.2769397598559974E-2</c:v>
                </c:pt>
                <c:pt idx="281">
                  <c:v>9.2138700822755354E-2</c:v>
                </c:pt>
                <c:pt idx="282">
                  <c:v>0.12902926320847041</c:v>
                </c:pt>
                <c:pt idx="283">
                  <c:v>0.15448678227960408</c:v>
                </c:pt>
                <c:pt idx="284">
                  <c:v>0.19715702944253669</c:v>
                </c:pt>
                <c:pt idx="285">
                  <c:v>0.27404510180140024</c:v>
                </c:pt>
                <c:pt idx="286">
                  <c:v>0.31087661270980138</c:v>
                </c:pt>
                <c:pt idx="287">
                  <c:v>0.32443644384681242</c:v>
                </c:pt>
                <c:pt idx="288">
                  <c:v>0.3380486928409579</c:v>
                </c:pt>
                <c:pt idx="289">
                  <c:v>0.3474011879109889</c:v>
                </c:pt>
                <c:pt idx="290">
                  <c:v>0.25512870750420108</c:v>
                </c:pt>
                <c:pt idx="291">
                  <c:v>0.24471157648294925</c:v>
                </c:pt>
                <c:pt idx="292">
                  <c:v>0.25175279194026151</c:v>
                </c:pt>
                <c:pt idx="293">
                  <c:v>0.27843521499574858</c:v>
                </c:pt>
                <c:pt idx="294">
                  <c:v>0.26443234829615436</c:v>
                </c:pt>
                <c:pt idx="295">
                  <c:v>0.34431613292859486</c:v>
                </c:pt>
                <c:pt idx="296">
                  <c:v>0.56416433658806286</c:v>
                </c:pt>
                <c:pt idx="297">
                  <c:v>0.58335920115058948</c:v>
                </c:pt>
                <c:pt idx="298">
                  <c:v>0.5417907686403014</c:v>
                </c:pt>
                <c:pt idx="299">
                  <c:v>0.5244110854220273</c:v>
                </c:pt>
                <c:pt idx="300">
                  <c:v>0.62882889781143114</c:v>
                </c:pt>
                <c:pt idx="301">
                  <c:v>0.615505772429218</c:v>
                </c:pt>
                <c:pt idx="302">
                  <c:v>0.62407037520123665</c:v>
                </c:pt>
                <c:pt idx="303">
                  <c:v>0.64133155995204727</c:v>
                </c:pt>
                <c:pt idx="304">
                  <c:v>0.63078740647684228</c:v>
                </c:pt>
                <c:pt idx="305">
                  <c:v>0.59580417433864608</c:v>
                </c:pt>
                <c:pt idx="306">
                  <c:v>0.57305423344165918</c:v>
                </c:pt>
                <c:pt idx="307">
                  <c:v>0.57079495728647489</c:v>
                </c:pt>
                <c:pt idx="308">
                  <c:v>0.58527691036907004</c:v>
                </c:pt>
                <c:pt idx="309">
                  <c:v>0.58899128540318824</c:v>
                </c:pt>
                <c:pt idx="310">
                  <c:v>0.5514800166036441</c:v>
                </c:pt>
                <c:pt idx="311">
                  <c:v>0.54516276521268714</c:v>
                </c:pt>
                <c:pt idx="312">
                  <c:v>0.5772900739681055</c:v>
                </c:pt>
                <c:pt idx="313">
                  <c:v>0.54715135146705851</c:v>
                </c:pt>
                <c:pt idx="314">
                  <c:v>0.57010027295291776</c:v>
                </c:pt>
                <c:pt idx="315">
                  <c:v>0.57745466998351302</c:v>
                </c:pt>
                <c:pt idx="316">
                  <c:v>0.43062790090350622</c:v>
                </c:pt>
                <c:pt idx="317">
                  <c:v>0.41281575843826129</c:v>
                </c:pt>
                <c:pt idx="318">
                  <c:v>0.42574662698258553</c:v>
                </c:pt>
                <c:pt idx="319">
                  <c:v>0.31713833410410036</c:v>
                </c:pt>
                <c:pt idx="320">
                  <c:v>-5.9110101262018544E-2</c:v>
                </c:pt>
                <c:pt idx="321">
                  <c:v>-0.1602488649916152</c:v>
                </c:pt>
                <c:pt idx="322">
                  <c:v>-7.8912610594836077E-2</c:v>
                </c:pt>
                <c:pt idx="323">
                  <c:v>-0.10508115689930458</c:v>
                </c:pt>
                <c:pt idx="324">
                  <c:v>-4.4761087495308625E-2</c:v>
                </c:pt>
                <c:pt idx="325">
                  <c:v>-2.2409087519646726E-2</c:v>
                </c:pt>
                <c:pt idx="326">
                  <c:v>5.2913241910320912E-3</c:v>
                </c:pt>
                <c:pt idx="327">
                  <c:v>1.83479315600799E-2</c:v>
                </c:pt>
                <c:pt idx="328">
                  <c:v>-4.7313170694931378E-2</c:v>
                </c:pt>
                <c:pt idx="329">
                  <c:v>-3.6656182384317164E-2</c:v>
                </c:pt>
                <c:pt idx="330">
                  <c:v>-2.4325581255522852E-2</c:v>
                </c:pt>
                <c:pt idx="331">
                  <c:v>-4.4163343987324799E-2</c:v>
                </c:pt>
                <c:pt idx="332">
                  <c:v>-7.8555032142945319E-2</c:v>
                </c:pt>
                <c:pt idx="333">
                  <c:v>1.9566097195390444E-3</c:v>
                </c:pt>
                <c:pt idx="334">
                  <c:v>3.0305401481973058E-2</c:v>
                </c:pt>
                <c:pt idx="335">
                  <c:v>0.1238705898777487</c:v>
                </c:pt>
                <c:pt idx="336">
                  <c:v>0.10616270059741816</c:v>
                </c:pt>
                <c:pt idx="337">
                  <c:v>9.9085031153467951E-2</c:v>
                </c:pt>
                <c:pt idx="338">
                  <c:v>0.11930411284276103</c:v>
                </c:pt>
                <c:pt idx="339">
                  <c:v>0.14425186486010699</c:v>
                </c:pt>
                <c:pt idx="340">
                  <c:v>0.20727630611679845</c:v>
                </c:pt>
                <c:pt idx="341">
                  <c:v>0.20494288549119119</c:v>
                </c:pt>
                <c:pt idx="342">
                  <c:v>0.17634168725082686</c:v>
                </c:pt>
                <c:pt idx="343">
                  <c:v>0.28324201814203476</c:v>
                </c:pt>
                <c:pt idx="344">
                  <c:v>0.4232793176002525</c:v>
                </c:pt>
                <c:pt idx="345">
                  <c:v>0.49546547489497528</c:v>
                </c:pt>
                <c:pt idx="346">
                  <c:v>0.34081812152408808</c:v>
                </c:pt>
                <c:pt idx="347">
                  <c:v>0.40240290651914917</c:v>
                </c:pt>
                <c:pt idx="348">
                  <c:v>0.38874298602234247</c:v>
                </c:pt>
                <c:pt idx="349">
                  <c:v>0.39045793907905763</c:v>
                </c:pt>
                <c:pt idx="350">
                  <c:v>0.36791762171864661</c:v>
                </c:pt>
                <c:pt idx="351">
                  <c:v>0.38438985830281314</c:v>
                </c:pt>
                <c:pt idx="352">
                  <c:v>0.42072836606444547</c:v>
                </c:pt>
                <c:pt idx="353">
                  <c:v>0.46216021466113716</c:v>
                </c:pt>
                <c:pt idx="354">
                  <c:v>0.49773008401722268</c:v>
                </c:pt>
                <c:pt idx="355">
                  <c:v>0.50689571929051114</c:v>
                </c:pt>
                <c:pt idx="356">
                  <c:v>0.55427180935630538</c:v>
                </c:pt>
                <c:pt idx="357">
                  <c:v>0.48558278471569255</c:v>
                </c:pt>
                <c:pt idx="358">
                  <c:v>0.52279340396015328</c:v>
                </c:pt>
                <c:pt idx="359">
                  <c:v>0.48311564075167951</c:v>
                </c:pt>
                <c:pt idx="360">
                  <c:v>0.49251838592344405</c:v>
                </c:pt>
                <c:pt idx="361">
                  <c:v>0.49400386654953776</c:v>
                </c:pt>
                <c:pt idx="362">
                  <c:v>0.49822145359727438</c:v>
                </c:pt>
                <c:pt idx="363">
                  <c:v>0.44515044358350675</c:v>
                </c:pt>
                <c:pt idx="364">
                  <c:v>0.38842400489791157</c:v>
                </c:pt>
                <c:pt idx="365">
                  <c:v>0.38604277053849573</c:v>
                </c:pt>
                <c:pt idx="366">
                  <c:v>0.43628389085023844</c:v>
                </c:pt>
                <c:pt idx="367">
                  <c:v>0.3636254619167798</c:v>
                </c:pt>
                <c:pt idx="368">
                  <c:v>0.33784119095703785</c:v>
                </c:pt>
                <c:pt idx="369">
                  <c:v>0.24213994431431884</c:v>
                </c:pt>
                <c:pt idx="370">
                  <c:v>0.40179585050690592</c:v>
                </c:pt>
                <c:pt idx="371">
                  <c:v>0.39798706243730236</c:v>
                </c:pt>
                <c:pt idx="372">
                  <c:v>0.41558362659145859</c:v>
                </c:pt>
                <c:pt idx="373">
                  <c:v>0.45371812105160114</c:v>
                </c:pt>
                <c:pt idx="374">
                  <c:v>0.46110837095585999</c:v>
                </c:pt>
                <c:pt idx="375">
                  <c:v>0.48171890729088379</c:v>
                </c:pt>
                <c:pt idx="376">
                  <c:v>0.43914208718937559</c:v>
                </c:pt>
                <c:pt idx="377">
                  <c:v>0.41536639740326514</c:v>
                </c:pt>
                <c:pt idx="378">
                  <c:v>0.40890751413510257</c:v>
                </c:pt>
                <c:pt idx="379">
                  <c:v>0.42946117218073671</c:v>
                </c:pt>
                <c:pt idx="380">
                  <c:v>0.46112283894137468</c:v>
                </c:pt>
                <c:pt idx="381">
                  <c:v>0.47894205062681272</c:v>
                </c:pt>
                <c:pt idx="382">
                  <c:v>0.54840279113467671</c:v>
                </c:pt>
                <c:pt idx="383">
                  <c:v>0.55031618592104448</c:v>
                </c:pt>
                <c:pt idx="384">
                  <c:v>0.55976821048219227</c:v>
                </c:pt>
                <c:pt idx="385">
                  <c:v>0.57694196890461946</c:v>
                </c:pt>
                <c:pt idx="386">
                  <c:v>0.57702263501412709</c:v>
                </c:pt>
                <c:pt idx="387">
                  <c:v>0.61858534309255442</c:v>
                </c:pt>
                <c:pt idx="388">
                  <c:v>0.58001681698900764</c:v>
                </c:pt>
                <c:pt idx="389">
                  <c:v>0.62189582453998982</c:v>
                </c:pt>
                <c:pt idx="390">
                  <c:v>0.60368831263851042</c:v>
                </c:pt>
                <c:pt idx="391">
                  <c:v>0.61100513268953738</c:v>
                </c:pt>
                <c:pt idx="392">
                  <c:v>0.66053880461695413</c:v>
                </c:pt>
                <c:pt idx="393">
                  <c:v>0.66661176743416983</c:v>
                </c:pt>
                <c:pt idx="394">
                  <c:v>0.68499713964103126</c:v>
                </c:pt>
                <c:pt idx="395">
                  <c:v>0.69291922325841904</c:v>
                </c:pt>
                <c:pt idx="396">
                  <c:v>0.66941435747869682</c:v>
                </c:pt>
                <c:pt idx="397">
                  <c:v>0.60247602169012671</c:v>
                </c:pt>
                <c:pt idx="398">
                  <c:v>0.62865119987254225</c:v>
                </c:pt>
                <c:pt idx="399">
                  <c:v>0.58406736277544413</c:v>
                </c:pt>
                <c:pt idx="400">
                  <c:v>0.62527641668605483</c:v>
                </c:pt>
                <c:pt idx="401">
                  <c:v>0.57888560948234691</c:v>
                </c:pt>
                <c:pt idx="402">
                  <c:v>0.63876674157597813</c:v>
                </c:pt>
                <c:pt idx="403">
                  <c:v>0.67052779702507403</c:v>
                </c:pt>
                <c:pt idx="404">
                  <c:v>0.64717249167517776</c:v>
                </c:pt>
                <c:pt idx="405">
                  <c:v>0.65608439681460651</c:v>
                </c:pt>
                <c:pt idx="406">
                  <c:v>0.64129501733374517</c:v>
                </c:pt>
                <c:pt idx="407">
                  <c:v>0.70841197323966221</c:v>
                </c:pt>
                <c:pt idx="408">
                  <c:v>0.71301350641598449</c:v>
                </c:pt>
                <c:pt idx="409">
                  <c:v>0.62202269910485963</c:v>
                </c:pt>
                <c:pt idx="410">
                  <c:v>0.63780239159484364</c:v>
                </c:pt>
                <c:pt idx="411">
                  <c:v>0.59089971447064804</c:v>
                </c:pt>
                <c:pt idx="412">
                  <c:v>0.6357666857610228</c:v>
                </c:pt>
                <c:pt idx="413">
                  <c:v>0.62322330191528341</c:v>
                </c:pt>
                <c:pt idx="414">
                  <c:v>0.71720582290240642</c:v>
                </c:pt>
                <c:pt idx="415">
                  <c:v>0.70921987580469004</c:v>
                </c:pt>
                <c:pt idx="416">
                  <c:v>0.70579649717377468</c:v>
                </c:pt>
                <c:pt idx="417">
                  <c:v>0.61082520763362846</c:v>
                </c:pt>
                <c:pt idx="418">
                  <c:v>0.80023221222565555</c:v>
                </c:pt>
                <c:pt idx="419">
                  <c:v>0.8010567500918635</c:v>
                </c:pt>
                <c:pt idx="420">
                  <c:v>0.7842457836290424</c:v>
                </c:pt>
                <c:pt idx="421">
                  <c:v>0.79503961597773121</c:v>
                </c:pt>
                <c:pt idx="422">
                  <c:v>0.81529379767328891</c:v>
                </c:pt>
                <c:pt idx="423">
                  <c:v>0.80619510165982722</c:v>
                </c:pt>
                <c:pt idx="424">
                  <c:v>0.84274948814314299</c:v>
                </c:pt>
                <c:pt idx="425">
                  <c:v>0.84196994420664772</c:v>
                </c:pt>
                <c:pt idx="426">
                  <c:v>0.84359893037359135</c:v>
                </c:pt>
                <c:pt idx="427">
                  <c:v>0.84804693261280306</c:v>
                </c:pt>
                <c:pt idx="428">
                  <c:v>0.84942913355250182</c:v>
                </c:pt>
                <c:pt idx="429">
                  <c:v>0.85096596531103219</c:v>
                </c:pt>
                <c:pt idx="430">
                  <c:v>0.85226914543611576</c:v>
                </c:pt>
                <c:pt idx="431">
                  <c:v>0.85137454319963723</c:v>
                </c:pt>
                <c:pt idx="432">
                  <c:v>0.85568102298311477</c:v>
                </c:pt>
                <c:pt idx="433">
                  <c:v>0.86589284457605098</c:v>
                </c:pt>
                <c:pt idx="434">
                  <c:v>0.86635718969492626</c:v>
                </c:pt>
                <c:pt idx="435">
                  <c:v>0.87475029701754259</c:v>
                </c:pt>
                <c:pt idx="436">
                  <c:v>0.87532055043609547</c:v>
                </c:pt>
                <c:pt idx="437">
                  <c:v>0.8714705471465769</c:v>
                </c:pt>
                <c:pt idx="438">
                  <c:v>0.86737075830229271</c:v>
                </c:pt>
                <c:pt idx="439">
                  <c:v>0.87074935805629072</c:v>
                </c:pt>
                <c:pt idx="440">
                  <c:v>0.8670732089482992</c:v>
                </c:pt>
                <c:pt idx="441">
                  <c:v>0.87829172193726224</c:v>
                </c:pt>
                <c:pt idx="442">
                  <c:v>0.83495840655017861</c:v>
                </c:pt>
                <c:pt idx="443">
                  <c:v>0.81582154079211533</c:v>
                </c:pt>
                <c:pt idx="444">
                  <c:v>0.83951087313562289</c:v>
                </c:pt>
                <c:pt idx="445">
                  <c:v>0.81301608540324821</c:v>
                </c:pt>
                <c:pt idx="446">
                  <c:v>0.74701917033998821</c:v>
                </c:pt>
                <c:pt idx="447">
                  <c:v>0.77755314351176674</c:v>
                </c:pt>
                <c:pt idx="448">
                  <c:v>0.80077205698842024</c:v>
                </c:pt>
                <c:pt idx="449">
                  <c:v>0.81663508540074303</c:v>
                </c:pt>
                <c:pt idx="450">
                  <c:v>0.83338172253167397</c:v>
                </c:pt>
                <c:pt idx="451">
                  <c:v>0.81633125872322954</c:v>
                </c:pt>
                <c:pt idx="452">
                  <c:v>0.87238709428252337</c:v>
                </c:pt>
                <c:pt idx="453">
                  <c:v>0.88645533822912648</c:v>
                </c:pt>
                <c:pt idx="454">
                  <c:v>0.90606338868883063</c:v>
                </c:pt>
                <c:pt idx="455">
                  <c:v>0.89528667348974567</c:v>
                </c:pt>
                <c:pt idx="456">
                  <c:v>0.89374343038604187</c:v>
                </c:pt>
                <c:pt idx="457">
                  <c:v>0.89402302312595072</c:v>
                </c:pt>
                <c:pt idx="458">
                  <c:v>0.87060072364471608</c:v>
                </c:pt>
                <c:pt idx="459">
                  <c:v>0.86762743692887445</c:v>
                </c:pt>
                <c:pt idx="460">
                  <c:v>0.87144519960152722</c:v>
                </c:pt>
                <c:pt idx="461">
                  <c:v>0.86960972535793413</c:v>
                </c:pt>
                <c:pt idx="462">
                  <c:v>0.86166410249891023</c:v>
                </c:pt>
                <c:pt idx="463">
                  <c:v>0.85219669270979492</c:v>
                </c:pt>
                <c:pt idx="464">
                  <c:v>0.85150939852177354</c:v>
                </c:pt>
                <c:pt idx="465">
                  <c:v>0.86085404849101865</c:v>
                </c:pt>
                <c:pt idx="466">
                  <c:v>0.85677895914662805</c:v>
                </c:pt>
                <c:pt idx="467">
                  <c:v>0.86079618705696159</c:v>
                </c:pt>
                <c:pt idx="468">
                  <c:v>0.86283152094224846</c:v>
                </c:pt>
                <c:pt idx="469">
                  <c:v>0.85825724176731655</c:v>
                </c:pt>
                <c:pt idx="470">
                  <c:v>0.85527215471695284</c:v>
                </c:pt>
                <c:pt idx="471">
                  <c:v>0.85703320751980649</c:v>
                </c:pt>
                <c:pt idx="472">
                  <c:v>0.84427630488195815</c:v>
                </c:pt>
                <c:pt idx="473">
                  <c:v>0.79167013485500681</c:v>
                </c:pt>
                <c:pt idx="474">
                  <c:v>0.79004145660535752</c:v>
                </c:pt>
                <c:pt idx="475">
                  <c:v>0.78299248643030606</c:v>
                </c:pt>
                <c:pt idx="476">
                  <c:v>0.77848066486887613</c:v>
                </c:pt>
                <c:pt idx="477">
                  <c:v>0.71054108672181893</c:v>
                </c:pt>
                <c:pt idx="478">
                  <c:v>0.57275038464048234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DCC-GARCH</c:v>
                </c:pt>
              </c:strCache>
            </c:strRef>
          </c:tx>
          <c:spPr>
            <a:ln w="19050"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Sheet1!$A$2:$A$480</c:f>
              <c:numCache>
                <c:formatCode>[$-409]mmm\-yy;@</c:formatCode>
                <c:ptCount val="479"/>
                <c:pt idx="0">
                  <c:v>27029</c:v>
                </c:pt>
                <c:pt idx="1">
                  <c:v>27060</c:v>
                </c:pt>
                <c:pt idx="2">
                  <c:v>27088</c:v>
                </c:pt>
                <c:pt idx="3">
                  <c:v>27119</c:v>
                </c:pt>
                <c:pt idx="4">
                  <c:v>27149</c:v>
                </c:pt>
                <c:pt idx="5">
                  <c:v>27180</c:v>
                </c:pt>
                <c:pt idx="6">
                  <c:v>27210</c:v>
                </c:pt>
                <c:pt idx="7">
                  <c:v>27241</c:v>
                </c:pt>
                <c:pt idx="8">
                  <c:v>27272</c:v>
                </c:pt>
                <c:pt idx="9">
                  <c:v>27302</c:v>
                </c:pt>
                <c:pt idx="10">
                  <c:v>27333</c:v>
                </c:pt>
                <c:pt idx="11">
                  <c:v>27363</c:v>
                </c:pt>
                <c:pt idx="12">
                  <c:v>27394</c:v>
                </c:pt>
                <c:pt idx="13">
                  <c:v>27425</c:v>
                </c:pt>
                <c:pt idx="14">
                  <c:v>27453</c:v>
                </c:pt>
                <c:pt idx="15">
                  <c:v>27484</c:v>
                </c:pt>
                <c:pt idx="16">
                  <c:v>27514</c:v>
                </c:pt>
                <c:pt idx="17">
                  <c:v>27545</c:v>
                </c:pt>
                <c:pt idx="18">
                  <c:v>27575</c:v>
                </c:pt>
                <c:pt idx="19">
                  <c:v>27606</c:v>
                </c:pt>
                <c:pt idx="20">
                  <c:v>27637</c:v>
                </c:pt>
                <c:pt idx="21">
                  <c:v>27667</c:v>
                </c:pt>
                <c:pt idx="22">
                  <c:v>27698</c:v>
                </c:pt>
                <c:pt idx="23">
                  <c:v>27728</c:v>
                </c:pt>
                <c:pt idx="24">
                  <c:v>27759</c:v>
                </c:pt>
                <c:pt idx="25">
                  <c:v>27790</c:v>
                </c:pt>
                <c:pt idx="26">
                  <c:v>27819</c:v>
                </c:pt>
                <c:pt idx="27">
                  <c:v>27850</c:v>
                </c:pt>
                <c:pt idx="28">
                  <c:v>27880</c:v>
                </c:pt>
                <c:pt idx="29">
                  <c:v>27911</c:v>
                </c:pt>
                <c:pt idx="30">
                  <c:v>27941</c:v>
                </c:pt>
                <c:pt idx="31">
                  <c:v>27972</c:v>
                </c:pt>
                <c:pt idx="32">
                  <c:v>28003</c:v>
                </c:pt>
                <c:pt idx="33">
                  <c:v>28033</c:v>
                </c:pt>
                <c:pt idx="34">
                  <c:v>28064</c:v>
                </c:pt>
                <c:pt idx="35">
                  <c:v>28094</c:v>
                </c:pt>
                <c:pt idx="36">
                  <c:v>28125</c:v>
                </c:pt>
                <c:pt idx="37">
                  <c:v>28156</c:v>
                </c:pt>
                <c:pt idx="38">
                  <c:v>28184</c:v>
                </c:pt>
                <c:pt idx="39">
                  <c:v>28215</c:v>
                </c:pt>
                <c:pt idx="40">
                  <c:v>28245</c:v>
                </c:pt>
                <c:pt idx="41">
                  <c:v>28276</c:v>
                </c:pt>
                <c:pt idx="42">
                  <c:v>28306</c:v>
                </c:pt>
                <c:pt idx="43">
                  <c:v>28337</c:v>
                </c:pt>
                <c:pt idx="44">
                  <c:v>28368</c:v>
                </c:pt>
                <c:pt idx="45">
                  <c:v>28398</c:v>
                </c:pt>
                <c:pt idx="46">
                  <c:v>28429</c:v>
                </c:pt>
                <c:pt idx="47">
                  <c:v>28459</c:v>
                </c:pt>
                <c:pt idx="48">
                  <c:v>28490</c:v>
                </c:pt>
                <c:pt idx="49">
                  <c:v>28521</c:v>
                </c:pt>
                <c:pt idx="50">
                  <c:v>28549</c:v>
                </c:pt>
                <c:pt idx="51">
                  <c:v>28580</c:v>
                </c:pt>
                <c:pt idx="52">
                  <c:v>28610</c:v>
                </c:pt>
                <c:pt idx="53">
                  <c:v>28641</c:v>
                </c:pt>
                <c:pt idx="54">
                  <c:v>28671</c:v>
                </c:pt>
                <c:pt idx="55">
                  <c:v>28702</c:v>
                </c:pt>
                <c:pt idx="56">
                  <c:v>28733</c:v>
                </c:pt>
                <c:pt idx="57">
                  <c:v>28763</c:v>
                </c:pt>
                <c:pt idx="58">
                  <c:v>28794</c:v>
                </c:pt>
                <c:pt idx="59">
                  <c:v>28824</c:v>
                </c:pt>
                <c:pt idx="60">
                  <c:v>28855</c:v>
                </c:pt>
                <c:pt idx="61">
                  <c:v>28886</c:v>
                </c:pt>
                <c:pt idx="62">
                  <c:v>28914</c:v>
                </c:pt>
                <c:pt idx="63">
                  <c:v>28945</c:v>
                </c:pt>
                <c:pt idx="64">
                  <c:v>28975</c:v>
                </c:pt>
                <c:pt idx="65">
                  <c:v>29006</c:v>
                </c:pt>
                <c:pt idx="66">
                  <c:v>29036</c:v>
                </c:pt>
                <c:pt idx="67">
                  <c:v>29067</c:v>
                </c:pt>
                <c:pt idx="68">
                  <c:v>29098</c:v>
                </c:pt>
                <c:pt idx="69">
                  <c:v>29128</c:v>
                </c:pt>
                <c:pt idx="70">
                  <c:v>29159</c:v>
                </c:pt>
                <c:pt idx="71">
                  <c:v>29189</c:v>
                </c:pt>
                <c:pt idx="72">
                  <c:v>29220</c:v>
                </c:pt>
                <c:pt idx="73">
                  <c:v>29251</c:v>
                </c:pt>
                <c:pt idx="74">
                  <c:v>29280</c:v>
                </c:pt>
                <c:pt idx="75">
                  <c:v>29311</c:v>
                </c:pt>
                <c:pt idx="76">
                  <c:v>29341</c:v>
                </c:pt>
                <c:pt idx="77">
                  <c:v>29372</c:v>
                </c:pt>
                <c:pt idx="78">
                  <c:v>29402</c:v>
                </c:pt>
                <c:pt idx="79">
                  <c:v>29433</c:v>
                </c:pt>
                <c:pt idx="80">
                  <c:v>29464</c:v>
                </c:pt>
                <c:pt idx="81">
                  <c:v>29494</c:v>
                </c:pt>
                <c:pt idx="82">
                  <c:v>29525</c:v>
                </c:pt>
                <c:pt idx="83">
                  <c:v>29555</c:v>
                </c:pt>
                <c:pt idx="84">
                  <c:v>29586</c:v>
                </c:pt>
                <c:pt idx="85">
                  <c:v>29617</c:v>
                </c:pt>
                <c:pt idx="86">
                  <c:v>29645</c:v>
                </c:pt>
                <c:pt idx="87">
                  <c:v>29676</c:v>
                </c:pt>
                <c:pt idx="88">
                  <c:v>29706</c:v>
                </c:pt>
                <c:pt idx="89">
                  <c:v>29737</c:v>
                </c:pt>
                <c:pt idx="90">
                  <c:v>29767</c:v>
                </c:pt>
                <c:pt idx="91">
                  <c:v>29798</c:v>
                </c:pt>
                <c:pt idx="92">
                  <c:v>29829</c:v>
                </c:pt>
                <c:pt idx="93">
                  <c:v>29859</c:v>
                </c:pt>
                <c:pt idx="94">
                  <c:v>29890</c:v>
                </c:pt>
                <c:pt idx="95">
                  <c:v>29920</c:v>
                </c:pt>
                <c:pt idx="96">
                  <c:v>29951</c:v>
                </c:pt>
                <c:pt idx="97">
                  <c:v>29982</c:v>
                </c:pt>
                <c:pt idx="98">
                  <c:v>30010</c:v>
                </c:pt>
                <c:pt idx="99">
                  <c:v>30041</c:v>
                </c:pt>
                <c:pt idx="100">
                  <c:v>30071</c:v>
                </c:pt>
                <c:pt idx="101">
                  <c:v>30102</c:v>
                </c:pt>
                <c:pt idx="102">
                  <c:v>30132</c:v>
                </c:pt>
                <c:pt idx="103">
                  <c:v>30163</c:v>
                </c:pt>
                <c:pt idx="104">
                  <c:v>30194</c:v>
                </c:pt>
                <c:pt idx="105">
                  <c:v>30224</c:v>
                </c:pt>
                <c:pt idx="106">
                  <c:v>30255</c:v>
                </c:pt>
                <c:pt idx="107">
                  <c:v>30285</c:v>
                </c:pt>
                <c:pt idx="108">
                  <c:v>30316</c:v>
                </c:pt>
                <c:pt idx="109">
                  <c:v>30347</c:v>
                </c:pt>
                <c:pt idx="110">
                  <c:v>30375</c:v>
                </c:pt>
                <c:pt idx="111">
                  <c:v>30406</c:v>
                </c:pt>
                <c:pt idx="112">
                  <c:v>30436</c:v>
                </c:pt>
                <c:pt idx="113">
                  <c:v>30467</c:v>
                </c:pt>
                <c:pt idx="114">
                  <c:v>30497</c:v>
                </c:pt>
                <c:pt idx="115">
                  <c:v>30528</c:v>
                </c:pt>
                <c:pt idx="116">
                  <c:v>30559</c:v>
                </c:pt>
                <c:pt idx="117">
                  <c:v>30589</c:v>
                </c:pt>
                <c:pt idx="118">
                  <c:v>30620</c:v>
                </c:pt>
                <c:pt idx="119">
                  <c:v>30650</c:v>
                </c:pt>
                <c:pt idx="120">
                  <c:v>30681</c:v>
                </c:pt>
                <c:pt idx="121">
                  <c:v>30712</c:v>
                </c:pt>
                <c:pt idx="122">
                  <c:v>30741</c:v>
                </c:pt>
                <c:pt idx="123">
                  <c:v>30772</c:v>
                </c:pt>
                <c:pt idx="124">
                  <c:v>30802</c:v>
                </c:pt>
                <c:pt idx="125">
                  <c:v>30833</c:v>
                </c:pt>
                <c:pt idx="126">
                  <c:v>30863</c:v>
                </c:pt>
                <c:pt idx="127">
                  <c:v>30894</c:v>
                </c:pt>
                <c:pt idx="128">
                  <c:v>30925</c:v>
                </c:pt>
                <c:pt idx="129">
                  <c:v>30955</c:v>
                </c:pt>
                <c:pt idx="130">
                  <c:v>30986</c:v>
                </c:pt>
                <c:pt idx="131">
                  <c:v>31016</c:v>
                </c:pt>
                <c:pt idx="132">
                  <c:v>31047</c:v>
                </c:pt>
                <c:pt idx="133">
                  <c:v>31078</c:v>
                </c:pt>
                <c:pt idx="134">
                  <c:v>31106</c:v>
                </c:pt>
                <c:pt idx="135">
                  <c:v>31137</c:v>
                </c:pt>
                <c:pt idx="136">
                  <c:v>31167</c:v>
                </c:pt>
                <c:pt idx="137">
                  <c:v>31198</c:v>
                </c:pt>
                <c:pt idx="138">
                  <c:v>31228</c:v>
                </c:pt>
                <c:pt idx="139">
                  <c:v>31259</c:v>
                </c:pt>
                <c:pt idx="140">
                  <c:v>31290</c:v>
                </c:pt>
                <c:pt idx="141">
                  <c:v>31320</c:v>
                </c:pt>
                <c:pt idx="142">
                  <c:v>31351</c:v>
                </c:pt>
                <c:pt idx="143">
                  <c:v>31381</c:v>
                </c:pt>
                <c:pt idx="144">
                  <c:v>31412</c:v>
                </c:pt>
                <c:pt idx="145">
                  <c:v>31443</c:v>
                </c:pt>
                <c:pt idx="146">
                  <c:v>31471</c:v>
                </c:pt>
                <c:pt idx="147">
                  <c:v>31502</c:v>
                </c:pt>
                <c:pt idx="148">
                  <c:v>31532</c:v>
                </c:pt>
                <c:pt idx="149">
                  <c:v>31563</c:v>
                </c:pt>
                <c:pt idx="150">
                  <c:v>31593</c:v>
                </c:pt>
                <c:pt idx="151">
                  <c:v>31624</c:v>
                </c:pt>
                <c:pt idx="152">
                  <c:v>31655</c:v>
                </c:pt>
                <c:pt idx="153">
                  <c:v>31685</c:v>
                </c:pt>
                <c:pt idx="154">
                  <c:v>31716</c:v>
                </c:pt>
                <c:pt idx="155">
                  <c:v>31746</c:v>
                </c:pt>
                <c:pt idx="156">
                  <c:v>31777</c:v>
                </c:pt>
                <c:pt idx="157">
                  <c:v>31808</c:v>
                </c:pt>
                <c:pt idx="158">
                  <c:v>31836</c:v>
                </c:pt>
                <c:pt idx="159">
                  <c:v>31867</c:v>
                </c:pt>
                <c:pt idx="160">
                  <c:v>31897</c:v>
                </c:pt>
                <c:pt idx="161">
                  <c:v>31928</c:v>
                </c:pt>
                <c:pt idx="162">
                  <c:v>31958</c:v>
                </c:pt>
                <c:pt idx="163">
                  <c:v>31989</c:v>
                </c:pt>
                <c:pt idx="164">
                  <c:v>32020</c:v>
                </c:pt>
                <c:pt idx="165">
                  <c:v>32050</c:v>
                </c:pt>
                <c:pt idx="166">
                  <c:v>32081</c:v>
                </c:pt>
                <c:pt idx="167">
                  <c:v>32111</c:v>
                </c:pt>
                <c:pt idx="168">
                  <c:v>32142</c:v>
                </c:pt>
                <c:pt idx="169">
                  <c:v>32173</c:v>
                </c:pt>
                <c:pt idx="170">
                  <c:v>32202</c:v>
                </c:pt>
                <c:pt idx="171">
                  <c:v>32233</c:v>
                </c:pt>
                <c:pt idx="172">
                  <c:v>32263</c:v>
                </c:pt>
                <c:pt idx="173">
                  <c:v>32294</c:v>
                </c:pt>
                <c:pt idx="174">
                  <c:v>32324</c:v>
                </c:pt>
                <c:pt idx="175">
                  <c:v>32355</c:v>
                </c:pt>
                <c:pt idx="176">
                  <c:v>32386</c:v>
                </c:pt>
                <c:pt idx="177">
                  <c:v>32416</c:v>
                </c:pt>
                <c:pt idx="178">
                  <c:v>32447</c:v>
                </c:pt>
                <c:pt idx="179">
                  <c:v>32477</c:v>
                </c:pt>
                <c:pt idx="180">
                  <c:v>32508</c:v>
                </c:pt>
                <c:pt idx="181">
                  <c:v>32539</c:v>
                </c:pt>
                <c:pt idx="182">
                  <c:v>32567</c:v>
                </c:pt>
                <c:pt idx="183">
                  <c:v>32598</c:v>
                </c:pt>
                <c:pt idx="184">
                  <c:v>32628</c:v>
                </c:pt>
                <c:pt idx="185">
                  <c:v>32659</c:v>
                </c:pt>
                <c:pt idx="186">
                  <c:v>32689</c:v>
                </c:pt>
                <c:pt idx="187">
                  <c:v>32720</c:v>
                </c:pt>
                <c:pt idx="188">
                  <c:v>32751</c:v>
                </c:pt>
                <c:pt idx="189">
                  <c:v>32781</c:v>
                </c:pt>
                <c:pt idx="190">
                  <c:v>32812</c:v>
                </c:pt>
                <c:pt idx="191">
                  <c:v>32842</c:v>
                </c:pt>
                <c:pt idx="192">
                  <c:v>32873</c:v>
                </c:pt>
                <c:pt idx="193">
                  <c:v>32904</c:v>
                </c:pt>
                <c:pt idx="194">
                  <c:v>32932</c:v>
                </c:pt>
                <c:pt idx="195">
                  <c:v>32963</c:v>
                </c:pt>
                <c:pt idx="196">
                  <c:v>32993</c:v>
                </c:pt>
                <c:pt idx="197">
                  <c:v>33024</c:v>
                </c:pt>
                <c:pt idx="198">
                  <c:v>33054</c:v>
                </c:pt>
                <c:pt idx="199">
                  <c:v>33085</c:v>
                </c:pt>
                <c:pt idx="200">
                  <c:v>33116</c:v>
                </c:pt>
                <c:pt idx="201">
                  <c:v>33146</c:v>
                </c:pt>
                <c:pt idx="202">
                  <c:v>33177</c:v>
                </c:pt>
                <c:pt idx="203">
                  <c:v>33207</c:v>
                </c:pt>
                <c:pt idx="204">
                  <c:v>33238</c:v>
                </c:pt>
                <c:pt idx="205">
                  <c:v>33269</c:v>
                </c:pt>
                <c:pt idx="206">
                  <c:v>33297</c:v>
                </c:pt>
                <c:pt idx="207">
                  <c:v>33328</c:v>
                </c:pt>
                <c:pt idx="208">
                  <c:v>33358</c:v>
                </c:pt>
                <c:pt idx="209">
                  <c:v>33389</c:v>
                </c:pt>
                <c:pt idx="210">
                  <c:v>33419</c:v>
                </c:pt>
                <c:pt idx="211">
                  <c:v>33450</c:v>
                </c:pt>
                <c:pt idx="212">
                  <c:v>33481</c:v>
                </c:pt>
                <c:pt idx="213">
                  <c:v>33511</c:v>
                </c:pt>
                <c:pt idx="214">
                  <c:v>33542</c:v>
                </c:pt>
                <c:pt idx="215">
                  <c:v>33572</c:v>
                </c:pt>
                <c:pt idx="216">
                  <c:v>33603</c:v>
                </c:pt>
                <c:pt idx="217">
                  <c:v>33634</c:v>
                </c:pt>
                <c:pt idx="218">
                  <c:v>33663</c:v>
                </c:pt>
                <c:pt idx="219">
                  <c:v>33694</c:v>
                </c:pt>
                <c:pt idx="220">
                  <c:v>33724</c:v>
                </c:pt>
                <c:pt idx="221">
                  <c:v>33755</c:v>
                </c:pt>
                <c:pt idx="222">
                  <c:v>33785</c:v>
                </c:pt>
                <c:pt idx="223">
                  <c:v>33816</c:v>
                </c:pt>
                <c:pt idx="224">
                  <c:v>33847</c:v>
                </c:pt>
                <c:pt idx="225">
                  <c:v>33877</c:v>
                </c:pt>
                <c:pt idx="226">
                  <c:v>33908</c:v>
                </c:pt>
                <c:pt idx="227">
                  <c:v>33938</c:v>
                </c:pt>
                <c:pt idx="228">
                  <c:v>33969</c:v>
                </c:pt>
                <c:pt idx="229">
                  <c:v>34000</c:v>
                </c:pt>
                <c:pt idx="230">
                  <c:v>34028</c:v>
                </c:pt>
                <c:pt idx="231">
                  <c:v>34059</c:v>
                </c:pt>
                <c:pt idx="232">
                  <c:v>34089</c:v>
                </c:pt>
                <c:pt idx="233">
                  <c:v>34120</c:v>
                </c:pt>
                <c:pt idx="234">
                  <c:v>34150</c:v>
                </c:pt>
                <c:pt idx="235">
                  <c:v>34181</c:v>
                </c:pt>
                <c:pt idx="236">
                  <c:v>34212</c:v>
                </c:pt>
                <c:pt idx="237">
                  <c:v>34242</c:v>
                </c:pt>
                <c:pt idx="238">
                  <c:v>34273</c:v>
                </c:pt>
                <c:pt idx="239">
                  <c:v>34303</c:v>
                </c:pt>
                <c:pt idx="240">
                  <c:v>34334</c:v>
                </c:pt>
                <c:pt idx="241">
                  <c:v>34365</c:v>
                </c:pt>
                <c:pt idx="242">
                  <c:v>34393</c:v>
                </c:pt>
                <c:pt idx="243">
                  <c:v>34424</c:v>
                </c:pt>
                <c:pt idx="244">
                  <c:v>34454</c:v>
                </c:pt>
                <c:pt idx="245">
                  <c:v>34485</c:v>
                </c:pt>
                <c:pt idx="246">
                  <c:v>34515</c:v>
                </c:pt>
                <c:pt idx="247">
                  <c:v>34546</c:v>
                </c:pt>
                <c:pt idx="248">
                  <c:v>34577</c:v>
                </c:pt>
                <c:pt idx="249">
                  <c:v>34607</c:v>
                </c:pt>
                <c:pt idx="250">
                  <c:v>34638</c:v>
                </c:pt>
                <c:pt idx="251">
                  <c:v>34668</c:v>
                </c:pt>
                <c:pt idx="252">
                  <c:v>34699</c:v>
                </c:pt>
                <c:pt idx="253">
                  <c:v>34730</c:v>
                </c:pt>
                <c:pt idx="254">
                  <c:v>34758</c:v>
                </c:pt>
                <c:pt idx="255">
                  <c:v>34789</c:v>
                </c:pt>
                <c:pt idx="256">
                  <c:v>34819</c:v>
                </c:pt>
                <c:pt idx="257">
                  <c:v>34850</c:v>
                </c:pt>
                <c:pt idx="258">
                  <c:v>34880</c:v>
                </c:pt>
                <c:pt idx="259">
                  <c:v>34911</c:v>
                </c:pt>
                <c:pt idx="260">
                  <c:v>34942</c:v>
                </c:pt>
                <c:pt idx="261">
                  <c:v>34972</c:v>
                </c:pt>
                <c:pt idx="262">
                  <c:v>35003</c:v>
                </c:pt>
                <c:pt idx="263">
                  <c:v>35033</c:v>
                </c:pt>
                <c:pt idx="264">
                  <c:v>35064</c:v>
                </c:pt>
                <c:pt idx="265">
                  <c:v>35095</c:v>
                </c:pt>
                <c:pt idx="266">
                  <c:v>35124</c:v>
                </c:pt>
                <c:pt idx="267">
                  <c:v>35155</c:v>
                </c:pt>
                <c:pt idx="268">
                  <c:v>35185</c:v>
                </c:pt>
                <c:pt idx="269">
                  <c:v>35216</c:v>
                </c:pt>
                <c:pt idx="270">
                  <c:v>35246</c:v>
                </c:pt>
                <c:pt idx="271">
                  <c:v>35277</c:v>
                </c:pt>
                <c:pt idx="272">
                  <c:v>35308</c:v>
                </c:pt>
                <c:pt idx="273">
                  <c:v>35338</c:v>
                </c:pt>
                <c:pt idx="274">
                  <c:v>35369</c:v>
                </c:pt>
                <c:pt idx="275">
                  <c:v>35399</c:v>
                </c:pt>
                <c:pt idx="276">
                  <c:v>35430</c:v>
                </c:pt>
                <c:pt idx="277">
                  <c:v>35461</c:v>
                </c:pt>
                <c:pt idx="278">
                  <c:v>35489</c:v>
                </c:pt>
                <c:pt idx="279">
                  <c:v>35520</c:v>
                </c:pt>
                <c:pt idx="280">
                  <c:v>35550</c:v>
                </c:pt>
                <c:pt idx="281">
                  <c:v>35581</c:v>
                </c:pt>
                <c:pt idx="282">
                  <c:v>35611</c:v>
                </c:pt>
                <c:pt idx="283">
                  <c:v>35642</c:v>
                </c:pt>
                <c:pt idx="284">
                  <c:v>35673</c:v>
                </c:pt>
                <c:pt idx="285">
                  <c:v>35703</c:v>
                </c:pt>
                <c:pt idx="286">
                  <c:v>35734</c:v>
                </c:pt>
                <c:pt idx="287">
                  <c:v>35764</c:v>
                </c:pt>
                <c:pt idx="288">
                  <c:v>35795</c:v>
                </c:pt>
                <c:pt idx="289">
                  <c:v>35826</c:v>
                </c:pt>
                <c:pt idx="290">
                  <c:v>35854</c:v>
                </c:pt>
                <c:pt idx="291">
                  <c:v>35885</c:v>
                </c:pt>
                <c:pt idx="292">
                  <c:v>35915</c:v>
                </c:pt>
                <c:pt idx="293">
                  <c:v>35946</c:v>
                </c:pt>
                <c:pt idx="294">
                  <c:v>35976</c:v>
                </c:pt>
                <c:pt idx="295">
                  <c:v>36007</c:v>
                </c:pt>
                <c:pt idx="296">
                  <c:v>36038</c:v>
                </c:pt>
                <c:pt idx="297">
                  <c:v>36068</c:v>
                </c:pt>
                <c:pt idx="298">
                  <c:v>36099</c:v>
                </c:pt>
                <c:pt idx="299">
                  <c:v>36129</c:v>
                </c:pt>
                <c:pt idx="300">
                  <c:v>36160</c:v>
                </c:pt>
                <c:pt idx="301">
                  <c:v>36191</c:v>
                </c:pt>
                <c:pt idx="302">
                  <c:v>36219</c:v>
                </c:pt>
                <c:pt idx="303">
                  <c:v>36250</c:v>
                </c:pt>
                <c:pt idx="304">
                  <c:v>36280</c:v>
                </c:pt>
                <c:pt idx="305">
                  <c:v>36311</c:v>
                </c:pt>
                <c:pt idx="306">
                  <c:v>36341</c:v>
                </c:pt>
                <c:pt idx="307">
                  <c:v>36372</c:v>
                </c:pt>
                <c:pt idx="308">
                  <c:v>36403</c:v>
                </c:pt>
                <c:pt idx="309">
                  <c:v>36433</c:v>
                </c:pt>
                <c:pt idx="310">
                  <c:v>36464</c:v>
                </c:pt>
                <c:pt idx="311">
                  <c:v>36494</c:v>
                </c:pt>
                <c:pt idx="312">
                  <c:v>36525</c:v>
                </c:pt>
                <c:pt idx="313">
                  <c:v>36556</c:v>
                </c:pt>
                <c:pt idx="314">
                  <c:v>36585</c:v>
                </c:pt>
                <c:pt idx="315">
                  <c:v>36616</c:v>
                </c:pt>
                <c:pt idx="316">
                  <c:v>36646</c:v>
                </c:pt>
                <c:pt idx="317">
                  <c:v>36677</c:v>
                </c:pt>
                <c:pt idx="318">
                  <c:v>36707</c:v>
                </c:pt>
                <c:pt idx="319">
                  <c:v>36738</c:v>
                </c:pt>
                <c:pt idx="320">
                  <c:v>36769</c:v>
                </c:pt>
                <c:pt idx="321">
                  <c:v>36799</c:v>
                </c:pt>
                <c:pt idx="322">
                  <c:v>36830</c:v>
                </c:pt>
                <c:pt idx="323">
                  <c:v>36860</c:v>
                </c:pt>
                <c:pt idx="324">
                  <c:v>36891</c:v>
                </c:pt>
                <c:pt idx="325">
                  <c:v>36922</c:v>
                </c:pt>
                <c:pt idx="326">
                  <c:v>36950</c:v>
                </c:pt>
                <c:pt idx="327">
                  <c:v>36981</c:v>
                </c:pt>
                <c:pt idx="328">
                  <c:v>37011</c:v>
                </c:pt>
                <c:pt idx="329">
                  <c:v>37042</c:v>
                </c:pt>
                <c:pt idx="330">
                  <c:v>37072</c:v>
                </c:pt>
                <c:pt idx="331">
                  <c:v>37103</c:v>
                </c:pt>
                <c:pt idx="332">
                  <c:v>37134</c:v>
                </c:pt>
                <c:pt idx="333">
                  <c:v>37164</c:v>
                </c:pt>
                <c:pt idx="334">
                  <c:v>37195</c:v>
                </c:pt>
                <c:pt idx="335">
                  <c:v>37225</c:v>
                </c:pt>
                <c:pt idx="336">
                  <c:v>37256</c:v>
                </c:pt>
                <c:pt idx="337">
                  <c:v>37287</c:v>
                </c:pt>
                <c:pt idx="338">
                  <c:v>37315</c:v>
                </c:pt>
                <c:pt idx="339">
                  <c:v>37346</c:v>
                </c:pt>
                <c:pt idx="340">
                  <c:v>37376</c:v>
                </c:pt>
                <c:pt idx="341">
                  <c:v>37407</c:v>
                </c:pt>
                <c:pt idx="342">
                  <c:v>37437</c:v>
                </c:pt>
                <c:pt idx="343">
                  <c:v>37468</c:v>
                </c:pt>
                <c:pt idx="344">
                  <c:v>37499</c:v>
                </c:pt>
                <c:pt idx="345">
                  <c:v>37529</c:v>
                </c:pt>
                <c:pt idx="346">
                  <c:v>37560</c:v>
                </c:pt>
                <c:pt idx="347">
                  <c:v>37590</c:v>
                </c:pt>
                <c:pt idx="348">
                  <c:v>37621</c:v>
                </c:pt>
                <c:pt idx="349">
                  <c:v>37652</c:v>
                </c:pt>
                <c:pt idx="350">
                  <c:v>37680</c:v>
                </c:pt>
                <c:pt idx="351">
                  <c:v>37711</c:v>
                </c:pt>
                <c:pt idx="352">
                  <c:v>37741</c:v>
                </c:pt>
                <c:pt idx="353">
                  <c:v>37772</c:v>
                </c:pt>
                <c:pt idx="354">
                  <c:v>37802</c:v>
                </c:pt>
                <c:pt idx="355">
                  <c:v>37833</c:v>
                </c:pt>
                <c:pt idx="356">
                  <c:v>37864</c:v>
                </c:pt>
                <c:pt idx="357">
                  <c:v>37894</c:v>
                </c:pt>
                <c:pt idx="358">
                  <c:v>37925</c:v>
                </c:pt>
                <c:pt idx="359">
                  <c:v>37955</c:v>
                </c:pt>
                <c:pt idx="360">
                  <c:v>37986</c:v>
                </c:pt>
                <c:pt idx="361">
                  <c:v>38017</c:v>
                </c:pt>
                <c:pt idx="362">
                  <c:v>38046</c:v>
                </c:pt>
                <c:pt idx="363">
                  <c:v>38077</c:v>
                </c:pt>
                <c:pt idx="364">
                  <c:v>38107</c:v>
                </c:pt>
                <c:pt idx="365">
                  <c:v>38138</c:v>
                </c:pt>
                <c:pt idx="366">
                  <c:v>38168</c:v>
                </c:pt>
                <c:pt idx="367">
                  <c:v>38199</c:v>
                </c:pt>
                <c:pt idx="368">
                  <c:v>38230</c:v>
                </c:pt>
                <c:pt idx="369">
                  <c:v>38260</c:v>
                </c:pt>
                <c:pt idx="370">
                  <c:v>38291</c:v>
                </c:pt>
                <c:pt idx="371">
                  <c:v>38321</c:v>
                </c:pt>
                <c:pt idx="372">
                  <c:v>38352</c:v>
                </c:pt>
                <c:pt idx="373">
                  <c:v>38383</c:v>
                </c:pt>
                <c:pt idx="374">
                  <c:v>38411</c:v>
                </c:pt>
                <c:pt idx="375">
                  <c:v>38442</c:v>
                </c:pt>
                <c:pt idx="376">
                  <c:v>38472</c:v>
                </c:pt>
                <c:pt idx="377">
                  <c:v>38503</c:v>
                </c:pt>
                <c:pt idx="378">
                  <c:v>38533</c:v>
                </c:pt>
                <c:pt idx="379">
                  <c:v>38564</c:v>
                </c:pt>
                <c:pt idx="380">
                  <c:v>38595</c:v>
                </c:pt>
                <c:pt idx="381">
                  <c:v>38625</c:v>
                </c:pt>
                <c:pt idx="382">
                  <c:v>38656</c:v>
                </c:pt>
                <c:pt idx="383">
                  <c:v>38686</c:v>
                </c:pt>
                <c:pt idx="384">
                  <c:v>38717</c:v>
                </c:pt>
                <c:pt idx="385">
                  <c:v>38748</c:v>
                </c:pt>
                <c:pt idx="386">
                  <c:v>38776</c:v>
                </c:pt>
                <c:pt idx="387">
                  <c:v>38807</c:v>
                </c:pt>
                <c:pt idx="388">
                  <c:v>38837</c:v>
                </c:pt>
                <c:pt idx="389">
                  <c:v>38868</c:v>
                </c:pt>
                <c:pt idx="390">
                  <c:v>38898</c:v>
                </c:pt>
                <c:pt idx="391">
                  <c:v>38929</c:v>
                </c:pt>
                <c:pt idx="392">
                  <c:v>38960</c:v>
                </c:pt>
                <c:pt idx="393">
                  <c:v>38990</c:v>
                </c:pt>
                <c:pt idx="394">
                  <c:v>39021</c:v>
                </c:pt>
                <c:pt idx="395">
                  <c:v>39051</c:v>
                </c:pt>
                <c:pt idx="396">
                  <c:v>39082</c:v>
                </c:pt>
                <c:pt idx="397">
                  <c:v>39113</c:v>
                </c:pt>
                <c:pt idx="398">
                  <c:v>39141</c:v>
                </c:pt>
                <c:pt idx="399">
                  <c:v>39172</c:v>
                </c:pt>
                <c:pt idx="400">
                  <c:v>39202</c:v>
                </c:pt>
                <c:pt idx="401">
                  <c:v>39233</c:v>
                </c:pt>
                <c:pt idx="402">
                  <c:v>39263</c:v>
                </c:pt>
                <c:pt idx="403">
                  <c:v>39294</c:v>
                </c:pt>
                <c:pt idx="404">
                  <c:v>39325</c:v>
                </c:pt>
                <c:pt idx="405">
                  <c:v>39355</c:v>
                </c:pt>
                <c:pt idx="406">
                  <c:v>39386</c:v>
                </c:pt>
                <c:pt idx="407">
                  <c:v>39416</c:v>
                </c:pt>
                <c:pt idx="408">
                  <c:v>39447</c:v>
                </c:pt>
                <c:pt idx="409">
                  <c:v>39478</c:v>
                </c:pt>
                <c:pt idx="410">
                  <c:v>39507</c:v>
                </c:pt>
                <c:pt idx="411">
                  <c:v>39538</c:v>
                </c:pt>
                <c:pt idx="412">
                  <c:v>39568</c:v>
                </c:pt>
                <c:pt idx="413">
                  <c:v>39599</c:v>
                </c:pt>
                <c:pt idx="414">
                  <c:v>39629</c:v>
                </c:pt>
                <c:pt idx="415">
                  <c:v>39660</c:v>
                </c:pt>
                <c:pt idx="416">
                  <c:v>39691</c:v>
                </c:pt>
                <c:pt idx="417">
                  <c:v>39721</c:v>
                </c:pt>
                <c:pt idx="418">
                  <c:v>39752</c:v>
                </c:pt>
                <c:pt idx="419">
                  <c:v>39782</c:v>
                </c:pt>
                <c:pt idx="420">
                  <c:v>39813</c:v>
                </c:pt>
                <c:pt idx="421">
                  <c:v>39844</c:v>
                </c:pt>
                <c:pt idx="422">
                  <c:v>39872</c:v>
                </c:pt>
                <c:pt idx="423">
                  <c:v>39903</c:v>
                </c:pt>
                <c:pt idx="424">
                  <c:v>39933</c:v>
                </c:pt>
                <c:pt idx="425">
                  <c:v>39964</c:v>
                </c:pt>
                <c:pt idx="426">
                  <c:v>39994</c:v>
                </c:pt>
                <c:pt idx="427">
                  <c:v>40025</c:v>
                </c:pt>
                <c:pt idx="428">
                  <c:v>40056</c:v>
                </c:pt>
                <c:pt idx="429">
                  <c:v>40086</c:v>
                </c:pt>
                <c:pt idx="430">
                  <c:v>40117</c:v>
                </c:pt>
                <c:pt idx="431">
                  <c:v>40147</c:v>
                </c:pt>
                <c:pt idx="432">
                  <c:v>40178</c:v>
                </c:pt>
                <c:pt idx="433">
                  <c:v>40209</c:v>
                </c:pt>
                <c:pt idx="434">
                  <c:v>40237</c:v>
                </c:pt>
                <c:pt idx="435">
                  <c:v>40268</c:v>
                </c:pt>
                <c:pt idx="436">
                  <c:v>40298</c:v>
                </c:pt>
                <c:pt idx="437">
                  <c:v>40329</c:v>
                </c:pt>
                <c:pt idx="438">
                  <c:v>40359</c:v>
                </c:pt>
                <c:pt idx="439">
                  <c:v>40390</c:v>
                </c:pt>
                <c:pt idx="440">
                  <c:v>40421</c:v>
                </c:pt>
                <c:pt idx="441">
                  <c:v>40451</c:v>
                </c:pt>
                <c:pt idx="442">
                  <c:v>40482</c:v>
                </c:pt>
                <c:pt idx="443">
                  <c:v>40512</c:v>
                </c:pt>
                <c:pt idx="444">
                  <c:v>40543</c:v>
                </c:pt>
                <c:pt idx="445">
                  <c:v>40574</c:v>
                </c:pt>
                <c:pt idx="446">
                  <c:v>40602</c:v>
                </c:pt>
                <c:pt idx="447">
                  <c:v>40633</c:v>
                </c:pt>
                <c:pt idx="448">
                  <c:v>40663</c:v>
                </c:pt>
                <c:pt idx="449">
                  <c:v>40694</c:v>
                </c:pt>
                <c:pt idx="450">
                  <c:v>40724</c:v>
                </c:pt>
                <c:pt idx="451">
                  <c:v>40755</c:v>
                </c:pt>
                <c:pt idx="452">
                  <c:v>40786</c:v>
                </c:pt>
                <c:pt idx="453">
                  <c:v>40816</c:v>
                </c:pt>
                <c:pt idx="454">
                  <c:v>40847</c:v>
                </c:pt>
                <c:pt idx="455">
                  <c:v>40877</c:v>
                </c:pt>
                <c:pt idx="456">
                  <c:v>40908</c:v>
                </c:pt>
                <c:pt idx="457">
                  <c:v>40939</c:v>
                </c:pt>
                <c:pt idx="458">
                  <c:v>40968</c:v>
                </c:pt>
                <c:pt idx="459">
                  <c:v>40999</c:v>
                </c:pt>
                <c:pt idx="460">
                  <c:v>41029</c:v>
                </c:pt>
                <c:pt idx="461">
                  <c:v>41060</c:v>
                </c:pt>
                <c:pt idx="462">
                  <c:v>41090</c:v>
                </c:pt>
                <c:pt idx="463">
                  <c:v>41121</c:v>
                </c:pt>
                <c:pt idx="464">
                  <c:v>41152</c:v>
                </c:pt>
                <c:pt idx="465">
                  <c:v>41182</c:v>
                </c:pt>
                <c:pt idx="466">
                  <c:v>41213</c:v>
                </c:pt>
                <c:pt idx="467">
                  <c:v>41243</c:v>
                </c:pt>
                <c:pt idx="468">
                  <c:v>41274</c:v>
                </c:pt>
                <c:pt idx="469">
                  <c:v>41305</c:v>
                </c:pt>
                <c:pt idx="470">
                  <c:v>41333</c:v>
                </c:pt>
                <c:pt idx="471">
                  <c:v>41364</c:v>
                </c:pt>
                <c:pt idx="472">
                  <c:v>41394</c:v>
                </c:pt>
                <c:pt idx="473">
                  <c:v>41425</c:v>
                </c:pt>
                <c:pt idx="474">
                  <c:v>41455</c:v>
                </c:pt>
                <c:pt idx="475">
                  <c:v>41486</c:v>
                </c:pt>
                <c:pt idx="476">
                  <c:v>41517</c:v>
                </c:pt>
                <c:pt idx="477">
                  <c:v>41547</c:v>
                </c:pt>
                <c:pt idx="478">
                  <c:v>41578</c:v>
                </c:pt>
              </c:numCache>
            </c:numRef>
          </c:cat>
          <c:val>
            <c:numRef>
              <c:f>Sheet1!$C$2:$C$480</c:f>
              <c:numCache>
                <c:formatCode>0.00%</c:formatCode>
                <c:ptCount val="479"/>
                <c:pt idx="0">
                  <c:v>0.66235944237761102</c:v>
                </c:pt>
                <c:pt idx="1">
                  <c:v>0.6611512573601046</c:v>
                </c:pt>
                <c:pt idx="2">
                  <c:v>0.65756906681176008</c:v>
                </c:pt>
                <c:pt idx="3">
                  <c:v>0.64954886949937019</c:v>
                </c:pt>
                <c:pt idx="4">
                  <c:v>0.65196542408937597</c:v>
                </c:pt>
                <c:pt idx="5">
                  <c:v>0.66699668135692802</c:v>
                </c:pt>
                <c:pt idx="6">
                  <c:v>0.6847086576660506</c:v>
                </c:pt>
                <c:pt idx="7">
                  <c:v>0.67383323261345196</c:v>
                </c:pt>
                <c:pt idx="8">
                  <c:v>0.70496099227096809</c:v>
                </c:pt>
                <c:pt idx="9">
                  <c:v>0.72966081501226743</c:v>
                </c:pt>
                <c:pt idx="10">
                  <c:v>0.66960328276470427</c:v>
                </c:pt>
                <c:pt idx="11">
                  <c:v>0.66091412187851939</c:v>
                </c:pt>
                <c:pt idx="12">
                  <c:v>0.66246491736977187</c:v>
                </c:pt>
                <c:pt idx="13">
                  <c:v>0.66279134772434734</c:v>
                </c:pt>
                <c:pt idx="14">
                  <c:v>0.71034344649369963</c:v>
                </c:pt>
                <c:pt idx="15">
                  <c:v>0.71005188732696922</c:v>
                </c:pt>
                <c:pt idx="16">
                  <c:v>0.7089756429463826</c:v>
                </c:pt>
                <c:pt idx="17">
                  <c:v>0.71040569142744625</c:v>
                </c:pt>
                <c:pt idx="18">
                  <c:v>0.69270162006855696</c:v>
                </c:pt>
                <c:pt idx="19">
                  <c:v>0.69880349867817892</c:v>
                </c:pt>
                <c:pt idx="20">
                  <c:v>0.69606831146219617</c:v>
                </c:pt>
                <c:pt idx="21">
                  <c:v>0.696037053389014</c:v>
                </c:pt>
                <c:pt idx="22">
                  <c:v>0.69541930765011339</c:v>
                </c:pt>
                <c:pt idx="23">
                  <c:v>0.65608839693481258</c:v>
                </c:pt>
                <c:pt idx="24">
                  <c:v>0.65789060050880632</c:v>
                </c:pt>
                <c:pt idx="25">
                  <c:v>0.64881202854533315</c:v>
                </c:pt>
                <c:pt idx="26">
                  <c:v>0.73411742952260051</c:v>
                </c:pt>
                <c:pt idx="27">
                  <c:v>0.72709869643227143</c:v>
                </c:pt>
                <c:pt idx="28">
                  <c:v>0.723675840614462</c:v>
                </c:pt>
                <c:pt idx="29">
                  <c:v>0.7177941063280685</c:v>
                </c:pt>
                <c:pt idx="30">
                  <c:v>0.71443382938465683</c:v>
                </c:pt>
                <c:pt idx="31">
                  <c:v>0.72005660256840964</c:v>
                </c:pt>
                <c:pt idx="32">
                  <c:v>0.71356272232650009</c:v>
                </c:pt>
                <c:pt idx="33">
                  <c:v>0.69505136269906087</c:v>
                </c:pt>
                <c:pt idx="34">
                  <c:v>0.69138401130802418</c:v>
                </c:pt>
                <c:pt idx="35">
                  <c:v>0.67691770586303368</c:v>
                </c:pt>
                <c:pt idx="36">
                  <c:v>0.67184117234205409</c:v>
                </c:pt>
                <c:pt idx="37">
                  <c:v>0.7081439084619634</c:v>
                </c:pt>
                <c:pt idx="38">
                  <c:v>0.61825046242713355</c:v>
                </c:pt>
                <c:pt idx="39">
                  <c:v>0.61238389311980457</c:v>
                </c:pt>
                <c:pt idx="40">
                  <c:v>0.61063226377432345</c:v>
                </c:pt>
                <c:pt idx="41">
                  <c:v>0.61229910079969752</c:v>
                </c:pt>
                <c:pt idx="42">
                  <c:v>0.60807862475879793</c:v>
                </c:pt>
                <c:pt idx="43">
                  <c:v>0.63862267472556455</c:v>
                </c:pt>
                <c:pt idx="44">
                  <c:v>0.63474943623647817</c:v>
                </c:pt>
                <c:pt idx="45">
                  <c:v>0.63091131278988954</c:v>
                </c:pt>
                <c:pt idx="46">
                  <c:v>0.63061455405089906</c:v>
                </c:pt>
                <c:pt idx="47">
                  <c:v>0.61041833578227089</c:v>
                </c:pt>
                <c:pt idx="48">
                  <c:v>0.64618389456460379</c:v>
                </c:pt>
                <c:pt idx="49">
                  <c:v>0.64587532894205724</c:v>
                </c:pt>
                <c:pt idx="50">
                  <c:v>0.6524423440779018</c:v>
                </c:pt>
                <c:pt idx="51">
                  <c:v>0.63677577449113221</c:v>
                </c:pt>
                <c:pt idx="52">
                  <c:v>0.66251455147335847</c:v>
                </c:pt>
                <c:pt idx="53">
                  <c:v>0.67003865116953765</c:v>
                </c:pt>
                <c:pt idx="54">
                  <c:v>0.63540437592144239</c:v>
                </c:pt>
                <c:pt idx="55">
                  <c:v>0.63573792044415822</c:v>
                </c:pt>
                <c:pt idx="56">
                  <c:v>0.65632914041810075</c:v>
                </c:pt>
                <c:pt idx="57">
                  <c:v>0.67606164688352066</c:v>
                </c:pt>
                <c:pt idx="58">
                  <c:v>0.67418041897184233</c:v>
                </c:pt>
                <c:pt idx="59">
                  <c:v>0.74372570642628422</c:v>
                </c:pt>
                <c:pt idx="60">
                  <c:v>0.7438537729877146</c:v>
                </c:pt>
                <c:pt idx="61">
                  <c:v>0.74016437499302667</c:v>
                </c:pt>
                <c:pt idx="62">
                  <c:v>0.74777929154202316</c:v>
                </c:pt>
                <c:pt idx="63">
                  <c:v>0.72794423596498425</c:v>
                </c:pt>
                <c:pt idx="64">
                  <c:v>0.75252831116139485</c:v>
                </c:pt>
                <c:pt idx="65">
                  <c:v>0.7495636529925882</c:v>
                </c:pt>
                <c:pt idx="66">
                  <c:v>0.74668577365326405</c:v>
                </c:pt>
                <c:pt idx="67">
                  <c:v>0.75963321337661238</c:v>
                </c:pt>
                <c:pt idx="68">
                  <c:v>0.752689220195908</c:v>
                </c:pt>
                <c:pt idx="69">
                  <c:v>0.77357816655167333</c:v>
                </c:pt>
                <c:pt idx="70">
                  <c:v>0.76592246629164562</c:v>
                </c:pt>
                <c:pt idx="71">
                  <c:v>0.78957328634773849</c:v>
                </c:pt>
                <c:pt idx="72">
                  <c:v>0.77951133024381214</c:v>
                </c:pt>
                <c:pt idx="73">
                  <c:v>0.77855374906352481</c:v>
                </c:pt>
                <c:pt idx="74">
                  <c:v>0.79096336758660735</c:v>
                </c:pt>
                <c:pt idx="75">
                  <c:v>0.78706557334739624</c:v>
                </c:pt>
                <c:pt idx="76">
                  <c:v>0.82377107509700653</c:v>
                </c:pt>
                <c:pt idx="77">
                  <c:v>0.80732847469597457</c:v>
                </c:pt>
                <c:pt idx="78">
                  <c:v>0.80929540914977616</c:v>
                </c:pt>
                <c:pt idx="79">
                  <c:v>0.80543341407554747</c:v>
                </c:pt>
                <c:pt idx="80">
                  <c:v>0.81344202991586634</c:v>
                </c:pt>
                <c:pt idx="81">
                  <c:v>0.81106228493244437</c:v>
                </c:pt>
                <c:pt idx="82">
                  <c:v>0.79547705565125881</c:v>
                </c:pt>
                <c:pt idx="83">
                  <c:v>0.7704664020004337</c:v>
                </c:pt>
                <c:pt idx="84">
                  <c:v>0.66406746363775604</c:v>
                </c:pt>
                <c:pt idx="85">
                  <c:v>0.66416578518713631</c:v>
                </c:pt>
                <c:pt idx="86">
                  <c:v>0.64093532237640927</c:v>
                </c:pt>
                <c:pt idx="87">
                  <c:v>0.64130050331662702</c:v>
                </c:pt>
                <c:pt idx="88">
                  <c:v>0.64703303648876365</c:v>
                </c:pt>
                <c:pt idx="89">
                  <c:v>0.64225773325719682</c:v>
                </c:pt>
                <c:pt idx="90">
                  <c:v>0.63890866756188125</c:v>
                </c:pt>
                <c:pt idx="91">
                  <c:v>0.62826053105362711</c:v>
                </c:pt>
                <c:pt idx="92">
                  <c:v>0.62899420764461011</c:v>
                </c:pt>
                <c:pt idx="93">
                  <c:v>0.6520560406618584</c:v>
                </c:pt>
                <c:pt idx="94">
                  <c:v>0.69157568304103767</c:v>
                </c:pt>
                <c:pt idx="95">
                  <c:v>0.71158421091358204</c:v>
                </c:pt>
                <c:pt idx="96">
                  <c:v>0.71984422875352183</c:v>
                </c:pt>
                <c:pt idx="97">
                  <c:v>0.71341239518927446</c:v>
                </c:pt>
                <c:pt idx="98">
                  <c:v>0.70725274257252846</c:v>
                </c:pt>
                <c:pt idx="99">
                  <c:v>0.70441709828916632</c:v>
                </c:pt>
                <c:pt idx="100">
                  <c:v>0.70243852824760866</c:v>
                </c:pt>
                <c:pt idx="101">
                  <c:v>0.71056298716947819</c:v>
                </c:pt>
                <c:pt idx="102">
                  <c:v>0.7018910203724027</c:v>
                </c:pt>
                <c:pt idx="103">
                  <c:v>0.70598725802178375</c:v>
                </c:pt>
                <c:pt idx="104">
                  <c:v>0.69665038639478372</c:v>
                </c:pt>
                <c:pt idx="105">
                  <c:v>0.6931793738858546</c:v>
                </c:pt>
                <c:pt idx="106">
                  <c:v>0.67807238521551627</c:v>
                </c:pt>
                <c:pt idx="107">
                  <c:v>0.74637219619578532</c:v>
                </c:pt>
                <c:pt idx="108">
                  <c:v>0.74936224297945009</c:v>
                </c:pt>
                <c:pt idx="109">
                  <c:v>0.74601987139210435</c:v>
                </c:pt>
                <c:pt idx="110">
                  <c:v>0.74932407618393215</c:v>
                </c:pt>
                <c:pt idx="111">
                  <c:v>0.73803710097280717</c:v>
                </c:pt>
                <c:pt idx="112">
                  <c:v>0.72008745258920603</c:v>
                </c:pt>
                <c:pt idx="113">
                  <c:v>0.73755460295401232</c:v>
                </c:pt>
                <c:pt idx="114">
                  <c:v>0.73552025859985115</c:v>
                </c:pt>
                <c:pt idx="115">
                  <c:v>0.73323628525491469</c:v>
                </c:pt>
                <c:pt idx="116">
                  <c:v>0.734189283538632</c:v>
                </c:pt>
                <c:pt idx="117">
                  <c:v>0.73069951908437403</c:v>
                </c:pt>
                <c:pt idx="118">
                  <c:v>0.7191094346334328</c:v>
                </c:pt>
                <c:pt idx="119">
                  <c:v>0.67147012281630225</c:v>
                </c:pt>
                <c:pt idx="120">
                  <c:v>0.67566985607668684</c:v>
                </c:pt>
                <c:pt idx="121">
                  <c:v>0.6433436549841286</c:v>
                </c:pt>
                <c:pt idx="122">
                  <c:v>0.60510102690440604</c:v>
                </c:pt>
                <c:pt idx="123">
                  <c:v>0.57930144792260285</c:v>
                </c:pt>
                <c:pt idx="124">
                  <c:v>0.57909139139485322</c:v>
                </c:pt>
                <c:pt idx="125">
                  <c:v>0.58008230153497964</c:v>
                </c:pt>
                <c:pt idx="126">
                  <c:v>0.58655893677479887</c:v>
                </c:pt>
                <c:pt idx="127">
                  <c:v>0.58178284286028226</c:v>
                </c:pt>
                <c:pt idx="128">
                  <c:v>0.58899449797537007</c:v>
                </c:pt>
                <c:pt idx="129">
                  <c:v>0.62853971950642928</c:v>
                </c:pt>
                <c:pt idx="130">
                  <c:v>0.56642940847244927</c:v>
                </c:pt>
                <c:pt idx="131">
                  <c:v>0.56452080691584539</c:v>
                </c:pt>
                <c:pt idx="132">
                  <c:v>0.55620226924281368</c:v>
                </c:pt>
                <c:pt idx="133">
                  <c:v>0.56477615134221937</c:v>
                </c:pt>
                <c:pt idx="134">
                  <c:v>0.613192773151232</c:v>
                </c:pt>
                <c:pt idx="135">
                  <c:v>0.61460587731585858</c:v>
                </c:pt>
                <c:pt idx="136">
                  <c:v>0.61229677992516962</c:v>
                </c:pt>
                <c:pt idx="137">
                  <c:v>0.6109580925285728</c:v>
                </c:pt>
                <c:pt idx="138">
                  <c:v>0.63097425681829067</c:v>
                </c:pt>
                <c:pt idx="139">
                  <c:v>0.63472339760058938</c:v>
                </c:pt>
                <c:pt idx="140">
                  <c:v>0.62929357694952504</c:v>
                </c:pt>
                <c:pt idx="141">
                  <c:v>0.62264923956117324</c:v>
                </c:pt>
                <c:pt idx="142">
                  <c:v>0.63220776733413475</c:v>
                </c:pt>
                <c:pt idx="143">
                  <c:v>0.64871229365044558</c:v>
                </c:pt>
                <c:pt idx="144">
                  <c:v>0.59208794918507623</c:v>
                </c:pt>
                <c:pt idx="145">
                  <c:v>0.6108881103853806</c:v>
                </c:pt>
                <c:pt idx="146">
                  <c:v>0.59660097877723783</c:v>
                </c:pt>
                <c:pt idx="147">
                  <c:v>0.60163326565208741</c:v>
                </c:pt>
                <c:pt idx="148">
                  <c:v>0.63196745013672551</c:v>
                </c:pt>
                <c:pt idx="149">
                  <c:v>0.63178847953435135</c:v>
                </c:pt>
                <c:pt idx="150">
                  <c:v>0.58712056912468158</c:v>
                </c:pt>
                <c:pt idx="151">
                  <c:v>0.57875010363660062</c:v>
                </c:pt>
                <c:pt idx="152">
                  <c:v>0.56455242656951776</c:v>
                </c:pt>
                <c:pt idx="153">
                  <c:v>0.58948747036440141</c:v>
                </c:pt>
                <c:pt idx="154">
                  <c:v>0.57379841441274049</c:v>
                </c:pt>
                <c:pt idx="155">
                  <c:v>0.58625174751055809</c:v>
                </c:pt>
                <c:pt idx="156">
                  <c:v>0.5825910066410116</c:v>
                </c:pt>
                <c:pt idx="157">
                  <c:v>0.58949500583900361</c:v>
                </c:pt>
                <c:pt idx="158">
                  <c:v>0.66054569117153772</c:v>
                </c:pt>
                <c:pt idx="159">
                  <c:v>0.66881570233622689</c:v>
                </c:pt>
                <c:pt idx="160">
                  <c:v>0.66607928904853697</c:v>
                </c:pt>
                <c:pt idx="161">
                  <c:v>0.66591437752793159</c:v>
                </c:pt>
                <c:pt idx="162">
                  <c:v>0.66219126627097535</c:v>
                </c:pt>
                <c:pt idx="163">
                  <c:v>0.6724803667520709</c:v>
                </c:pt>
                <c:pt idx="164">
                  <c:v>0.65871306612761271</c:v>
                </c:pt>
                <c:pt idx="165">
                  <c:v>0.61100952931696106</c:v>
                </c:pt>
                <c:pt idx="166">
                  <c:v>0.61291317181066785</c:v>
                </c:pt>
                <c:pt idx="167">
                  <c:v>0.82874387129405669</c:v>
                </c:pt>
                <c:pt idx="168">
                  <c:v>0.80856425401844911</c:v>
                </c:pt>
                <c:pt idx="169">
                  <c:v>0.80877526555219115</c:v>
                </c:pt>
                <c:pt idx="170">
                  <c:v>0.80445961391686993</c:v>
                </c:pt>
                <c:pt idx="171">
                  <c:v>0.80403632867081543</c:v>
                </c:pt>
                <c:pt idx="172">
                  <c:v>0.79928181361712913</c:v>
                </c:pt>
                <c:pt idx="173">
                  <c:v>0.79593660327255977</c:v>
                </c:pt>
                <c:pt idx="174">
                  <c:v>0.79033555041138692</c:v>
                </c:pt>
                <c:pt idx="175">
                  <c:v>0.79210589635727946</c:v>
                </c:pt>
                <c:pt idx="176">
                  <c:v>0.78576937280254633</c:v>
                </c:pt>
                <c:pt idx="177">
                  <c:v>0.78024486100494206</c:v>
                </c:pt>
                <c:pt idx="178">
                  <c:v>0.77248406908003286</c:v>
                </c:pt>
                <c:pt idx="179">
                  <c:v>0.76425305992407211</c:v>
                </c:pt>
                <c:pt idx="180">
                  <c:v>0.76161483603413427</c:v>
                </c:pt>
                <c:pt idx="181">
                  <c:v>0.76016108703537622</c:v>
                </c:pt>
                <c:pt idx="182">
                  <c:v>0.75601269048392827</c:v>
                </c:pt>
                <c:pt idx="183">
                  <c:v>0.75151409855264717</c:v>
                </c:pt>
                <c:pt idx="184">
                  <c:v>0.74660209749209161</c:v>
                </c:pt>
                <c:pt idx="185">
                  <c:v>0.75432509063039377</c:v>
                </c:pt>
                <c:pt idx="186">
                  <c:v>0.74701174664495773</c:v>
                </c:pt>
                <c:pt idx="187">
                  <c:v>0.73099572826218384</c:v>
                </c:pt>
                <c:pt idx="188">
                  <c:v>0.74932840632909159</c:v>
                </c:pt>
                <c:pt idx="189">
                  <c:v>0.74649153497494503</c:v>
                </c:pt>
                <c:pt idx="190">
                  <c:v>0.7410602373697186</c:v>
                </c:pt>
                <c:pt idx="191">
                  <c:v>0.74371811879323779</c:v>
                </c:pt>
                <c:pt idx="192">
                  <c:v>0.73418571391798548</c:v>
                </c:pt>
                <c:pt idx="193">
                  <c:v>0.72487407585858787</c:v>
                </c:pt>
                <c:pt idx="194">
                  <c:v>0.75284588745145586</c:v>
                </c:pt>
                <c:pt idx="195">
                  <c:v>0.74135957848254197</c:v>
                </c:pt>
                <c:pt idx="196">
                  <c:v>0.73861740319246705</c:v>
                </c:pt>
                <c:pt idx="197">
                  <c:v>0.73976359999533436</c:v>
                </c:pt>
                <c:pt idx="198">
                  <c:v>0.65244745502762469</c:v>
                </c:pt>
                <c:pt idx="199">
                  <c:v>0.6418907041880767</c:v>
                </c:pt>
                <c:pt idx="200">
                  <c:v>0.64172664843763783</c:v>
                </c:pt>
                <c:pt idx="201">
                  <c:v>0.71518584453135148</c:v>
                </c:pt>
                <c:pt idx="202">
                  <c:v>0.72282907030066346</c:v>
                </c:pt>
                <c:pt idx="203">
                  <c:v>0.71756518837314343</c:v>
                </c:pt>
                <c:pt idx="204">
                  <c:v>0.7403919801737856</c:v>
                </c:pt>
                <c:pt idx="205">
                  <c:v>0.72995796618356912</c:v>
                </c:pt>
                <c:pt idx="206">
                  <c:v>0.72254411664745388</c:v>
                </c:pt>
                <c:pt idx="207">
                  <c:v>0.70359973274472187</c:v>
                </c:pt>
                <c:pt idx="208">
                  <c:v>0.6974296517955324</c:v>
                </c:pt>
                <c:pt idx="209">
                  <c:v>0.694041605293371</c:v>
                </c:pt>
                <c:pt idx="210">
                  <c:v>0.68853096082089382</c:v>
                </c:pt>
                <c:pt idx="211">
                  <c:v>0.69195202950126589</c:v>
                </c:pt>
                <c:pt idx="212">
                  <c:v>0.69110606798732921</c:v>
                </c:pt>
                <c:pt idx="213">
                  <c:v>0.68126933377906296</c:v>
                </c:pt>
                <c:pt idx="214">
                  <c:v>0.66632286153330966</c:v>
                </c:pt>
                <c:pt idx="215">
                  <c:v>0.65535901256087359</c:v>
                </c:pt>
                <c:pt idx="216">
                  <c:v>0.64685141476723729</c:v>
                </c:pt>
                <c:pt idx="217">
                  <c:v>0.71392374126451097</c:v>
                </c:pt>
                <c:pt idx="218">
                  <c:v>0.68936945612610445</c:v>
                </c:pt>
                <c:pt idx="219">
                  <c:v>0.67540183211873273</c:v>
                </c:pt>
                <c:pt idx="220">
                  <c:v>0.67702359796166578</c:v>
                </c:pt>
                <c:pt idx="221">
                  <c:v>0.67287715677536886</c:v>
                </c:pt>
                <c:pt idx="222">
                  <c:v>0.65803190732512851</c:v>
                </c:pt>
                <c:pt idx="223">
                  <c:v>0.65957685261745647</c:v>
                </c:pt>
                <c:pt idx="224">
                  <c:v>0.6774493126454777</c:v>
                </c:pt>
                <c:pt idx="225">
                  <c:v>0.66915031305240225</c:v>
                </c:pt>
                <c:pt idx="226">
                  <c:v>0.67005691189178973</c:v>
                </c:pt>
                <c:pt idx="227">
                  <c:v>0.66646656017190797</c:v>
                </c:pt>
                <c:pt idx="228">
                  <c:v>0.67225101061636927</c:v>
                </c:pt>
                <c:pt idx="229">
                  <c:v>0.67514199202595859</c:v>
                </c:pt>
                <c:pt idx="230">
                  <c:v>0.6454798649594512</c:v>
                </c:pt>
                <c:pt idx="231">
                  <c:v>0.6241354638511174</c:v>
                </c:pt>
                <c:pt idx="232">
                  <c:v>0.63296818465179694</c:v>
                </c:pt>
                <c:pt idx="233">
                  <c:v>0.64591201776298646</c:v>
                </c:pt>
                <c:pt idx="234">
                  <c:v>0.61277750275045706</c:v>
                </c:pt>
                <c:pt idx="235">
                  <c:v>0.61081417828206164</c:v>
                </c:pt>
                <c:pt idx="236">
                  <c:v>0.60905071919182796</c:v>
                </c:pt>
                <c:pt idx="237">
                  <c:v>0.61611886085197853</c:v>
                </c:pt>
                <c:pt idx="238">
                  <c:v>0.59965965304681002</c:v>
                </c:pt>
                <c:pt idx="239">
                  <c:v>0.58005228254792729</c:v>
                </c:pt>
                <c:pt idx="240">
                  <c:v>0.58922878263853151</c:v>
                </c:pt>
                <c:pt idx="241">
                  <c:v>0.58300820001112796</c:v>
                </c:pt>
                <c:pt idx="242">
                  <c:v>0.59879419019611513</c:v>
                </c:pt>
                <c:pt idx="243">
                  <c:v>0.53158689869176667</c:v>
                </c:pt>
                <c:pt idx="244">
                  <c:v>0.56149422990166664</c:v>
                </c:pt>
                <c:pt idx="245">
                  <c:v>0.56660648496121746</c:v>
                </c:pt>
                <c:pt idx="246">
                  <c:v>0.57204603664054887</c:v>
                </c:pt>
                <c:pt idx="247">
                  <c:v>0.58292254184348724</c:v>
                </c:pt>
                <c:pt idx="248">
                  <c:v>0.56329863387834134</c:v>
                </c:pt>
                <c:pt idx="249">
                  <c:v>0.54282780694833577</c:v>
                </c:pt>
                <c:pt idx="250">
                  <c:v>0.55381151725624156</c:v>
                </c:pt>
                <c:pt idx="251">
                  <c:v>0.50972598707694672</c:v>
                </c:pt>
                <c:pt idx="252">
                  <c:v>0.54272165989591881</c:v>
                </c:pt>
                <c:pt idx="253">
                  <c:v>0.53007678414394266</c:v>
                </c:pt>
                <c:pt idx="254">
                  <c:v>0.50555123141077285</c:v>
                </c:pt>
                <c:pt idx="255">
                  <c:v>0.52304375283215621</c:v>
                </c:pt>
                <c:pt idx="256">
                  <c:v>0.51355192884896828</c:v>
                </c:pt>
                <c:pt idx="257">
                  <c:v>0.50992207611630547</c:v>
                </c:pt>
                <c:pt idx="258">
                  <c:v>0.54443378395454678</c:v>
                </c:pt>
                <c:pt idx="259">
                  <c:v>0.55312004831802375</c:v>
                </c:pt>
                <c:pt idx="260">
                  <c:v>0.56174527215718328</c:v>
                </c:pt>
                <c:pt idx="261">
                  <c:v>0.56632358651695436</c:v>
                </c:pt>
                <c:pt idx="262">
                  <c:v>0.57617703264655618</c:v>
                </c:pt>
                <c:pt idx="263">
                  <c:v>0.58050402648802002</c:v>
                </c:pt>
                <c:pt idx="264">
                  <c:v>0.57582373137176579</c:v>
                </c:pt>
                <c:pt idx="265">
                  <c:v>0.57162319449713139</c:v>
                </c:pt>
                <c:pt idx="266">
                  <c:v>0.58016965441761026</c:v>
                </c:pt>
                <c:pt idx="267">
                  <c:v>0.58541318177410129</c:v>
                </c:pt>
                <c:pt idx="268">
                  <c:v>0.58202572885573323</c:v>
                </c:pt>
                <c:pt idx="269">
                  <c:v>0.58058752563032401</c:v>
                </c:pt>
                <c:pt idx="270">
                  <c:v>0.59840298484935972</c:v>
                </c:pt>
                <c:pt idx="271">
                  <c:v>0.58978682482797562</c:v>
                </c:pt>
                <c:pt idx="272">
                  <c:v>0.52283065505517412</c:v>
                </c:pt>
                <c:pt idx="273">
                  <c:v>0.55368566694294741</c:v>
                </c:pt>
                <c:pt idx="274">
                  <c:v>0.56254540133616238</c:v>
                </c:pt>
                <c:pt idx="275">
                  <c:v>0.56752746982820845</c:v>
                </c:pt>
                <c:pt idx="276">
                  <c:v>0.62043820556613583</c:v>
                </c:pt>
                <c:pt idx="277">
                  <c:v>0.47522630127806698</c:v>
                </c:pt>
                <c:pt idx="278">
                  <c:v>0.47242532488912942</c:v>
                </c:pt>
                <c:pt idx="279">
                  <c:v>0.47706061230695551</c:v>
                </c:pt>
                <c:pt idx="280">
                  <c:v>0.46963660683770364</c:v>
                </c:pt>
                <c:pt idx="281">
                  <c:v>0.42140304893996633</c:v>
                </c:pt>
                <c:pt idx="282">
                  <c:v>0.45239380725390976</c:v>
                </c:pt>
                <c:pt idx="283">
                  <c:v>0.48791952801911426</c:v>
                </c:pt>
                <c:pt idx="284">
                  <c:v>0.51288047604090581</c:v>
                </c:pt>
                <c:pt idx="285">
                  <c:v>0.51196247931154726</c:v>
                </c:pt>
                <c:pt idx="286">
                  <c:v>0.55749885172726343</c:v>
                </c:pt>
                <c:pt idx="287">
                  <c:v>0.56681760432383543</c:v>
                </c:pt>
                <c:pt idx="288">
                  <c:v>0.5745017640899861</c:v>
                </c:pt>
                <c:pt idx="289">
                  <c:v>0.5800775976293846</c:v>
                </c:pt>
                <c:pt idx="290">
                  <c:v>0.58039738725778778</c:v>
                </c:pt>
                <c:pt idx="291">
                  <c:v>0.50583529803602079</c:v>
                </c:pt>
                <c:pt idx="292">
                  <c:v>0.51763631496764462</c:v>
                </c:pt>
                <c:pt idx="293">
                  <c:v>0.49892017492536372</c:v>
                </c:pt>
                <c:pt idx="294">
                  <c:v>0.50388782548765065</c:v>
                </c:pt>
                <c:pt idx="295">
                  <c:v>0.49145318295401935</c:v>
                </c:pt>
                <c:pt idx="296">
                  <c:v>0.49670627733214284</c:v>
                </c:pt>
                <c:pt idx="297">
                  <c:v>0.64180524523881155</c:v>
                </c:pt>
                <c:pt idx="298">
                  <c:v>0.65557180807634241</c:v>
                </c:pt>
                <c:pt idx="299">
                  <c:v>0.62240999600867031</c:v>
                </c:pt>
                <c:pt idx="300">
                  <c:v>0.62287682850920434</c:v>
                </c:pt>
                <c:pt idx="301">
                  <c:v>0.5854191063901546</c:v>
                </c:pt>
                <c:pt idx="302">
                  <c:v>0.56797450169470121</c:v>
                </c:pt>
                <c:pt idx="303">
                  <c:v>0.57553800439738922</c:v>
                </c:pt>
                <c:pt idx="304">
                  <c:v>0.5683543615197979</c:v>
                </c:pt>
                <c:pt idx="305">
                  <c:v>0.57215974025780347</c:v>
                </c:pt>
                <c:pt idx="306">
                  <c:v>0.56162101261960606</c:v>
                </c:pt>
                <c:pt idx="307">
                  <c:v>0.5352992035680687</c:v>
                </c:pt>
                <c:pt idx="308">
                  <c:v>0.546699419189136</c:v>
                </c:pt>
                <c:pt idx="309">
                  <c:v>0.5499896303489521</c:v>
                </c:pt>
                <c:pt idx="310">
                  <c:v>0.56099684728748389</c:v>
                </c:pt>
                <c:pt idx="311">
                  <c:v>0.49495252227512782</c:v>
                </c:pt>
                <c:pt idx="312">
                  <c:v>0.47757754450147338</c:v>
                </c:pt>
                <c:pt idx="313">
                  <c:v>0.508169320269234</c:v>
                </c:pt>
                <c:pt idx="314">
                  <c:v>0.5006274714309451</c:v>
                </c:pt>
                <c:pt idx="315">
                  <c:v>0.49349951153833954</c:v>
                </c:pt>
                <c:pt idx="316">
                  <c:v>0.52486980753858026</c:v>
                </c:pt>
                <c:pt idx="317">
                  <c:v>0.38292308300738642</c:v>
                </c:pt>
                <c:pt idx="318">
                  <c:v>0.37700474364429204</c:v>
                </c:pt>
                <c:pt idx="319">
                  <c:v>0.4015688932657327</c:v>
                </c:pt>
                <c:pt idx="320">
                  <c:v>0.31882346424816943</c:v>
                </c:pt>
                <c:pt idx="321">
                  <c:v>0.24358921708200332</c:v>
                </c:pt>
                <c:pt idx="322">
                  <c:v>0.21736312175442005</c:v>
                </c:pt>
                <c:pt idx="323">
                  <c:v>0.24222224532988917</c:v>
                </c:pt>
                <c:pt idx="324">
                  <c:v>0.20260890375015414</c:v>
                </c:pt>
                <c:pt idx="325">
                  <c:v>0.22361994315994921</c:v>
                </c:pt>
                <c:pt idx="326">
                  <c:v>0.23869643259316164</c:v>
                </c:pt>
                <c:pt idx="327">
                  <c:v>0.26011544133853109</c:v>
                </c:pt>
                <c:pt idx="328">
                  <c:v>0.25016000020041079</c:v>
                </c:pt>
                <c:pt idx="329">
                  <c:v>0.28485893620561609</c:v>
                </c:pt>
                <c:pt idx="330">
                  <c:v>0.29578671850621352</c:v>
                </c:pt>
                <c:pt idx="331">
                  <c:v>0.26729871639777597</c:v>
                </c:pt>
                <c:pt idx="332">
                  <c:v>0.28212856151419063</c:v>
                </c:pt>
                <c:pt idx="333">
                  <c:v>0.22729638985227857</c:v>
                </c:pt>
                <c:pt idx="334">
                  <c:v>0.29736243626323355</c:v>
                </c:pt>
                <c:pt idx="335">
                  <c:v>0.28698231710788347</c:v>
                </c:pt>
                <c:pt idx="336">
                  <c:v>0.3563329188449344</c:v>
                </c:pt>
                <c:pt idx="337">
                  <c:v>0.36833535569650572</c:v>
                </c:pt>
                <c:pt idx="338">
                  <c:v>0.37475848111604304</c:v>
                </c:pt>
                <c:pt idx="339">
                  <c:v>0.36860195417305325</c:v>
                </c:pt>
                <c:pt idx="340">
                  <c:v>0.41417521807659902</c:v>
                </c:pt>
                <c:pt idx="341">
                  <c:v>0.39982342201696192</c:v>
                </c:pt>
                <c:pt idx="342">
                  <c:v>0.40076766374807277</c:v>
                </c:pt>
                <c:pt idx="343">
                  <c:v>0.3260755724418723</c:v>
                </c:pt>
                <c:pt idx="344">
                  <c:v>0.404509948430052</c:v>
                </c:pt>
                <c:pt idx="345">
                  <c:v>0.41057249519730277</c:v>
                </c:pt>
                <c:pt idx="346">
                  <c:v>0.46272417633800172</c:v>
                </c:pt>
                <c:pt idx="347">
                  <c:v>0.36148196279392847</c:v>
                </c:pt>
                <c:pt idx="348">
                  <c:v>0.40076302081598447</c:v>
                </c:pt>
                <c:pt idx="349">
                  <c:v>0.39182136568044712</c:v>
                </c:pt>
                <c:pt idx="350">
                  <c:v>0.40591888849120306</c:v>
                </c:pt>
                <c:pt idx="351">
                  <c:v>0.40321934243672658</c:v>
                </c:pt>
                <c:pt idx="352">
                  <c:v>0.41221706354616983</c:v>
                </c:pt>
                <c:pt idx="353">
                  <c:v>0.47135780215438816</c:v>
                </c:pt>
                <c:pt idx="354">
                  <c:v>0.51457400316576729</c:v>
                </c:pt>
                <c:pt idx="355">
                  <c:v>0.52009397048790773</c:v>
                </c:pt>
                <c:pt idx="356">
                  <c:v>0.52768891760979375</c:v>
                </c:pt>
                <c:pt idx="357">
                  <c:v>0.53053637588657465</c:v>
                </c:pt>
                <c:pt idx="358">
                  <c:v>0.51361340910390663</c:v>
                </c:pt>
                <c:pt idx="359">
                  <c:v>0.52190116529273478</c:v>
                </c:pt>
                <c:pt idx="360">
                  <c:v>0.52395976233791597</c:v>
                </c:pt>
                <c:pt idx="361">
                  <c:v>0.5480236411886189</c:v>
                </c:pt>
                <c:pt idx="362">
                  <c:v>0.55788427392989115</c:v>
                </c:pt>
                <c:pt idx="363">
                  <c:v>0.56342582356496984</c:v>
                </c:pt>
                <c:pt idx="364">
                  <c:v>0.51786753443991163</c:v>
                </c:pt>
                <c:pt idx="365">
                  <c:v>0.4845893809417865</c:v>
                </c:pt>
                <c:pt idx="366">
                  <c:v>0.49350807995970886</c:v>
                </c:pt>
                <c:pt idx="367">
                  <c:v>0.50228965924334557</c:v>
                </c:pt>
                <c:pt idx="368">
                  <c:v>0.48747369395922646</c:v>
                </c:pt>
                <c:pt idx="369">
                  <c:v>0.47815286114013833</c:v>
                </c:pt>
                <c:pt idx="370">
                  <c:v>0.47886959937767098</c:v>
                </c:pt>
                <c:pt idx="371">
                  <c:v>0.49317169628056379</c:v>
                </c:pt>
                <c:pt idx="372">
                  <c:v>0.51643272379811445</c:v>
                </c:pt>
                <c:pt idx="373">
                  <c:v>0.54049981139356429</c:v>
                </c:pt>
                <c:pt idx="374">
                  <c:v>0.56146207084094968</c:v>
                </c:pt>
                <c:pt idx="375">
                  <c:v>0.56984349065456508</c:v>
                </c:pt>
                <c:pt idx="376">
                  <c:v>0.57342623331930387</c:v>
                </c:pt>
                <c:pt idx="377">
                  <c:v>0.51994795680891126</c:v>
                </c:pt>
                <c:pt idx="378">
                  <c:v>0.53742139090483509</c:v>
                </c:pt>
                <c:pt idx="379">
                  <c:v>0.5386419851357358</c:v>
                </c:pt>
                <c:pt idx="380">
                  <c:v>0.58089033216022212</c:v>
                </c:pt>
                <c:pt idx="381">
                  <c:v>0.58375004324213375</c:v>
                </c:pt>
                <c:pt idx="382">
                  <c:v>0.58524230988542014</c:v>
                </c:pt>
                <c:pt idx="383">
                  <c:v>0.59239613358439647</c:v>
                </c:pt>
                <c:pt idx="384">
                  <c:v>0.6149401248691202</c:v>
                </c:pt>
                <c:pt idx="385">
                  <c:v>0.61514037536898536</c:v>
                </c:pt>
                <c:pt idx="386">
                  <c:v>0.64799930738151412</c:v>
                </c:pt>
                <c:pt idx="387">
                  <c:v>0.64488560953084628</c:v>
                </c:pt>
                <c:pt idx="388">
                  <c:v>0.65259614902590257</c:v>
                </c:pt>
                <c:pt idx="389">
                  <c:v>0.62408070298593854</c:v>
                </c:pt>
                <c:pt idx="390">
                  <c:v>0.63293184576287698</c:v>
                </c:pt>
                <c:pt idx="391">
                  <c:v>0.61485512877257242</c:v>
                </c:pt>
                <c:pt idx="392">
                  <c:v>0.60520849284205946</c:v>
                </c:pt>
                <c:pt idx="393">
                  <c:v>0.62012266393187032</c:v>
                </c:pt>
                <c:pt idx="394">
                  <c:v>0.62430665972772736</c:v>
                </c:pt>
                <c:pt idx="395">
                  <c:v>0.65895971279290277</c:v>
                </c:pt>
                <c:pt idx="396">
                  <c:v>0.67013951294672403</c:v>
                </c:pt>
                <c:pt idx="397">
                  <c:v>0.65686411069993145</c:v>
                </c:pt>
                <c:pt idx="398">
                  <c:v>0.65473729634651479</c:v>
                </c:pt>
                <c:pt idx="399">
                  <c:v>0.65726630014179588</c:v>
                </c:pt>
                <c:pt idx="400">
                  <c:v>0.63916482019588616</c:v>
                </c:pt>
                <c:pt idx="401">
                  <c:v>0.60316945025771085</c:v>
                </c:pt>
                <c:pt idx="402">
                  <c:v>0.58132755511317258</c:v>
                </c:pt>
                <c:pt idx="403">
                  <c:v>0.56969955692071939</c:v>
                </c:pt>
                <c:pt idx="404">
                  <c:v>0.60413886837077391</c:v>
                </c:pt>
                <c:pt idx="405">
                  <c:v>0.60791630850814671</c:v>
                </c:pt>
                <c:pt idx="406">
                  <c:v>0.62195590140618429</c:v>
                </c:pt>
                <c:pt idx="407">
                  <c:v>0.62134595535665715</c:v>
                </c:pt>
                <c:pt idx="408">
                  <c:v>0.66380872205662977</c:v>
                </c:pt>
                <c:pt idx="409">
                  <c:v>0.65844205058581395</c:v>
                </c:pt>
                <c:pt idx="410">
                  <c:v>0.61726003341272928</c:v>
                </c:pt>
                <c:pt idx="411">
                  <c:v>0.6271740954981454</c:v>
                </c:pt>
                <c:pt idx="412">
                  <c:v>0.59381657715432001</c:v>
                </c:pt>
                <c:pt idx="413">
                  <c:v>0.62280831743068921</c:v>
                </c:pt>
                <c:pt idx="414">
                  <c:v>0.62168610144242364</c:v>
                </c:pt>
                <c:pt idx="415">
                  <c:v>0.69663892843973629</c:v>
                </c:pt>
                <c:pt idx="416">
                  <c:v>0.68440692391148883</c:v>
                </c:pt>
                <c:pt idx="417">
                  <c:v>0.68501570590899352</c:v>
                </c:pt>
                <c:pt idx="418">
                  <c:v>0.61141656631243557</c:v>
                </c:pt>
                <c:pt idx="419">
                  <c:v>0.77049856808298822</c:v>
                </c:pt>
                <c:pt idx="420">
                  <c:v>0.77731216640096845</c:v>
                </c:pt>
                <c:pt idx="421">
                  <c:v>0.77058359956737099</c:v>
                </c:pt>
                <c:pt idx="422">
                  <c:v>0.77625575349861686</c:v>
                </c:pt>
                <c:pt idx="423">
                  <c:v>0.78523297336112341</c:v>
                </c:pt>
                <c:pt idx="424">
                  <c:v>0.77300987436655355</c:v>
                </c:pt>
                <c:pt idx="425">
                  <c:v>0.78692450282201498</c:v>
                </c:pt>
                <c:pt idx="426">
                  <c:v>0.78047381675835925</c:v>
                </c:pt>
                <c:pt idx="427">
                  <c:v>0.77684187961536122</c:v>
                </c:pt>
                <c:pt idx="428">
                  <c:v>0.77657368348707323</c:v>
                </c:pt>
                <c:pt idx="429">
                  <c:v>0.77580417485833497</c:v>
                </c:pt>
                <c:pt idx="430">
                  <c:v>0.77461723827851747</c:v>
                </c:pt>
                <c:pt idx="431">
                  <c:v>0.7727481745102881</c:v>
                </c:pt>
                <c:pt idx="432">
                  <c:v>0.77208834526067127</c:v>
                </c:pt>
                <c:pt idx="433">
                  <c:v>0.77157767965196433</c:v>
                </c:pt>
                <c:pt idx="434">
                  <c:v>0.77092830735226081</c:v>
                </c:pt>
                <c:pt idx="435">
                  <c:v>0.77083039541817877</c:v>
                </c:pt>
                <c:pt idx="436">
                  <c:v>0.78024087062898007</c:v>
                </c:pt>
                <c:pt idx="437">
                  <c:v>0.77788781144230745</c:v>
                </c:pt>
                <c:pt idx="438">
                  <c:v>0.768278817298504</c:v>
                </c:pt>
                <c:pt idx="439">
                  <c:v>0.76843560083187468</c:v>
                </c:pt>
                <c:pt idx="440">
                  <c:v>0.78070767485437853</c:v>
                </c:pt>
                <c:pt idx="441">
                  <c:v>0.7711003430893788</c:v>
                </c:pt>
                <c:pt idx="442">
                  <c:v>0.75936920678094633</c:v>
                </c:pt>
                <c:pt idx="443">
                  <c:v>0.76110266266433768</c:v>
                </c:pt>
                <c:pt idx="444">
                  <c:v>0.75482662012849266</c:v>
                </c:pt>
                <c:pt idx="445">
                  <c:v>0.7590621826710795</c:v>
                </c:pt>
                <c:pt idx="446">
                  <c:v>0.7571378529259214</c:v>
                </c:pt>
                <c:pt idx="447">
                  <c:v>0.7599400707286762</c:v>
                </c:pt>
                <c:pt idx="448">
                  <c:v>0.75437960131155557</c:v>
                </c:pt>
                <c:pt idx="449">
                  <c:v>0.75575902848642484</c:v>
                </c:pt>
                <c:pt idx="450">
                  <c:v>0.74792787223330848</c:v>
                </c:pt>
                <c:pt idx="451">
                  <c:v>0.74687293863710003</c:v>
                </c:pt>
                <c:pt idx="452">
                  <c:v>0.73027795924933492</c:v>
                </c:pt>
                <c:pt idx="453">
                  <c:v>0.75182945355860031</c:v>
                </c:pt>
                <c:pt idx="454">
                  <c:v>0.78888171466396662</c:v>
                </c:pt>
                <c:pt idx="455">
                  <c:v>0.83020297975782342</c:v>
                </c:pt>
                <c:pt idx="456">
                  <c:v>0.82281824696325934</c:v>
                </c:pt>
                <c:pt idx="457">
                  <c:v>0.8145930296002889</c:v>
                </c:pt>
                <c:pt idx="458">
                  <c:v>0.81742994625499255</c:v>
                </c:pt>
                <c:pt idx="459">
                  <c:v>0.79598998109864083</c:v>
                </c:pt>
                <c:pt idx="460">
                  <c:v>0.79576007412717031</c:v>
                </c:pt>
                <c:pt idx="461">
                  <c:v>0.78493878191763422</c:v>
                </c:pt>
                <c:pt idx="462">
                  <c:v>0.78597331379400781</c:v>
                </c:pt>
                <c:pt idx="463">
                  <c:v>0.78941387082504211</c:v>
                </c:pt>
                <c:pt idx="464">
                  <c:v>0.78548681894259165</c:v>
                </c:pt>
                <c:pt idx="465">
                  <c:v>0.77602592092497735</c:v>
                </c:pt>
                <c:pt idx="466">
                  <c:v>0.75609832310018421</c:v>
                </c:pt>
                <c:pt idx="467">
                  <c:v>0.75012340716631398</c:v>
                </c:pt>
                <c:pt idx="468">
                  <c:v>0.74506344420119563</c:v>
                </c:pt>
                <c:pt idx="469">
                  <c:v>0.73890874082042279</c:v>
                </c:pt>
                <c:pt idx="470">
                  <c:v>0.74665875762148526</c:v>
                </c:pt>
                <c:pt idx="471">
                  <c:v>0.74434328253841564</c:v>
                </c:pt>
                <c:pt idx="472">
                  <c:v>0.75016519053240394</c:v>
                </c:pt>
                <c:pt idx="473">
                  <c:v>0.72933983027842908</c:v>
                </c:pt>
                <c:pt idx="474">
                  <c:v>0.6411830956641571</c:v>
                </c:pt>
                <c:pt idx="475">
                  <c:v>0.64374036596585926</c:v>
                </c:pt>
                <c:pt idx="476">
                  <c:v>0.61784157737559975</c:v>
                </c:pt>
                <c:pt idx="477">
                  <c:v>0.63085192830994041</c:v>
                </c:pt>
                <c:pt idx="478">
                  <c:v>0.64333042181592348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41696"/>
        <c:axId val="35726080"/>
      </c:lineChart>
      <c:dateAx>
        <c:axId val="1054169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35726080"/>
        <c:crossesAt val="-0.2"/>
        <c:auto val="1"/>
        <c:lblOffset val="100"/>
        <c:baseTimeUnit val="days"/>
        <c:majorUnit val="24"/>
        <c:majorTimeUnit val="months"/>
      </c:dateAx>
      <c:valAx>
        <c:axId val="35726080"/>
        <c:scaling>
          <c:orientation val="minMax"/>
          <c:max val="1"/>
          <c:min val="-0.2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0541696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b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900" baseline="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Beta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068654741397295"/>
          <c:y val="7.0183727034120735E-2"/>
          <c:w val="0.84480928907353658"/>
          <c:h val="0.73824576884785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Rolling 24-month</c:v>
                </c:pt>
              </c:strCache>
            </c:strRef>
          </c:tx>
          <c:spPr>
            <a:ln w="19050">
              <a:solidFill>
                <a:srgbClr val="FFCC00"/>
              </a:solidFill>
            </a:ln>
          </c:spPr>
          <c:marker>
            <c:symbol val="none"/>
          </c:marker>
          <c:cat>
            <c:numRef>
              <c:f>Sheet1!$A$2:$A$480</c:f>
              <c:numCache>
                <c:formatCode>[$-409]mmm\-yy;@</c:formatCode>
                <c:ptCount val="479"/>
                <c:pt idx="0">
                  <c:v>27029</c:v>
                </c:pt>
                <c:pt idx="1">
                  <c:v>27060</c:v>
                </c:pt>
                <c:pt idx="2">
                  <c:v>27088</c:v>
                </c:pt>
                <c:pt idx="3">
                  <c:v>27119</c:v>
                </c:pt>
                <c:pt idx="4">
                  <c:v>27149</c:v>
                </c:pt>
                <c:pt idx="5">
                  <c:v>27180</c:v>
                </c:pt>
                <c:pt idx="6">
                  <c:v>27210</c:v>
                </c:pt>
                <c:pt idx="7">
                  <c:v>27241</c:v>
                </c:pt>
                <c:pt idx="8">
                  <c:v>27272</c:v>
                </c:pt>
                <c:pt idx="9">
                  <c:v>27302</c:v>
                </c:pt>
                <c:pt idx="10">
                  <c:v>27333</c:v>
                </c:pt>
                <c:pt idx="11">
                  <c:v>27363</c:v>
                </c:pt>
                <c:pt idx="12">
                  <c:v>27394</c:v>
                </c:pt>
                <c:pt idx="13">
                  <c:v>27425</c:v>
                </c:pt>
                <c:pt idx="14">
                  <c:v>27453</c:v>
                </c:pt>
                <c:pt idx="15">
                  <c:v>27484</c:v>
                </c:pt>
                <c:pt idx="16">
                  <c:v>27514</c:v>
                </c:pt>
                <c:pt idx="17">
                  <c:v>27545</c:v>
                </c:pt>
                <c:pt idx="18">
                  <c:v>27575</c:v>
                </c:pt>
                <c:pt idx="19">
                  <c:v>27606</c:v>
                </c:pt>
                <c:pt idx="20">
                  <c:v>27637</c:v>
                </c:pt>
                <c:pt idx="21">
                  <c:v>27667</c:v>
                </c:pt>
                <c:pt idx="22">
                  <c:v>27698</c:v>
                </c:pt>
                <c:pt idx="23">
                  <c:v>27728</c:v>
                </c:pt>
                <c:pt idx="24">
                  <c:v>27759</c:v>
                </c:pt>
                <c:pt idx="25">
                  <c:v>27790</c:v>
                </c:pt>
                <c:pt idx="26">
                  <c:v>27819</c:v>
                </c:pt>
                <c:pt idx="27">
                  <c:v>27850</c:v>
                </c:pt>
                <c:pt idx="28">
                  <c:v>27880</c:v>
                </c:pt>
                <c:pt idx="29">
                  <c:v>27911</c:v>
                </c:pt>
                <c:pt idx="30">
                  <c:v>27941</c:v>
                </c:pt>
                <c:pt idx="31">
                  <c:v>27972</c:v>
                </c:pt>
                <c:pt idx="32">
                  <c:v>28003</c:v>
                </c:pt>
                <c:pt idx="33">
                  <c:v>28033</c:v>
                </c:pt>
                <c:pt idx="34">
                  <c:v>28064</c:v>
                </c:pt>
                <c:pt idx="35">
                  <c:v>28094</c:v>
                </c:pt>
                <c:pt idx="36">
                  <c:v>28125</c:v>
                </c:pt>
                <c:pt idx="37">
                  <c:v>28156</c:v>
                </c:pt>
                <c:pt idx="38">
                  <c:v>28184</c:v>
                </c:pt>
                <c:pt idx="39">
                  <c:v>28215</c:v>
                </c:pt>
                <c:pt idx="40">
                  <c:v>28245</c:v>
                </c:pt>
                <c:pt idx="41">
                  <c:v>28276</c:v>
                </c:pt>
                <c:pt idx="42">
                  <c:v>28306</c:v>
                </c:pt>
                <c:pt idx="43">
                  <c:v>28337</c:v>
                </c:pt>
                <c:pt idx="44">
                  <c:v>28368</c:v>
                </c:pt>
                <c:pt idx="45">
                  <c:v>28398</c:v>
                </c:pt>
                <c:pt idx="46">
                  <c:v>28429</c:v>
                </c:pt>
                <c:pt idx="47">
                  <c:v>28459</c:v>
                </c:pt>
                <c:pt idx="48">
                  <c:v>28490</c:v>
                </c:pt>
                <c:pt idx="49">
                  <c:v>28521</c:v>
                </c:pt>
                <c:pt idx="50">
                  <c:v>28549</c:v>
                </c:pt>
                <c:pt idx="51">
                  <c:v>28580</c:v>
                </c:pt>
                <c:pt idx="52">
                  <c:v>28610</c:v>
                </c:pt>
                <c:pt idx="53">
                  <c:v>28641</c:v>
                </c:pt>
                <c:pt idx="54">
                  <c:v>28671</c:v>
                </c:pt>
                <c:pt idx="55">
                  <c:v>28702</c:v>
                </c:pt>
                <c:pt idx="56">
                  <c:v>28733</c:v>
                </c:pt>
                <c:pt idx="57">
                  <c:v>28763</c:v>
                </c:pt>
                <c:pt idx="58">
                  <c:v>28794</c:v>
                </c:pt>
                <c:pt idx="59">
                  <c:v>28824</c:v>
                </c:pt>
                <c:pt idx="60">
                  <c:v>28855</c:v>
                </c:pt>
                <c:pt idx="61">
                  <c:v>28886</c:v>
                </c:pt>
                <c:pt idx="62">
                  <c:v>28914</c:v>
                </c:pt>
                <c:pt idx="63">
                  <c:v>28945</c:v>
                </c:pt>
                <c:pt idx="64">
                  <c:v>28975</c:v>
                </c:pt>
                <c:pt idx="65">
                  <c:v>29006</c:v>
                </c:pt>
                <c:pt idx="66">
                  <c:v>29036</c:v>
                </c:pt>
                <c:pt idx="67">
                  <c:v>29067</c:v>
                </c:pt>
                <c:pt idx="68">
                  <c:v>29098</c:v>
                </c:pt>
                <c:pt idx="69">
                  <c:v>29128</c:v>
                </c:pt>
                <c:pt idx="70">
                  <c:v>29159</c:v>
                </c:pt>
                <c:pt idx="71">
                  <c:v>29189</c:v>
                </c:pt>
                <c:pt idx="72">
                  <c:v>29220</c:v>
                </c:pt>
                <c:pt idx="73">
                  <c:v>29251</c:v>
                </c:pt>
                <c:pt idx="74">
                  <c:v>29280</c:v>
                </c:pt>
                <c:pt idx="75">
                  <c:v>29311</c:v>
                </c:pt>
                <c:pt idx="76">
                  <c:v>29341</c:v>
                </c:pt>
                <c:pt idx="77">
                  <c:v>29372</c:v>
                </c:pt>
                <c:pt idx="78">
                  <c:v>29402</c:v>
                </c:pt>
                <c:pt idx="79">
                  <c:v>29433</c:v>
                </c:pt>
                <c:pt idx="80">
                  <c:v>29464</c:v>
                </c:pt>
                <c:pt idx="81">
                  <c:v>29494</c:v>
                </c:pt>
                <c:pt idx="82">
                  <c:v>29525</c:v>
                </c:pt>
                <c:pt idx="83">
                  <c:v>29555</c:v>
                </c:pt>
                <c:pt idx="84">
                  <c:v>29586</c:v>
                </c:pt>
                <c:pt idx="85">
                  <c:v>29617</c:v>
                </c:pt>
                <c:pt idx="86">
                  <c:v>29645</c:v>
                </c:pt>
                <c:pt idx="87">
                  <c:v>29676</c:v>
                </c:pt>
                <c:pt idx="88">
                  <c:v>29706</c:v>
                </c:pt>
                <c:pt idx="89">
                  <c:v>29737</c:v>
                </c:pt>
                <c:pt idx="90">
                  <c:v>29767</c:v>
                </c:pt>
                <c:pt idx="91">
                  <c:v>29798</c:v>
                </c:pt>
                <c:pt idx="92">
                  <c:v>29829</c:v>
                </c:pt>
                <c:pt idx="93">
                  <c:v>29859</c:v>
                </c:pt>
                <c:pt idx="94">
                  <c:v>29890</c:v>
                </c:pt>
                <c:pt idx="95">
                  <c:v>29920</c:v>
                </c:pt>
                <c:pt idx="96">
                  <c:v>29951</c:v>
                </c:pt>
                <c:pt idx="97">
                  <c:v>29982</c:v>
                </c:pt>
                <c:pt idx="98">
                  <c:v>30010</c:v>
                </c:pt>
                <c:pt idx="99">
                  <c:v>30041</c:v>
                </c:pt>
                <c:pt idx="100">
                  <c:v>30071</c:v>
                </c:pt>
                <c:pt idx="101">
                  <c:v>30102</c:v>
                </c:pt>
                <c:pt idx="102">
                  <c:v>30132</c:v>
                </c:pt>
                <c:pt idx="103">
                  <c:v>30163</c:v>
                </c:pt>
                <c:pt idx="104">
                  <c:v>30194</c:v>
                </c:pt>
                <c:pt idx="105">
                  <c:v>30224</c:v>
                </c:pt>
                <c:pt idx="106">
                  <c:v>30255</c:v>
                </c:pt>
                <c:pt idx="107">
                  <c:v>30285</c:v>
                </c:pt>
                <c:pt idx="108">
                  <c:v>30316</c:v>
                </c:pt>
                <c:pt idx="109">
                  <c:v>30347</c:v>
                </c:pt>
                <c:pt idx="110">
                  <c:v>30375</c:v>
                </c:pt>
                <c:pt idx="111">
                  <c:v>30406</c:v>
                </c:pt>
                <c:pt idx="112">
                  <c:v>30436</c:v>
                </c:pt>
                <c:pt idx="113">
                  <c:v>30467</c:v>
                </c:pt>
                <c:pt idx="114">
                  <c:v>30497</c:v>
                </c:pt>
                <c:pt idx="115">
                  <c:v>30528</c:v>
                </c:pt>
                <c:pt idx="116">
                  <c:v>30559</c:v>
                </c:pt>
                <c:pt idx="117">
                  <c:v>30589</c:v>
                </c:pt>
                <c:pt idx="118">
                  <c:v>30620</c:v>
                </c:pt>
                <c:pt idx="119">
                  <c:v>30650</c:v>
                </c:pt>
                <c:pt idx="120">
                  <c:v>30681</c:v>
                </c:pt>
                <c:pt idx="121">
                  <c:v>30712</c:v>
                </c:pt>
                <c:pt idx="122">
                  <c:v>30741</c:v>
                </c:pt>
                <c:pt idx="123">
                  <c:v>30772</c:v>
                </c:pt>
                <c:pt idx="124">
                  <c:v>30802</c:v>
                </c:pt>
                <c:pt idx="125">
                  <c:v>30833</c:v>
                </c:pt>
                <c:pt idx="126">
                  <c:v>30863</c:v>
                </c:pt>
                <c:pt idx="127">
                  <c:v>30894</c:v>
                </c:pt>
                <c:pt idx="128">
                  <c:v>30925</c:v>
                </c:pt>
                <c:pt idx="129">
                  <c:v>30955</c:v>
                </c:pt>
                <c:pt idx="130">
                  <c:v>30986</c:v>
                </c:pt>
                <c:pt idx="131">
                  <c:v>31016</c:v>
                </c:pt>
                <c:pt idx="132">
                  <c:v>31047</c:v>
                </c:pt>
                <c:pt idx="133">
                  <c:v>31078</c:v>
                </c:pt>
                <c:pt idx="134">
                  <c:v>31106</c:v>
                </c:pt>
                <c:pt idx="135">
                  <c:v>31137</c:v>
                </c:pt>
                <c:pt idx="136">
                  <c:v>31167</c:v>
                </c:pt>
                <c:pt idx="137">
                  <c:v>31198</c:v>
                </c:pt>
                <c:pt idx="138">
                  <c:v>31228</c:v>
                </c:pt>
                <c:pt idx="139">
                  <c:v>31259</c:v>
                </c:pt>
                <c:pt idx="140">
                  <c:v>31290</c:v>
                </c:pt>
                <c:pt idx="141">
                  <c:v>31320</c:v>
                </c:pt>
                <c:pt idx="142">
                  <c:v>31351</c:v>
                </c:pt>
                <c:pt idx="143">
                  <c:v>31381</c:v>
                </c:pt>
                <c:pt idx="144">
                  <c:v>31412</c:v>
                </c:pt>
                <c:pt idx="145">
                  <c:v>31443</c:v>
                </c:pt>
                <c:pt idx="146">
                  <c:v>31471</c:v>
                </c:pt>
                <c:pt idx="147">
                  <c:v>31502</c:v>
                </c:pt>
                <c:pt idx="148">
                  <c:v>31532</c:v>
                </c:pt>
                <c:pt idx="149">
                  <c:v>31563</c:v>
                </c:pt>
                <c:pt idx="150">
                  <c:v>31593</c:v>
                </c:pt>
                <c:pt idx="151">
                  <c:v>31624</c:v>
                </c:pt>
                <c:pt idx="152">
                  <c:v>31655</c:v>
                </c:pt>
                <c:pt idx="153">
                  <c:v>31685</c:v>
                </c:pt>
                <c:pt idx="154">
                  <c:v>31716</c:v>
                </c:pt>
                <c:pt idx="155">
                  <c:v>31746</c:v>
                </c:pt>
                <c:pt idx="156">
                  <c:v>31777</c:v>
                </c:pt>
                <c:pt idx="157">
                  <c:v>31808</c:v>
                </c:pt>
                <c:pt idx="158">
                  <c:v>31836</c:v>
                </c:pt>
                <c:pt idx="159">
                  <c:v>31867</c:v>
                </c:pt>
                <c:pt idx="160">
                  <c:v>31897</c:v>
                </c:pt>
                <c:pt idx="161">
                  <c:v>31928</c:v>
                </c:pt>
                <c:pt idx="162">
                  <c:v>31958</c:v>
                </c:pt>
                <c:pt idx="163">
                  <c:v>31989</c:v>
                </c:pt>
                <c:pt idx="164">
                  <c:v>32020</c:v>
                </c:pt>
                <c:pt idx="165">
                  <c:v>32050</c:v>
                </c:pt>
                <c:pt idx="166">
                  <c:v>32081</c:v>
                </c:pt>
                <c:pt idx="167">
                  <c:v>32111</c:v>
                </c:pt>
                <c:pt idx="168">
                  <c:v>32142</c:v>
                </c:pt>
                <c:pt idx="169">
                  <c:v>32173</c:v>
                </c:pt>
                <c:pt idx="170">
                  <c:v>32202</c:v>
                </c:pt>
                <c:pt idx="171">
                  <c:v>32233</c:v>
                </c:pt>
                <c:pt idx="172">
                  <c:v>32263</c:v>
                </c:pt>
                <c:pt idx="173">
                  <c:v>32294</c:v>
                </c:pt>
                <c:pt idx="174">
                  <c:v>32324</c:v>
                </c:pt>
                <c:pt idx="175">
                  <c:v>32355</c:v>
                </c:pt>
                <c:pt idx="176">
                  <c:v>32386</c:v>
                </c:pt>
                <c:pt idx="177">
                  <c:v>32416</c:v>
                </c:pt>
                <c:pt idx="178">
                  <c:v>32447</c:v>
                </c:pt>
                <c:pt idx="179">
                  <c:v>32477</c:v>
                </c:pt>
                <c:pt idx="180">
                  <c:v>32508</c:v>
                </c:pt>
                <c:pt idx="181">
                  <c:v>32539</c:v>
                </c:pt>
                <c:pt idx="182">
                  <c:v>32567</c:v>
                </c:pt>
                <c:pt idx="183">
                  <c:v>32598</c:v>
                </c:pt>
                <c:pt idx="184">
                  <c:v>32628</c:v>
                </c:pt>
                <c:pt idx="185">
                  <c:v>32659</c:v>
                </c:pt>
                <c:pt idx="186">
                  <c:v>32689</c:v>
                </c:pt>
                <c:pt idx="187">
                  <c:v>32720</c:v>
                </c:pt>
                <c:pt idx="188">
                  <c:v>32751</c:v>
                </c:pt>
                <c:pt idx="189">
                  <c:v>32781</c:v>
                </c:pt>
                <c:pt idx="190">
                  <c:v>32812</c:v>
                </c:pt>
                <c:pt idx="191">
                  <c:v>32842</c:v>
                </c:pt>
                <c:pt idx="192">
                  <c:v>32873</c:v>
                </c:pt>
                <c:pt idx="193">
                  <c:v>32904</c:v>
                </c:pt>
                <c:pt idx="194">
                  <c:v>32932</c:v>
                </c:pt>
                <c:pt idx="195">
                  <c:v>32963</c:v>
                </c:pt>
                <c:pt idx="196">
                  <c:v>32993</c:v>
                </c:pt>
                <c:pt idx="197">
                  <c:v>33024</c:v>
                </c:pt>
                <c:pt idx="198">
                  <c:v>33054</c:v>
                </c:pt>
                <c:pt idx="199">
                  <c:v>33085</c:v>
                </c:pt>
                <c:pt idx="200">
                  <c:v>33116</c:v>
                </c:pt>
                <c:pt idx="201">
                  <c:v>33146</c:v>
                </c:pt>
                <c:pt idx="202">
                  <c:v>33177</c:v>
                </c:pt>
                <c:pt idx="203">
                  <c:v>33207</c:v>
                </c:pt>
                <c:pt idx="204">
                  <c:v>33238</c:v>
                </c:pt>
                <c:pt idx="205">
                  <c:v>33269</c:v>
                </c:pt>
                <c:pt idx="206">
                  <c:v>33297</c:v>
                </c:pt>
                <c:pt idx="207">
                  <c:v>33328</c:v>
                </c:pt>
                <c:pt idx="208">
                  <c:v>33358</c:v>
                </c:pt>
                <c:pt idx="209">
                  <c:v>33389</c:v>
                </c:pt>
                <c:pt idx="210">
                  <c:v>33419</c:v>
                </c:pt>
                <c:pt idx="211">
                  <c:v>33450</c:v>
                </c:pt>
                <c:pt idx="212">
                  <c:v>33481</c:v>
                </c:pt>
                <c:pt idx="213">
                  <c:v>33511</c:v>
                </c:pt>
                <c:pt idx="214">
                  <c:v>33542</c:v>
                </c:pt>
                <c:pt idx="215">
                  <c:v>33572</c:v>
                </c:pt>
                <c:pt idx="216">
                  <c:v>33603</c:v>
                </c:pt>
                <c:pt idx="217">
                  <c:v>33634</c:v>
                </c:pt>
                <c:pt idx="218">
                  <c:v>33663</c:v>
                </c:pt>
                <c:pt idx="219">
                  <c:v>33694</c:v>
                </c:pt>
                <c:pt idx="220">
                  <c:v>33724</c:v>
                </c:pt>
                <c:pt idx="221">
                  <c:v>33755</c:v>
                </c:pt>
                <c:pt idx="222">
                  <c:v>33785</c:v>
                </c:pt>
                <c:pt idx="223">
                  <c:v>33816</c:v>
                </c:pt>
                <c:pt idx="224">
                  <c:v>33847</c:v>
                </c:pt>
                <c:pt idx="225">
                  <c:v>33877</c:v>
                </c:pt>
                <c:pt idx="226">
                  <c:v>33908</c:v>
                </c:pt>
                <c:pt idx="227">
                  <c:v>33938</c:v>
                </c:pt>
                <c:pt idx="228">
                  <c:v>33969</c:v>
                </c:pt>
                <c:pt idx="229">
                  <c:v>34000</c:v>
                </c:pt>
                <c:pt idx="230">
                  <c:v>34028</c:v>
                </c:pt>
                <c:pt idx="231">
                  <c:v>34059</c:v>
                </c:pt>
                <c:pt idx="232">
                  <c:v>34089</c:v>
                </c:pt>
                <c:pt idx="233">
                  <c:v>34120</c:v>
                </c:pt>
                <c:pt idx="234">
                  <c:v>34150</c:v>
                </c:pt>
                <c:pt idx="235">
                  <c:v>34181</c:v>
                </c:pt>
                <c:pt idx="236">
                  <c:v>34212</c:v>
                </c:pt>
                <c:pt idx="237">
                  <c:v>34242</c:v>
                </c:pt>
                <c:pt idx="238">
                  <c:v>34273</c:v>
                </c:pt>
                <c:pt idx="239">
                  <c:v>34303</c:v>
                </c:pt>
                <c:pt idx="240">
                  <c:v>34334</c:v>
                </c:pt>
                <c:pt idx="241">
                  <c:v>34365</c:v>
                </c:pt>
                <c:pt idx="242">
                  <c:v>34393</c:v>
                </c:pt>
                <c:pt idx="243">
                  <c:v>34424</c:v>
                </c:pt>
                <c:pt idx="244">
                  <c:v>34454</c:v>
                </c:pt>
                <c:pt idx="245">
                  <c:v>34485</c:v>
                </c:pt>
                <c:pt idx="246">
                  <c:v>34515</c:v>
                </c:pt>
                <c:pt idx="247">
                  <c:v>34546</c:v>
                </c:pt>
                <c:pt idx="248">
                  <c:v>34577</c:v>
                </c:pt>
                <c:pt idx="249">
                  <c:v>34607</c:v>
                </c:pt>
                <c:pt idx="250">
                  <c:v>34638</c:v>
                </c:pt>
                <c:pt idx="251">
                  <c:v>34668</c:v>
                </c:pt>
                <c:pt idx="252">
                  <c:v>34699</c:v>
                </c:pt>
                <c:pt idx="253">
                  <c:v>34730</c:v>
                </c:pt>
                <c:pt idx="254">
                  <c:v>34758</c:v>
                </c:pt>
                <c:pt idx="255">
                  <c:v>34789</c:v>
                </c:pt>
                <c:pt idx="256">
                  <c:v>34819</c:v>
                </c:pt>
                <c:pt idx="257">
                  <c:v>34850</c:v>
                </c:pt>
                <c:pt idx="258">
                  <c:v>34880</c:v>
                </c:pt>
                <c:pt idx="259">
                  <c:v>34911</c:v>
                </c:pt>
                <c:pt idx="260">
                  <c:v>34942</c:v>
                </c:pt>
                <c:pt idx="261">
                  <c:v>34972</c:v>
                </c:pt>
                <c:pt idx="262">
                  <c:v>35003</c:v>
                </c:pt>
                <c:pt idx="263">
                  <c:v>35033</c:v>
                </c:pt>
                <c:pt idx="264">
                  <c:v>35064</c:v>
                </c:pt>
                <c:pt idx="265">
                  <c:v>35095</c:v>
                </c:pt>
                <c:pt idx="266">
                  <c:v>35124</c:v>
                </c:pt>
                <c:pt idx="267">
                  <c:v>35155</c:v>
                </c:pt>
                <c:pt idx="268">
                  <c:v>35185</c:v>
                </c:pt>
                <c:pt idx="269">
                  <c:v>35216</c:v>
                </c:pt>
                <c:pt idx="270">
                  <c:v>35246</c:v>
                </c:pt>
                <c:pt idx="271">
                  <c:v>35277</c:v>
                </c:pt>
                <c:pt idx="272">
                  <c:v>35308</c:v>
                </c:pt>
                <c:pt idx="273">
                  <c:v>35338</c:v>
                </c:pt>
                <c:pt idx="274">
                  <c:v>35369</c:v>
                </c:pt>
                <c:pt idx="275">
                  <c:v>35399</c:v>
                </c:pt>
                <c:pt idx="276">
                  <c:v>35430</c:v>
                </c:pt>
                <c:pt idx="277">
                  <c:v>35461</c:v>
                </c:pt>
                <c:pt idx="278">
                  <c:v>35489</c:v>
                </c:pt>
                <c:pt idx="279">
                  <c:v>35520</c:v>
                </c:pt>
                <c:pt idx="280">
                  <c:v>35550</c:v>
                </c:pt>
                <c:pt idx="281">
                  <c:v>35581</c:v>
                </c:pt>
                <c:pt idx="282">
                  <c:v>35611</c:v>
                </c:pt>
                <c:pt idx="283">
                  <c:v>35642</c:v>
                </c:pt>
                <c:pt idx="284">
                  <c:v>35673</c:v>
                </c:pt>
                <c:pt idx="285">
                  <c:v>35703</c:v>
                </c:pt>
                <c:pt idx="286">
                  <c:v>35734</c:v>
                </c:pt>
                <c:pt idx="287">
                  <c:v>35764</c:v>
                </c:pt>
                <c:pt idx="288">
                  <c:v>35795</c:v>
                </c:pt>
                <c:pt idx="289">
                  <c:v>35826</c:v>
                </c:pt>
                <c:pt idx="290">
                  <c:v>35854</c:v>
                </c:pt>
                <c:pt idx="291">
                  <c:v>35885</c:v>
                </c:pt>
                <c:pt idx="292">
                  <c:v>35915</c:v>
                </c:pt>
                <c:pt idx="293">
                  <c:v>35946</c:v>
                </c:pt>
                <c:pt idx="294">
                  <c:v>35976</c:v>
                </c:pt>
                <c:pt idx="295">
                  <c:v>36007</c:v>
                </c:pt>
                <c:pt idx="296">
                  <c:v>36038</c:v>
                </c:pt>
                <c:pt idx="297">
                  <c:v>36068</c:v>
                </c:pt>
                <c:pt idx="298">
                  <c:v>36099</c:v>
                </c:pt>
                <c:pt idx="299">
                  <c:v>36129</c:v>
                </c:pt>
                <c:pt idx="300">
                  <c:v>36160</c:v>
                </c:pt>
                <c:pt idx="301">
                  <c:v>36191</c:v>
                </c:pt>
                <c:pt idx="302">
                  <c:v>36219</c:v>
                </c:pt>
                <c:pt idx="303">
                  <c:v>36250</c:v>
                </c:pt>
                <c:pt idx="304">
                  <c:v>36280</c:v>
                </c:pt>
                <c:pt idx="305">
                  <c:v>36311</c:v>
                </c:pt>
                <c:pt idx="306">
                  <c:v>36341</c:v>
                </c:pt>
                <c:pt idx="307">
                  <c:v>36372</c:v>
                </c:pt>
                <c:pt idx="308">
                  <c:v>36403</c:v>
                </c:pt>
                <c:pt idx="309">
                  <c:v>36433</c:v>
                </c:pt>
                <c:pt idx="310">
                  <c:v>36464</c:v>
                </c:pt>
                <c:pt idx="311">
                  <c:v>36494</c:v>
                </c:pt>
                <c:pt idx="312">
                  <c:v>36525</c:v>
                </c:pt>
                <c:pt idx="313">
                  <c:v>36556</c:v>
                </c:pt>
                <c:pt idx="314">
                  <c:v>36585</c:v>
                </c:pt>
                <c:pt idx="315">
                  <c:v>36616</c:v>
                </c:pt>
                <c:pt idx="316">
                  <c:v>36646</c:v>
                </c:pt>
                <c:pt idx="317">
                  <c:v>36677</c:v>
                </c:pt>
                <c:pt idx="318">
                  <c:v>36707</c:v>
                </c:pt>
                <c:pt idx="319">
                  <c:v>36738</c:v>
                </c:pt>
                <c:pt idx="320">
                  <c:v>36769</c:v>
                </c:pt>
                <c:pt idx="321">
                  <c:v>36799</c:v>
                </c:pt>
                <c:pt idx="322">
                  <c:v>36830</c:v>
                </c:pt>
                <c:pt idx="323">
                  <c:v>36860</c:v>
                </c:pt>
                <c:pt idx="324">
                  <c:v>36891</c:v>
                </c:pt>
                <c:pt idx="325">
                  <c:v>36922</c:v>
                </c:pt>
                <c:pt idx="326">
                  <c:v>36950</c:v>
                </c:pt>
                <c:pt idx="327">
                  <c:v>36981</c:v>
                </c:pt>
                <c:pt idx="328">
                  <c:v>37011</c:v>
                </c:pt>
                <c:pt idx="329">
                  <c:v>37042</c:v>
                </c:pt>
                <c:pt idx="330">
                  <c:v>37072</c:v>
                </c:pt>
                <c:pt idx="331">
                  <c:v>37103</c:v>
                </c:pt>
                <c:pt idx="332">
                  <c:v>37134</c:v>
                </c:pt>
                <c:pt idx="333">
                  <c:v>37164</c:v>
                </c:pt>
                <c:pt idx="334">
                  <c:v>37195</c:v>
                </c:pt>
                <c:pt idx="335">
                  <c:v>37225</c:v>
                </c:pt>
                <c:pt idx="336">
                  <c:v>37256</c:v>
                </c:pt>
                <c:pt idx="337">
                  <c:v>37287</c:v>
                </c:pt>
                <c:pt idx="338">
                  <c:v>37315</c:v>
                </c:pt>
                <c:pt idx="339">
                  <c:v>37346</c:v>
                </c:pt>
                <c:pt idx="340">
                  <c:v>37376</c:v>
                </c:pt>
                <c:pt idx="341">
                  <c:v>37407</c:v>
                </c:pt>
                <c:pt idx="342">
                  <c:v>37437</c:v>
                </c:pt>
                <c:pt idx="343">
                  <c:v>37468</c:v>
                </c:pt>
                <c:pt idx="344">
                  <c:v>37499</c:v>
                </c:pt>
                <c:pt idx="345">
                  <c:v>37529</c:v>
                </c:pt>
                <c:pt idx="346">
                  <c:v>37560</c:v>
                </c:pt>
                <c:pt idx="347">
                  <c:v>37590</c:v>
                </c:pt>
                <c:pt idx="348">
                  <c:v>37621</c:v>
                </c:pt>
                <c:pt idx="349">
                  <c:v>37652</c:v>
                </c:pt>
                <c:pt idx="350">
                  <c:v>37680</c:v>
                </c:pt>
                <c:pt idx="351">
                  <c:v>37711</c:v>
                </c:pt>
                <c:pt idx="352">
                  <c:v>37741</c:v>
                </c:pt>
                <c:pt idx="353">
                  <c:v>37772</c:v>
                </c:pt>
                <c:pt idx="354">
                  <c:v>37802</c:v>
                </c:pt>
                <c:pt idx="355">
                  <c:v>37833</c:v>
                </c:pt>
                <c:pt idx="356">
                  <c:v>37864</c:v>
                </c:pt>
                <c:pt idx="357">
                  <c:v>37894</c:v>
                </c:pt>
                <c:pt idx="358">
                  <c:v>37925</c:v>
                </c:pt>
                <c:pt idx="359">
                  <c:v>37955</c:v>
                </c:pt>
                <c:pt idx="360">
                  <c:v>37986</c:v>
                </c:pt>
                <c:pt idx="361">
                  <c:v>38017</c:v>
                </c:pt>
                <c:pt idx="362">
                  <c:v>38046</c:v>
                </c:pt>
                <c:pt idx="363">
                  <c:v>38077</c:v>
                </c:pt>
                <c:pt idx="364">
                  <c:v>38107</c:v>
                </c:pt>
                <c:pt idx="365">
                  <c:v>38138</c:v>
                </c:pt>
                <c:pt idx="366">
                  <c:v>38168</c:v>
                </c:pt>
                <c:pt idx="367">
                  <c:v>38199</c:v>
                </c:pt>
                <c:pt idx="368">
                  <c:v>38230</c:v>
                </c:pt>
                <c:pt idx="369">
                  <c:v>38260</c:v>
                </c:pt>
                <c:pt idx="370">
                  <c:v>38291</c:v>
                </c:pt>
                <c:pt idx="371">
                  <c:v>38321</c:v>
                </c:pt>
                <c:pt idx="372">
                  <c:v>38352</c:v>
                </c:pt>
                <c:pt idx="373">
                  <c:v>38383</c:v>
                </c:pt>
                <c:pt idx="374">
                  <c:v>38411</c:v>
                </c:pt>
                <c:pt idx="375">
                  <c:v>38442</c:v>
                </c:pt>
                <c:pt idx="376">
                  <c:v>38472</c:v>
                </c:pt>
                <c:pt idx="377">
                  <c:v>38503</c:v>
                </c:pt>
                <c:pt idx="378">
                  <c:v>38533</c:v>
                </c:pt>
                <c:pt idx="379">
                  <c:v>38564</c:v>
                </c:pt>
                <c:pt idx="380">
                  <c:v>38595</c:v>
                </c:pt>
                <c:pt idx="381">
                  <c:v>38625</c:v>
                </c:pt>
                <c:pt idx="382">
                  <c:v>38656</c:v>
                </c:pt>
                <c:pt idx="383">
                  <c:v>38686</c:v>
                </c:pt>
                <c:pt idx="384">
                  <c:v>38717</c:v>
                </c:pt>
                <c:pt idx="385">
                  <c:v>38748</c:v>
                </c:pt>
                <c:pt idx="386">
                  <c:v>38776</c:v>
                </c:pt>
                <c:pt idx="387">
                  <c:v>38807</c:v>
                </c:pt>
                <c:pt idx="388">
                  <c:v>38837</c:v>
                </c:pt>
                <c:pt idx="389">
                  <c:v>38868</c:v>
                </c:pt>
                <c:pt idx="390">
                  <c:v>38898</c:v>
                </c:pt>
                <c:pt idx="391">
                  <c:v>38929</c:v>
                </c:pt>
                <c:pt idx="392">
                  <c:v>38960</c:v>
                </c:pt>
                <c:pt idx="393">
                  <c:v>38990</c:v>
                </c:pt>
                <c:pt idx="394">
                  <c:v>39021</c:v>
                </c:pt>
                <c:pt idx="395">
                  <c:v>39051</c:v>
                </c:pt>
                <c:pt idx="396">
                  <c:v>39082</c:v>
                </c:pt>
                <c:pt idx="397">
                  <c:v>39113</c:v>
                </c:pt>
                <c:pt idx="398">
                  <c:v>39141</c:v>
                </c:pt>
                <c:pt idx="399">
                  <c:v>39172</c:v>
                </c:pt>
                <c:pt idx="400">
                  <c:v>39202</c:v>
                </c:pt>
                <c:pt idx="401">
                  <c:v>39233</c:v>
                </c:pt>
                <c:pt idx="402">
                  <c:v>39263</c:v>
                </c:pt>
                <c:pt idx="403">
                  <c:v>39294</c:v>
                </c:pt>
                <c:pt idx="404">
                  <c:v>39325</c:v>
                </c:pt>
                <c:pt idx="405">
                  <c:v>39355</c:v>
                </c:pt>
                <c:pt idx="406">
                  <c:v>39386</c:v>
                </c:pt>
                <c:pt idx="407">
                  <c:v>39416</c:v>
                </c:pt>
                <c:pt idx="408">
                  <c:v>39447</c:v>
                </c:pt>
                <c:pt idx="409">
                  <c:v>39478</c:v>
                </c:pt>
                <c:pt idx="410">
                  <c:v>39507</c:v>
                </c:pt>
                <c:pt idx="411">
                  <c:v>39538</c:v>
                </c:pt>
                <c:pt idx="412">
                  <c:v>39568</c:v>
                </c:pt>
                <c:pt idx="413">
                  <c:v>39599</c:v>
                </c:pt>
                <c:pt idx="414">
                  <c:v>39629</c:v>
                </c:pt>
                <c:pt idx="415">
                  <c:v>39660</c:v>
                </c:pt>
                <c:pt idx="416">
                  <c:v>39691</c:v>
                </c:pt>
                <c:pt idx="417">
                  <c:v>39721</c:v>
                </c:pt>
                <c:pt idx="418">
                  <c:v>39752</c:v>
                </c:pt>
                <c:pt idx="419">
                  <c:v>39782</c:v>
                </c:pt>
                <c:pt idx="420">
                  <c:v>39813</c:v>
                </c:pt>
                <c:pt idx="421">
                  <c:v>39844</c:v>
                </c:pt>
                <c:pt idx="422">
                  <c:v>39872</c:v>
                </c:pt>
                <c:pt idx="423">
                  <c:v>39903</c:v>
                </c:pt>
                <c:pt idx="424">
                  <c:v>39933</c:v>
                </c:pt>
                <c:pt idx="425">
                  <c:v>39964</c:v>
                </c:pt>
                <c:pt idx="426">
                  <c:v>39994</c:v>
                </c:pt>
                <c:pt idx="427">
                  <c:v>40025</c:v>
                </c:pt>
                <c:pt idx="428">
                  <c:v>40056</c:v>
                </c:pt>
                <c:pt idx="429">
                  <c:v>40086</c:v>
                </c:pt>
                <c:pt idx="430">
                  <c:v>40117</c:v>
                </c:pt>
                <c:pt idx="431">
                  <c:v>40147</c:v>
                </c:pt>
                <c:pt idx="432">
                  <c:v>40178</c:v>
                </c:pt>
                <c:pt idx="433">
                  <c:v>40209</c:v>
                </c:pt>
                <c:pt idx="434">
                  <c:v>40237</c:v>
                </c:pt>
                <c:pt idx="435">
                  <c:v>40268</c:v>
                </c:pt>
                <c:pt idx="436">
                  <c:v>40298</c:v>
                </c:pt>
                <c:pt idx="437">
                  <c:v>40329</c:v>
                </c:pt>
                <c:pt idx="438">
                  <c:v>40359</c:v>
                </c:pt>
                <c:pt idx="439">
                  <c:v>40390</c:v>
                </c:pt>
                <c:pt idx="440">
                  <c:v>40421</c:v>
                </c:pt>
                <c:pt idx="441">
                  <c:v>40451</c:v>
                </c:pt>
                <c:pt idx="442">
                  <c:v>40482</c:v>
                </c:pt>
                <c:pt idx="443">
                  <c:v>40512</c:v>
                </c:pt>
                <c:pt idx="444">
                  <c:v>40543</c:v>
                </c:pt>
                <c:pt idx="445">
                  <c:v>40574</c:v>
                </c:pt>
                <c:pt idx="446">
                  <c:v>40602</c:v>
                </c:pt>
                <c:pt idx="447">
                  <c:v>40633</c:v>
                </c:pt>
                <c:pt idx="448">
                  <c:v>40663</c:v>
                </c:pt>
                <c:pt idx="449">
                  <c:v>40694</c:v>
                </c:pt>
                <c:pt idx="450">
                  <c:v>40724</c:v>
                </c:pt>
                <c:pt idx="451">
                  <c:v>40755</c:v>
                </c:pt>
                <c:pt idx="452">
                  <c:v>40786</c:v>
                </c:pt>
                <c:pt idx="453">
                  <c:v>40816</c:v>
                </c:pt>
                <c:pt idx="454">
                  <c:v>40847</c:v>
                </c:pt>
                <c:pt idx="455">
                  <c:v>40877</c:v>
                </c:pt>
                <c:pt idx="456">
                  <c:v>40908</c:v>
                </c:pt>
                <c:pt idx="457">
                  <c:v>40939</c:v>
                </c:pt>
                <c:pt idx="458">
                  <c:v>40968</c:v>
                </c:pt>
                <c:pt idx="459">
                  <c:v>40999</c:v>
                </c:pt>
                <c:pt idx="460">
                  <c:v>41029</c:v>
                </c:pt>
                <c:pt idx="461">
                  <c:v>41060</c:v>
                </c:pt>
                <c:pt idx="462">
                  <c:v>41090</c:v>
                </c:pt>
                <c:pt idx="463">
                  <c:v>41121</c:v>
                </c:pt>
                <c:pt idx="464">
                  <c:v>41152</c:v>
                </c:pt>
                <c:pt idx="465">
                  <c:v>41182</c:v>
                </c:pt>
                <c:pt idx="466">
                  <c:v>41213</c:v>
                </c:pt>
                <c:pt idx="467">
                  <c:v>41243</c:v>
                </c:pt>
                <c:pt idx="468">
                  <c:v>41274</c:v>
                </c:pt>
                <c:pt idx="469">
                  <c:v>41305</c:v>
                </c:pt>
                <c:pt idx="470">
                  <c:v>41333</c:v>
                </c:pt>
                <c:pt idx="471">
                  <c:v>41364</c:v>
                </c:pt>
                <c:pt idx="472">
                  <c:v>41394</c:v>
                </c:pt>
                <c:pt idx="473">
                  <c:v>41425</c:v>
                </c:pt>
                <c:pt idx="474">
                  <c:v>41455</c:v>
                </c:pt>
                <c:pt idx="475">
                  <c:v>41486</c:v>
                </c:pt>
                <c:pt idx="476">
                  <c:v>41517</c:v>
                </c:pt>
                <c:pt idx="477">
                  <c:v>41547</c:v>
                </c:pt>
                <c:pt idx="478">
                  <c:v>41578</c:v>
                </c:pt>
              </c:numCache>
            </c:numRef>
          </c:cat>
          <c:val>
            <c:numRef>
              <c:f>Sheet1!$B$2:$B$480</c:f>
              <c:numCache>
                <c:formatCode>0.00%</c:formatCode>
                <c:ptCount val="479"/>
                <c:pt idx="0">
                  <c:v>0.67297557020942844</c:v>
                </c:pt>
                <c:pt idx="1">
                  <c:v>0.69800623961597918</c:v>
                </c:pt>
                <c:pt idx="2">
                  <c:v>0.70891318350208365</c:v>
                </c:pt>
                <c:pt idx="3">
                  <c:v>0.71704288541034855</c:v>
                </c:pt>
                <c:pt idx="4">
                  <c:v>0.7325957081933927</c:v>
                </c:pt>
                <c:pt idx="5">
                  <c:v>0.87709467829682319</c:v>
                </c:pt>
                <c:pt idx="6">
                  <c:v>0.91313542078302989</c:v>
                </c:pt>
                <c:pt idx="7">
                  <c:v>0.9158927892730514</c:v>
                </c:pt>
                <c:pt idx="8">
                  <c:v>0.95607031272415266</c:v>
                </c:pt>
                <c:pt idx="9">
                  <c:v>0.74112985755553895</c:v>
                </c:pt>
                <c:pt idx="10">
                  <c:v>0.56078796905635264</c:v>
                </c:pt>
                <c:pt idx="11">
                  <c:v>0.59307263659990017</c:v>
                </c:pt>
                <c:pt idx="12">
                  <c:v>0.60116379970250711</c:v>
                </c:pt>
                <c:pt idx="13">
                  <c:v>0.68611587317939404</c:v>
                </c:pt>
                <c:pt idx="14">
                  <c:v>0.66719238896746402</c:v>
                </c:pt>
                <c:pt idx="15">
                  <c:v>0.67107867212014982</c:v>
                </c:pt>
                <c:pt idx="16">
                  <c:v>0.664376136627023</c:v>
                </c:pt>
                <c:pt idx="17">
                  <c:v>0.6389224730469798</c:v>
                </c:pt>
                <c:pt idx="18">
                  <c:v>0.65454464410922275</c:v>
                </c:pt>
                <c:pt idx="19">
                  <c:v>0.64247139777008722</c:v>
                </c:pt>
                <c:pt idx="20">
                  <c:v>0.63581297162360007</c:v>
                </c:pt>
                <c:pt idx="21">
                  <c:v>0.63010771083029782</c:v>
                </c:pt>
                <c:pt idx="22">
                  <c:v>0.60138130040338733</c:v>
                </c:pt>
                <c:pt idx="23">
                  <c:v>0.53587830790545332</c:v>
                </c:pt>
                <c:pt idx="24">
                  <c:v>0.53299595236399078</c:v>
                </c:pt>
                <c:pt idx="25">
                  <c:v>0.60101640481903895</c:v>
                </c:pt>
                <c:pt idx="26">
                  <c:v>0.60386190766828252</c:v>
                </c:pt>
                <c:pt idx="27">
                  <c:v>0.60164858837321444</c:v>
                </c:pt>
                <c:pt idx="28">
                  <c:v>0.58594201180033245</c:v>
                </c:pt>
                <c:pt idx="29">
                  <c:v>0.56834695677298963</c:v>
                </c:pt>
                <c:pt idx="30">
                  <c:v>0.57910448734783027</c:v>
                </c:pt>
                <c:pt idx="31">
                  <c:v>0.5460371928234522</c:v>
                </c:pt>
                <c:pt idx="32">
                  <c:v>0.5008921913184553</c:v>
                </c:pt>
                <c:pt idx="33">
                  <c:v>0.58668890489316361</c:v>
                </c:pt>
                <c:pt idx="34">
                  <c:v>0.74180613671539675</c:v>
                </c:pt>
                <c:pt idx="35">
                  <c:v>0.7069938470318835</c:v>
                </c:pt>
                <c:pt idx="36">
                  <c:v>0.71381892804905833</c:v>
                </c:pt>
                <c:pt idx="37">
                  <c:v>0.52327363029891982</c:v>
                </c:pt>
                <c:pt idx="38">
                  <c:v>0.5482473022428096</c:v>
                </c:pt>
                <c:pt idx="39">
                  <c:v>0.54881475802710789</c:v>
                </c:pt>
                <c:pt idx="40">
                  <c:v>0.56214406442188258</c:v>
                </c:pt>
                <c:pt idx="41">
                  <c:v>0.64259105914514281</c:v>
                </c:pt>
                <c:pt idx="42">
                  <c:v>0.61849387786362708</c:v>
                </c:pt>
                <c:pt idx="43">
                  <c:v>0.63656396445504515</c:v>
                </c:pt>
                <c:pt idx="44">
                  <c:v>0.62456616686807898</c:v>
                </c:pt>
                <c:pt idx="45">
                  <c:v>0.53645893453588467</c:v>
                </c:pt>
                <c:pt idx="46">
                  <c:v>0.65904972660960104</c:v>
                </c:pt>
                <c:pt idx="47">
                  <c:v>0.66575677314981263</c:v>
                </c:pt>
                <c:pt idx="48">
                  <c:v>0.67188113156264595</c:v>
                </c:pt>
                <c:pt idx="49">
                  <c:v>0.4682259784565268</c:v>
                </c:pt>
                <c:pt idx="50">
                  <c:v>0.45467608952839478</c:v>
                </c:pt>
                <c:pt idx="51">
                  <c:v>0.50596788435684381</c:v>
                </c:pt>
                <c:pt idx="52">
                  <c:v>0.4282294422332053</c:v>
                </c:pt>
                <c:pt idx="53">
                  <c:v>0.37346696360064291</c:v>
                </c:pt>
                <c:pt idx="54">
                  <c:v>0.37239202926362613</c:v>
                </c:pt>
                <c:pt idx="55">
                  <c:v>0.36946034413088469</c:v>
                </c:pt>
                <c:pt idx="56">
                  <c:v>0.398425800220019</c:v>
                </c:pt>
                <c:pt idx="57">
                  <c:v>0.41798051739958247</c:v>
                </c:pt>
                <c:pt idx="58">
                  <c:v>0.55018535524535228</c:v>
                </c:pt>
                <c:pt idx="59">
                  <c:v>0.55225604934456141</c:v>
                </c:pt>
                <c:pt idx="60">
                  <c:v>0.525534381971279</c:v>
                </c:pt>
                <c:pt idx="61">
                  <c:v>0.60292852581576062</c:v>
                </c:pt>
                <c:pt idx="62">
                  <c:v>0.59256663885694238</c:v>
                </c:pt>
                <c:pt idx="63">
                  <c:v>0.62779891078383365</c:v>
                </c:pt>
                <c:pt idx="64">
                  <c:v>0.62719710500846282</c:v>
                </c:pt>
                <c:pt idx="65">
                  <c:v>0.63430727867444325</c:v>
                </c:pt>
                <c:pt idx="66">
                  <c:v>0.68736356183700731</c:v>
                </c:pt>
                <c:pt idx="67">
                  <c:v>0.68915143993026573</c:v>
                </c:pt>
                <c:pt idx="68">
                  <c:v>0.77318710136590296</c:v>
                </c:pt>
                <c:pt idx="69">
                  <c:v>0.77895091261158433</c:v>
                </c:pt>
                <c:pt idx="70">
                  <c:v>0.91097474948914714</c:v>
                </c:pt>
                <c:pt idx="71">
                  <c:v>0.88323466818871299</c:v>
                </c:pt>
                <c:pt idx="72">
                  <c:v>0.88508543234960446</c:v>
                </c:pt>
                <c:pt idx="73">
                  <c:v>0.92013904990172912</c:v>
                </c:pt>
                <c:pt idx="74">
                  <c:v>0.93813663086458976</c:v>
                </c:pt>
                <c:pt idx="75">
                  <c:v>0.955798964693932</c:v>
                </c:pt>
                <c:pt idx="76">
                  <c:v>0.97702439313141221</c:v>
                </c:pt>
                <c:pt idx="77">
                  <c:v>0.97711682257652444</c:v>
                </c:pt>
                <c:pt idx="78">
                  <c:v>0.98563010113215554</c:v>
                </c:pt>
                <c:pt idx="79">
                  <c:v>1.0058479616194029</c:v>
                </c:pt>
                <c:pt idx="80">
                  <c:v>1.0090044233450381</c:v>
                </c:pt>
                <c:pt idx="81">
                  <c:v>1.0013911607736918</c:v>
                </c:pt>
                <c:pt idx="82">
                  <c:v>1.0784957900910936</c:v>
                </c:pt>
                <c:pt idx="83">
                  <c:v>0.8591836226558367</c:v>
                </c:pt>
                <c:pt idx="84">
                  <c:v>0.84698894914364431</c:v>
                </c:pt>
                <c:pt idx="85">
                  <c:v>0.79484914708824705</c:v>
                </c:pt>
                <c:pt idx="86">
                  <c:v>0.81462342434842505</c:v>
                </c:pt>
                <c:pt idx="87">
                  <c:v>0.79426194303935593</c:v>
                </c:pt>
                <c:pt idx="88">
                  <c:v>0.78603625158315216</c:v>
                </c:pt>
                <c:pt idx="89">
                  <c:v>0.78720527760981462</c:v>
                </c:pt>
                <c:pt idx="90">
                  <c:v>0.74823908459353394</c:v>
                </c:pt>
                <c:pt idx="91">
                  <c:v>0.75390020234392929</c:v>
                </c:pt>
                <c:pt idx="92">
                  <c:v>0.6912131707634096</c:v>
                </c:pt>
                <c:pt idx="93">
                  <c:v>0.71181015402889736</c:v>
                </c:pt>
                <c:pt idx="94">
                  <c:v>0.63787374707172706</c:v>
                </c:pt>
                <c:pt idx="95">
                  <c:v>0.64756105738005321</c:v>
                </c:pt>
                <c:pt idx="96">
                  <c:v>0.63859872842136056</c:v>
                </c:pt>
                <c:pt idx="97">
                  <c:v>0.60692563715448689</c:v>
                </c:pt>
                <c:pt idx="98">
                  <c:v>0.59749186797035447</c:v>
                </c:pt>
                <c:pt idx="99">
                  <c:v>0.45511486113185423</c:v>
                </c:pt>
                <c:pt idx="100">
                  <c:v>0.48559969445205653</c:v>
                </c:pt>
                <c:pt idx="101">
                  <c:v>0.46808239380888178</c:v>
                </c:pt>
                <c:pt idx="102">
                  <c:v>0.45982960813878976</c:v>
                </c:pt>
                <c:pt idx="103">
                  <c:v>0.38977987176547985</c:v>
                </c:pt>
                <c:pt idx="104">
                  <c:v>0.35622132359717329</c:v>
                </c:pt>
                <c:pt idx="105">
                  <c:v>0.37806113376725525</c:v>
                </c:pt>
                <c:pt idx="106">
                  <c:v>0.43856638672576975</c:v>
                </c:pt>
                <c:pt idx="107">
                  <c:v>0.57890520937277101</c:v>
                </c:pt>
                <c:pt idx="108">
                  <c:v>0.5795181700507791</c:v>
                </c:pt>
                <c:pt idx="109">
                  <c:v>0.62263854258420503</c:v>
                </c:pt>
                <c:pt idx="110">
                  <c:v>0.61210732547980895</c:v>
                </c:pt>
                <c:pt idx="111">
                  <c:v>0.65323796148301172</c:v>
                </c:pt>
                <c:pt idx="112">
                  <c:v>0.66652719155613949</c:v>
                </c:pt>
                <c:pt idx="113">
                  <c:v>0.66730083126070605</c:v>
                </c:pt>
                <c:pt idx="114">
                  <c:v>0.66869744184270885</c:v>
                </c:pt>
                <c:pt idx="115">
                  <c:v>0.67323485532660232</c:v>
                </c:pt>
                <c:pt idx="116">
                  <c:v>0.66611628691675029</c:v>
                </c:pt>
                <c:pt idx="117">
                  <c:v>0.61913007233120909</c:v>
                </c:pt>
                <c:pt idx="118">
                  <c:v>0.57240844039397176</c:v>
                </c:pt>
                <c:pt idx="119">
                  <c:v>0.570132025197986</c:v>
                </c:pt>
                <c:pt idx="120">
                  <c:v>0.55212480268797504</c:v>
                </c:pt>
                <c:pt idx="121">
                  <c:v>0.52571501616699801</c:v>
                </c:pt>
                <c:pt idx="122">
                  <c:v>0.50180729723174844</c:v>
                </c:pt>
                <c:pt idx="123">
                  <c:v>0.48754121354822599</c:v>
                </c:pt>
                <c:pt idx="124">
                  <c:v>0.49126160737695551</c:v>
                </c:pt>
                <c:pt idx="125">
                  <c:v>0.50087964546908459</c:v>
                </c:pt>
                <c:pt idx="126">
                  <c:v>0.45654500425512229</c:v>
                </c:pt>
                <c:pt idx="127">
                  <c:v>0.47495411237581292</c:v>
                </c:pt>
                <c:pt idx="128">
                  <c:v>0.492256349870976</c:v>
                </c:pt>
                <c:pt idx="129">
                  <c:v>0.46903482976138511</c:v>
                </c:pt>
                <c:pt idx="130">
                  <c:v>0.36711410036361564</c:v>
                </c:pt>
                <c:pt idx="131">
                  <c:v>0.35674302192496549</c:v>
                </c:pt>
                <c:pt idx="132">
                  <c:v>0.35389529301213218</c:v>
                </c:pt>
                <c:pt idx="133">
                  <c:v>0.35092289499086038</c:v>
                </c:pt>
                <c:pt idx="134">
                  <c:v>0.36770631849150193</c:v>
                </c:pt>
                <c:pt idx="135">
                  <c:v>0.31724119398384903</c:v>
                </c:pt>
                <c:pt idx="136">
                  <c:v>0.26301469804049687</c:v>
                </c:pt>
                <c:pt idx="137">
                  <c:v>0.26640478003504864</c:v>
                </c:pt>
                <c:pt idx="138">
                  <c:v>0.27379767968101426</c:v>
                </c:pt>
                <c:pt idx="139">
                  <c:v>0.23326302149360673</c:v>
                </c:pt>
                <c:pt idx="140">
                  <c:v>0.24581892102605379</c:v>
                </c:pt>
                <c:pt idx="141">
                  <c:v>0.29148407842735802</c:v>
                </c:pt>
                <c:pt idx="142">
                  <c:v>0.32146921013259555</c:v>
                </c:pt>
                <c:pt idx="143">
                  <c:v>0.25826770981562158</c:v>
                </c:pt>
                <c:pt idx="144">
                  <c:v>0.27932309017588125</c:v>
                </c:pt>
                <c:pt idx="145">
                  <c:v>0.30204285831982114</c:v>
                </c:pt>
                <c:pt idx="146">
                  <c:v>0.29451353521087997</c:v>
                </c:pt>
                <c:pt idx="147">
                  <c:v>0.32826880823432064</c:v>
                </c:pt>
                <c:pt idx="148">
                  <c:v>0.33745395979451165</c:v>
                </c:pt>
                <c:pt idx="149">
                  <c:v>0.26911601079068237</c:v>
                </c:pt>
                <c:pt idx="150">
                  <c:v>0.25658252991946373</c:v>
                </c:pt>
                <c:pt idx="151">
                  <c:v>0.23684778220457053</c:v>
                </c:pt>
                <c:pt idx="152">
                  <c:v>0.24167072697236303</c:v>
                </c:pt>
                <c:pt idx="153">
                  <c:v>0.2779962504761489</c:v>
                </c:pt>
                <c:pt idx="154">
                  <c:v>0.2791768353495267</c:v>
                </c:pt>
                <c:pt idx="155">
                  <c:v>0.29128281747727364</c:v>
                </c:pt>
                <c:pt idx="156">
                  <c:v>0.31356795932887721</c:v>
                </c:pt>
                <c:pt idx="157">
                  <c:v>0.31122007209052854</c:v>
                </c:pt>
                <c:pt idx="158">
                  <c:v>0.31949925948304947</c:v>
                </c:pt>
                <c:pt idx="159">
                  <c:v>0.32262098127217792</c:v>
                </c:pt>
                <c:pt idx="160">
                  <c:v>0.33504860947209547</c:v>
                </c:pt>
                <c:pt idx="161">
                  <c:v>0.33582486256333305</c:v>
                </c:pt>
                <c:pt idx="162">
                  <c:v>0.33952747270224276</c:v>
                </c:pt>
                <c:pt idx="163">
                  <c:v>0.33684586278909789</c:v>
                </c:pt>
                <c:pt idx="164">
                  <c:v>0.31083215016397159</c:v>
                </c:pt>
                <c:pt idx="165">
                  <c:v>0.29926403812130681</c:v>
                </c:pt>
                <c:pt idx="166">
                  <c:v>0.49584473712300214</c:v>
                </c:pt>
                <c:pt idx="167">
                  <c:v>0.47318889146947474</c:v>
                </c:pt>
                <c:pt idx="168">
                  <c:v>0.47404540312624793</c:v>
                </c:pt>
                <c:pt idx="169">
                  <c:v>0.48327717696198158</c:v>
                </c:pt>
                <c:pt idx="170">
                  <c:v>0.49645791153382846</c:v>
                </c:pt>
                <c:pt idx="171">
                  <c:v>0.47885336862434297</c:v>
                </c:pt>
                <c:pt idx="172">
                  <c:v>0.47883859354293223</c:v>
                </c:pt>
                <c:pt idx="173">
                  <c:v>0.49691325094549055</c:v>
                </c:pt>
                <c:pt idx="174">
                  <c:v>0.49708736801758169</c:v>
                </c:pt>
                <c:pt idx="175">
                  <c:v>0.50970848530531432</c:v>
                </c:pt>
                <c:pt idx="176">
                  <c:v>0.50755426538343373</c:v>
                </c:pt>
                <c:pt idx="177">
                  <c:v>0.53133029506124263</c:v>
                </c:pt>
                <c:pt idx="178">
                  <c:v>0.5310772122666132</c:v>
                </c:pt>
                <c:pt idx="179">
                  <c:v>0.53465745146956878</c:v>
                </c:pt>
                <c:pt idx="180">
                  <c:v>0.5343835974561626</c:v>
                </c:pt>
                <c:pt idx="181">
                  <c:v>0.54147163308926438</c:v>
                </c:pt>
                <c:pt idx="182">
                  <c:v>0.53431460425784694</c:v>
                </c:pt>
                <c:pt idx="183">
                  <c:v>0.53525779625705083</c:v>
                </c:pt>
                <c:pt idx="184">
                  <c:v>0.53596785735377672</c:v>
                </c:pt>
                <c:pt idx="185">
                  <c:v>0.53103342195207881</c:v>
                </c:pt>
                <c:pt idx="186">
                  <c:v>0.52534045131088558</c:v>
                </c:pt>
                <c:pt idx="187">
                  <c:v>0.53145289947009178</c:v>
                </c:pt>
                <c:pt idx="188">
                  <c:v>0.54609757848398832</c:v>
                </c:pt>
                <c:pt idx="189">
                  <c:v>0.54769552652824827</c:v>
                </c:pt>
                <c:pt idx="190">
                  <c:v>0.33910106489595343</c:v>
                </c:pt>
                <c:pt idx="191">
                  <c:v>0.49315665124001118</c:v>
                </c:pt>
                <c:pt idx="192">
                  <c:v>0.4844301812776784</c:v>
                </c:pt>
                <c:pt idx="193">
                  <c:v>0.46771680694679124</c:v>
                </c:pt>
                <c:pt idx="194">
                  <c:v>0.44312034399704708</c:v>
                </c:pt>
                <c:pt idx="195">
                  <c:v>0.45910739041795395</c:v>
                </c:pt>
                <c:pt idx="196">
                  <c:v>0.46079843906081236</c:v>
                </c:pt>
                <c:pt idx="197">
                  <c:v>0.3657904942670468</c:v>
                </c:pt>
                <c:pt idx="198">
                  <c:v>0.33231311457166651</c:v>
                </c:pt>
                <c:pt idx="199">
                  <c:v>0.34441683594295369</c:v>
                </c:pt>
                <c:pt idx="200">
                  <c:v>0.4415634402734247</c:v>
                </c:pt>
                <c:pt idx="201">
                  <c:v>0.49980126449989715</c:v>
                </c:pt>
                <c:pt idx="202">
                  <c:v>0.50943537164510655</c:v>
                </c:pt>
                <c:pt idx="203">
                  <c:v>0.56223637289916661</c:v>
                </c:pt>
                <c:pt idx="204">
                  <c:v>0.55301713412915032</c:v>
                </c:pt>
                <c:pt idx="205">
                  <c:v>0.64154260196626789</c:v>
                </c:pt>
                <c:pt idx="206">
                  <c:v>0.61440234898089141</c:v>
                </c:pt>
                <c:pt idx="207">
                  <c:v>0.64144225877590555</c:v>
                </c:pt>
                <c:pt idx="208">
                  <c:v>0.63757779909247447</c:v>
                </c:pt>
                <c:pt idx="209">
                  <c:v>0.63950106314375932</c:v>
                </c:pt>
                <c:pt idx="210">
                  <c:v>0.64428534219748235</c:v>
                </c:pt>
                <c:pt idx="211">
                  <c:v>0.65475817636234024</c:v>
                </c:pt>
                <c:pt idx="212">
                  <c:v>0.64758430354781438</c:v>
                </c:pt>
                <c:pt idx="213">
                  <c:v>0.63311844010167573</c:v>
                </c:pt>
                <c:pt idx="214">
                  <c:v>0.62464545365093849</c:v>
                </c:pt>
                <c:pt idx="215">
                  <c:v>0.60858785515998515</c:v>
                </c:pt>
                <c:pt idx="216">
                  <c:v>0.6191105258177193</c:v>
                </c:pt>
                <c:pt idx="217">
                  <c:v>0.61109023595796719</c:v>
                </c:pt>
                <c:pt idx="218">
                  <c:v>0.6120079911105708</c:v>
                </c:pt>
                <c:pt idx="219">
                  <c:v>0.61553363885585066</c:v>
                </c:pt>
                <c:pt idx="220">
                  <c:v>0.61483386321087463</c:v>
                </c:pt>
                <c:pt idx="221">
                  <c:v>0.71468526293544188</c:v>
                </c:pt>
                <c:pt idx="222">
                  <c:v>0.72100664410887094</c:v>
                </c:pt>
                <c:pt idx="223">
                  <c:v>0.72562364351151487</c:v>
                </c:pt>
                <c:pt idx="224">
                  <c:v>0.69006780382336141</c:v>
                </c:pt>
                <c:pt idx="225">
                  <c:v>0.60373275164644391</c:v>
                </c:pt>
                <c:pt idx="226">
                  <c:v>0.57291118974403443</c:v>
                </c:pt>
                <c:pt idx="227">
                  <c:v>0.52372987904793011</c:v>
                </c:pt>
                <c:pt idx="228">
                  <c:v>0.5379337169316587</c:v>
                </c:pt>
                <c:pt idx="229">
                  <c:v>0.44429485016745995</c:v>
                </c:pt>
                <c:pt idx="230">
                  <c:v>0.502631774084629</c:v>
                </c:pt>
                <c:pt idx="231">
                  <c:v>0.48896768367375432</c:v>
                </c:pt>
                <c:pt idx="232">
                  <c:v>0.55690450586692986</c:v>
                </c:pt>
                <c:pt idx="233">
                  <c:v>0.54666541942964264</c:v>
                </c:pt>
                <c:pt idx="234">
                  <c:v>0.5066662416326474</c:v>
                </c:pt>
                <c:pt idx="235">
                  <c:v>0.52907091232372827</c:v>
                </c:pt>
                <c:pt idx="236">
                  <c:v>0.54411851272759071</c:v>
                </c:pt>
                <c:pt idx="237">
                  <c:v>0.54914032737774909</c:v>
                </c:pt>
                <c:pt idx="238">
                  <c:v>0.55055832710858166</c:v>
                </c:pt>
                <c:pt idx="239">
                  <c:v>0.64513416949389946</c:v>
                </c:pt>
                <c:pt idx="240">
                  <c:v>0.71318962523715546</c:v>
                </c:pt>
                <c:pt idx="241">
                  <c:v>0.7617792301536771</c:v>
                </c:pt>
                <c:pt idx="242">
                  <c:v>0.62229642678652708</c:v>
                </c:pt>
                <c:pt idx="243">
                  <c:v>0.6751885268422817</c:v>
                </c:pt>
                <c:pt idx="244">
                  <c:v>0.68749544518741501</c:v>
                </c:pt>
                <c:pt idx="245">
                  <c:v>0.6908014189981958</c:v>
                </c:pt>
                <c:pt idx="246">
                  <c:v>0.70283449170256651</c:v>
                </c:pt>
                <c:pt idx="247">
                  <c:v>0.6196374479768002</c:v>
                </c:pt>
                <c:pt idx="248">
                  <c:v>0.54473570375166303</c:v>
                </c:pt>
                <c:pt idx="249">
                  <c:v>0.57466529178882775</c:v>
                </c:pt>
                <c:pt idx="250">
                  <c:v>0.54780397904361222</c:v>
                </c:pt>
                <c:pt idx="251">
                  <c:v>0.62455097364261691</c:v>
                </c:pt>
                <c:pt idx="252">
                  <c:v>0.6604391162125961</c:v>
                </c:pt>
                <c:pt idx="253">
                  <c:v>0.58499669863656523</c:v>
                </c:pt>
                <c:pt idx="254">
                  <c:v>0.58950653141499643</c:v>
                </c:pt>
                <c:pt idx="255">
                  <c:v>0.47878846693212435</c:v>
                </c:pt>
                <c:pt idx="256">
                  <c:v>0.39548204115707775</c:v>
                </c:pt>
                <c:pt idx="257">
                  <c:v>0.48865416568884873</c:v>
                </c:pt>
                <c:pt idx="258">
                  <c:v>0.49801794488346746</c:v>
                </c:pt>
                <c:pt idx="259">
                  <c:v>0.50615709687339661</c:v>
                </c:pt>
                <c:pt idx="260">
                  <c:v>0.49332034254042173</c:v>
                </c:pt>
                <c:pt idx="261">
                  <c:v>0.52281535769984466</c:v>
                </c:pt>
                <c:pt idx="262">
                  <c:v>0.54781591207195979</c:v>
                </c:pt>
                <c:pt idx="263">
                  <c:v>0.4511217873727929</c:v>
                </c:pt>
                <c:pt idx="264">
                  <c:v>0.46182747929385964</c:v>
                </c:pt>
                <c:pt idx="265">
                  <c:v>0.44910778944634849</c:v>
                </c:pt>
                <c:pt idx="266">
                  <c:v>0.58102485704091955</c:v>
                </c:pt>
                <c:pt idx="267">
                  <c:v>0.54185215699238498</c:v>
                </c:pt>
                <c:pt idx="268">
                  <c:v>0.54773785310517975</c:v>
                </c:pt>
                <c:pt idx="269">
                  <c:v>0.57441087366549715</c:v>
                </c:pt>
                <c:pt idx="270">
                  <c:v>0.50762375847414976</c:v>
                </c:pt>
                <c:pt idx="271">
                  <c:v>0.35039603459105634</c:v>
                </c:pt>
                <c:pt idx="272">
                  <c:v>0.41288290202313999</c:v>
                </c:pt>
                <c:pt idx="273">
                  <c:v>0.3524136702899649</c:v>
                </c:pt>
                <c:pt idx="274">
                  <c:v>0.33970127341887929</c:v>
                </c:pt>
                <c:pt idx="275">
                  <c:v>0.25243536079188234</c:v>
                </c:pt>
                <c:pt idx="276">
                  <c:v>6.3921678437272866E-2</c:v>
                </c:pt>
                <c:pt idx="277">
                  <c:v>4.0149424217683194E-2</c:v>
                </c:pt>
                <c:pt idx="278">
                  <c:v>6.6302927877171E-2</c:v>
                </c:pt>
                <c:pt idx="279">
                  <c:v>0.13229874128826574</c:v>
                </c:pt>
                <c:pt idx="280">
                  <c:v>7.5106607115297402E-2</c:v>
                </c:pt>
                <c:pt idx="281">
                  <c:v>7.776095782650827E-2</c:v>
                </c:pt>
                <c:pt idx="282">
                  <c:v>0.11075363853602994</c:v>
                </c:pt>
                <c:pt idx="283">
                  <c:v>0.12589387534722793</c:v>
                </c:pt>
                <c:pt idx="284">
                  <c:v>0.15284535464996871</c:v>
                </c:pt>
                <c:pt idx="285">
                  <c:v>0.23382042956181812</c:v>
                </c:pt>
                <c:pt idx="286">
                  <c:v>0.26005646852262809</c:v>
                </c:pt>
                <c:pt idx="287">
                  <c:v>0.2718760495071233</c:v>
                </c:pt>
                <c:pt idx="288">
                  <c:v>0.27625501416860032</c:v>
                </c:pt>
                <c:pt idx="289">
                  <c:v>0.28756238702069037</c:v>
                </c:pt>
                <c:pt idx="290">
                  <c:v>0.20848601298497024</c:v>
                </c:pt>
                <c:pt idx="291">
                  <c:v>0.19549380703106667</c:v>
                </c:pt>
                <c:pt idx="292">
                  <c:v>0.21162093407040244</c:v>
                </c:pt>
                <c:pt idx="293">
                  <c:v>0.22910600663789688</c:v>
                </c:pt>
                <c:pt idx="294">
                  <c:v>0.22190281542435158</c:v>
                </c:pt>
                <c:pt idx="295">
                  <c:v>0.34064352982787782</c:v>
                </c:pt>
                <c:pt idx="296">
                  <c:v>0.46003247123468249</c:v>
                </c:pt>
                <c:pt idx="297">
                  <c:v>0.48441632583629685</c:v>
                </c:pt>
                <c:pt idx="298">
                  <c:v>0.44025694364057577</c:v>
                </c:pt>
                <c:pt idx="299">
                  <c:v>0.41992697260014744</c:v>
                </c:pt>
                <c:pt idx="300">
                  <c:v>0.44245470957371991</c:v>
                </c:pt>
                <c:pt idx="301">
                  <c:v>0.4374711987811104</c:v>
                </c:pt>
                <c:pt idx="302">
                  <c:v>0.43779581091362552</c:v>
                </c:pt>
                <c:pt idx="303">
                  <c:v>0.46334872497587021</c:v>
                </c:pt>
                <c:pt idx="304">
                  <c:v>0.50564938235681811</c:v>
                </c:pt>
                <c:pt idx="305">
                  <c:v>0.47784458457114154</c:v>
                </c:pt>
                <c:pt idx="306">
                  <c:v>0.44794263942270934</c:v>
                </c:pt>
                <c:pt idx="307">
                  <c:v>0.44955099350543637</c:v>
                </c:pt>
                <c:pt idx="308">
                  <c:v>0.46953240807707203</c:v>
                </c:pt>
                <c:pt idx="309">
                  <c:v>0.42716353729719442</c:v>
                </c:pt>
                <c:pt idx="310">
                  <c:v>0.39909098588632863</c:v>
                </c:pt>
                <c:pt idx="311">
                  <c:v>0.38915363504888029</c:v>
                </c:pt>
                <c:pt idx="312">
                  <c:v>0.40522346471823562</c:v>
                </c:pt>
                <c:pt idx="313">
                  <c:v>0.37528939602166633</c:v>
                </c:pt>
                <c:pt idx="314">
                  <c:v>0.39987755670306779</c:v>
                </c:pt>
                <c:pt idx="315">
                  <c:v>0.40898495516469002</c:v>
                </c:pt>
                <c:pt idx="316">
                  <c:v>0.31529085809600843</c:v>
                </c:pt>
                <c:pt idx="317">
                  <c:v>0.30140091153562676</c:v>
                </c:pt>
                <c:pt idx="318">
                  <c:v>0.31293034429699135</c:v>
                </c:pt>
                <c:pt idx="319">
                  <c:v>0.24210789103988575</c:v>
                </c:pt>
                <c:pt idx="320">
                  <c:v>-5.1422281172215548E-2</c:v>
                </c:pt>
                <c:pt idx="321">
                  <c:v>-0.13204894356989391</c:v>
                </c:pt>
                <c:pt idx="322">
                  <c:v>-6.8263603340940074E-2</c:v>
                </c:pt>
                <c:pt idx="323">
                  <c:v>-8.2837239182189631E-2</c:v>
                </c:pt>
                <c:pt idx="324">
                  <c:v>-3.7950350353505899E-2</c:v>
                </c:pt>
                <c:pt idx="325">
                  <c:v>-1.8747873099844502E-2</c:v>
                </c:pt>
                <c:pt idx="326">
                  <c:v>4.0907508377325697E-3</c:v>
                </c:pt>
                <c:pt idx="327">
                  <c:v>1.3784534175475855E-2</c:v>
                </c:pt>
                <c:pt idx="328">
                  <c:v>-3.072015603809674E-2</c:v>
                </c:pt>
                <c:pt idx="329">
                  <c:v>-2.3900267220810009E-2</c:v>
                </c:pt>
                <c:pt idx="330">
                  <c:v>-1.6644023567157933E-2</c:v>
                </c:pt>
                <c:pt idx="331">
                  <c:v>-2.9934713228509772E-2</c:v>
                </c:pt>
                <c:pt idx="332">
                  <c:v>-5.1859140855272948E-2</c:v>
                </c:pt>
                <c:pt idx="333">
                  <c:v>1.2387996648846244E-3</c:v>
                </c:pt>
                <c:pt idx="334">
                  <c:v>1.9814491706147887E-2</c:v>
                </c:pt>
                <c:pt idx="335">
                  <c:v>7.8976126714960501E-2</c:v>
                </c:pt>
                <c:pt idx="336">
                  <c:v>7.0457190890137536E-2</c:v>
                </c:pt>
                <c:pt idx="337">
                  <c:v>6.6343162641754078E-2</c:v>
                </c:pt>
                <c:pt idx="338">
                  <c:v>7.9268059301262725E-2</c:v>
                </c:pt>
                <c:pt idx="339">
                  <c:v>9.9712793319744558E-2</c:v>
                </c:pt>
                <c:pt idx="340">
                  <c:v>0.13789721671502753</c:v>
                </c:pt>
                <c:pt idx="341">
                  <c:v>0.13698540718069849</c:v>
                </c:pt>
                <c:pt idx="342">
                  <c:v>0.11741249994432294</c:v>
                </c:pt>
                <c:pt idx="343">
                  <c:v>0.17871044391170907</c:v>
                </c:pt>
                <c:pt idx="344">
                  <c:v>0.26966502321441915</c:v>
                </c:pt>
                <c:pt idx="345">
                  <c:v>0.31317407595108443</c:v>
                </c:pt>
                <c:pt idx="346">
                  <c:v>0.2043829502279669</c:v>
                </c:pt>
                <c:pt idx="347">
                  <c:v>0.25070618232575509</c:v>
                </c:pt>
                <c:pt idx="348">
                  <c:v>0.22428948570857929</c:v>
                </c:pt>
                <c:pt idx="349">
                  <c:v>0.23497523781812299</c:v>
                </c:pt>
                <c:pt idx="350">
                  <c:v>0.2301798107271785</c:v>
                </c:pt>
                <c:pt idx="351">
                  <c:v>0.24624434535678602</c:v>
                </c:pt>
                <c:pt idx="352">
                  <c:v>0.27486003117965102</c:v>
                </c:pt>
                <c:pt idx="353">
                  <c:v>0.30452875978907279</c:v>
                </c:pt>
                <c:pt idx="354">
                  <c:v>0.31441987241352759</c:v>
                </c:pt>
                <c:pt idx="355">
                  <c:v>0.32431383016915483</c:v>
                </c:pt>
                <c:pt idx="356">
                  <c:v>0.35779353812115211</c:v>
                </c:pt>
                <c:pt idx="357">
                  <c:v>0.3201635778071088</c:v>
                </c:pt>
                <c:pt idx="358">
                  <c:v>0.32446445988958805</c:v>
                </c:pt>
                <c:pt idx="359">
                  <c:v>0.30829392337081818</c:v>
                </c:pt>
                <c:pt idx="360">
                  <c:v>0.31206172303527202</c:v>
                </c:pt>
                <c:pt idx="361">
                  <c:v>0.31633149785506504</c:v>
                </c:pt>
                <c:pt idx="362">
                  <c:v>0.32058022344228176</c:v>
                </c:pt>
                <c:pt idx="363">
                  <c:v>0.28734525338149614</c:v>
                </c:pt>
                <c:pt idx="364">
                  <c:v>0.36920617754519014</c:v>
                </c:pt>
                <c:pt idx="365">
                  <c:v>0.38088731507731111</c:v>
                </c:pt>
                <c:pt idx="366">
                  <c:v>0.45660613903953795</c:v>
                </c:pt>
                <c:pt idx="367">
                  <c:v>0.39007482059735671</c:v>
                </c:pt>
                <c:pt idx="368">
                  <c:v>0.37543325889553664</c:v>
                </c:pt>
                <c:pt idx="369">
                  <c:v>0.31480680174328102</c:v>
                </c:pt>
                <c:pt idx="370">
                  <c:v>0.5372874569656777</c:v>
                </c:pt>
                <c:pt idx="371">
                  <c:v>0.54334373800595437</c:v>
                </c:pt>
                <c:pt idx="372">
                  <c:v>0.63191789091424511</c:v>
                </c:pt>
                <c:pt idx="373">
                  <c:v>0.75333273218041008</c:v>
                </c:pt>
                <c:pt idx="374">
                  <c:v>0.79015621924138824</c:v>
                </c:pt>
                <c:pt idx="375">
                  <c:v>0.81065633374467849</c:v>
                </c:pt>
                <c:pt idx="376">
                  <c:v>0.80931321298158687</c:v>
                </c:pt>
                <c:pt idx="377">
                  <c:v>0.79911781142794547</c:v>
                </c:pt>
                <c:pt idx="378">
                  <c:v>0.79206064796321285</c:v>
                </c:pt>
                <c:pt idx="379">
                  <c:v>0.82267546041640127</c:v>
                </c:pt>
                <c:pt idx="380">
                  <c:v>0.9000260349340079</c:v>
                </c:pt>
                <c:pt idx="381">
                  <c:v>0.95028911215167022</c:v>
                </c:pt>
                <c:pt idx="382">
                  <c:v>1.1752533884130545</c:v>
                </c:pt>
                <c:pt idx="383">
                  <c:v>1.140066904680255</c:v>
                </c:pt>
                <c:pt idx="384">
                  <c:v>1.2157214827774436</c:v>
                </c:pt>
                <c:pt idx="385">
                  <c:v>1.2504976572933442</c:v>
                </c:pt>
                <c:pt idx="386">
                  <c:v>1.2494965676031731</c:v>
                </c:pt>
                <c:pt idx="387">
                  <c:v>1.348943067077955</c:v>
                </c:pt>
                <c:pt idx="388">
                  <c:v>1.0315362340227454</c:v>
                </c:pt>
                <c:pt idx="389">
                  <c:v>1.0373920446946612</c:v>
                </c:pt>
                <c:pt idx="390">
                  <c:v>1.0243242895874454</c:v>
                </c:pt>
                <c:pt idx="391">
                  <c:v>1.1170120061549569</c:v>
                </c:pt>
                <c:pt idx="392">
                  <c:v>1.1516382702184806</c:v>
                </c:pt>
                <c:pt idx="393">
                  <c:v>1.1506655956096572</c:v>
                </c:pt>
                <c:pt idx="394">
                  <c:v>1.1639055947715256</c:v>
                </c:pt>
                <c:pt idx="395">
                  <c:v>1.236419145143288</c:v>
                </c:pt>
                <c:pt idx="396">
                  <c:v>1.2384468493292875</c:v>
                </c:pt>
                <c:pt idx="397">
                  <c:v>1.0623822601242927</c:v>
                </c:pt>
                <c:pt idx="398">
                  <c:v>1.1168698365382754</c:v>
                </c:pt>
                <c:pt idx="399">
                  <c:v>1.0885430297287408</c:v>
                </c:pt>
                <c:pt idx="400">
                  <c:v>1.1773003287436568</c:v>
                </c:pt>
                <c:pt idx="401">
                  <c:v>1.0960530263428778</c:v>
                </c:pt>
                <c:pt idx="402">
                  <c:v>1.3276915772683433</c:v>
                </c:pt>
                <c:pt idx="403">
                  <c:v>1.3880764332371551</c:v>
                </c:pt>
                <c:pt idx="404">
                  <c:v>1.3751852834997498</c:v>
                </c:pt>
                <c:pt idx="405">
                  <c:v>1.3676654014722776</c:v>
                </c:pt>
                <c:pt idx="406">
                  <c:v>1.3705800313007728</c:v>
                </c:pt>
                <c:pt idx="407">
                  <c:v>1.5065521868011791</c:v>
                </c:pt>
                <c:pt idx="408">
                  <c:v>1.5485668266333474</c:v>
                </c:pt>
                <c:pt idx="409">
                  <c:v>1.1475337855364711</c:v>
                </c:pt>
                <c:pt idx="410">
                  <c:v>1.1496234913486234</c:v>
                </c:pt>
                <c:pt idx="411">
                  <c:v>1.0814657994866599</c:v>
                </c:pt>
                <c:pt idx="412">
                  <c:v>1.1123083967502032</c:v>
                </c:pt>
                <c:pt idx="413">
                  <c:v>1.1117673794674137</c:v>
                </c:pt>
                <c:pt idx="414">
                  <c:v>1.1730883873774143</c:v>
                </c:pt>
                <c:pt idx="415">
                  <c:v>1.1580994336036943</c:v>
                </c:pt>
                <c:pt idx="416">
                  <c:v>1.1505512950125003</c:v>
                </c:pt>
                <c:pt idx="417">
                  <c:v>0.86639756535496915</c:v>
                </c:pt>
                <c:pt idx="418">
                  <c:v>1.2925932690839868</c:v>
                </c:pt>
                <c:pt idx="419">
                  <c:v>1.4073242278149043</c:v>
                </c:pt>
                <c:pt idx="420">
                  <c:v>1.493410127981903</c:v>
                </c:pt>
                <c:pt idx="421">
                  <c:v>1.5117554580300234</c:v>
                </c:pt>
                <c:pt idx="422">
                  <c:v>1.5653462039844817</c:v>
                </c:pt>
                <c:pt idx="423">
                  <c:v>1.4614664002223552</c:v>
                </c:pt>
                <c:pt idx="424">
                  <c:v>1.7014834830106875</c:v>
                </c:pt>
                <c:pt idx="425">
                  <c:v>1.685367544144468</c:v>
                </c:pt>
                <c:pt idx="426">
                  <c:v>1.6754485600596474</c:v>
                </c:pt>
                <c:pt idx="427">
                  <c:v>1.6425686988950763</c:v>
                </c:pt>
                <c:pt idx="428">
                  <c:v>1.6639039855218503</c:v>
                </c:pt>
                <c:pt idx="429">
                  <c:v>1.6678971094471275</c:v>
                </c:pt>
                <c:pt idx="430">
                  <c:v>1.6772928507966691</c:v>
                </c:pt>
                <c:pt idx="431">
                  <c:v>1.649931576552099</c:v>
                </c:pt>
                <c:pt idx="432">
                  <c:v>1.6552748142558065</c:v>
                </c:pt>
                <c:pt idx="433">
                  <c:v>1.69687882486886</c:v>
                </c:pt>
                <c:pt idx="434">
                  <c:v>1.694988083093522</c:v>
                </c:pt>
                <c:pt idx="435">
                  <c:v>1.6937145303373289</c:v>
                </c:pt>
                <c:pt idx="436">
                  <c:v>1.7126598704188627</c:v>
                </c:pt>
                <c:pt idx="437">
                  <c:v>1.6736308237068014</c:v>
                </c:pt>
                <c:pt idx="438">
                  <c:v>1.6710896925835592</c:v>
                </c:pt>
                <c:pt idx="439">
                  <c:v>1.6553139940026815</c:v>
                </c:pt>
                <c:pt idx="440">
                  <c:v>1.6370068919915211</c:v>
                </c:pt>
                <c:pt idx="441">
                  <c:v>1.6609064112210172</c:v>
                </c:pt>
                <c:pt idx="442">
                  <c:v>1.6038520592623344</c:v>
                </c:pt>
                <c:pt idx="443">
                  <c:v>1.4826666563058672</c:v>
                </c:pt>
                <c:pt idx="444">
                  <c:v>1.4494343622697938</c:v>
                </c:pt>
                <c:pt idx="445">
                  <c:v>1.3714488240293146</c:v>
                </c:pt>
                <c:pt idx="446">
                  <c:v>1.2037935919460208</c:v>
                </c:pt>
                <c:pt idx="447">
                  <c:v>1.3036666580531537</c:v>
                </c:pt>
                <c:pt idx="448">
                  <c:v>1.0039159657369725</c:v>
                </c:pt>
                <c:pt idx="449">
                  <c:v>1.02573673870538</c:v>
                </c:pt>
                <c:pt idx="450">
                  <c:v>1.0273260780735118</c:v>
                </c:pt>
                <c:pt idx="451">
                  <c:v>0.99217704932073536</c:v>
                </c:pt>
                <c:pt idx="452">
                  <c:v>0.96279218748089057</c:v>
                </c:pt>
                <c:pt idx="453">
                  <c:v>1.0215208759007548</c:v>
                </c:pt>
                <c:pt idx="454">
                  <c:v>1.0353976533021934</c:v>
                </c:pt>
                <c:pt idx="455">
                  <c:v>1.0419796735022038</c:v>
                </c:pt>
                <c:pt idx="456">
                  <c:v>1.0306810974664873</c:v>
                </c:pt>
                <c:pt idx="457">
                  <c:v>1.016103908421979</c:v>
                </c:pt>
                <c:pt idx="458">
                  <c:v>0.9836335720027729</c:v>
                </c:pt>
                <c:pt idx="459">
                  <c:v>0.95817289626374313</c:v>
                </c:pt>
                <c:pt idx="460">
                  <c:v>0.94238012879882771</c:v>
                </c:pt>
                <c:pt idx="461">
                  <c:v>0.95258862558112978</c:v>
                </c:pt>
                <c:pt idx="462">
                  <c:v>0.95884866640731214</c:v>
                </c:pt>
                <c:pt idx="463">
                  <c:v>0.93178605741694742</c:v>
                </c:pt>
                <c:pt idx="464">
                  <c:v>0.95957865581206969</c:v>
                </c:pt>
                <c:pt idx="465">
                  <c:v>1.0403668938567694</c:v>
                </c:pt>
                <c:pt idx="466">
                  <c:v>1.0271421982409956</c:v>
                </c:pt>
                <c:pt idx="467">
                  <c:v>1.0252465734122722</c:v>
                </c:pt>
                <c:pt idx="468">
                  <c:v>1.0689683474648899</c:v>
                </c:pt>
                <c:pt idx="469">
                  <c:v>1.0339439374425565</c:v>
                </c:pt>
                <c:pt idx="470">
                  <c:v>1.0293568688173023</c:v>
                </c:pt>
                <c:pt idx="471">
                  <c:v>1.0175057500253697</c:v>
                </c:pt>
                <c:pt idx="472">
                  <c:v>1.0166282757091085</c:v>
                </c:pt>
                <c:pt idx="473">
                  <c:v>0.99635121452688213</c:v>
                </c:pt>
                <c:pt idx="474">
                  <c:v>0.9925043032334987</c:v>
                </c:pt>
                <c:pt idx="475">
                  <c:v>0.97670408043929702</c:v>
                </c:pt>
                <c:pt idx="476">
                  <c:v>1.0312215164685827</c:v>
                </c:pt>
                <c:pt idx="477">
                  <c:v>0.94751035907600933</c:v>
                </c:pt>
                <c:pt idx="478">
                  <c:v>0.76249042951166701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DCC-GARCH</c:v>
                </c:pt>
              </c:strCache>
            </c:strRef>
          </c:tx>
          <c:spPr>
            <a:ln w="19050"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Sheet1!$A$2:$A$480</c:f>
              <c:numCache>
                <c:formatCode>[$-409]mmm\-yy;@</c:formatCode>
                <c:ptCount val="479"/>
                <c:pt idx="0">
                  <c:v>27029</c:v>
                </c:pt>
                <c:pt idx="1">
                  <c:v>27060</c:v>
                </c:pt>
                <c:pt idx="2">
                  <c:v>27088</c:v>
                </c:pt>
                <c:pt idx="3">
                  <c:v>27119</c:v>
                </c:pt>
                <c:pt idx="4">
                  <c:v>27149</c:v>
                </c:pt>
                <c:pt idx="5">
                  <c:v>27180</c:v>
                </c:pt>
                <c:pt idx="6">
                  <c:v>27210</c:v>
                </c:pt>
                <c:pt idx="7">
                  <c:v>27241</c:v>
                </c:pt>
                <c:pt idx="8">
                  <c:v>27272</c:v>
                </c:pt>
                <c:pt idx="9">
                  <c:v>27302</c:v>
                </c:pt>
                <c:pt idx="10">
                  <c:v>27333</c:v>
                </c:pt>
                <c:pt idx="11">
                  <c:v>27363</c:v>
                </c:pt>
                <c:pt idx="12">
                  <c:v>27394</c:v>
                </c:pt>
                <c:pt idx="13">
                  <c:v>27425</c:v>
                </c:pt>
                <c:pt idx="14">
                  <c:v>27453</c:v>
                </c:pt>
                <c:pt idx="15">
                  <c:v>27484</c:v>
                </c:pt>
                <c:pt idx="16">
                  <c:v>27514</c:v>
                </c:pt>
                <c:pt idx="17">
                  <c:v>27545</c:v>
                </c:pt>
                <c:pt idx="18">
                  <c:v>27575</c:v>
                </c:pt>
                <c:pt idx="19">
                  <c:v>27606</c:v>
                </c:pt>
                <c:pt idx="20">
                  <c:v>27637</c:v>
                </c:pt>
                <c:pt idx="21">
                  <c:v>27667</c:v>
                </c:pt>
                <c:pt idx="22">
                  <c:v>27698</c:v>
                </c:pt>
                <c:pt idx="23">
                  <c:v>27728</c:v>
                </c:pt>
                <c:pt idx="24">
                  <c:v>27759</c:v>
                </c:pt>
                <c:pt idx="25">
                  <c:v>27790</c:v>
                </c:pt>
                <c:pt idx="26">
                  <c:v>27819</c:v>
                </c:pt>
                <c:pt idx="27">
                  <c:v>27850</c:v>
                </c:pt>
                <c:pt idx="28">
                  <c:v>27880</c:v>
                </c:pt>
                <c:pt idx="29">
                  <c:v>27911</c:v>
                </c:pt>
                <c:pt idx="30">
                  <c:v>27941</c:v>
                </c:pt>
                <c:pt idx="31">
                  <c:v>27972</c:v>
                </c:pt>
                <c:pt idx="32">
                  <c:v>28003</c:v>
                </c:pt>
                <c:pt idx="33">
                  <c:v>28033</c:v>
                </c:pt>
                <c:pt idx="34">
                  <c:v>28064</c:v>
                </c:pt>
                <c:pt idx="35">
                  <c:v>28094</c:v>
                </c:pt>
                <c:pt idx="36">
                  <c:v>28125</c:v>
                </c:pt>
                <c:pt idx="37">
                  <c:v>28156</c:v>
                </c:pt>
                <c:pt idx="38">
                  <c:v>28184</c:v>
                </c:pt>
                <c:pt idx="39">
                  <c:v>28215</c:v>
                </c:pt>
                <c:pt idx="40">
                  <c:v>28245</c:v>
                </c:pt>
                <c:pt idx="41">
                  <c:v>28276</c:v>
                </c:pt>
                <c:pt idx="42">
                  <c:v>28306</c:v>
                </c:pt>
                <c:pt idx="43">
                  <c:v>28337</c:v>
                </c:pt>
                <c:pt idx="44">
                  <c:v>28368</c:v>
                </c:pt>
                <c:pt idx="45">
                  <c:v>28398</c:v>
                </c:pt>
                <c:pt idx="46">
                  <c:v>28429</c:v>
                </c:pt>
                <c:pt idx="47">
                  <c:v>28459</c:v>
                </c:pt>
                <c:pt idx="48">
                  <c:v>28490</c:v>
                </c:pt>
                <c:pt idx="49">
                  <c:v>28521</c:v>
                </c:pt>
                <c:pt idx="50">
                  <c:v>28549</c:v>
                </c:pt>
                <c:pt idx="51">
                  <c:v>28580</c:v>
                </c:pt>
                <c:pt idx="52">
                  <c:v>28610</c:v>
                </c:pt>
                <c:pt idx="53">
                  <c:v>28641</c:v>
                </c:pt>
                <c:pt idx="54">
                  <c:v>28671</c:v>
                </c:pt>
                <c:pt idx="55">
                  <c:v>28702</c:v>
                </c:pt>
                <c:pt idx="56">
                  <c:v>28733</c:v>
                </c:pt>
                <c:pt idx="57">
                  <c:v>28763</c:v>
                </c:pt>
                <c:pt idx="58">
                  <c:v>28794</c:v>
                </c:pt>
                <c:pt idx="59">
                  <c:v>28824</c:v>
                </c:pt>
                <c:pt idx="60">
                  <c:v>28855</c:v>
                </c:pt>
                <c:pt idx="61">
                  <c:v>28886</c:v>
                </c:pt>
                <c:pt idx="62">
                  <c:v>28914</c:v>
                </c:pt>
                <c:pt idx="63">
                  <c:v>28945</c:v>
                </c:pt>
                <c:pt idx="64">
                  <c:v>28975</c:v>
                </c:pt>
                <c:pt idx="65">
                  <c:v>29006</c:v>
                </c:pt>
                <c:pt idx="66">
                  <c:v>29036</c:v>
                </c:pt>
                <c:pt idx="67">
                  <c:v>29067</c:v>
                </c:pt>
                <c:pt idx="68">
                  <c:v>29098</c:v>
                </c:pt>
                <c:pt idx="69">
                  <c:v>29128</c:v>
                </c:pt>
                <c:pt idx="70">
                  <c:v>29159</c:v>
                </c:pt>
                <c:pt idx="71">
                  <c:v>29189</c:v>
                </c:pt>
                <c:pt idx="72">
                  <c:v>29220</c:v>
                </c:pt>
                <c:pt idx="73">
                  <c:v>29251</c:v>
                </c:pt>
                <c:pt idx="74">
                  <c:v>29280</c:v>
                </c:pt>
                <c:pt idx="75">
                  <c:v>29311</c:v>
                </c:pt>
                <c:pt idx="76">
                  <c:v>29341</c:v>
                </c:pt>
                <c:pt idx="77">
                  <c:v>29372</c:v>
                </c:pt>
                <c:pt idx="78">
                  <c:v>29402</c:v>
                </c:pt>
                <c:pt idx="79">
                  <c:v>29433</c:v>
                </c:pt>
                <c:pt idx="80">
                  <c:v>29464</c:v>
                </c:pt>
                <c:pt idx="81">
                  <c:v>29494</c:v>
                </c:pt>
                <c:pt idx="82">
                  <c:v>29525</c:v>
                </c:pt>
                <c:pt idx="83">
                  <c:v>29555</c:v>
                </c:pt>
                <c:pt idx="84">
                  <c:v>29586</c:v>
                </c:pt>
                <c:pt idx="85">
                  <c:v>29617</c:v>
                </c:pt>
                <c:pt idx="86">
                  <c:v>29645</c:v>
                </c:pt>
                <c:pt idx="87">
                  <c:v>29676</c:v>
                </c:pt>
                <c:pt idx="88">
                  <c:v>29706</c:v>
                </c:pt>
                <c:pt idx="89">
                  <c:v>29737</c:v>
                </c:pt>
                <c:pt idx="90">
                  <c:v>29767</c:v>
                </c:pt>
                <c:pt idx="91">
                  <c:v>29798</c:v>
                </c:pt>
                <c:pt idx="92">
                  <c:v>29829</c:v>
                </c:pt>
                <c:pt idx="93">
                  <c:v>29859</c:v>
                </c:pt>
                <c:pt idx="94">
                  <c:v>29890</c:v>
                </c:pt>
                <c:pt idx="95">
                  <c:v>29920</c:v>
                </c:pt>
                <c:pt idx="96">
                  <c:v>29951</c:v>
                </c:pt>
                <c:pt idx="97">
                  <c:v>29982</c:v>
                </c:pt>
                <c:pt idx="98">
                  <c:v>30010</c:v>
                </c:pt>
                <c:pt idx="99">
                  <c:v>30041</c:v>
                </c:pt>
                <c:pt idx="100">
                  <c:v>30071</c:v>
                </c:pt>
                <c:pt idx="101">
                  <c:v>30102</c:v>
                </c:pt>
                <c:pt idx="102">
                  <c:v>30132</c:v>
                </c:pt>
                <c:pt idx="103">
                  <c:v>30163</c:v>
                </c:pt>
                <c:pt idx="104">
                  <c:v>30194</c:v>
                </c:pt>
                <c:pt idx="105">
                  <c:v>30224</c:v>
                </c:pt>
                <c:pt idx="106">
                  <c:v>30255</c:v>
                </c:pt>
                <c:pt idx="107">
                  <c:v>30285</c:v>
                </c:pt>
                <c:pt idx="108">
                  <c:v>30316</c:v>
                </c:pt>
                <c:pt idx="109">
                  <c:v>30347</c:v>
                </c:pt>
                <c:pt idx="110">
                  <c:v>30375</c:v>
                </c:pt>
                <c:pt idx="111">
                  <c:v>30406</c:v>
                </c:pt>
                <c:pt idx="112">
                  <c:v>30436</c:v>
                </c:pt>
                <c:pt idx="113">
                  <c:v>30467</c:v>
                </c:pt>
                <c:pt idx="114">
                  <c:v>30497</c:v>
                </c:pt>
                <c:pt idx="115">
                  <c:v>30528</c:v>
                </c:pt>
                <c:pt idx="116">
                  <c:v>30559</c:v>
                </c:pt>
                <c:pt idx="117">
                  <c:v>30589</c:v>
                </c:pt>
                <c:pt idx="118">
                  <c:v>30620</c:v>
                </c:pt>
                <c:pt idx="119">
                  <c:v>30650</c:v>
                </c:pt>
                <c:pt idx="120">
                  <c:v>30681</c:v>
                </c:pt>
                <c:pt idx="121">
                  <c:v>30712</c:v>
                </c:pt>
                <c:pt idx="122">
                  <c:v>30741</c:v>
                </c:pt>
                <c:pt idx="123">
                  <c:v>30772</c:v>
                </c:pt>
                <c:pt idx="124">
                  <c:v>30802</c:v>
                </c:pt>
                <c:pt idx="125">
                  <c:v>30833</c:v>
                </c:pt>
                <c:pt idx="126">
                  <c:v>30863</c:v>
                </c:pt>
                <c:pt idx="127">
                  <c:v>30894</c:v>
                </c:pt>
                <c:pt idx="128">
                  <c:v>30925</c:v>
                </c:pt>
                <c:pt idx="129">
                  <c:v>30955</c:v>
                </c:pt>
                <c:pt idx="130">
                  <c:v>30986</c:v>
                </c:pt>
                <c:pt idx="131">
                  <c:v>31016</c:v>
                </c:pt>
                <c:pt idx="132">
                  <c:v>31047</c:v>
                </c:pt>
                <c:pt idx="133">
                  <c:v>31078</c:v>
                </c:pt>
                <c:pt idx="134">
                  <c:v>31106</c:v>
                </c:pt>
                <c:pt idx="135">
                  <c:v>31137</c:v>
                </c:pt>
                <c:pt idx="136">
                  <c:v>31167</c:v>
                </c:pt>
                <c:pt idx="137">
                  <c:v>31198</c:v>
                </c:pt>
                <c:pt idx="138">
                  <c:v>31228</c:v>
                </c:pt>
                <c:pt idx="139">
                  <c:v>31259</c:v>
                </c:pt>
                <c:pt idx="140">
                  <c:v>31290</c:v>
                </c:pt>
                <c:pt idx="141">
                  <c:v>31320</c:v>
                </c:pt>
                <c:pt idx="142">
                  <c:v>31351</c:v>
                </c:pt>
                <c:pt idx="143">
                  <c:v>31381</c:v>
                </c:pt>
                <c:pt idx="144">
                  <c:v>31412</c:v>
                </c:pt>
                <c:pt idx="145">
                  <c:v>31443</c:v>
                </c:pt>
                <c:pt idx="146">
                  <c:v>31471</c:v>
                </c:pt>
                <c:pt idx="147">
                  <c:v>31502</c:v>
                </c:pt>
                <c:pt idx="148">
                  <c:v>31532</c:v>
                </c:pt>
                <c:pt idx="149">
                  <c:v>31563</c:v>
                </c:pt>
                <c:pt idx="150">
                  <c:v>31593</c:v>
                </c:pt>
                <c:pt idx="151">
                  <c:v>31624</c:v>
                </c:pt>
                <c:pt idx="152">
                  <c:v>31655</c:v>
                </c:pt>
                <c:pt idx="153">
                  <c:v>31685</c:v>
                </c:pt>
                <c:pt idx="154">
                  <c:v>31716</c:v>
                </c:pt>
                <c:pt idx="155">
                  <c:v>31746</c:v>
                </c:pt>
                <c:pt idx="156">
                  <c:v>31777</c:v>
                </c:pt>
                <c:pt idx="157">
                  <c:v>31808</c:v>
                </c:pt>
                <c:pt idx="158">
                  <c:v>31836</c:v>
                </c:pt>
                <c:pt idx="159">
                  <c:v>31867</c:v>
                </c:pt>
                <c:pt idx="160">
                  <c:v>31897</c:v>
                </c:pt>
                <c:pt idx="161">
                  <c:v>31928</c:v>
                </c:pt>
                <c:pt idx="162">
                  <c:v>31958</c:v>
                </c:pt>
                <c:pt idx="163">
                  <c:v>31989</c:v>
                </c:pt>
                <c:pt idx="164">
                  <c:v>32020</c:v>
                </c:pt>
                <c:pt idx="165">
                  <c:v>32050</c:v>
                </c:pt>
                <c:pt idx="166">
                  <c:v>32081</c:v>
                </c:pt>
                <c:pt idx="167">
                  <c:v>32111</c:v>
                </c:pt>
                <c:pt idx="168">
                  <c:v>32142</c:v>
                </c:pt>
                <c:pt idx="169">
                  <c:v>32173</c:v>
                </c:pt>
                <c:pt idx="170">
                  <c:v>32202</c:v>
                </c:pt>
                <c:pt idx="171">
                  <c:v>32233</c:v>
                </c:pt>
                <c:pt idx="172">
                  <c:v>32263</c:v>
                </c:pt>
                <c:pt idx="173">
                  <c:v>32294</c:v>
                </c:pt>
                <c:pt idx="174">
                  <c:v>32324</c:v>
                </c:pt>
                <c:pt idx="175">
                  <c:v>32355</c:v>
                </c:pt>
                <c:pt idx="176">
                  <c:v>32386</c:v>
                </c:pt>
                <c:pt idx="177">
                  <c:v>32416</c:v>
                </c:pt>
                <c:pt idx="178">
                  <c:v>32447</c:v>
                </c:pt>
                <c:pt idx="179">
                  <c:v>32477</c:v>
                </c:pt>
                <c:pt idx="180">
                  <c:v>32508</c:v>
                </c:pt>
                <c:pt idx="181">
                  <c:v>32539</c:v>
                </c:pt>
                <c:pt idx="182">
                  <c:v>32567</c:v>
                </c:pt>
                <c:pt idx="183">
                  <c:v>32598</c:v>
                </c:pt>
                <c:pt idx="184">
                  <c:v>32628</c:v>
                </c:pt>
                <c:pt idx="185">
                  <c:v>32659</c:v>
                </c:pt>
                <c:pt idx="186">
                  <c:v>32689</c:v>
                </c:pt>
                <c:pt idx="187">
                  <c:v>32720</c:v>
                </c:pt>
                <c:pt idx="188">
                  <c:v>32751</c:v>
                </c:pt>
                <c:pt idx="189">
                  <c:v>32781</c:v>
                </c:pt>
                <c:pt idx="190">
                  <c:v>32812</c:v>
                </c:pt>
                <c:pt idx="191">
                  <c:v>32842</c:v>
                </c:pt>
                <c:pt idx="192">
                  <c:v>32873</c:v>
                </c:pt>
                <c:pt idx="193">
                  <c:v>32904</c:v>
                </c:pt>
                <c:pt idx="194">
                  <c:v>32932</c:v>
                </c:pt>
                <c:pt idx="195">
                  <c:v>32963</c:v>
                </c:pt>
                <c:pt idx="196">
                  <c:v>32993</c:v>
                </c:pt>
                <c:pt idx="197">
                  <c:v>33024</c:v>
                </c:pt>
                <c:pt idx="198">
                  <c:v>33054</c:v>
                </c:pt>
                <c:pt idx="199">
                  <c:v>33085</c:v>
                </c:pt>
                <c:pt idx="200">
                  <c:v>33116</c:v>
                </c:pt>
                <c:pt idx="201">
                  <c:v>33146</c:v>
                </c:pt>
                <c:pt idx="202">
                  <c:v>33177</c:v>
                </c:pt>
                <c:pt idx="203">
                  <c:v>33207</c:v>
                </c:pt>
                <c:pt idx="204">
                  <c:v>33238</c:v>
                </c:pt>
                <c:pt idx="205">
                  <c:v>33269</c:v>
                </c:pt>
                <c:pt idx="206">
                  <c:v>33297</c:v>
                </c:pt>
                <c:pt idx="207">
                  <c:v>33328</c:v>
                </c:pt>
                <c:pt idx="208">
                  <c:v>33358</c:v>
                </c:pt>
                <c:pt idx="209">
                  <c:v>33389</c:v>
                </c:pt>
                <c:pt idx="210">
                  <c:v>33419</c:v>
                </c:pt>
                <c:pt idx="211">
                  <c:v>33450</c:v>
                </c:pt>
                <c:pt idx="212">
                  <c:v>33481</c:v>
                </c:pt>
                <c:pt idx="213">
                  <c:v>33511</c:v>
                </c:pt>
                <c:pt idx="214">
                  <c:v>33542</c:v>
                </c:pt>
                <c:pt idx="215">
                  <c:v>33572</c:v>
                </c:pt>
                <c:pt idx="216">
                  <c:v>33603</c:v>
                </c:pt>
                <c:pt idx="217">
                  <c:v>33634</c:v>
                </c:pt>
                <c:pt idx="218">
                  <c:v>33663</c:v>
                </c:pt>
                <c:pt idx="219">
                  <c:v>33694</c:v>
                </c:pt>
                <c:pt idx="220">
                  <c:v>33724</c:v>
                </c:pt>
                <c:pt idx="221">
                  <c:v>33755</c:v>
                </c:pt>
                <c:pt idx="222">
                  <c:v>33785</c:v>
                </c:pt>
                <c:pt idx="223">
                  <c:v>33816</c:v>
                </c:pt>
                <c:pt idx="224">
                  <c:v>33847</c:v>
                </c:pt>
                <c:pt idx="225">
                  <c:v>33877</c:v>
                </c:pt>
                <c:pt idx="226">
                  <c:v>33908</c:v>
                </c:pt>
                <c:pt idx="227">
                  <c:v>33938</c:v>
                </c:pt>
                <c:pt idx="228">
                  <c:v>33969</c:v>
                </c:pt>
                <c:pt idx="229">
                  <c:v>34000</c:v>
                </c:pt>
                <c:pt idx="230">
                  <c:v>34028</c:v>
                </c:pt>
                <c:pt idx="231">
                  <c:v>34059</c:v>
                </c:pt>
                <c:pt idx="232">
                  <c:v>34089</c:v>
                </c:pt>
                <c:pt idx="233">
                  <c:v>34120</c:v>
                </c:pt>
                <c:pt idx="234">
                  <c:v>34150</c:v>
                </c:pt>
                <c:pt idx="235">
                  <c:v>34181</c:v>
                </c:pt>
                <c:pt idx="236">
                  <c:v>34212</c:v>
                </c:pt>
                <c:pt idx="237">
                  <c:v>34242</c:v>
                </c:pt>
                <c:pt idx="238">
                  <c:v>34273</c:v>
                </c:pt>
                <c:pt idx="239">
                  <c:v>34303</c:v>
                </c:pt>
                <c:pt idx="240">
                  <c:v>34334</c:v>
                </c:pt>
                <c:pt idx="241">
                  <c:v>34365</c:v>
                </c:pt>
                <c:pt idx="242">
                  <c:v>34393</c:v>
                </c:pt>
                <c:pt idx="243">
                  <c:v>34424</c:v>
                </c:pt>
                <c:pt idx="244">
                  <c:v>34454</c:v>
                </c:pt>
                <c:pt idx="245">
                  <c:v>34485</c:v>
                </c:pt>
                <c:pt idx="246">
                  <c:v>34515</c:v>
                </c:pt>
                <c:pt idx="247">
                  <c:v>34546</c:v>
                </c:pt>
                <c:pt idx="248">
                  <c:v>34577</c:v>
                </c:pt>
                <c:pt idx="249">
                  <c:v>34607</c:v>
                </c:pt>
                <c:pt idx="250">
                  <c:v>34638</c:v>
                </c:pt>
                <c:pt idx="251">
                  <c:v>34668</c:v>
                </c:pt>
                <c:pt idx="252">
                  <c:v>34699</c:v>
                </c:pt>
                <c:pt idx="253">
                  <c:v>34730</c:v>
                </c:pt>
                <c:pt idx="254">
                  <c:v>34758</c:v>
                </c:pt>
                <c:pt idx="255">
                  <c:v>34789</c:v>
                </c:pt>
                <c:pt idx="256">
                  <c:v>34819</c:v>
                </c:pt>
                <c:pt idx="257">
                  <c:v>34850</c:v>
                </c:pt>
                <c:pt idx="258">
                  <c:v>34880</c:v>
                </c:pt>
                <c:pt idx="259">
                  <c:v>34911</c:v>
                </c:pt>
                <c:pt idx="260">
                  <c:v>34942</c:v>
                </c:pt>
                <c:pt idx="261">
                  <c:v>34972</c:v>
                </c:pt>
                <c:pt idx="262">
                  <c:v>35003</c:v>
                </c:pt>
                <c:pt idx="263">
                  <c:v>35033</c:v>
                </c:pt>
                <c:pt idx="264">
                  <c:v>35064</c:v>
                </c:pt>
                <c:pt idx="265">
                  <c:v>35095</c:v>
                </c:pt>
                <c:pt idx="266">
                  <c:v>35124</c:v>
                </c:pt>
                <c:pt idx="267">
                  <c:v>35155</c:v>
                </c:pt>
                <c:pt idx="268">
                  <c:v>35185</c:v>
                </c:pt>
                <c:pt idx="269">
                  <c:v>35216</c:v>
                </c:pt>
                <c:pt idx="270">
                  <c:v>35246</c:v>
                </c:pt>
                <c:pt idx="271">
                  <c:v>35277</c:v>
                </c:pt>
                <c:pt idx="272">
                  <c:v>35308</c:v>
                </c:pt>
                <c:pt idx="273">
                  <c:v>35338</c:v>
                </c:pt>
                <c:pt idx="274">
                  <c:v>35369</c:v>
                </c:pt>
                <c:pt idx="275">
                  <c:v>35399</c:v>
                </c:pt>
                <c:pt idx="276">
                  <c:v>35430</c:v>
                </c:pt>
                <c:pt idx="277">
                  <c:v>35461</c:v>
                </c:pt>
                <c:pt idx="278">
                  <c:v>35489</c:v>
                </c:pt>
                <c:pt idx="279">
                  <c:v>35520</c:v>
                </c:pt>
                <c:pt idx="280">
                  <c:v>35550</c:v>
                </c:pt>
                <c:pt idx="281">
                  <c:v>35581</c:v>
                </c:pt>
                <c:pt idx="282">
                  <c:v>35611</c:v>
                </c:pt>
                <c:pt idx="283">
                  <c:v>35642</c:v>
                </c:pt>
                <c:pt idx="284">
                  <c:v>35673</c:v>
                </c:pt>
                <c:pt idx="285">
                  <c:v>35703</c:v>
                </c:pt>
                <c:pt idx="286">
                  <c:v>35734</c:v>
                </c:pt>
                <c:pt idx="287">
                  <c:v>35764</c:v>
                </c:pt>
                <c:pt idx="288">
                  <c:v>35795</c:v>
                </c:pt>
                <c:pt idx="289">
                  <c:v>35826</c:v>
                </c:pt>
                <c:pt idx="290">
                  <c:v>35854</c:v>
                </c:pt>
                <c:pt idx="291">
                  <c:v>35885</c:v>
                </c:pt>
                <c:pt idx="292">
                  <c:v>35915</c:v>
                </c:pt>
                <c:pt idx="293">
                  <c:v>35946</c:v>
                </c:pt>
                <c:pt idx="294">
                  <c:v>35976</c:v>
                </c:pt>
                <c:pt idx="295">
                  <c:v>36007</c:v>
                </c:pt>
                <c:pt idx="296">
                  <c:v>36038</c:v>
                </c:pt>
                <c:pt idx="297">
                  <c:v>36068</c:v>
                </c:pt>
                <c:pt idx="298">
                  <c:v>36099</c:v>
                </c:pt>
                <c:pt idx="299">
                  <c:v>36129</c:v>
                </c:pt>
                <c:pt idx="300">
                  <c:v>36160</c:v>
                </c:pt>
                <c:pt idx="301">
                  <c:v>36191</c:v>
                </c:pt>
                <c:pt idx="302">
                  <c:v>36219</c:v>
                </c:pt>
                <c:pt idx="303">
                  <c:v>36250</c:v>
                </c:pt>
                <c:pt idx="304">
                  <c:v>36280</c:v>
                </c:pt>
                <c:pt idx="305">
                  <c:v>36311</c:v>
                </c:pt>
                <c:pt idx="306">
                  <c:v>36341</c:v>
                </c:pt>
                <c:pt idx="307">
                  <c:v>36372</c:v>
                </c:pt>
                <c:pt idx="308">
                  <c:v>36403</c:v>
                </c:pt>
                <c:pt idx="309">
                  <c:v>36433</c:v>
                </c:pt>
                <c:pt idx="310">
                  <c:v>36464</c:v>
                </c:pt>
                <c:pt idx="311">
                  <c:v>36494</c:v>
                </c:pt>
                <c:pt idx="312">
                  <c:v>36525</c:v>
                </c:pt>
                <c:pt idx="313">
                  <c:v>36556</c:v>
                </c:pt>
                <c:pt idx="314">
                  <c:v>36585</c:v>
                </c:pt>
                <c:pt idx="315">
                  <c:v>36616</c:v>
                </c:pt>
                <c:pt idx="316">
                  <c:v>36646</c:v>
                </c:pt>
                <c:pt idx="317">
                  <c:v>36677</c:v>
                </c:pt>
                <c:pt idx="318">
                  <c:v>36707</c:v>
                </c:pt>
                <c:pt idx="319">
                  <c:v>36738</c:v>
                </c:pt>
                <c:pt idx="320">
                  <c:v>36769</c:v>
                </c:pt>
                <c:pt idx="321">
                  <c:v>36799</c:v>
                </c:pt>
                <c:pt idx="322">
                  <c:v>36830</c:v>
                </c:pt>
                <c:pt idx="323">
                  <c:v>36860</c:v>
                </c:pt>
                <c:pt idx="324">
                  <c:v>36891</c:v>
                </c:pt>
                <c:pt idx="325">
                  <c:v>36922</c:v>
                </c:pt>
                <c:pt idx="326">
                  <c:v>36950</c:v>
                </c:pt>
                <c:pt idx="327">
                  <c:v>36981</c:v>
                </c:pt>
                <c:pt idx="328">
                  <c:v>37011</c:v>
                </c:pt>
                <c:pt idx="329">
                  <c:v>37042</c:v>
                </c:pt>
                <c:pt idx="330">
                  <c:v>37072</c:v>
                </c:pt>
                <c:pt idx="331">
                  <c:v>37103</c:v>
                </c:pt>
                <c:pt idx="332">
                  <c:v>37134</c:v>
                </c:pt>
                <c:pt idx="333">
                  <c:v>37164</c:v>
                </c:pt>
                <c:pt idx="334">
                  <c:v>37195</c:v>
                </c:pt>
                <c:pt idx="335">
                  <c:v>37225</c:v>
                </c:pt>
                <c:pt idx="336">
                  <c:v>37256</c:v>
                </c:pt>
                <c:pt idx="337">
                  <c:v>37287</c:v>
                </c:pt>
                <c:pt idx="338">
                  <c:v>37315</c:v>
                </c:pt>
                <c:pt idx="339">
                  <c:v>37346</c:v>
                </c:pt>
                <c:pt idx="340">
                  <c:v>37376</c:v>
                </c:pt>
                <c:pt idx="341">
                  <c:v>37407</c:v>
                </c:pt>
                <c:pt idx="342">
                  <c:v>37437</c:v>
                </c:pt>
                <c:pt idx="343">
                  <c:v>37468</c:v>
                </c:pt>
                <c:pt idx="344">
                  <c:v>37499</c:v>
                </c:pt>
                <c:pt idx="345">
                  <c:v>37529</c:v>
                </c:pt>
                <c:pt idx="346">
                  <c:v>37560</c:v>
                </c:pt>
                <c:pt idx="347">
                  <c:v>37590</c:v>
                </c:pt>
                <c:pt idx="348">
                  <c:v>37621</c:v>
                </c:pt>
                <c:pt idx="349">
                  <c:v>37652</c:v>
                </c:pt>
                <c:pt idx="350">
                  <c:v>37680</c:v>
                </c:pt>
                <c:pt idx="351">
                  <c:v>37711</c:v>
                </c:pt>
                <c:pt idx="352">
                  <c:v>37741</c:v>
                </c:pt>
                <c:pt idx="353">
                  <c:v>37772</c:v>
                </c:pt>
                <c:pt idx="354">
                  <c:v>37802</c:v>
                </c:pt>
                <c:pt idx="355">
                  <c:v>37833</c:v>
                </c:pt>
                <c:pt idx="356">
                  <c:v>37864</c:v>
                </c:pt>
                <c:pt idx="357">
                  <c:v>37894</c:v>
                </c:pt>
                <c:pt idx="358">
                  <c:v>37925</c:v>
                </c:pt>
                <c:pt idx="359">
                  <c:v>37955</c:v>
                </c:pt>
                <c:pt idx="360">
                  <c:v>37986</c:v>
                </c:pt>
                <c:pt idx="361">
                  <c:v>38017</c:v>
                </c:pt>
                <c:pt idx="362">
                  <c:v>38046</c:v>
                </c:pt>
                <c:pt idx="363">
                  <c:v>38077</c:v>
                </c:pt>
                <c:pt idx="364">
                  <c:v>38107</c:v>
                </c:pt>
                <c:pt idx="365">
                  <c:v>38138</c:v>
                </c:pt>
                <c:pt idx="366">
                  <c:v>38168</c:v>
                </c:pt>
                <c:pt idx="367">
                  <c:v>38199</c:v>
                </c:pt>
                <c:pt idx="368">
                  <c:v>38230</c:v>
                </c:pt>
                <c:pt idx="369">
                  <c:v>38260</c:v>
                </c:pt>
                <c:pt idx="370">
                  <c:v>38291</c:v>
                </c:pt>
                <c:pt idx="371">
                  <c:v>38321</c:v>
                </c:pt>
                <c:pt idx="372">
                  <c:v>38352</c:v>
                </c:pt>
                <c:pt idx="373">
                  <c:v>38383</c:v>
                </c:pt>
                <c:pt idx="374">
                  <c:v>38411</c:v>
                </c:pt>
                <c:pt idx="375">
                  <c:v>38442</c:v>
                </c:pt>
                <c:pt idx="376">
                  <c:v>38472</c:v>
                </c:pt>
                <c:pt idx="377">
                  <c:v>38503</c:v>
                </c:pt>
                <c:pt idx="378">
                  <c:v>38533</c:v>
                </c:pt>
                <c:pt idx="379">
                  <c:v>38564</c:v>
                </c:pt>
                <c:pt idx="380">
                  <c:v>38595</c:v>
                </c:pt>
                <c:pt idx="381">
                  <c:v>38625</c:v>
                </c:pt>
                <c:pt idx="382">
                  <c:v>38656</c:v>
                </c:pt>
                <c:pt idx="383">
                  <c:v>38686</c:v>
                </c:pt>
                <c:pt idx="384">
                  <c:v>38717</c:v>
                </c:pt>
                <c:pt idx="385">
                  <c:v>38748</c:v>
                </c:pt>
                <c:pt idx="386">
                  <c:v>38776</c:v>
                </c:pt>
                <c:pt idx="387">
                  <c:v>38807</c:v>
                </c:pt>
                <c:pt idx="388">
                  <c:v>38837</c:v>
                </c:pt>
                <c:pt idx="389">
                  <c:v>38868</c:v>
                </c:pt>
                <c:pt idx="390">
                  <c:v>38898</c:v>
                </c:pt>
                <c:pt idx="391">
                  <c:v>38929</c:v>
                </c:pt>
                <c:pt idx="392">
                  <c:v>38960</c:v>
                </c:pt>
                <c:pt idx="393">
                  <c:v>38990</c:v>
                </c:pt>
                <c:pt idx="394">
                  <c:v>39021</c:v>
                </c:pt>
                <c:pt idx="395">
                  <c:v>39051</c:v>
                </c:pt>
                <c:pt idx="396">
                  <c:v>39082</c:v>
                </c:pt>
                <c:pt idx="397">
                  <c:v>39113</c:v>
                </c:pt>
                <c:pt idx="398">
                  <c:v>39141</c:v>
                </c:pt>
                <c:pt idx="399">
                  <c:v>39172</c:v>
                </c:pt>
                <c:pt idx="400">
                  <c:v>39202</c:v>
                </c:pt>
                <c:pt idx="401">
                  <c:v>39233</c:v>
                </c:pt>
                <c:pt idx="402">
                  <c:v>39263</c:v>
                </c:pt>
                <c:pt idx="403">
                  <c:v>39294</c:v>
                </c:pt>
                <c:pt idx="404">
                  <c:v>39325</c:v>
                </c:pt>
                <c:pt idx="405">
                  <c:v>39355</c:v>
                </c:pt>
                <c:pt idx="406">
                  <c:v>39386</c:v>
                </c:pt>
                <c:pt idx="407">
                  <c:v>39416</c:v>
                </c:pt>
                <c:pt idx="408">
                  <c:v>39447</c:v>
                </c:pt>
                <c:pt idx="409">
                  <c:v>39478</c:v>
                </c:pt>
                <c:pt idx="410">
                  <c:v>39507</c:v>
                </c:pt>
                <c:pt idx="411">
                  <c:v>39538</c:v>
                </c:pt>
                <c:pt idx="412">
                  <c:v>39568</c:v>
                </c:pt>
                <c:pt idx="413">
                  <c:v>39599</c:v>
                </c:pt>
                <c:pt idx="414">
                  <c:v>39629</c:v>
                </c:pt>
                <c:pt idx="415">
                  <c:v>39660</c:v>
                </c:pt>
                <c:pt idx="416">
                  <c:v>39691</c:v>
                </c:pt>
                <c:pt idx="417">
                  <c:v>39721</c:v>
                </c:pt>
                <c:pt idx="418">
                  <c:v>39752</c:v>
                </c:pt>
                <c:pt idx="419">
                  <c:v>39782</c:v>
                </c:pt>
                <c:pt idx="420">
                  <c:v>39813</c:v>
                </c:pt>
                <c:pt idx="421">
                  <c:v>39844</c:v>
                </c:pt>
                <c:pt idx="422">
                  <c:v>39872</c:v>
                </c:pt>
                <c:pt idx="423">
                  <c:v>39903</c:v>
                </c:pt>
                <c:pt idx="424">
                  <c:v>39933</c:v>
                </c:pt>
                <c:pt idx="425">
                  <c:v>39964</c:v>
                </c:pt>
                <c:pt idx="426">
                  <c:v>39994</c:v>
                </c:pt>
                <c:pt idx="427">
                  <c:v>40025</c:v>
                </c:pt>
                <c:pt idx="428">
                  <c:v>40056</c:v>
                </c:pt>
                <c:pt idx="429">
                  <c:v>40086</c:v>
                </c:pt>
                <c:pt idx="430">
                  <c:v>40117</c:v>
                </c:pt>
                <c:pt idx="431">
                  <c:v>40147</c:v>
                </c:pt>
                <c:pt idx="432">
                  <c:v>40178</c:v>
                </c:pt>
                <c:pt idx="433">
                  <c:v>40209</c:v>
                </c:pt>
                <c:pt idx="434">
                  <c:v>40237</c:v>
                </c:pt>
                <c:pt idx="435">
                  <c:v>40268</c:v>
                </c:pt>
                <c:pt idx="436">
                  <c:v>40298</c:v>
                </c:pt>
                <c:pt idx="437">
                  <c:v>40329</c:v>
                </c:pt>
                <c:pt idx="438">
                  <c:v>40359</c:v>
                </c:pt>
                <c:pt idx="439">
                  <c:v>40390</c:v>
                </c:pt>
                <c:pt idx="440">
                  <c:v>40421</c:v>
                </c:pt>
                <c:pt idx="441">
                  <c:v>40451</c:v>
                </c:pt>
                <c:pt idx="442">
                  <c:v>40482</c:v>
                </c:pt>
                <c:pt idx="443">
                  <c:v>40512</c:v>
                </c:pt>
                <c:pt idx="444">
                  <c:v>40543</c:v>
                </c:pt>
                <c:pt idx="445">
                  <c:v>40574</c:v>
                </c:pt>
                <c:pt idx="446">
                  <c:v>40602</c:v>
                </c:pt>
                <c:pt idx="447">
                  <c:v>40633</c:v>
                </c:pt>
                <c:pt idx="448">
                  <c:v>40663</c:v>
                </c:pt>
                <c:pt idx="449">
                  <c:v>40694</c:v>
                </c:pt>
                <c:pt idx="450">
                  <c:v>40724</c:v>
                </c:pt>
                <c:pt idx="451">
                  <c:v>40755</c:v>
                </c:pt>
                <c:pt idx="452">
                  <c:v>40786</c:v>
                </c:pt>
                <c:pt idx="453">
                  <c:v>40816</c:v>
                </c:pt>
                <c:pt idx="454">
                  <c:v>40847</c:v>
                </c:pt>
                <c:pt idx="455">
                  <c:v>40877</c:v>
                </c:pt>
                <c:pt idx="456">
                  <c:v>40908</c:v>
                </c:pt>
                <c:pt idx="457">
                  <c:v>40939</c:v>
                </c:pt>
                <c:pt idx="458">
                  <c:v>40968</c:v>
                </c:pt>
                <c:pt idx="459">
                  <c:v>40999</c:v>
                </c:pt>
                <c:pt idx="460">
                  <c:v>41029</c:v>
                </c:pt>
                <c:pt idx="461">
                  <c:v>41060</c:v>
                </c:pt>
                <c:pt idx="462">
                  <c:v>41090</c:v>
                </c:pt>
                <c:pt idx="463">
                  <c:v>41121</c:v>
                </c:pt>
                <c:pt idx="464">
                  <c:v>41152</c:v>
                </c:pt>
                <c:pt idx="465">
                  <c:v>41182</c:v>
                </c:pt>
                <c:pt idx="466">
                  <c:v>41213</c:v>
                </c:pt>
                <c:pt idx="467">
                  <c:v>41243</c:v>
                </c:pt>
                <c:pt idx="468">
                  <c:v>41274</c:v>
                </c:pt>
                <c:pt idx="469">
                  <c:v>41305</c:v>
                </c:pt>
                <c:pt idx="470">
                  <c:v>41333</c:v>
                </c:pt>
                <c:pt idx="471">
                  <c:v>41364</c:v>
                </c:pt>
                <c:pt idx="472">
                  <c:v>41394</c:v>
                </c:pt>
                <c:pt idx="473">
                  <c:v>41425</c:v>
                </c:pt>
                <c:pt idx="474">
                  <c:v>41455</c:v>
                </c:pt>
                <c:pt idx="475">
                  <c:v>41486</c:v>
                </c:pt>
                <c:pt idx="476">
                  <c:v>41517</c:v>
                </c:pt>
                <c:pt idx="477">
                  <c:v>41547</c:v>
                </c:pt>
                <c:pt idx="478">
                  <c:v>41578</c:v>
                </c:pt>
              </c:numCache>
            </c:numRef>
          </c:cat>
          <c:val>
            <c:numRef>
              <c:f>Sheet1!$C$2:$C$480</c:f>
              <c:numCache>
                <c:formatCode>0.00%</c:formatCode>
                <c:ptCount val="479"/>
                <c:pt idx="0">
                  <c:v>0.74519282670343689</c:v>
                </c:pt>
                <c:pt idx="1">
                  <c:v>0.73201629964023773</c:v>
                </c:pt>
                <c:pt idx="2">
                  <c:v>0.74511051384745175</c:v>
                </c:pt>
                <c:pt idx="3">
                  <c:v>0.75233615885334104</c:v>
                </c:pt>
                <c:pt idx="4">
                  <c:v>0.73874402723323562</c:v>
                </c:pt>
                <c:pt idx="5">
                  <c:v>0.75554367497580721</c:v>
                </c:pt>
                <c:pt idx="6">
                  <c:v>0.80090514706380789</c:v>
                </c:pt>
                <c:pt idx="7">
                  <c:v>0.77277248876816396</c:v>
                </c:pt>
                <c:pt idx="8">
                  <c:v>0.79338948421176803</c:v>
                </c:pt>
                <c:pt idx="9">
                  <c:v>0.76839056854498311</c:v>
                </c:pt>
                <c:pt idx="10">
                  <c:v>0.55509390791869728</c:v>
                </c:pt>
                <c:pt idx="11">
                  <c:v>0.41258692115418788</c:v>
                </c:pt>
                <c:pt idx="12">
                  <c:v>0.4362822666798144</c:v>
                </c:pt>
                <c:pt idx="13">
                  <c:v>0.44033801144748391</c:v>
                </c:pt>
                <c:pt idx="14">
                  <c:v>0.55516787689674141</c:v>
                </c:pt>
                <c:pt idx="15">
                  <c:v>0.53769819404817565</c:v>
                </c:pt>
                <c:pt idx="16">
                  <c:v>0.54061492444801795</c:v>
                </c:pt>
                <c:pt idx="17">
                  <c:v>0.53553174930619007</c:v>
                </c:pt>
                <c:pt idx="18">
                  <c:v>0.50713909873275187</c:v>
                </c:pt>
                <c:pt idx="19">
                  <c:v>0.5410906693761699</c:v>
                </c:pt>
                <c:pt idx="20">
                  <c:v>0.52030400892536111</c:v>
                </c:pt>
                <c:pt idx="21">
                  <c:v>0.52219019610903694</c:v>
                </c:pt>
                <c:pt idx="22">
                  <c:v>0.57012701188636772</c:v>
                </c:pt>
                <c:pt idx="23">
                  <c:v>0.52084375073445799</c:v>
                </c:pt>
                <c:pt idx="24">
                  <c:v>0.52432962292412677</c:v>
                </c:pt>
                <c:pt idx="25">
                  <c:v>0.53042540029395446</c:v>
                </c:pt>
                <c:pt idx="26">
                  <c:v>0.69783894189891105</c:v>
                </c:pt>
                <c:pt idx="27">
                  <c:v>0.71209618707467492</c:v>
                </c:pt>
                <c:pt idx="28">
                  <c:v>0.6968323121022415</c:v>
                </c:pt>
                <c:pt idx="29">
                  <c:v>0.69136360169030797</c:v>
                </c:pt>
                <c:pt idx="30">
                  <c:v>0.69695578492119925</c:v>
                </c:pt>
                <c:pt idx="31">
                  <c:v>0.70378675587462569</c:v>
                </c:pt>
                <c:pt idx="32">
                  <c:v>0.70733999674653636</c:v>
                </c:pt>
                <c:pt idx="33">
                  <c:v>0.7125322971200122</c:v>
                </c:pt>
                <c:pt idx="34">
                  <c:v>0.69110976266615876</c:v>
                </c:pt>
                <c:pt idx="35">
                  <c:v>0.67047418576140028</c:v>
                </c:pt>
                <c:pt idx="36">
                  <c:v>0.69082725175154591</c:v>
                </c:pt>
                <c:pt idx="37">
                  <c:v>0.74399155371171644</c:v>
                </c:pt>
                <c:pt idx="38">
                  <c:v>0.68198064264448444</c:v>
                </c:pt>
                <c:pt idx="39">
                  <c:v>0.66748150481042068</c:v>
                </c:pt>
                <c:pt idx="40">
                  <c:v>0.66139420385012782</c:v>
                </c:pt>
                <c:pt idx="41">
                  <c:v>0.66302234936341142</c:v>
                </c:pt>
                <c:pt idx="42">
                  <c:v>0.65162372450997375</c:v>
                </c:pt>
                <c:pt idx="43">
                  <c:v>0.65825892321386248</c:v>
                </c:pt>
                <c:pt idx="44">
                  <c:v>0.65089883203662513</c:v>
                </c:pt>
                <c:pt idx="45">
                  <c:v>0.64452812184768304</c:v>
                </c:pt>
                <c:pt idx="46">
                  <c:v>0.64878781533521546</c:v>
                </c:pt>
                <c:pt idx="47">
                  <c:v>0.59830183814847115</c:v>
                </c:pt>
                <c:pt idx="48">
                  <c:v>0.64124764657724609</c:v>
                </c:pt>
                <c:pt idx="49">
                  <c:v>0.65392478406955734</c:v>
                </c:pt>
                <c:pt idx="50">
                  <c:v>0.61776605767016368</c:v>
                </c:pt>
                <c:pt idx="51">
                  <c:v>0.61100220308164799</c:v>
                </c:pt>
                <c:pt idx="52">
                  <c:v>0.66553671127783076</c:v>
                </c:pt>
                <c:pt idx="53">
                  <c:v>0.57470724180115818</c:v>
                </c:pt>
                <c:pt idx="54">
                  <c:v>0.56569327964914451</c:v>
                </c:pt>
                <c:pt idx="55">
                  <c:v>0.57457719505106408</c:v>
                </c:pt>
                <c:pt idx="56">
                  <c:v>0.57552686036428979</c:v>
                </c:pt>
                <c:pt idx="57">
                  <c:v>0.60940015238060752</c:v>
                </c:pt>
                <c:pt idx="58">
                  <c:v>0.61458640264683129</c:v>
                </c:pt>
                <c:pt idx="59">
                  <c:v>0.6304109098724866</c:v>
                </c:pt>
                <c:pt idx="60">
                  <c:v>0.6456086532167985</c:v>
                </c:pt>
                <c:pt idx="61">
                  <c:v>0.66894153600777084</c:v>
                </c:pt>
                <c:pt idx="62">
                  <c:v>0.67675562810133094</c:v>
                </c:pt>
                <c:pt idx="63">
                  <c:v>0.66613502111248513</c:v>
                </c:pt>
                <c:pt idx="64">
                  <c:v>0.7268029051064413</c:v>
                </c:pt>
                <c:pt idx="65">
                  <c:v>0.72257542954628529</c:v>
                </c:pt>
                <c:pt idx="66">
                  <c:v>0.71724602041384511</c:v>
                </c:pt>
                <c:pt idx="67">
                  <c:v>0.841653334774772</c:v>
                </c:pt>
                <c:pt idx="68">
                  <c:v>0.85807884782760624</c:v>
                </c:pt>
                <c:pt idx="69">
                  <c:v>1.044770612409937</c:v>
                </c:pt>
                <c:pt idx="70">
                  <c:v>1.0180629508708188</c:v>
                </c:pt>
                <c:pt idx="71">
                  <c:v>1.0746946211540105</c:v>
                </c:pt>
                <c:pt idx="72">
                  <c:v>0.96133927514664019</c:v>
                </c:pt>
                <c:pt idx="73">
                  <c:v>0.94296158768462868</c:v>
                </c:pt>
                <c:pt idx="74">
                  <c:v>0.93048737134331161</c:v>
                </c:pt>
                <c:pt idx="75">
                  <c:v>0.91307324246766808</c:v>
                </c:pt>
                <c:pt idx="76">
                  <c:v>0.89561679319011744</c:v>
                </c:pt>
                <c:pt idx="77">
                  <c:v>0.83191703192372179</c:v>
                </c:pt>
                <c:pt idx="78">
                  <c:v>0.81440887958799668</c:v>
                </c:pt>
                <c:pt idx="79">
                  <c:v>0.85275414677663264</c:v>
                </c:pt>
                <c:pt idx="80">
                  <c:v>0.86652943126229676</c:v>
                </c:pt>
                <c:pt idx="81">
                  <c:v>0.85536262447219613</c:v>
                </c:pt>
                <c:pt idx="82">
                  <c:v>0.82300630133837205</c:v>
                </c:pt>
                <c:pt idx="83">
                  <c:v>0.93601290736144149</c:v>
                </c:pt>
                <c:pt idx="84">
                  <c:v>0.63921976938719505</c:v>
                </c:pt>
                <c:pt idx="85">
                  <c:v>0.62331479269268752</c:v>
                </c:pt>
                <c:pt idx="86">
                  <c:v>0.58513778320230825</c:v>
                </c:pt>
                <c:pt idx="87">
                  <c:v>0.58470464086028273</c:v>
                </c:pt>
                <c:pt idx="88">
                  <c:v>0.57268722097613001</c:v>
                </c:pt>
                <c:pt idx="89">
                  <c:v>0.57447850186516669</c:v>
                </c:pt>
                <c:pt idx="90">
                  <c:v>0.57258675589360608</c:v>
                </c:pt>
                <c:pt idx="91">
                  <c:v>0.57797145307035014</c:v>
                </c:pt>
                <c:pt idx="92">
                  <c:v>0.58444240506977863</c:v>
                </c:pt>
                <c:pt idx="93">
                  <c:v>0.59124078669392721</c:v>
                </c:pt>
                <c:pt idx="94">
                  <c:v>0.64553271043390659</c:v>
                </c:pt>
                <c:pt idx="95">
                  <c:v>0.6552878491005607</c:v>
                </c:pt>
                <c:pt idx="96">
                  <c:v>0.65941839769084942</c:v>
                </c:pt>
                <c:pt idx="97">
                  <c:v>0.64486584917785716</c:v>
                </c:pt>
                <c:pt idx="98">
                  <c:v>0.63158072673137378</c:v>
                </c:pt>
                <c:pt idx="99">
                  <c:v>0.59622614658311524</c:v>
                </c:pt>
                <c:pt idx="100">
                  <c:v>0.60808882177143442</c:v>
                </c:pt>
                <c:pt idx="101">
                  <c:v>0.61589130834134076</c:v>
                </c:pt>
                <c:pt idx="102">
                  <c:v>0.60710164789014331</c:v>
                </c:pt>
                <c:pt idx="103">
                  <c:v>0.64397296261016368</c:v>
                </c:pt>
                <c:pt idx="104">
                  <c:v>0.63813563019870634</c:v>
                </c:pt>
                <c:pt idx="105">
                  <c:v>0.48956177743972601</c:v>
                </c:pt>
                <c:pt idx="106">
                  <c:v>0.52904005477781813</c:v>
                </c:pt>
                <c:pt idx="107">
                  <c:v>0.61478041092867153</c:v>
                </c:pt>
                <c:pt idx="108">
                  <c:v>0.6176633760070378</c:v>
                </c:pt>
                <c:pt idx="109">
                  <c:v>0.62582816685268716</c:v>
                </c:pt>
                <c:pt idx="110">
                  <c:v>0.63907882362813351</c:v>
                </c:pt>
                <c:pt idx="111">
                  <c:v>0.62323287548192519</c:v>
                </c:pt>
                <c:pt idx="112">
                  <c:v>0.73709514571770518</c:v>
                </c:pt>
                <c:pt idx="113">
                  <c:v>0.7305036941082651</c:v>
                </c:pt>
                <c:pt idx="114">
                  <c:v>0.72481239619207716</c:v>
                </c:pt>
                <c:pt idx="115">
                  <c:v>0.70087377952098706</c:v>
                </c:pt>
                <c:pt idx="116">
                  <c:v>0.69778069489542216</c:v>
                </c:pt>
                <c:pt idx="117">
                  <c:v>0.69535662201385617</c:v>
                </c:pt>
                <c:pt idx="118">
                  <c:v>0.6847569339202626</c:v>
                </c:pt>
                <c:pt idx="119">
                  <c:v>0.65240342650058414</c:v>
                </c:pt>
                <c:pt idx="120">
                  <c:v>0.65339231063667036</c:v>
                </c:pt>
                <c:pt idx="121">
                  <c:v>0.65550820677444965</c:v>
                </c:pt>
                <c:pt idx="122">
                  <c:v>0.64061808039549895</c:v>
                </c:pt>
                <c:pt idx="123">
                  <c:v>0.58058280066157419</c:v>
                </c:pt>
                <c:pt idx="124">
                  <c:v>0.57895467670660183</c:v>
                </c:pt>
                <c:pt idx="125">
                  <c:v>0.58857899809085845</c:v>
                </c:pt>
                <c:pt idx="126">
                  <c:v>0.54467065170208928</c:v>
                </c:pt>
                <c:pt idx="127">
                  <c:v>0.53705545217747741</c:v>
                </c:pt>
                <c:pt idx="128">
                  <c:v>0.55350397863142453</c:v>
                </c:pt>
                <c:pt idx="129">
                  <c:v>0.45666122557909833</c:v>
                </c:pt>
                <c:pt idx="130">
                  <c:v>0.50189644493613839</c:v>
                </c:pt>
                <c:pt idx="131">
                  <c:v>0.5113437124865049</c:v>
                </c:pt>
                <c:pt idx="132">
                  <c:v>0.51358337963642198</c:v>
                </c:pt>
                <c:pt idx="133">
                  <c:v>0.52430758161431956</c:v>
                </c:pt>
                <c:pt idx="134">
                  <c:v>0.51452535399151667</c:v>
                </c:pt>
                <c:pt idx="135">
                  <c:v>0.53306808155790042</c:v>
                </c:pt>
                <c:pt idx="136">
                  <c:v>0.54265481594634291</c:v>
                </c:pt>
                <c:pt idx="137">
                  <c:v>0.55066409041556352</c:v>
                </c:pt>
                <c:pt idx="138">
                  <c:v>0.5458519155943552</c:v>
                </c:pt>
                <c:pt idx="139">
                  <c:v>0.56187008244549053</c:v>
                </c:pt>
                <c:pt idx="140">
                  <c:v>0.57472762678733436</c:v>
                </c:pt>
                <c:pt idx="141">
                  <c:v>0.59141455174038815</c:v>
                </c:pt>
                <c:pt idx="142">
                  <c:v>0.58668398427615065</c:v>
                </c:pt>
                <c:pt idx="143">
                  <c:v>0.59330694774675419</c:v>
                </c:pt>
                <c:pt idx="144">
                  <c:v>0.47861164214953666</c:v>
                </c:pt>
                <c:pt idx="145">
                  <c:v>0.49278862054154482</c:v>
                </c:pt>
                <c:pt idx="146">
                  <c:v>0.53167641492382767</c:v>
                </c:pt>
                <c:pt idx="147">
                  <c:v>0.48062662559115527</c:v>
                </c:pt>
                <c:pt idx="148">
                  <c:v>0.55941423710264448</c:v>
                </c:pt>
                <c:pt idx="149">
                  <c:v>0.56371951527658226</c:v>
                </c:pt>
                <c:pt idx="150">
                  <c:v>0.50135348920612899</c:v>
                </c:pt>
                <c:pt idx="151">
                  <c:v>0.54524645852215459</c:v>
                </c:pt>
                <c:pt idx="152">
                  <c:v>0.48857062502087989</c:v>
                </c:pt>
                <c:pt idx="153">
                  <c:v>0.48337260700961088</c:v>
                </c:pt>
                <c:pt idx="154">
                  <c:v>0.42039851643767662</c:v>
                </c:pt>
                <c:pt idx="155">
                  <c:v>0.42769372634115749</c:v>
                </c:pt>
                <c:pt idx="156">
                  <c:v>0.43504952926353357</c:v>
                </c:pt>
                <c:pt idx="157">
                  <c:v>0.45188921450253006</c:v>
                </c:pt>
                <c:pt idx="158">
                  <c:v>0.432070515950853</c:v>
                </c:pt>
                <c:pt idx="159">
                  <c:v>0.45307341629280634</c:v>
                </c:pt>
                <c:pt idx="160">
                  <c:v>0.45824358515705871</c:v>
                </c:pt>
                <c:pt idx="161">
                  <c:v>0.47123339968092098</c:v>
                </c:pt>
                <c:pt idx="162">
                  <c:v>0.48304891637057179</c:v>
                </c:pt>
                <c:pt idx="163">
                  <c:v>0.49963712641874075</c:v>
                </c:pt>
                <c:pt idx="164">
                  <c:v>0.48139006112753813</c:v>
                </c:pt>
                <c:pt idx="165">
                  <c:v>0.45706905484612653</c:v>
                </c:pt>
                <c:pt idx="166">
                  <c:v>0.46899238304790336</c:v>
                </c:pt>
                <c:pt idx="167">
                  <c:v>0.5884804552789602</c:v>
                </c:pt>
                <c:pt idx="168">
                  <c:v>0.55615238058805661</c:v>
                </c:pt>
                <c:pt idx="169">
                  <c:v>0.54945737870165834</c:v>
                </c:pt>
                <c:pt idx="170">
                  <c:v>0.57183883313545525</c:v>
                </c:pt>
                <c:pt idx="171">
                  <c:v>0.57462012643030624</c:v>
                </c:pt>
                <c:pt idx="172">
                  <c:v>0.57309501493094084</c:v>
                </c:pt>
                <c:pt idx="173">
                  <c:v>0.57555995384060532</c:v>
                </c:pt>
                <c:pt idx="174">
                  <c:v>0.58191806967780768</c:v>
                </c:pt>
                <c:pt idx="175">
                  <c:v>0.58771300964662132</c:v>
                </c:pt>
                <c:pt idx="176">
                  <c:v>0.59351995847202765</c:v>
                </c:pt>
                <c:pt idx="177">
                  <c:v>0.59118377109664544</c:v>
                </c:pt>
                <c:pt idx="178">
                  <c:v>0.58045210386164914</c:v>
                </c:pt>
                <c:pt idx="179">
                  <c:v>0.58391686583540525</c:v>
                </c:pt>
                <c:pt idx="180">
                  <c:v>0.60257215812195375</c:v>
                </c:pt>
                <c:pt idx="181">
                  <c:v>0.61783411620937123</c:v>
                </c:pt>
                <c:pt idx="182">
                  <c:v>0.57116888233879903</c:v>
                </c:pt>
                <c:pt idx="183">
                  <c:v>0.58102754846962601</c:v>
                </c:pt>
                <c:pt idx="184">
                  <c:v>0.58771621512827943</c:v>
                </c:pt>
                <c:pt idx="185">
                  <c:v>0.59434540907669597</c:v>
                </c:pt>
                <c:pt idx="186">
                  <c:v>0.580915989011487</c:v>
                </c:pt>
                <c:pt idx="187">
                  <c:v>0.59605512382662529</c:v>
                </c:pt>
                <c:pt idx="188">
                  <c:v>0.56625904711757746</c:v>
                </c:pt>
                <c:pt idx="189">
                  <c:v>0.57615921959500838</c:v>
                </c:pt>
                <c:pt idx="190">
                  <c:v>0.59176362866664389</c:v>
                </c:pt>
                <c:pt idx="191">
                  <c:v>0.61426541797607837</c:v>
                </c:pt>
                <c:pt idx="192">
                  <c:v>0.61714814488879666</c:v>
                </c:pt>
                <c:pt idx="193">
                  <c:v>0.6192557600269627</c:v>
                </c:pt>
                <c:pt idx="194">
                  <c:v>0.6065701316945592</c:v>
                </c:pt>
                <c:pt idx="195">
                  <c:v>0.61001962020526723</c:v>
                </c:pt>
                <c:pt idx="196">
                  <c:v>0.61502246908909164</c:v>
                </c:pt>
                <c:pt idx="197">
                  <c:v>0.62455682998443462</c:v>
                </c:pt>
                <c:pt idx="198">
                  <c:v>0.45293784317497077</c:v>
                </c:pt>
                <c:pt idx="199">
                  <c:v>0.47005970966863814</c:v>
                </c:pt>
                <c:pt idx="200">
                  <c:v>0.48840600938621709</c:v>
                </c:pt>
                <c:pt idx="201">
                  <c:v>0.56137565218275509</c:v>
                </c:pt>
                <c:pt idx="202">
                  <c:v>0.63127741622186651</c:v>
                </c:pt>
                <c:pt idx="203">
                  <c:v>0.64826931226453266</c:v>
                </c:pt>
                <c:pt idx="204">
                  <c:v>0.69470805250155143</c:v>
                </c:pt>
                <c:pt idx="205">
                  <c:v>0.67111126658299958</c:v>
                </c:pt>
                <c:pt idx="206">
                  <c:v>0.8178090409689508</c:v>
                </c:pt>
                <c:pt idx="207">
                  <c:v>0.69990542787190424</c:v>
                </c:pt>
                <c:pt idx="208">
                  <c:v>0.77909029516627781</c:v>
                </c:pt>
                <c:pt idx="209">
                  <c:v>0.77433183721371102</c:v>
                </c:pt>
                <c:pt idx="210">
                  <c:v>0.73250494992048376</c:v>
                </c:pt>
                <c:pt idx="211">
                  <c:v>0.70875393985561008</c:v>
                </c:pt>
                <c:pt idx="212">
                  <c:v>0.6752921873501897</c:v>
                </c:pt>
                <c:pt idx="213">
                  <c:v>0.65309877316937914</c:v>
                </c:pt>
                <c:pt idx="214">
                  <c:v>0.6499829238341831</c:v>
                </c:pt>
                <c:pt idx="215">
                  <c:v>0.63751832757716953</c:v>
                </c:pt>
                <c:pt idx="216">
                  <c:v>0.60572990551925632</c:v>
                </c:pt>
                <c:pt idx="217">
                  <c:v>0.59631136426592191</c:v>
                </c:pt>
                <c:pt idx="218">
                  <c:v>0.62042100267150158</c:v>
                </c:pt>
                <c:pt idx="219">
                  <c:v>0.61821746045960624</c:v>
                </c:pt>
                <c:pt idx="220">
                  <c:v>0.61903419913685331</c:v>
                </c:pt>
                <c:pt idx="221">
                  <c:v>0.61732938128127213</c:v>
                </c:pt>
                <c:pt idx="222">
                  <c:v>0.64893044260986144</c:v>
                </c:pt>
                <c:pt idx="223">
                  <c:v>0.6482474656048689</c:v>
                </c:pt>
                <c:pt idx="224">
                  <c:v>0.67782131330398721</c:v>
                </c:pt>
                <c:pt idx="225">
                  <c:v>0.66241111963861832</c:v>
                </c:pt>
                <c:pt idx="226">
                  <c:v>0.67411671327355793</c:v>
                </c:pt>
                <c:pt idx="227">
                  <c:v>0.67129333505431277</c:v>
                </c:pt>
                <c:pt idx="228">
                  <c:v>0.65015751137863664</c:v>
                </c:pt>
                <c:pt idx="229">
                  <c:v>0.66159803473988021</c:v>
                </c:pt>
                <c:pt idx="230">
                  <c:v>0.7376103333278442</c:v>
                </c:pt>
                <c:pt idx="231">
                  <c:v>0.77364660701358956</c:v>
                </c:pt>
                <c:pt idx="232">
                  <c:v>0.9034900952257191</c:v>
                </c:pt>
                <c:pt idx="233">
                  <c:v>0.90756855817653925</c:v>
                </c:pt>
                <c:pt idx="234">
                  <c:v>0.80877065188626585</c:v>
                </c:pt>
                <c:pt idx="235">
                  <c:v>0.81008599089426392</c:v>
                </c:pt>
                <c:pt idx="236">
                  <c:v>0.79660864415212473</c:v>
                </c:pt>
                <c:pt idx="237">
                  <c:v>0.75121776081058189</c:v>
                </c:pt>
                <c:pt idx="238">
                  <c:v>0.77467551851062832</c:v>
                </c:pt>
                <c:pt idx="239">
                  <c:v>0.7332433343895437</c:v>
                </c:pt>
                <c:pt idx="240">
                  <c:v>0.7894109934379927</c:v>
                </c:pt>
                <c:pt idx="241">
                  <c:v>0.7506851666040032</c:v>
                </c:pt>
                <c:pt idx="242">
                  <c:v>0.74147566497224182</c:v>
                </c:pt>
                <c:pt idx="243">
                  <c:v>0.67257227225925365</c:v>
                </c:pt>
                <c:pt idx="244">
                  <c:v>0.6644085127306012</c:v>
                </c:pt>
                <c:pt idx="245">
                  <c:v>0.66653352984166403</c:v>
                </c:pt>
                <c:pt idx="246">
                  <c:v>0.67485456257527965</c:v>
                </c:pt>
                <c:pt idx="247">
                  <c:v>0.66827639952971474</c:v>
                </c:pt>
                <c:pt idx="248">
                  <c:v>0.61771991819393368</c:v>
                </c:pt>
                <c:pt idx="249">
                  <c:v>0.54737082410278259</c:v>
                </c:pt>
                <c:pt idx="250">
                  <c:v>0.56254677602352954</c:v>
                </c:pt>
                <c:pt idx="251">
                  <c:v>0.54225817488494166</c:v>
                </c:pt>
                <c:pt idx="252">
                  <c:v>0.57362014033469355</c:v>
                </c:pt>
                <c:pt idx="253">
                  <c:v>0.66448257253495302</c:v>
                </c:pt>
                <c:pt idx="254">
                  <c:v>0.61941813476914565</c:v>
                </c:pt>
                <c:pt idx="255">
                  <c:v>0.60180015316152602</c:v>
                </c:pt>
                <c:pt idx="256">
                  <c:v>0.56971593620688399</c:v>
                </c:pt>
                <c:pt idx="257">
                  <c:v>0.54981175830959395</c:v>
                </c:pt>
                <c:pt idx="258">
                  <c:v>0.59791146446457388</c:v>
                </c:pt>
                <c:pt idx="259">
                  <c:v>0.58653170706813829</c:v>
                </c:pt>
                <c:pt idx="260">
                  <c:v>0.56509172010544251</c:v>
                </c:pt>
                <c:pt idx="261">
                  <c:v>0.57506422506905486</c:v>
                </c:pt>
                <c:pt idx="262">
                  <c:v>0.56294250199266915</c:v>
                </c:pt>
                <c:pt idx="263">
                  <c:v>0.58254317151217938</c:v>
                </c:pt>
                <c:pt idx="264">
                  <c:v>0.54522272308731623</c:v>
                </c:pt>
                <c:pt idx="265">
                  <c:v>0.61203151688668134</c:v>
                </c:pt>
                <c:pt idx="266">
                  <c:v>0.6093003904352603</c:v>
                </c:pt>
                <c:pt idx="267">
                  <c:v>0.61225762864898448</c:v>
                </c:pt>
                <c:pt idx="268">
                  <c:v>0.60916454288105737</c:v>
                </c:pt>
                <c:pt idx="269">
                  <c:v>0.59556541501260696</c:v>
                </c:pt>
                <c:pt idx="270">
                  <c:v>0.61698356469239457</c:v>
                </c:pt>
                <c:pt idx="271">
                  <c:v>0.61561187406079587</c:v>
                </c:pt>
                <c:pt idx="272">
                  <c:v>0.48806172671174153</c:v>
                </c:pt>
                <c:pt idx="273">
                  <c:v>0.54151054265021115</c:v>
                </c:pt>
                <c:pt idx="274">
                  <c:v>0.50853365077328694</c:v>
                </c:pt>
                <c:pt idx="275">
                  <c:v>0.53861302824485036</c:v>
                </c:pt>
                <c:pt idx="276">
                  <c:v>0.561237336437862</c:v>
                </c:pt>
                <c:pt idx="277">
                  <c:v>0.58670070369867455</c:v>
                </c:pt>
                <c:pt idx="278">
                  <c:v>0.52686085488083845</c:v>
                </c:pt>
                <c:pt idx="279">
                  <c:v>0.52727801121739215</c:v>
                </c:pt>
                <c:pt idx="280">
                  <c:v>0.48443438053670979</c:v>
                </c:pt>
                <c:pt idx="281">
                  <c:v>0.41949716126178233</c:v>
                </c:pt>
                <c:pt idx="282">
                  <c:v>0.40432479445997799</c:v>
                </c:pt>
                <c:pt idx="283">
                  <c:v>0.44997670341751889</c:v>
                </c:pt>
                <c:pt idx="284">
                  <c:v>0.42767464320219234</c:v>
                </c:pt>
                <c:pt idx="285">
                  <c:v>0.41937848733248767</c:v>
                </c:pt>
                <c:pt idx="286">
                  <c:v>0.53379126254261644</c:v>
                </c:pt>
                <c:pt idx="287">
                  <c:v>0.53918146938100975</c:v>
                </c:pt>
                <c:pt idx="288">
                  <c:v>0.54033129135844515</c:v>
                </c:pt>
                <c:pt idx="289">
                  <c:v>0.55172033356729078</c:v>
                </c:pt>
                <c:pt idx="290">
                  <c:v>0.55454165265346489</c:v>
                </c:pt>
                <c:pt idx="291">
                  <c:v>0.42734333967551003</c:v>
                </c:pt>
                <c:pt idx="292">
                  <c:v>0.42307027846801887</c:v>
                </c:pt>
                <c:pt idx="293">
                  <c:v>0.43037952433989135</c:v>
                </c:pt>
                <c:pt idx="294">
                  <c:v>0.43390247745665811</c:v>
                </c:pt>
                <c:pt idx="295">
                  <c:v>0.41693091522537407</c:v>
                </c:pt>
                <c:pt idx="296">
                  <c:v>0.49289138730233217</c:v>
                </c:pt>
                <c:pt idx="297">
                  <c:v>0.50527834368475444</c:v>
                </c:pt>
                <c:pt idx="298">
                  <c:v>0.5253941851796603</c:v>
                </c:pt>
                <c:pt idx="299">
                  <c:v>0.46846937478995365</c:v>
                </c:pt>
                <c:pt idx="300">
                  <c:v>0.45042341687091036</c:v>
                </c:pt>
                <c:pt idx="301">
                  <c:v>0.41252792270757938</c:v>
                </c:pt>
                <c:pt idx="302">
                  <c:v>0.4038870203463471</c:v>
                </c:pt>
                <c:pt idx="303">
                  <c:v>0.41528981143268401</c:v>
                </c:pt>
                <c:pt idx="304">
                  <c:v>0.40798502342119125</c:v>
                </c:pt>
                <c:pt idx="305">
                  <c:v>0.51782347581283383</c:v>
                </c:pt>
                <c:pt idx="306">
                  <c:v>0.50986915906094288</c:v>
                </c:pt>
                <c:pt idx="307">
                  <c:v>0.46471615479927414</c:v>
                </c:pt>
                <c:pt idx="308">
                  <c:v>0.48142631139211051</c:v>
                </c:pt>
                <c:pt idx="309">
                  <c:v>0.48936020224662563</c:v>
                </c:pt>
                <c:pt idx="310">
                  <c:v>0.5181986652800904</c:v>
                </c:pt>
                <c:pt idx="311">
                  <c:v>0.4250408398667011</c:v>
                </c:pt>
                <c:pt idx="312">
                  <c:v>0.40778501738766193</c:v>
                </c:pt>
                <c:pt idx="313">
                  <c:v>0.39994526788184948</c:v>
                </c:pt>
                <c:pt idx="314">
                  <c:v>0.38711107318642823</c:v>
                </c:pt>
                <c:pt idx="315">
                  <c:v>0.3881521588139013</c:v>
                </c:pt>
                <c:pt idx="316">
                  <c:v>0.40633927682641185</c:v>
                </c:pt>
                <c:pt idx="317">
                  <c:v>0.33267676104486554</c:v>
                </c:pt>
                <c:pt idx="318">
                  <c:v>0.3225323699613607</c:v>
                </c:pt>
                <c:pt idx="319">
                  <c:v>0.33980089656461998</c:v>
                </c:pt>
                <c:pt idx="320">
                  <c:v>0.3362545638492756</c:v>
                </c:pt>
                <c:pt idx="321">
                  <c:v>0.23437966678431449</c:v>
                </c:pt>
                <c:pt idx="322">
                  <c:v>0.20432929440236189</c:v>
                </c:pt>
                <c:pt idx="323">
                  <c:v>0.23718161154094158</c:v>
                </c:pt>
                <c:pt idx="324">
                  <c:v>0.16197653318125663</c:v>
                </c:pt>
                <c:pt idx="325">
                  <c:v>0.20522657727211527</c:v>
                </c:pt>
                <c:pt idx="326">
                  <c:v>0.21339598648728431</c:v>
                </c:pt>
                <c:pt idx="327">
                  <c:v>0.19869783879829883</c:v>
                </c:pt>
                <c:pt idx="328">
                  <c:v>0.18025680823005444</c:v>
                </c:pt>
                <c:pt idx="329">
                  <c:v>0.19180463682682758</c:v>
                </c:pt>
                <c:pt idx="330">
                  <c:v>0.20787347023369196</c:v>
                </c:pt>
                <c:pt idx="331">
                  <c:v>0.2139726984039832</c:v>
                </c:pt>
                <c:pt idx="332">
                  <c:v>0.2304804672544585</c:v>
                </c:pt>
                <c:pt idx="333">
                  <c:v>0.18240061883092376</c:v>
                </c:pt>
                <c:pt idx="334">
                  <c:v>0.22039579782862612</c:v>
                </c:pt>
                <c:pt idx="335">
                  <c:v>0.21966019944993317</c:v>
                </c:pt>
                <c:pt idx="336">
                  <c:v>0.27461415010822887</c:v>
                </c:pt>
                <c:pt idx="337">
                  <c:v>0.29136337630035597</c:v>
                </c:pt>
                <c:pt idx="338">
                  <c:v>0.29996741889460454</c:v>
                </c:pt>
                <c:pt idx="339">
                  <c:v>0.30122936816627394</c:v>
                </c:pt>
                <c:pt idx="340">
                  <c:v>0.37042456771052124</c:v>
                </c:pt>
                <c:pt idx="341">
                  <c:v>0.34176619639805422</c:v>
                </c:pt>
                <c:pt idx="342">
                  <c:v>0.34809027578382046</c:v>
                </c:pt>
                <c:pt idx="343">
                  <c:v>0.26173363095392416</c:v>
                </c:pt>
                <c:pt idx="344">
                  <c:v>0.31703965845870241</c:v>
                </c:pt>
                <c:pt idx="345">
                  <c:v>0.32692033207064275</c:v>
                </c:pt>
                <c:pt idx="346">
                  <c:v>0.3266901977342811</c:v>
                </c:pt>
                <c:pt idx="347">
                  <c:v>0.25621468414056081</c:v>
                </c:pt>
                <c:pt idx="348">
                  <c:v>0.29288887503345945</c:v>
                </c:pt>
                <c:pt idx="349">
                  <c:v>0.2776450502623054</c:v>
                </c:pt>
                <c:pt idx="350">
                  <c:v>0.29891864034223914</c:v>
                </c:pt>
                <c:pt idx="351">
                  <c:v>0.30431007523512488</c:v>
                </c:pt>
                <c:pt idx="352">
                  <c:v>0.32176684184524962</c:v>
                </c:pt>
                <c:pt idx="353">
                  <c:v>0.35131456424940194</c:v>
                </c:pt>
                <c:pt idx="354">
                  <c:v>0.41049189091098381</c:v>
                </c:pt>
                <c:pt idx="355">
                  <c:v>0.42459402893839143</c:v>
                </c:pt>
                <c:pt idx="356">
                  <c:v>0.4701766946206809</c:v>
                </c:pt>
                <c:pt idx="357">
                  <c:v>0.47026358272166946</c:v>
                </c:pt>
                <c:pt idx="358">
                  <c:v>0.47566671911644698</c:v>
                </c:pt>
                <c:pt idx="359">
                  <c:v>0.44791973549407782</c:v>
                </c:pt>
                <c:pt idx="360">
                  <c:v>0.48320146086801669</c:v>
                </c:pt>
                <c:pt idx="361">
                  <c:v>0.50236505812026122</c:v>
                </c:pt>
                <c:pt idx="362">
                  <c:v>0.54025813706620252</c:v>
                </c:pt>
                <c:pt idx="363">
                  <c:v>0.55006771652414821</c:v>
                </c:pt>
                <c:pt idx="364">
                  <c:v>0.55768751394861926</c:v>
                </c:pt>
                <c:pt idx="365">
                  <c:v>0.78188444115672906</c:v>
                </c:pt>
                <c:pt idx="366">
                  <c:v>0.82172726202273427</c:v>
                </c:pt>
                <c:pt idx="367">
                  <c:v>0.80192869598544758</c:v>
                </c:pt>
                <c:pt idx="368">
                  <c:v>0.71211842560076377</c:v>
                </c:pt>
                <c:pt idx="369">
                  <c:v>0.75868278109150133</c:v>
                </c:pt>
                <c:pt idx="370">
                  <c:v>0.72506071364633051</c:v>
                </c:pt>
                <c:pt idx="371">
                  <c:v>0.7560281057436925</c:v>
                </c:pt>
                <c:pt idx="372">
                  <c:v>0.72627903134291349</c:v>
                </c:pt>
                <c:pt idx="373">
                  <c:v>0.73960485442504442</c:v>
                </c:pt>
                <c:pt idx="374">
                  <c:v>0.8394667379163494</c:v>
                </c:pt>
                <c:pt idx="375">
                  <c:v>0.8248692139043472</c:v>
                </c:pt>
                <c:pt idx="376">
                  <c:v>0.80000007817488528</c:v>
                </c:pt>
                <c:pt idx="377">
                  <c:v>0.73758062985905792</c:v>
                </c:pt>
                <c:pt idx="378">
                  <c:v>0.71800467695578085</c:v>
                </c:pt>
                <c:pt idx="379">
                  <c:v>0.74492764105879572</c:v>
                </c:pt>
                <c:pt idx="380">
                  <c:v>0.81761302916371614</c:v>
                </c:pt>
                <c:pt idx="381">
                  <c:v>0.82063098898704845</c:v>
                </c:pt>
                <c:pt idx="382">
                  <c:v>0.79876218382174635</c:v>
                </c:pt>
                <c:pt idx="383">
                  <c:v>0.78790678967337779</c:v>
                </c:pt>
                <c:pt idx="384">
                  <c:v>0.7826352274239502</c:v>
                </c:pt>
                <c:pt idx="385">
                  <c:v>0.76851703832084117</c:v>
                </c:pt>
                <c:pt idx="386">
                  <c:v>0.87157760777296345</c:v>
                </c:pt>
                <c:pt idx="387">
                  <c:v>0.85411121207880636</c:v>
                </c:pt>
                <c:pt idx="388">
                  <c:v>0.89104098359187756</c:v>
                </c:pt>
                <c:pt idx="389">
                  <c:v>0.85707321245741253</c:v>
                </c:pt>
                <c:pt idx="390">
                  <c:v>0.82523037527090515</c:v>
                </c:pt>
                <c:pt idx="391">
                  <c:v>0.84664441934044832</c:v>
                </c:pt>
                <c:pt idx="392">
                  <c:v>0.83767477889869246</c:v>
                </c:pt>
                <c:pt idx="393">
                  <c:v>0.84636591225563518</c:v>
                </c:pt>
                <c:pt idx="394">
                  <c:v>0.81892180458492947</c:v>
                </c:pt>
                <c:pt idx="395">
                  <c:v>0.88894333950427051</c:v>
                </c:pt>
                <c:pt idx="396">
                  <c:v>0.91314488922421966</c:v>
                </c:pt>
                <c:pt idx="397">
                  <c:v>0.87305852205683232</c:v>
                </c:pt>
                <c:pt idx="398">
                  <c:v>1.0003812441167697</c:v>
                </c:pt>
                <c:pt idx="399">
                  <c:v>0.96834311183835342</c:v>
                </c:pt>
                <c:pt idx="400">
                  <c:v>0.91885525005851132</c:v>
                </c:pt>
                <c:pt idx="401">
                  <c:v>0.7772676236140198</c:v>
                </c:pt>
                <c:pt idx="402">
                  <c:v>0.69171041078831352</c:v>
                </c:pt>
                <c:pt idx="403">
                  <c:v>0.82583070958878679</c:v>
                </c:pt>
                <c:pt idx="404">
                  <c:v>0.91886162514376424</c:v>
                </c:pt>
                <c:pt idx="405">
                  <c:v>0.96440601715064378</c:v>
                </c:pt>
                <c:pt idx="406">
                  <c:v>0.93317030976913851</c:v>
                </c:pt>
                <c:pt idx="407">
                  <c:v>0.89029353576302961</c:v>
                </c:pt>
                <c:pt idx="408">
                  <c:v>1.0056069597433399</c:v>
                </c:pt>
                <c:pt idx="409">
                  <c:v>1.011000259803285</c:v>
                </c:pt>
                <c:pt idx="410">
                  <c:v>0.79829373347255617</c:v>
                </c:pt>
                <c:pt idx="411">
                  <c:v>0.79215017024828482</c:v>
                </c:pt>
                <c:pt idx="412">
                  <c:v>0.80208201626025044</c:v>
                </c:pt>
                <c:pt idx="413">
                  <c:v>0.80935004027660695</c:v>
                </c:pt>
                <c:pt idx="414">
                  <c:v>0.7801377128119773</c:v>
                </c:pt>
                <c:pt idx="415">
                  <c:v>0.88864639419441949</c:v>
                </c:pt>
                <c:pt idx="416">
                  <c:v>0.87252850647931379</c:v>
                </c:pt>
                <c:pt idx="417">
                  <c:v>0.85810215502825249</c:v>
                </c:pt>
                <c:pt idx="418">
                  <c:v>0.60150460073489687</c:v>
                </c:pt>
                <c:pt idx="419">
                  <c:v>1.1876329627240358</c:v>
                </c:pt>
                <c:pt idx="420">
                  <c:v>1.3544629273799855</c:v>
                </c:pt>
                <c:pt idx="421">
                  <c:v>1.434269603761223</c:v>
                </c:pt>
                <c:pt idx="422">
                  <c:v>1.4451883750963808</c:v>
                </c:pt>
                <c:pt idx="423">
                  <c:v>1.4595915441041558</c:v>
                </c:pt>
                <c:pt idx="424">
                  <c:v>1.2999635424784675</c:v>
                </c:pt>
                <c:pt idx="425">
                  <c:v>1.555882867809524</c:v>
                </c:pt>
                <c:pt idx="426">
                  <c:v>1.4612459473348385</c:v>
                </c:pt>
                <c:pt idx="427">
                  <c:v>1.4205202114672957</c:v>
                </c:pt>
                <c:pt idx="428">
                  <c:v>1.341641009251993</c:v>
                </c:pt>
                <c:pt idx="429">
                  <c:v>1.3837692905603758</c:v>
                </c:pt>
                <c:pt idx="430">
                  <c:v>1.3369000579746821</c:v>
                </c:pt>
                <c:pt idx="431">
                  <c:v>1.2971700415569942</c:v>
                </c:pt>
                <c:pt idx="432">
                  <c:v>1.2343120093186368</c:v>
                </c:pt>
                <c:pt idx="433">
                  <c:v>1.226468513671541</c:v>
                </c:pt>
                <c:pt idx="434">
                  <c:v>1.1919546534088876</c:v>
                </c:pt>
                <c:pt idx="435">
                  <c:v>1.1617830914837155</c:v>
                </c:pt>
                <c:pt idx="436">
                  <c:v>1.1670794855629611</c:v>
                </c:pt>
                <c:pt idx="437">
                  <c:v>1.1751335680960902</c:v>
                </c:pt>
                <c:pt idx="438">
                  <c:v>1.0289000956215488</c:v>
                </c:pt>
                <c:pt idx="439">
                  <c:v>0.9781907761403047</c:v>
                </c:pt>
                <c:pt idx="440">
                  <c:v>0.99311631186675131</c:v>
                </c:pt>
                <c:pt idx="441">
                  <c:v>0.925466017438348</c:v>
                </c:pt>
                <c:pt idx="442">
                  <c:v>0.79353404188515686</c:v>
                </c:pt>
                <c:pt idx="443">
                  <c:v>0.7934440660829567</c:v>
                </c:pt>
                <c:pt idx="444">
                  <c:v>0.78298963769771046</c:v>
                </c:pt>
                <c:pt idx="445">
                  <c:v>0.74624043808157992</c:v>
                </c:pt>
                <c:pt idx="446">
                  <c:v>0.75817356478311171</c:v>
                </c:pt>
                <c:pt idx="447">
                  <c:v>0.76948953959510391</c:v>
                </c:pt>
                <c:pt idx="448">
                  <c:v>0.76182878469447235</c:v>
                </c:pt>
                <c:pt idx="449">
                  <c:v>0.79167968481011797</c:v>
                </c:pt>
                <c:pt idx="450">
                  <c:v>0.77806796642690568</c:v>
                </c:pt>
                <c:pt idx="451">
                  <c:v>0.78676440205937903</c:v>
                </c:pt>
                <c:pt idx="452">
                  <c:v>0.75715777822001196</c:v>
                </c:pt>
                <c:pt idx="453">
                  <c:v>0.76685531499249981</c:v>
                </c:pt>
                <c:pt idx="454">
                  <c:v>0.90150963080824198</c:v>
                </c:pt>
                <c:pt idx="455">
                  <c:v>0.98016172727891826</c:v>
                </c:pt>
                <c:pt idx="456">
                  <c:v>0.97125076311508529</c:v>
                </c:pt>
                <c:pt idx="457">
                  <c:v>0.97469660035639805</c:v>
                </c:pt>
                <c:pt idx="458">
                  <c:v>0.96967814287114562</c:v>
                </c:pt>
                <c:pt idx="459">
                  <c:v>0.89600103728341751</c:v>
                </c:pt>
                <c:pt idx="460">
                  <c:v>0.90255216396225313</c:v>
                </c:pt>
                <c:pt idx="461">
                  <c:v>0.88982865602621997</c:v>
                </c:pt>
                <c:pt idx="462">
                  <c:v>0.83609533583110285</c:v>
                </c:pt>
                <c:pt idx="463">
                  <c:v>0.86493524161239843</c:v>
                </c:pt>
                <c:pt idx="464">
                  <c:v>0.85843945761090823</c:v>
                </c:pt>
                <c:pt idx="465">
                  <c:v>0.82686420738485555</c:v>
                </c:pt>
                <c:pt idx="466">
                  <c:v>0.78907279142110709</c:v>
                </c:pt>
                <c:pt idx="467">
                  <c:v>0.77356752126501749</c:v>
                </c:pt>
                <c:pt idx="468">
                  <c:v>0.76713487895853294</c:v>
                </c:pt>
                <c:pt idx="469">
                  <c:v>0.79271050949450306</c:v>
                </c:pt>
                <c:pt idx="470">
                  <c:v>0.75270896971079637</c:v>
                </c:pt>
                <c:pt idx="471">
                  <c:v>0.75246445067460221</c:v>
                </c:pt>
                <c:pt idx="472">
                  <c:v>0.74577974107292089</c:v>
                </c:pt>
                <c:pt idx="473">
                  <c:v>0.82158363338721485</c:v>
                </c:pt>
                <c:pt idx="474">
                  <c:v>0.77418754009119661</c:v>
                </c:pt>
                <c:pt idx="475">
                  <c:v>0.77189784391520111</c:v>
                </c:pt>
                <c:pt idx="476">
                  <c:v>0.65777882784165431</c:v>
                </c:pt>
                <c:pt idx="477">
                  <c:v>0.7394316472617517</c:v>
                </c:pt>
                <c:pt idx="478">
                  <c:v>0.73402989248683626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868672"/>
        <c:axId val="35870592"/>
      </c:lineChart>
      <c:dateAx>
        <c:axId val="35868672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35870592"/>
        <c:crossesAt val="-0.2"/>
        <c:auto val="1"/>
        <c:lblOffset val="100"/>
        <c:baseTimeUnit val="days"/>
        <c:majorUnit val="24"/>
        <c:majorTimeUnit val="months"/>
      </c:dateAx>
      <c:valAx>
        <c:axId val="35870592"/>
        <c:scaling>
          <c:orientation val="minMax"/>
          <c:max val="1.8"/>
          <c:min val="-0.2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586867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b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900" baseline="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0.34269</cdr:x>
      <cdr:y>0.08837</cdr:y>
    </cdr:from>
    <cdr:to>
      <cdr:x>0.48762</cdr:x>
      <cdr:y>0.14009</cdr:y>
    </cdr:to>
    <cdr:sp macro="" textlink="">
      <cdr:nvSpPr>
        <cdr:cNvPr id="2" name="Text Box 13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41445" y="390544"/>
          <a:ext cx="609610" cy="22858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algn="ct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1pPr>
          <a:lvl2pPr marL="457200" algn="ct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2pPr>
          <a:lvl3pPr marL="914400" algn="ct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3pPr>
          <a:lvl4pPr marL="1371600" algn="ct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4pPr>
          <a:lvl5pPr marL="1828800" algn="ct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9pPr>
        </a:lstStyle>
        <a:p xmlns:a="http://schemas.openxmlformats.org/drawingml/2006/main">
          <a:pPr>
            <a:spcBef>
              <a:spcPct val="50000"/>
            </a:spcBef>
          </a:pPr>
          <a:r>
            <a:rPr lang="en-US" sz="9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10/87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BD2F82B7-0D81-4B70-B69C-B99BF35CE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1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684CFAE-D452-4686-B801-FC045E5E3B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37DDE-AC55-4C8B-8511-CD49EF1BF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8124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DF5FE-1938-4101-8C0C-BAD6F0B4C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9582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43186-42A6-4AD3-B914-2C5B992B29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532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7BA86-B39C-43E2-9205-C8797C851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0201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B9375-5C20-4B47-8675-9F6671C0D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9747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63853-7CF4-4574-A367-8DEFCA9D9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269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B2825-1862-49F4-95C3-EFE0A0294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18766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5CC21-6EB8-4C1E-9BE6-7C5598628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6358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BA020-24B7-4EBB-9474-21552A82E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4638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E4A4C-EC76-443E-B9FC-4D9BB915D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52600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BCAC2-AEBA-4DF3-AA26-DD82432488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5255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BF95BA-B1BC-4E4E-B483-8D5E542A35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742457562"/>
              </p:ext>
            </p:extLst>
          </p:nvPr>
        </p:nvGraphicFramePr>
        <p:xfrm>
          <a:off x="530225" y="762000"/>
          <a:ext cx="420624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92EA-C11E-4DF5-B229-2EEEF7276C83}" type="slidenum">
              <a:rPr lang="en-US"/>
              <a:pPr/>
              <a:t>0</a:t>
            </a:fld>
            <a:endParaRPr lang="en-US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82000" cy="1143000"/>
          </a:xfrm>
        </p:spPr>
        <p:txBody>
          <a:bodyPr/>
          <a:lstStyle/>
          <a:p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REIT Correlation and REIT Beta relative to </a:t>
            </a:r>
            <a:r>
              <a:rPr lang="en-US" sz="2400" b="1" smtClean="0">
                <a:ea typeface="Arial Unicode MS" pitchFamily="34" charset="-128"/>
                <a:cs typeface="Arial Unicode MS" pitchFamily="34" charset="-128"/>
              </a:rPr>
              <a:t>DJ Total Market</a:t>
            </a:r>
            <a:endParaRPr lang="en-US" sz="2400" b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609600" y="51816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During 2008Q4 REIT correlation with and beta relative to the broad stock market surged to levels not seen previously in the “modern REIT era,” but both have moderated or declined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Rolling measures typically exaggerate increases and miss declines in correlation and beta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Arial Unicode MS" pitchFamily="34" charset="-128"/>
              </a:rPr>
              <a:t>REITs continue to provide strong diversification against the broad stock market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533400" y="6308725"/>
            <a:ext cx="7620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Note: Monthly data ending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October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2013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</a:endParaRPr>
          </a:p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DCC-GARCH: Dynamic Conditional Correlation with Generalized Autoregressive Conditional </a:t>
            </a:r>
            <a:r>
              <a:rPr lang="en-US" sz="900" dirty="0" err="1">
                <a:solidFill>
                  <a:schemeClr val="bg1"/>
                </a:solidFill>
                <a:latin typeface="Arial Unicode MS" pitchFamily="34" charset="-128"/>
              </a:rPr>
              <a:t>Heteroscedasticity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 (Engle 2002)</a:t>
            </a:r>
          </a:p>
          <a:p>
            <a:pPr algn="l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900" baseline="30000" dirty="0">
                <a:solidFill>
                  <a:schemeClr val="bg1"/>
                </a:solidFill>
                <a:latin typeface="Arial Unicode MS" pitchFamily="34" charset="-128"/>
              </a:rPr>
              <a:t>®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 analysis of data from Interactive Data Pricing and Reference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</a:rPr>
              <a:t>Data accessed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</a:rPr>
              <a:t>through </a:t>
            </a:r>
            <a:r>
              <a:rPr lang="en-US" sz="900" dirty="0" err="1">
                <a:solidFill>
                  <a:schemeClr val="bg1"/>
                </a:solidFill>
                <a:latin typeface="Arial Unicode MS" pitchFamily="34" charset="-128"/>
              </a:rPr>
              <a:t>FactSet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493653" name="AutoShape 85"/>
          <p:cNvSpPr>
            <a:spLocks noChangeArrowheads="1"/>
          </p:cNvSpPr>
          <p:nvPr/>
        </p:nvSpPr>
        <p:spPr bwMode="auto">
          <a:xfrm>
            <a:off x="2124075" y="1362075"/>
            <a:ext cx="304800" cy="1066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Unicode MS" pitchFamily="34" charset="-128"/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007445677"/>
              </p:ext>
            </p:extLst>
          </p:nvPr>
        </p:nvGraphicFramePr>
        <p:xfrm>
          <a:off x="4914900" y="762000"/>
          <a:ext cx="420624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AutoShape 85"/>
          <p:cNvSpPr>
            <a:spLocks noChangeArrowheads="1"/>
          </p:cNvSpPr>
          <p:nvPr/>
        </p:nvSpPr>
        <p:spPr bwMode="auto">
          <a:xfrm>
            <a:off x="6553200" y="2971800"/>
            <a:ext cx="3048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Unicode MS" pitchFamily="34" charset="-128"/>
            </a:endParaRPr>
          </a:p>
        </p:txBody>
      </p:sp>
      <p:sp>
        <p:nvSpPr>
          <p:cNvPr id="20" name="AutoShape 85"/>
          <p:cNvSpPr>
            <a:spLocks noChangeArrowheads="1"/>
          </p:cNvSpPr>
          <p:nvPr/>
        </p:nvSpPr>
        <p:spPr bwMode="auto">
          <a:xfrm>
            <a:off x="4057650" y="1362075"/>
            <a:ext cx="285750" cy="1066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Unicode MS" pitchFamily="34" charset="-128"/>
            </a:endParaRPr>
          </a:p>
        </p:txBody>
      </p:sp>
      <p:sp>
        <p:nvSpPr>
          <p:cNvPr id="21" name="AutoShape 85"/>
          <p:cNvSpPr>
            <a:spLocks noChangeArrowheads="1"/>
          </p:cNvSpPr>
          <p:nvPr/>
        </p:nvSpPr>
        <p:spPr bwMode="auto">
          <a:xfrm>
            <a:off x="8458200" y="1143000"/>
            <a:ext cx="304800" cy="1981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 Unicode MS" pitchFamily="34" charset="-128"/>
            </a:endParaRPr>
          </a:p>
        </p:txBody>
      </p:sp>
      <p:sp>
        <p:nvSpPr>
          <p:cNvPr id="22" name="Text Box 131"/>
          <p:cNvSpPr txBox="1">
            <a:spLocks noChangeArrowheads="1"/>
          </p:cNvSpPr>
          <p:nvPr/>
        </p:nvSpPr>
        <p:spPr bwMode="auto">
          <a:xfrm>
            <a:off x="6400800" y="2743200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10/87</a:t>
            </a:r>
          </a:p>
        </p:txBody>
      </p:sp>
      <p:sp>
        <p:nvSpPr>
          <p:cNvPr id="23" name="Text Box 131"/>
          <p:cNvSpPr txBox="1">
            <a:spLocks noChangeArrowheads="1"/>
          </p:cNvSpPr>
          <p:nvPr/>
        </p:nvSpPr>
        <p:spPr bwMode="auto">
          <a:xfrm>
            <a:off x="3933825" y="1150293"/>
            <a:ext cx="533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10/08</a:t>
            </a:r>
            <a:endParaRPr lang="en-US" sz="9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131"/>
          <p:cNvSpPr txBox="1">
            <a:spLocks noChangeArrowheads="1"/>
          </p:cNvSpPr>
          <p:nvPr/>
        </p:nvSpPr>
        <p:spPr bwMode="auto">
          <a:xfrm>
            <a:off x="8343900" y="3124200"/>
            <a:ext cx="495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10/08</a:t>
            </a:r>
            <a:endParaRPr lang="en-US" sz="9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16731</TotalTime>
  <Words>110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REIT Correlation and REIT Beta relative to DJ Total Market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447</cp:revision>
  <dcterms:created xsi:type="dcterms:W3CDTF">2007-07-09T20:18:17Z</dcterms:created>
  <dcterms:modified xsi:type="dcterms:W3CDTF">2013-11-01T14:36:47Z</dcterms:modified>
</cp:coreProperties>
</file>