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533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18" autoAdjust="0"/>
  </p:normalViewPr>
  <p:slideViewPr>
    <p:cSldViewPr>
      <p:cViewPr varScale="1">
        <p:scale>
          <a:sx n="113" d="100"/>
          <a:sy n="113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KeithRichar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85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Risk-Adjusted Performance and Diversification Potential</a:t>
            </a:r>
          </a:p>
          <a:p>
            <a:pPr>
              <a:defRPr sz="8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850" b="0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U.S. and Global Investment Benchmarks, January </a:t>
            </a:r>
            <a:r>
              <a:rPr lang="en-US" sz="850" b="0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1990 – </a:t>
            </a:r>
            <a:r>
              <a:rPr lang="en-US" sz="850" b="0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September </a:t>
            </a:r>
            <a:r>
              <a:rPr lang="en-US" sz="850" b="0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2013</a:t>
            </a:r>
            <a:endParaRPr lang="en-US" dirty="0"/>
          </a:p>
        </c:rich>
      </c:tx>
      <c:layout>
        <c:manualLayout>
          <c:xMode val="edge"/>
          <c:yMode val="edge"/>
          <c:x val="0.28923743794830814"/>
          <c:y val="8.309674318879152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7269763251829039E-2"/>
          <c:y val="0.16008336105874091"/>
          <c:w val="0.86006897603336985"/>
          <c:h val="0.66320233644338011"/>
        </c:manualLayout>
      </c:layout>
      <c:scatterChart>
        <c:scatterStyle val="lineMarker"/>
        <c:varyColors val="0"/>
        <c:ser>
          <c:idx val="3"/>
          <c:order val="0"/>
          <c:tx>
            <c:v>U.S. stocks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xVal>
            <c:numRef>
              <c:f>(Statistics!$O$37:$O$47,Statistics!$O$49:$O$114)</c:f>
              <c:numCache>
                <c:formatCode>0.0%</c:formatCode>
                <c:ptCount val="77"/>
                <c:pt idx="0">
                  <c:v>0.92566834122786612</c:v>
                </c:pt>
                <c:pt idx="1">
                  <c:v>1</c:v>
                </c:pt>
                <c:pt idx="2">
                  <c:v>0.98926297063998825</c:v>
                </c:pt>
                <c:pt idx="3">
                  <c:v>0.98926297063998825</c:v>
                </c:pt>
                <c:pt idx="4">
                  <c:v>0.98595810911820936</c:v>
                </c:pt>
                <c:pt idx="5">
                  <c:v>0.9468377693003599</c:v>
                </c:pt>
                <c:pt idx="6">
                  <c:v>0.93155457870350367</c:v>
                </c:pt>
                <c:pt idx="7">
                  <c:v>0.94296690115369375</c:v>
                </c:pt>
                <c:pt idx="8">
                  <c:v>0.81134066401526495</c:v>
                </c:pt>
                <c:pt idx="9">
                  <c:v>0.8187546717917209</c:v>
                </c:pt>
                <c:pt idx="10">
                  <c:v>0.65479159744627935</c:v>
                </c:pt>
                <c:pt idx="11">
                  <c:v>0.95931388471245393</c:v>
                </c:pt>
                <c:pt idx="12">
                  <c:v>0.89736906387518944</c:v>
                </c:pt>
                <c:pt idx="13">
                  <c:v>0.92401561120855835</c:v>
                </c:pt>
                <c:pt idx="14">
                  <c:v>0.99462677782262887</c:v>
                </c:pt>
                <c:pt idx="15">
                  <c:v>0.96228341404762607</c:v>
                </c:pt>
                <c:pt idx="16">
                  <c:v>0.92095500474117409</c:v>
                </c:pt>
                <c:pt idx="17">
                  <c:v>0.88399370437848512</c:v>
                </c:pt>
                <c:pt idx="18">
                  <c:v>0.86798843506149337</c:v>
                </c:pt>
                <c:pt idx="19">
                  <c:v>0.83847773598031627</c:v>
                </c:pt>
                <c:pt idx="20">
                  <c:v>0.92421884886137773</c:v>
                </c:pt>
                <c:pt idx="21">
                  <c:v>0.88682436291462741</c:v>
                </c:pt>
                <c:pt idx="22">
                  <c:v>0.8840754314752729</c:v>
                </c:pt>
                <c:pt idx="23">
                  <c:v>0.99806217123435725</c:v>
                </c:pt>
                <c:pt idx="24">
                  <c:v>0.96686145020774983</c:v>
                </c:pt>
                <c:pt idx="25">
                  <c:v>0.92561217400546636</c:v>
                </c:pt>
                <c:pt idx="26">
                  <c:v>0.96426578074162062</c:v>
                </c:pt>
                <c:pt idx="27">
                  <c:v>0.92151247112324897</c:v>
                </c:pt>
                <c:pt idx="28">
                  <c:v>0.89485138847412382</c:v>
                </c:pt>
                <c:pt idx="29">
                  <c:v>0.97787816291202045</c:v>
                </c:pt>
                <c:pt idx="30">
                  <c:v>0.94254817477090569</c:v>
                </c:pt>
                <c:pt idx="31">
                  <c:v>0.90510578347825144</c:v>
                </c:pt>
                <c:pt idx="32">
                  <c:v>0.96736521589628988</c:v>
                </c:pt>
                <c:pt idx="33">
                  <c:v>0.94694242849897436</c:v>
                </c:pt>
                <c:pt idx="34">
                  <c:v>0.9554378442717546</c:v>
                </c:pt>
                <c:pt idx="35">
                  <c:v>0.98785398343088937</c:v>
                </c:pt>
                <c:pt idx="36">
                  <c:v>0.94125001117850327</c:v>
                </c:pt>
                <c:pt idx="37">
                  <c:v>0.9404696609812262</c:v>
                </c:pt>
                <c:pt idx="38">
                  <c:v>0.9404696609812262</c:v>
                </c:pt>
                <c:pt idx="39">
                  <c:v>0.87527203910870877</c:v>
                </c:pt>
                <c:pt idx="40">
                  <c:v>0.89835835533936259</c:v>
                </c:pt>
                <c:pt idx="41">
                  <c:v>0.91075633738905659</c:v>
                </c:pt>
                <c:pt idx="42">
                  <c:v>0.9233106549701916</c:v>
                </c:pt>
                <c:pt idx="43">
                  <c:v>0.95363126576238422</c:v>
                </c:pt>
                <c:pt idx="44">
                  <c:v>0.98434884873763151</c:v>
                </c:pt>
                <c:pt idx="45">
                  <c:v>0.94997182367389865</c:v>
                </c:pt>
                <c:pt idx="46">
                  <c:v>0.96230079857446849</c:v>
                </c:pt>
                <c:pt idx="47">
                  <c:v>0.93108176071972903</c:v>
                </c:pt>
                <c:pt idx="48">
                  <c:v>0.99735955769854945</c:v>
                </c:pt>
                <c:pt idx="49">
                  <c:v>0.96948615334556187</c:v>
                </c:pt>
                <c:pt idx="50">
                  <c:v>0.94012591921364752</c:v>
                </c:pt>
                <c:pt idx="51">
                  <c:v>0.98757138546814505</c:v>
                </c:pt>
                <c:pt idx="52">
                  <c:v>0.95426890323507696</c:v>
                </c:pt>
                <c:pt idx="53">
                  <c:v>0.93117019136443979</c:v>
                </c:pt>
                <c:pt idx="54">
                  <c:v>0.93655659279048975</c:v>
                </c:pt>
                <c:pt idx="55">
                  <c:v>0.91301463938103955</c:v>
                </c:pt>
                <c:pt idx="56">
                  <c:v>0.90167724256225978</c:v>
                </c:pt>
                <c:pt idx="57">
                  <c:v>0.93482843395465343</c:v>
                </c:pt>
                <c:pt idx="58">
                  <c:v>0.91280339017461309</c:v>
                </c:pt>
                <c:pt idx="59">
                  <c:v>0.89878615012137197</c:v>
                </c:pt>
                <c:pt idx="60">
                  <c:v>0.99702800297721306</c:v>
                </c:pt>
                <c:pt idx="61">
                  <c:v>0.96683412740776631</c:v>
                </c:pt>
                <c:pt idx="62">
                  <c:v>0.93583561959166228</c:v>
                </c:pt>
                <c:pt idx="63">
                  <c:v>0.97906083124850862</c:v>
                </c:pt>
                <c:pt idx="64">
                  <c:v>0.92058735038949635</c:v>
                </c:pt>
                <c:pt idx="65">
                  <c:v>0.92050644504665879</c:v>
                </c:pt>
                <c:pt idx="66">
                  <c:v>0.89045215745017769</c:v>
                </c:pt>
                <c:pt idx="67">
                  <c:v>0.96714675429147001</c:v>
                </c:pt>
                <c:pt idx="68">
                  <c:v>0.93672402414768108</c:v>
                </c:pt>
                <c:pt idx="69">
                  <c:v>0.89836196460785067</c:v>
                </c:pt>
                <c:pt idx="70">
                  <c:v>0.85458932462107617</c:v>
                </c:pt>
                <c:pt idx="71">
                  <c:v>0.89807960053771319</c:v>
                </c:pt>
                <c:pt idx="72">
                  <c:v>0.89274974187060541</c:v>
                </c:pt>
                <c:pt idx="73">
                  <c:v>0.83022252896124371</c:v>
                </c:pt>
                <c:pt idx="74">
                  <c:v>0.83569026210144959</c:v>
                </c:pt>
                <c:pt idx="75">
                  <c:v>0.90929998058847694</c:v>
                </c:pt>
                <c:pt idx="76">
                  <c:v>0.67462784622143968</c:v>
                </c:pt>
              </c:numCache>
            </c:numRef>
          </c:xVal>
          <c:yVal>
            <c:numRef>
              <c:f>(Statistics!$N$37:$N$47,Statistics!$N$49:$N$114)</c:f>
              <c:numCache>
                <c:formatCode>0.000</c:formatCode>
                <c:ptCount val="77"/>
                <c:pt idx="0">
                  <c:v>0.45036415658383977</c:v>
                </c:pt>
                <c:pt idx="1">
                  <c:v>0.4626579289567162</c:v>
                </c:pt>
                <c:pt idx="2">
                  <c:v>0.46740173626437792</c:v>
                </c:pt>
                <c:pt idx="3">
                  <c:v>0.46740173626437792</c:v>
                </c:pt>
                <c:pt idx="4">
                  <c:v>0.46756350899408694</c:v>
                </c:pt>
                <c:pt idx="5">
                  <c:v>0.44621708926461739</c:v>
                </c:pt>
                <c:pt idx="6">
                  <c:v>0.440478722396416</c:v>
                </c:pt>
                <c:pt idx="7">
                  <c:v>0.51233611282152458</c:v>
                </c:pt>
                <c:pt idx="8">
                  <c:v>0.56098520068026481</c:v>
                </c:pt>
                <c:pt idx="9">
                  <c:v>0.60221169345352465</c:v>
                </c:pt>
                <c:pt idx="10">
                  <c:v>0.5446292576089925</c:v>
                </c:pt>
                <c:pt idx="11">
                  <c:v>0.41460770133538638</c:v>
                </c:pt>
                <c:pt idx="12">
                  <c:v>0.3952598000819848</c:v>
                </c:pt>
                <c:pt idx="13">
                  <c:v>0.45312382040534988</c:v>
                </c:pt>
                <c:pt idx="14">
                  <c:v>0.46882791312783889</c:v>
                </c:pt>
                <c:pt idx="15">
                  <c:v>0.39189156370734962</c:v>
                </c:pt>
                <c:pt idx="16">
                  <c:v>0.49581702504387587</c:v>
                </c:pt>
                <c:pt idx="17">
                  <c:v>0.41814978367751676</c:v>
                </c:pt>
                <c:pt idx="18">
                  <c:v>0.30951958005015845</c:v>
                </c:pt>
                <c:pt idx="19">
                  <c:v>0.52314410768619424</c:v>
                </c:pt>
                <c:pt idx="20">
                  <c:v>0.50371464589170634</c:v>
                </c:pt>
                <c:pt idx="21">
                  <c:v>0.38006258691575995</c:v>
                </c:pt>
                <c:pt idx="22">
                  <c:v>0.5776280812072736</c:v>
                </c:pt>
                <c:pt idx="23">
                  <c:v>0.46602084759136753</c:v>
                </c:pt>
                <c:pt idx="24">
                  <c:v>0.38449262059111849</c:v>
                </c:pt>
                <c:pt idx="25">
                  <c:v>0.50172796652144647</c:v>
                </c:pt>
                <c:pt idx="26">
                  <c:v>0.54738388217973244</c:v>
                </c:pt>
                <c:pt idx="27">
                  <c:v>0.42136030647309425</c:v>
                </c:pt>
                <c:pt idx="28">
                  <c:v>0.58066732554631295</c:v>
                </c:pt>
                <c:pt idx="29">
                  <c:v>0.4331377042923294</c:v>
                </c:pt>
                <c:pt idx="30">
                  <c:v>0.38356012506075299</c:v>
                </c:pt>
                <c:pt idx="31">
                  <c:v>0.4465715172129936</c:v>
                </c:pt>
                <c:pt idx="32">
                  <c:v>0.44500433360514086</c:v>
                </c:pt>
                <c:pt idx="33">
                  <c:v>0.52950014111584109</c:v>
                </c:pt>
                <c:pt idx="34">
                  <c:v>0.44735726688513816</c:v>
                </c:pt>
                <c:pt idx="35">
                  <c:v>0.4575469766704911</c:v>
                </c:pt>
                <c:pt idx="36">
                  <c:v>0.4273898413602899</c:v>
                </c:pt>
                <c:pt idx="37">
                  <c:v>0.65693347201054897</c:v>
                </c:pt>
                <c:pt idx="38">
                  <c:v>0.65693347201054897</c:v>
                </c:pt>
                <c:pt idx="39">
                  <c:v>0.48857246499158197</c:v>
                </c:pt>
                <c:pt idx="40">
                  <c:v>0.46118249660655758</c:v>
                </c:pt>
                <c:pt idx="41">
                  <c:v>0.48767234050550384</c:v>
                </c:pt>
                <c:pt idx="42">
                  <c:v>0.50728424711266185</c:v>
                </c:pt>
                <c:pt idx="43">
                  <c:v>0.48929926429620441</c:v>
                </c:pt>
                <c:pt idx="44">
                  <c:v>0.47715508633128467</c:v>
                </c:pt>
                <c:pt idx="45">
                  <c:v>0.55507098639664065</c:v>
                </c:pt>
                <c:pt idx="46">
                  <c:v>0.5460930764976959</c:v>
                </c:pt>
                <c:pt idx="47">
                  <c:v>0.51804017443232864</c:v>
                </c:pt>
                <c:pt idx="48">
                  <c:v>0.48682144046558556</c:v>
                </c:pt>
                <c:pt idx="49">
                  <c:v>0.4257127709784187</c:v>
                </c:pt>
                <c:pt idx="50">
                  <c:v>0.49711082244766841</c:v>
                </c:pt>
                <c:pt idx="51">
                  <c:v>0.46713673702053443</c:v>
                </c:pt>
                <c:pt idx="52">
                  <c:v>0.4037330877753319</c:v>
                </c:pt>
                <c:pt idx="53">
                  <c:v>0.47645488058251612</c:v>
                </c:pt>
                <c:pt idx="54">
                  <c:v>0.50890151918118243</c:v>
                </c:pt>
                <c:pt idx="55">
                  <c:v>0.44610679496284555</c:v>
                </c:pt>
                <c:pt idx="56">
                  <c:v>0.54394270790984134</c:v>
                </c:pt>
                <c:pt idx="57">
                  <c:v>0.50560897213213374</c:v>
                </c:pt>
                <c:pt idx="58">
                  <c:v>0.44974799176166813</c:v>
                </c:pt>
                <c:pt idx="59">
                  <c:v>0.53180602025012147</c:v>
                </c:pt>
                <c:pt idx="60">
                  <c:v>0.46541471058183392</c:v>
                </c:pt>
                <c:pt idx="61">
                  <c:v>0.45449823146705903</c:v>
                </c:pt>
                <c:pt idx="62">
                  <c:v>0.24471733549025262</c:v>
                </c:pt>
                <c:pt idx="63">
                  <c:v>0.42161330472752445</c:v>
                </c:pt>
                <c:pt idx="64">
                  <c:v>0.41379536286239937</c:v>
                </c:pt>
                <c:pt idx="65">
                  <c:v>0.22916883413045874</c:v>
                </c:pt>
                <c:pt idx="66">
                  <c:v>0.58885377158748076</c:v>
                </c:pt>
                <c:pt idx="67">
                  <c:v>0.51988935447674678</c:v>
                </c:pt>
                <c:pt idx="68">
                  <c:v>0.53550415003950957</c:v>
                </c:pt>
                <c:pt idx="69">
                  <c:v>0.29356965979065119</c:v>
                </c:pt>
                <c:pt idx="70">
                  <c:v>0.69575526320727321</c:v>
                </c:pt>
                <c:pt idx="71">
                  <c:v>0.43233919008604754</c:v>
                </c:pt>
                <c:pt idx="72">
                  <c:v>0.41413545712695332</c:v>
                </c:pt>
                <c:pt idx="73">
                  <c:v>6.1243600362551928E-2</c:v>
                </c:pt>
                <c:pt idx="74">
                  <c:v>0.78202355600088425</c:v>
                </c:pt>
                <c:pt idx="75">
                  <c:v>0.66671230669490966</c:v>
                </c:pt>
                <c:pt idx="76">
                  <c:v>0.43894592463050908</c:v>
                </c:pt>
              </c:numCache>
            </c:numRef>
          </c:yVal>
          <c:smooth val="0"/>
        </c:ser>
        <c:ser>
          <c:idx val="0"/>
          <c:order val="1"/>
          <c:tx>
            <c:v>U.S. REITs</c:v>
          </c:tx>
          <c:spPr>
            <a:ln w="28575">
              <a:noFill/>
            </a:ln>
          </c:spPr>
          <c:marker>
            <c:symbol val="circle"/>
            <c:size val="10"/>
            <c:spPr>
              <a:solidFill>
                <a:srgbClr val="99CC00"/>
              </a:solidFill>
              <a:ln>
                <a:solidFill>
                  <a:srgbClr val="99CC00"/>
                </a:solidFill>
                <a:prstDash val="solid"/>
              </a:ln>
            </c:spPr>
          </c:marker>
          <c:xVal>
            <c:numRef>
              <c:f>Statistics!$O$2:$O$6</c:f>
              <c:numCache>
                <c:formatCode>0.0%</c:formatCode>
                <c:ptCount val="5"/>
                <c:pt idx="0">
                  <c:v>0.6098655556907201</c:v>
                </c:pt>
                <c:pt idx="1">
                  <c:v>0.58739447374316422</c:v>
                </c:pt>
                <c:pt idx="2">
                  <c:v>0.59414280900567129</c:v>
                </c:pt>
                <c:pt idx="3">
                  <c:v>0.57018514864431669</c:v>
                </c:pt>
                <c:pt idx="4">
                  <c:v>0.59297507243677039</c:v>
                </c:pt>
              </c:numCache>
            </c:numRef>
          </c:xVal>
          <c:yVal>
            <c:numRef>
              <c:f>Statistics!$N$2:$N$6</c:f>
              <c:numCache>
                <c:formatCode>0.000</c:formatCode>
                <c:ptCount val="5"/>
                <c:pt idx="0">
                  <c:v>0.54262777501240089</c:v>
                </c:pt>
                <c:pt idx="1">
                  <c:v>0.47260575194153454</c:v>
                </c:pt>
                <c:pt idx="2">
                  <c:v>0.45226985076247039</c:v>
                </c:pt>
                <c:pt idx="3">
                  <c:v>0.41165853472057445</c:v>
                </c:pt>
                <c:pt idx="4">
                  <c:v>0.43385838683032085</c:v>
                </c:pt>
              </c:numCache>
            </c:numRef>
          </c:yVal>
          <c:smooth val="0"/>
        </c:ser>
        <c:ser>
          <c:idx val="4"/>
          <c:order val="2"/>
          <c:tx>
            <c:v>Global stocks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Statistics!$O$115:$O$1355</c:f>
              <c:numCache>
                <c:formatCode>0.0%</c:formatCode>
                <c:ptCount val="1241"/>
                <c:pt idx="0">
                  <c:v>0.53306081201221245</c:v>
                </c:pt>
                <c:pt idx="1">
                  <c:v>0.67462784622143968</c:v>
                </c:pt>
                <c:pt idx="2">
                  <c:v>0.53306081201221245</c:v>
                </c:pt>
                <c:pt idx="3">
                  <c:v>0.64035707319053881</c:v>
                </c:pt>
                <c:pt idx="4">
                  <c:v>0.79773033096795887</c:v>
                </c:pt>
                <c:pt idx="5">
                  <c:v>0.63083695631002268</c:v>
                </c:pt>
                <c:pt idx="6">
                  <c:v>0.635065088175091</c:v>
                </c:pt>
                <c:pt idx="7">
                  <c:v>0.74335901610488109</c:v>
                </c:pt>
                <c:pt idx="8">
                  <c:v>0.74271063774244073</c:v>
                </c:pt>
                <c:pt idx="9">
                  <c:v>0.600952403389302</c:v>
                </c:pt>
                <c:pt idx="10">
                  <c:v>0.68172930046652114</c:v>
                </c:pt>
                <c:pt idx="11">
                  <c:v>0.57854336279320495</c:v>
                </c:pt>
                <c:pt idx="12">
                  <c:v>0.44478575982934609</c:v>
                </c:pt>
                <c:pt idx="13">
                  <c:v>0.44213474255302948</c:v>
                </c:pt>
                <c:pt idx="14">
                  <c:v>0.76582722218041988</c:v>
                </c:pt>
                <c:pt idx="15">
                  <c:v>0.55330577815118009</c:v>
                </c:pt>
                <c:pt idx="16">
                  <c:v>0.65736314391242257</c:v>
                </c:pt>
                <c:pt idx="17">
                  <c:v>0.62490218600389291</c:v>
                </c:pt>
                <c:pt idx="18">
                  <c:v>0.49711643899585939</c:v>
                </c:pt>
                <c:pt idx="19">
                  <c:v>0.6591732453203647</c:v>
                </c:pt>
                <c:pt idx="20">
                  <c:v>0.73199296787050461</c:v>
                </c:pt>
                <c:pt idx="21">
                  <c:v>0.64524680268043333</c:v>
                </c:pt>
                <c:pt idx="22">
                  <c:v>0.89881411382082554</c:v>
                </c:pt>
                <c:pt idx="23">
                  <c:v>0.755776315065538</c:v>
                </c:pt>
                <c:pt idx="24">
                  <c:v>0.79773033096795887</c:v>
                </c:pt>
                <c:pt idx="25">
                  <c:v>0.63083695631002268</c:v>
                </c:pt>
                <c:pt idx="26">
                  <c:v>0.635065088175091</c:v>
                </c:pt>
                <c:pt idx="27">
                  <c:v>0.74335901610488109</c:v>
                </c:pt>
                <c:pt idx="28">
                  <c:v>0.74271063774244073</c:v>
                </c:pt>
                <c:pt idx="29">
                  <c:v>0.600952403389302</c:v>
                </c:pt>
                <c:pt idx="30">
                  <c:v>0.68172930046652114</c:v>
                </c:pt>
                <c:pt idx="31">
                  <c:v>0.57854336279320495</c:v>
                </c:pt>
                <c:pt idx="32">
                  <c:v>0.44478575982934609</c:v>
                </c:pt>
                <c:pt idx="33">
                  <c:v>0.90060919426134789</c:v>
                </c:pt>
                <c:pt idx="34">
                  <c:v>0.95370486314310754</c:v>
                </c:pt>
                <c:pt idx="35">
                  <c:v>0.58286858690413967</c:v>
                </c:pt>
                <c:pt idx="36">
                  <c:v>0.80349489902115567</c:v>
                </c:pt>
                <c:pt idx="37">
                  <c:v>0.75296026949782002</c:v>
                </c:pt>
                <c:pt idx="38">
                  <c:v>0.78479849075996511</c:v>
                </c:pt>
                <c:pt idx="39">
                  <c:v>0.74673763067780186</c:v>
                </c:pt>
                <c:pt idx="40">
                  <c:v>0.97485182363717426</c:v>
                </c:pt>
                <c:pt idx="41">
                  <c:v>0.94449589208253393</c:v>
                </c:pt>
                <c:pt idx="42">
                  <c:v>0.89716782103098269</c:v>
                </c:pt>
                <c:pt idx="43">
                  <c:v>0.76830257393550894</c:v>
                </c:pt>
                <c:pt idx="44">
                  <c:v>0.44213474255302948</c:v>
                </c:pt>
                <c:pt idx="45">
                  <c:v>0.85230867096102636</c:v>
                </c:pt>
                <c:pt idx="46">
                  <c:v>0.9479275434373341</c:v>
                </c:pt>
                <c:pt idx="47">
                  <c:v>0.47499512082731132</c:v>
                </c:pt>
                <c:pt idx="48">
                  <c:v>0.76449662150715603</c:v>
                </c:pt>
                <c:pt idx="49">
                  <c:v>0.67877277104511025</c:v>
                </c:pt>
                <c:pt idx="50">
                  <c:v>0.74978168041533177</c:v>
                </c:pt>
                <c:pt idx="51">
                  <c:v>0.706844030111903</c:v>
                </c:pt>
                <c:pt idx="52">
                  <c:v>0.94715971390749787</c:v>
                </c:pt>
                <c:pt idx="53">
                  <c:v>0.91609710320353355</c:v>
                </c:pt>
                <c:pt idx="54">
                  <c:v>0.85224641383602784</c:v>
                </c:pt>
                <c:pt idx="55">
                  <c:v>0.69398662359261054</c:v>
                </c:pt>
                <c:pt idx="56">
                  <c:v>0.76582722218041988</c:v>
                </c:pt>
                <c:pt idx="57">
                  <c:v>0.55330577815118009</c:v>
                </c:pt>
                <c:pt idx="58">
                  <c:v>0.65736314391242257</c:v>
                </c:pt>
                <c:pt idx="59">
                  <c:v>0.62490218600389291</c:v>
                </c:pt>
                <c:pt idx="60">
                  <c:v>0.49711643899585939</c:v>
                </c:pt>
                <c:pt idx="61">
                  <c:v>0.6591732453203647</c:v>
                </c:pt>
                <c:pt idx="62">
                  <c:v>0.73199296787050461</c:v>
                </c:pt>
                <c:pt idx="63">
                  <c:v>0.64524680268043333</c:v>
                </c:pt>
                <c:pt idx="64">
                  <c:v>0.755776315065538</c:v>
                </c:pt>
                <c:pt idx="65">
                  <c:v>0.89881411382082554</c:v>
                </c:pt>
                <c:pt idx="66">
                  <c:v>0.57817252496833971</c:v>
                </c:pt>
                <c:pt idx="67">
                  <c:v>0.71223456786895623</c:v>
                </c:pt>
                <c:pt idx="68">
                  <c:v>0.89908839542708796</c:v>
                </c:pt>
                <c:pt idx="69">
                  <c:v>0.80167274954077128</c:v>
                </c:pt>
                <c:pt idx="70">
                  <c:v>0.74605416569593663</c:v>
                </c:pt>
                <c:pt idx="71">
                  <c:v>0.78009220395162115</c:v>
                </c:pt>
                <c:pt idx="72">
                  <c:v>0.74848668397211693</c:v>
                </c:pt>
                <c:pt idx="73">
                  <c:v>0.78432672909463264</c:v>
                </c:pt>
                <c:pt idx="74">
                  <c:v>0.76582276822455719</c:v>
                </c:pt>
                <c:pt idx="75">
                  <c:v>0.99021106364356948</c:v>
                </c:pt>
                <c:pt idx="76">
                  <c:v>0.77498777845693989</c:v>
                </c:pt>
                <c:pt idx="77">
                  <c:v>0.95056458125433674</c:v>
                </c:pt>
                <c:pt idx="78">
                  <c:v>0.9003162152701033</c:v>
                </c:pt>
                <c:pt idx="79">
                  <c:v>0.76120919799917075</c:v>
                </c:pt>
                <c:pt idx="80">
                  <c:v>0.47277830549983219</c:v>
                </c:pt>
                <c:pt idx="81">
                  <c:v>0.6405137794517326</c:v>
                </c:pt>
                <c:pt idx="82">
                  <c:v>0.61013776996445424</c:v>
                </c:pt>
                <c:pt idx="83">
                  <c:v>0.67555216362212323</c:v>
                </c:pt>
                <c:pt idx="84">
                  <c:v>0.68642880940662709</c:v>
                </c:pt>
                <c:pt idx="85">
                  <c:v>0.71671175208289384</c:v>
                </c:pt>
                <c:pt idx="86">
                  <c:v>0.56455041774427728</c:v>
                </c:pt>
                <c:pt idx="87">
                  <c:v>0.66779102551671443</c:v>
                </c:pt>
                <c:pt idx="88">
                  <c:v>0.65819450621659381</c:v>
                </c:pt>
                <c:pt idx="89">
                  <c:v>0.36704434396346253</c:v>
                </c:pt>
                <c:pt idx="90">
                  <c:v>0.63178039208086212</c:v>
                </c:pt>
                <c:pt idx="91">
                  <c:v>0.55877197312300442</c:v>
                </c:pt>
                <c:pt idx="92">
                  <c:v>0.68349465327047554</c:v>
                </c:pt>
                <c:pt idx="93">
                  <c:v>0.53415125415421261</c:v>
                </c:pt>
                <c:pt idx="94">
                  <c:v>0.57706859217789519</c:v>
                </c:pt>
                <c:pt idx="95">
                  <c:v>0.67573996073906151</c:v>
                </c:pt>
                <c:pt idx="96">
                  <c:v>0.64218039116322878</c:v>
                </c:pt>
                <c:pt idx="97">
                  <c:v>0.18525377942564389</c:v>
                </c:pt>
                <c:pt idx="98">
                  <c:v>0.13518693131927306</c:v>
                </c:pt>
                <c:pt idx="99">
                  <c:v>5.2010160314491703E-2</c:v>
                </c:pt>
                <c:pt idx="100">
                  <c:v>0.63428179374841409</c:v>
                </c:pt>
                <c:pt idx="101">
                  <c:v>0.46316209430088828</c:v>
                </c:pt>
                <c:pt idx="102">
                  <c:v>0.49271639992376087</c:v>
                </c:pt>
                <c:pt idx="103">
                  <c:v>0.72134400221113726</c:v>
                </c:pt>
                <c:pt idx="104">
                  <c:v>0.50444531759613476</c:v>
                </c:pt>
                <c:pt idx="105">
                  <c:v>0.67337595646935666</c:v>
                </c:pt>
                <c:pt idx="106">
                  <c:v>0.42599383530248253</c:v>
                </c:pt>
                <c:pt idx="107">
                  <c:v>0.63248889057982627</c:v>
                </c:pt>
                <c:pt idx="108">
                  <c:v>0.45088405614011245</c:v>
                </c:pt>
                <c:pt idx="109">
                  <c:v>0.47076611857212247</c:v>
                </c:pt>
                <c:pt idx="110">
                  <c:v>0.34378549677786835</c:v>
                </c:pt>
                <c:pt idx="111">
                  <c:v>0.98580758595782236</c:v>
                </c:pt>
                <c:pt idx="112">
                  <c:v>0.56907878565390491</c:v>
                </c:pt>
                <c:pt idx="113">
                  <c:v>0.66622217805537021</c:v>
                </c:pt>
                <c:pt idx="114">
                  <c:v>0.59721144170007789</c:v>
                </c:pt>
                <c:pt idx="115">
                  <c:v>0.71040158162560507</c:v>
                </c:pt>
                <c:pt idx="116">
                  <c:v>0.80626717974661788</c:v>
                </c:pt>
                <c:pt idx="117">
                  <c:v>0.80704053173187817</c:v>
                </c:pt>
                <c:pt idx="118">
                  <c:v>0.5646579950626327</c:v>
                </c:pt>
                <c:pt idx="119">
                  <c:v>0.65938304840940509</c:v>
                </c:pt>
                <c:pt idx="120">
                  <c:v>0.59426280391361341</c:v>
                </c:pt>
                <c:pt idx="121">
                  <c:v>0.70832642741984841</c:v>
                </c:pt>
                <c:pt idx="122">
                  <c:v>0.70702117989689583</c:v>
                </c:pt>
                <c:pt idx="123">
                  <c:v>0.90204491552668098</c:v>
                </c:pt>
                <c:pt idx="124">
                  <c:v>0.90259604564751306</c:v>
                </c:pt>
                <c:pt idx="125">
                  <c:v>0.94679124599726183</c:v>
                </c:pt>
                <c:pt idx="126">
                  <c:v>0.77614858578950596</c:v>
                </c:pt>
                <c:pt idx="127">
                  <c:v>0.40411378651110302</c:v>
                </c:pt>
                <c:pt idx="128">
                  <c:v>0.68495377621858822</c:v>
                </c:pt>
                <c:pt idx="129">
                  <c:v>0.63711098305645197</c:v>
                </c:pt>
                <c:pt idx="130">
                  <c:v>0.68250150656141606</c:v>
                </c:pt>
                <c:pt idx="131">
                  <c:v>0.53058164848259382</c:v>
                </c:pt>
                <c:pt idx="132">
                  <c:v>0.47322459361177743</c:v>
                </c:pt>
                <c:pt idx="133">
                  <c:v>0.51563571572971656</c:v>
                </c:pt>
                <c:pt idx="134">
                  <c:v>0.65339458146090057</c:v>
                </c:pt>
                <c:pt idx="135">
                  <c:v>0.54405681140728301</c:v>
                </c:pt>
                <c:pt idx="136">
                  <c:v>0.64688924121487068</c:v>
                </c:pt>
                <c:pt idx="137">
                  <c:v>0.47121110974452696</c:v>
                </c:pt>
                <c:pt idx="138">
                  <c:v>0.79771631180287295</c:v>
                </c:pt>
                <c:pt idx="139">
                  <c:v>0.71357940001243314</c:v>
                </c:pt>
                <c:pt idx="140">
                  <c:v>0.75301030795456037</c:v>
                </c:pt>
                <c:pt idx="141">
                  <c:v>0.49371325272843791</c:v>
                </c:pt>
                <c:pt idx="142">
                  <c:v>0.64182180381982068</c:v>
                </c:pt>
                <c:pt idx="143">
                  <c:v>0.61292031892069154</c:v>
                </c:pt>
                <c:pt idx="144">
                  <c:v>0.56850365622565746</c:v>
                </c:pt>
                <c:pt idx="145">
                  <c:v>0.75260871534300333</c:v>
                </c:pt>
                <c:pt idx="146">
                  <c:v>0.76586537186244019</c:v>
                </c:pt>
                <c:pt idx="147">
                  <c:v>0.75546892235271379</c:v>
                </c:pt>
                <c:pt idx="148">
                  <c:v>0.75004140318502477</c:v>
                </c:pt>
                <c:pt idx="149">
                  <c:v>0.76682710042936442</c:v>
                </c:pt>
                <c:pt idx="150">
                  <c:v>0.729444979579015</c:v>
                </c:pt>
                <c:pt idx="151">
                  <c:v>0.71663047843553895</c:v>
                </c:pt>
                <c:pt idx="152">
                  <c:v>0.71755588844227014</c:v>
                </c:pt>
                <c:pt idx="153">
                  <c:v>0.75154971526619285</c:v>
                </c:pt>
                <c:pt idx="154">
                  <c:v>0.74012087811917293</c:v>
                </c:pt>
                <c:pt idx="155">
                  <c:v>0.73649262059369169</c:v>
                </c:pt>
                <c:pt idx="156">
                  <c:v>0.74153478462888078</c:v>
                </c:pt>
                <c:pt idx="157">
                  <c:v>0.73851294729774497</c:v>
                </c:pt>
                <c:pt idx="158">
                  <c:v>0.81519229740600585</c:v>
                </c:pt>
                <c:pt idx="159">
                  <c:v>0.80069496552813968</c:v>
                </c:pt>
                <c:pt idx="160">
                  <c:v>0.80009405912447784</c:v>
                </c:pt>
                <c:pt idx="161">
                  <c:v>0.5560621605748961</c:v>
                </c:pt>
                <c:pt idx="162">
                  <c:v>0.58312508294760879</c:v>
                </c:pt>
                <c:pt idx="163">
                  <c:v>0.67793744864633698</c:v>
                </c:pt>
                <c:pt idx="164">
                  <c:v>0.72342140539513378</c:v>
                </c:pt>
                <c:pt idx="165">
                  <c:v>0.63373518407849971</c:v>
                </c:pt>
                <c:pt idx="166">
                  <c:v>0.62346002107364773</c:v>
                </c:pt>
                <c:pt idx="167">
                  <c:v>0.65162789402206756</c:v>
                </c:pt>
                <c:pt idx="168">
                  <c:v>0.78100596907210207</c:v>
                </c:pt>
                <c:pt idx="169">
                  <c:v>0.76760456534157717</c:v>
                </c:pt>
                <c:pt idx="170">
                  <c:v>0.76121525512153243</c:v>
                </c:pt>
                <c:pt idx="171">
                  <c:v>0.80543819345810008</c:v>
                </c:pt>
                <c:pt idx="172">
                  <c:v>0.78177724800389725</c:v>
                </c:pt>
                <c:pt idx="173">
                  <c:v>0.80592873115861552</c:v>
                </c:pt>
                <c:pt idx="174">
                  <c:v>0.80659234095380805</c:v>
                </c:pt>
                <c:pt idx="175">
                  <c:v>0.79133400970998646</c:v>
                </c:pt>
                <c:pt idx="176">
                  <c:v>0.77349833076149566</c:v>
                </c:pt>
                <c:pt idx="177">
                  <c:v>0.77323581083790571</c:v>
                </c:pt>
                <c:pt idx="178">
                  <c:v>0.7915505569588962</c:v>
                </c:pt>
                <c:pt idx="179">
                  <c:v>0.78559204762891621</c:v>
                </c:pt>
                <c:pt idx="180">
                  <c:v>0.50822164551385662</c:v>
                </c:pt>
                <c:pt idx="181">
                  <c:v>0.50820799603184685</c:v>
                </c:pt>
                <c:pt idx="182">
                  <c:v>0.53351099878052899</c:v>
                </c:pt>
                <c:pt idx="183">
                  <c:v>0.4544670700798667</c:v>
                </c:pt>
                <c:pt idx="184">
                  <c:v>0.53360167802219682</c:v>
                </c:pt>
                <c:pt idx="185">
                  <c:v>0.45768963787644995</c:v>
                </c:pt>
                <c:pt idx="186">
                  <c:v>0.63041450005267741</c:v>
                </c:pt>
                <c:pt idx="187">
                  <c:v>0.58540713436255765</c:v>
                </c:pt>
                <c:pt idx="188">
                  <c:v>0.60261237625388886</c:v>
                </c:pt>
                <c:pt idx="189">
                  <c:v>0.74637256224572357</c:v>
                </c:pt>
                <c:pt idx="190">
                  <c:v>0.68608124012041738</c:v>
                </c:pt>
                <c:pt idx="191">
                  <c:v>0.73510564743158457</c:v>
                </c:pt>
                <c:pt idx="192">
                  <c:v>0.90605418311186692</c:v>
                </c:pt>
                <c:pt idx="193">
                  <c:v>0.74567301604141922</c:v>
                </c:pt>
                <c:pt idx="194">
                  <c:v>0.71700521455620569</c:v>
                </c:pt>
                <c:pt idx="195">
                  <c:v>0.7154078216729326</c:v>
                </c:pt>
                <c:pt idx="196">
                  <c:v>0.4196067922618214</c:v>
                </c:pt>
                <c:pt idx="197">
                  <c:v>0.59693951199113504</c:v>
                </c:pt>
                <c:pt idx="198">
                  <c:v>0.60645057208941811</c:v>
                </c:pt>
                <c:pt idx="199">
                  <c:v>0.54089493236994535</c:v>
                </c:pt>
                <c:pt idx="200">
                  <c:v>0.3977547510411597</c:v>
                </c:pt>
                <c:pt idx="201">
                  <c:v>0.67120452688896237</c:v>
                </c:pt>
                <c:pt idx="202">
                  <c:v>0.57711918804277129</c:v>
                </c:pt>
                <c:pt idx="203">
                  <c:v>0.60502597701107663</c:v>
                </c:pt>
                <c:pt idx="204">
                  <c:v>0.52313635723031426</c:v>
                </c:pt>
                <c:pt idx="205">
                  <c:v>0.45107332382674376</c:v>
                </c:pt>
                <c:pt idx="206">
                  <c:v>0.48375354220453343</c:v>
                </c:pt>
                <c:pt idx="207">
                  <c:v>0.39442536720918814</c:v>
                </c:pt>
                <c:pt idx="208">
                  <c:v>0.21061882201321355</c:v>
                </c:pt>
                <c:pt idx="209">
                  <c:v>0.95215219850271038</c:v>
                </c:pt>
                <c:pt idx="210">
                  <c:v>0.93851735080972853</c:v>
                </c:pt>
                <c:pt idx="211">
                  <c:v>0.9116800673464267</c:v>
                </c:pt>
                <c:pt idx="212">
                  <c:v>0.47626516908928879</c:v>
                </c:pt>
                <c:pt idx="213">
                  <c:v>0.39635808631606356</c:v>
                </c:pt>
                <c:pt idx="214">
                  <c:v>0.63156803222155067</c:v>
                </c:pt>
                <c:pt idx="215">
                  <c:v>0.76762782316505085</c:v>
                </c:pt>
                <c:pt idx="216">
                  <c:v>0.68065546575843883</c:v>
                </c:pt>
                <c:pt idx="217">
                  <c:v>0.73590392283268302</c:v>
                </c:pt>
                <c:pt idx="218">
                  <c:v>0.53971682249529407</c:v>
                </c:pt>
                <c:pt idx="219">
                  <c:v>0.50884987020629902</c:v>
                </c:pt>
                <c:pt idx="220">
                  <c:v>0.46727660279014333</c:v>
                </c:pt>
                <c:pt idx="221">
                  <c:v>0.76845584517871568</c:v>
                </c:pt>
                <c:pt idx="222">
                  <c:v>0.7452229340535621</c:v>
                </c:pt>
                <c:pt idx="223">
                  <c:v>0.72117612601504744</c:v>
                </c:pt>
                <c:pt idx="224">
                  <c:v>0.98689003915571727</c:v>
                </c:pt>
                <c:pt idx="225">
                  <c:v>0.9481073602802137</c:v>
                </c:pt>
                <c:pt idx="226">
                  <c:v>0.93353685804193498</c:v>
                </c:pt>
                <c:pt idx="227">
                  <c:v>0.65855349480944581</c:v>
                </c:pt>
                <c:pt idx="228">
                  <c:v>0.65188101662236353</c:v>
                </c:pt>
                <c:pt idx="229">
                  <c:v>0.60322345776316189</c:v>
                </c:pt>
                <c:pt idx="230">
                  <c:v>0.55837175549992579</c:v>
                </c:pt>
                <c:pt idx="231">
                  <c:v>0.70832642741984841</c:v>
                </c:pt>
                <c:pt idx="232">
                  <c:v>0.7111630555910029</c:v>
                </c:pt>
                <c:pt idx="233">
                  <c:v>0.70003942440856759</c:v>
                </c:pt>
                <c:pt idx="234">
                  <c:v>0.69795839601756571</c:v>
                </c:pt>
                <c:pt idx="235">
                  <c:v>0.69927837578903485</c:v>
                </c:pt>
                <c:pt idx="236">
                  <c:v>0.69642604588245149</c:v>
                </c:pt>
                <c:pt idx="237">
                  <c:v>0.55825951114839467</c:v>
                </c:pt>
                <c:pt idx="238">
                  <c:v>0.57384455233544895</c:v>
                </c:pt>
                <c:pt idx="239">
                  <c:v>0.51526980148244594</c:v>
                </c:pt>
                <c:pt idx="240">
                  <c:v>0.57409512652011563</c:v>
                </c:pt>
                <c:pt idx="241">
                  <c:v>0.5184215100255789</c:v>
                </c:pt>
                <c:pt idx="242">
                  <c:v>0.43184900028616818</c:v>
                </c:pt>
                <c:pt idx="243">
                  <c:v>0.54310540727589296</c:v>
                </c:pt>
                <c:pt idx="244">
                  <c:v>0.63824039012506817</c:v>
                </c:pt>
                <c:pt idx="245">
                  <c:v>0.62817010601792744</c:v>
                </c:pt>
                <c:pt idx="246">
                  <c:v>0.62258139570663495</c:v>
                </c:pt>
                <c:pt idx="247">
                  <c:v>0.60339444151746524</c:v>
                </c:pt>
                <c:pt idx="248">
                  <c:v>0.61434974503804352</c:v>
                </c:pt>
                <c:pt idx="249">
                  <c:v>0.6071676528279486</c:v>
                </c:pt>
                <c:pt idx="250">
                  <c:v>0.65617014447084132</c:v>
                </c:pt>
                <c:pt idx="251">
                  <c:v>0.63487026644019151</c:v>
                </c:pt>
                <c:pt idx="252">
                  <c:v>0.6382248761104018</c:v>
                </c:pt>
                <c:pt idx="253">
                  <c:v>0.7310515407289887</c:v>
                </c:pt>
                <c:pt idx="254">
                  <c:v>0.70596547625611772</c:v>
                </c:pt>
                <c:pt idx="255">
                  <c:v>0.6568129371439243</c:v>
                </c:pt>
                <c:pt idx="256">
                  <c:v>0.64479623981634671</c:v>
                </c:pt>
                <c:pt idx="257">
                  <c:v>0.53400189565926892</c:v>
                </c:pt>
                <c:pt idx="258">
                  <c:v>0.66753517121382522</c:v>
                </c:pt>
                <c:pt idx="259">
                  <c:v>0.41096562516307222</c:v>
                </c:pt>
                <c:pt idx="260">
                  <c:v>0.47449029092889899</c:v>
                </c:pt>
                <c:pt idx="261">
                  <c:v>0.90381152711324775</c:v>
                </c:pt>
                <c:pt idx="262">
                  <c:v>0.90364379163375641</c:v>
                </c:pt>
                <c:pt idx="263">
                  <c:v>0.89366350998642918</c:v>
                </c:pt>
                <c:pt idx="264">
                  <c:v>0.86690179496016728</c:v>
                </c:pt>
                <c:pt idx="265">
                  <c:v>0.89386173324967855</c:v>
                </c:pt>
                <c:pt idx="266">
                  <c:v>0.86739067589890195</c:v>
                </c:pt>
                <c:pt idx="267">
                  <c:v>0.37202471241353685</c:v>
                </c:pt>
                <c:pt idx="268">
                  <c:v>0.751858542955545</c:v>
                </c:pt>
                <c:pt idx="269">
                  <c:v>0.73160386196456428</c:v>
                </c:pt>
                <c:pt idx="270">
                  <c:v>0.72079405902920246</c:v>
                </c:pt>
                <c:pt idx="271">
                  <c:v>0.90407714333122713</c:v>
                </c:pt>
                <c:pt idx="272">
                  <c:v>0.89407695581185564</c:v>
                </c:pt>
                <c:pt idx="273">
                  <c:v>0.86656318650336861</c:v>
                </c:pt>
                <c:pt idx="274">
                  <c:v>0.90420515447554717</c:v>
                </c:pt>
                <c:pt idx="275">
                  <c:v>0.90355608850809244</c:v>
                </c:pt>
                <c:pt idx="276">
                  <c:v>0.90635647713056533</c:v>
                </c:pt>
                <c:pt idx="277">
                  <c:v>0.89290454853082479</c:v>
                </c:pt>
                <c:pt idx="278">
                  <c:v>0.87020198909128743</c:v>
                </c:pt>
                <c:pt idx="279">
                  <c:v>0.76575695454401504</c:v>
                </c:pt>
                <c:pt idx="280">
                  <c:v>0.75546892235271379</c:v>
                </c:pt>
                <c:pt idx="281">
                  <c:v>0.75004137431867135</c:v>
                </c:pt>
                <c:pt idx="282">
                  <c:v>0.90130481277247088</c:v>
                </c:pt>
                <c:pt idx="283">
                  <c:v>0.91259461698382804</c:v>
                </c:pt>
                <c:pt idx="284">
                  <c:v>0.92383723897711267</c:v>
                </c:pt>
                <c:pt idx="285">
                  <c:v>0.95558015045200384</c:v>
                </c:pt>
                <c:pt idx="286">
                  <c:v>0.98407712324653851</c:v>
                </c:pt>
                <c:pt idx="287">
                  <c:v>0.94802927942789483</c:v>
                </c:pt>
                <c:pt idx="288">
                  <c:v>0.95872496541815844</c:v>
                </c:pt>
                <c:pt idx="289">
                  <c:v>0.93091339337018153</c:v>
                </c:pt>
                <c:pt idx="290">
                  <c:v>0.99485668530363902</c:v>
                </c:pt>
                <c:pt idx="291">
                  <c:v>0.9876879225088353</c:v>
                </c:pt>
                <c:pt idx="292">
                  <c:v>0.93289816257227154</c:v>
                </c:pt>
                <c:pt idx="293">
                  <c:v>0.41834233012763833</c:v>
                </c:pt>
                <c:pt idx="294">
                  <c:v>0.42240131769363554</c:v>
                </c:pt>
                <c:pt idx="295">
                  <c:v>0.43575859823606117</c:v>
                </c:pt>
                <c:pt idx="296">
                  <c:v>0.53669221278400647</c:v>
                </c:pt>
                <c:pt idx="297">
                  <c:v>0.45804237027314332</c:v>
                </c:pt>
                <c:pt idx="298">
                  <c:v>0.48872184369719851</c:v>
                </c:pt>
                <c:pt idx="299">
                  <c:v>0.42883178511156977</c:v>
                </c:pt>
                <c:pt idx="300">
                  <c:v>0.51906573332872985</c:v>
                </c:pt>
                <c:pt idx="301">
                  <c:v>0.55270587760974754</c:v>
                </c:pt>
                <c:pt idx="302">
                  <c:v>0.46283027622968304</c:v>
                </c:pt>
                <c:pt idx="303">
                  <c:v>0.53560619297007628</c:v>
                </c:pt>
                <c:pt idx="304">
                  <c:v>0.56538413833846046</c:v>
                </c:pt>
                <c:pt idx="305">
                  <c:v>0.4769116721682945</c:v>
                </c:pt>
                <c:pt idx="306">
                  <c:v>0.41726415521707477</c:v>
                </c:pt>
                <c:pt idx="307">
                  <c:v>0.45245193240320153</c:v>
                </c:pt>
                <c:pt idx="308">
                  <c:v>0.37645884950522501</c:v>
                </c:pt>
                <c:pt idx="309">
                  <c:v>0.41026009947168135</c:v>
                </c:pt>
                <c:pt idx="310">
                  <c:v>0.4425203967133956</c:v>
                </c:pt>
                <c:pt idx="311">
                  <c:v>0.3721917033793784</c:v>
                </c:pt>
                <c:pt idx="312">
                  <c:v>0.47952346412550806</c:v>
                </c:pt>
                <c:pt idx="313">
                  <c:v>0.48164469098580881</c:v>
                </c:pt>
                <c:pt idx="314">
                  <c:v>0.49519730566671477</c:v>
                </c:pt>
                <c:pt idx="315">
                  <c:v>0.5640629943079245</c:v>
                </c:pt>
                <c:pt idx="316">
                  <c:v>0.57019467592260609</c:v>
                </c:pt>
                <c:pt idx="317">
                  <c:v>0.51569116369234258</c:v>
                </c:pt>
                <c:pt idx="318">
                  <c:v>0.53337675478144286</c:v>
                </c:pt>
                <c:pt idx="319">
                  <c:v>0.48609215232203856</c:v>
                </c:pt>
                <c:pt idx="320">
                  <c:v>0.56076487549947351</c:v>
                </c:pt>
                <c:pt idx="321">
                  <c:v>0.58861622278933179</c:v>
                </c:pt>
                <c:pt idx="322">
                  <c:v>0.51223583136862461</c:v>
                </c:pt>
                <c:pt idx="323">
                  <c:v>0.5753277904621541</c:v>
                </c:pt>
                <c:pt idx="324">
                  <c:v>0.59897044836768265</c:v>
                </c:pt>
                <c:pt idx="325">
                  <c:v>0.5253918398378119</c:v>
                </c:pt>
                <c:pt idx="326">
                  <c:v>0.46762373155037412</c:v>
                </c:pt>
                <c:pt idx="327">
                  <c:v>0.49973683979047739</c:v>
                </c:pt>
                <c:pt idx="328">
                  <c:v>0.42962119406361277</c:v>
                </c:pt>
                <c:pt idx="329">
                  <c:v>0.46443337057996709</c:v>
                </c:pt>
                <c:pt idx="330">
                  <c:v>0.49532837007549407</c:v>
                </c:pt>
                <c:pt idx="331">
                  <c:v>0.42733015657235945</c:v>
                </c:pt>
                <c:pt idx="332">
                  <c:v>0.6704929911820432</c:v>
                </c:pt>
                <c:pt idx="333">
                  <c:v>0.67627261154226226</c:v>
                </c:pt>
                <c:pt idx="334">
                  <c:v>0.6855255386046446</c:v>
                </c:pt>
                <c:pt idx="335">
                  <c:v>0.7156223897634677</c:v>
                </c:pt>
                <c:pt idx="336">
                  <c:v>0.69552297836335097</c:v>
                </c:pt>
                <c:pt idx="337">
                  <c:v>0.69643347555674628</c:v>
                </c:pt>
                <c:pt idx="338">
                  <c:v>0.68904371009023846</c:v>
                </c:pt>
                <c:pt idx="339">
                  <c:v>0.72405480553753243</c:v>
                </c:pt>
                <c:pt idx="340">
                  <c:v>0.72657871127961926</c:v>
                </c:pt>
                <c:pt idx="341">
                  <c:v>0.71143675155056019</c:v>
                </c:pt>
                <c:pt idx="342">
                  <c:v>0.72971407946197442</c:v>
                </c:pt>
                <c:pt idx="343">
                  <c:v>0.73082646248780281</c:v>
                </c:pt>
                <c:pt idx="344">
                  <c:v>0.71559770426446545</c:v>
                </c:pt>
                <c:pt idx="345">
                  <c:v>0.67306345303186677</c:v>
                </c:pt>
                <c:pt idx="346">
                  <c:v>0.67414348595000995</c:v>
                </c:pt>
                <c:pt idx="347">
                  <c:v>0.6657031052109661</c:v>
                </c:pt>
                <c:pt idx="348">
                  <c:v>0.6749073121620528</c:v>
                </c:pt>
                <c:pt idx="349">
                  <c:v>0.67533729034960421</c:v>
                </c:pt>
                <c:pt idx="350">
                  <c:v>0.66856318951319349</c:v>
                </c:pt>
                <c:pt idx="351">
                  <c:v>0.63011092429050219</c:v>
                </c:pt>
                <c:pt idx="352">
                  <c:v>0.63771170124200682</c:v>
                </c:pt>
                <c:pt idx="353">
                  <c:v>0.64128632851258505</c:v>
                </c:pt>
                <c:pt idx="354">
                  <c:v>0.65275524363487747</c:v>
                </c:pt>
                <c:pt idx="355">
                  <c:v>0.67099478315039096</c:v>
                </c:pt>
                <c:pt idx="356">
                  <c:v>0.6497338449292791</c:v>
                </c:pt>
                <c:pt idx="357">
                  <c:v>0.66674852475601654</c:v>
                </c:pt>
                <c:pt idx="358">
                  <c:v>0.65251004282714253</c:v>
                </c:pt>
                <c:pt idx="359">
                  <c:v>0.6439671670603383</c:v>
                </c:pt>
                <c:pt idx="360">
                  <c:v>0.64755020604074998</c:v>
                </c:pt>
                <c:pt idx="361">
                  <c:v>0.65701172864601776</c:v>
                </c:pt>
                <c:pt idx="362">
                  <c:v>0.67126816360874775</c:v>
                </c:pt>
                <c:pt idx="363">
                  <c:v>0.65492122975709188</c:v>
                </c:pt>
                <c:pt idx="364">
                  <c:v>0.66941456201711103</c:v>
                </c:pt>
                <c:pt idx="365">
                  <c:v>0.65638555632328022</c:v>
                </c:pt>
                <c:pt idx="366">
                  <c:v>0.68067637795592917</c:v>
                </c:pt>
                <c:pt idx="367">
                  <c:v>0.66263577210363445</c:v>
                </c:pt>
                <c:pt idx="368">
                  <c:v>0.68206083512062765</c:v>
                </c:pt>
                <c:pt idx="369">
                  <c:v>0.68414921752905711</c:v>
                </c:pt>
                <c:pt idx="370">
                  <c:v>0.66244935576652508</c:v>
                </c:pt>
                <c:pt idx="371">
                  <c:v>0.68444177384124649</c:v>
                </c:pt>
                <c:pt idx="372">
                  <c:v>0.63745443042576222</c:v>
                </c:pt>
                <c:pt idx="373">
                  <c:v>0.62568781849569965</c:v>
                </c:pt>
                <c:pt idx="374">
                  <c:v>0.63745559095059623</c:v>
                </c:pt>
                <c:pt idx="375">
                  <c:v>0.63901672921539321</c:v>
                </c:pt>
                <c:pt idx="376">
                  <c:v>0.6265962892621677</c:v>
                </c:pt>
                <c:pt idx="377">
                  <c:v>0.64063477648119493</c:v>
                </c:pt>
                <c:pt idx="378">
                  <c:v>0.67840022899530561</c:v>
                </c:pt>
                <c:pt idx="379">
                  <c:v>0.65963415460617869</c:v>
                </c:pt>
                <c:pt idx="380">
                  <c:v>0.67948712541747147</c:v>
                </c:pt>
                <c:pt idx="381">
                  <c:v>0.68206446104377583</c:v>
                </c:pt>
                <c:pt idx="382">
                  <c:v>0.65921827574612979</c:v>
                </c:pt>
                <c:pt idx="383">
                  <c:v>0.6821228300727108</c:v>
                </c:pt>
                <c:pt idx="384">
                  <c:v>0.63396495504036465</c:v>
                </c:pt>
                <c:pt idx="385">
                  <c:v>0.62247977158551915</c:v>
                </c:pt>
                <c:pt idx="386">
                  <c:v>0.6329370094467649</c:v>
                </c:pt>
                <c:pt idx="387">
                  <c:v>0.6353947892626195</c:v>
                </c:pt>
                <c:pt idx="388">
                  <c:v>0.62325890073469858</c:v>
                </c:pt>
                <c:pt idx="389">
                  <c:v>0.63610659422477245</c:v>
                </c:pt>
                <c:pt idx="390">
                  <c:v>0.44429624512340715</c:v>
                </c:pt>
                <c:pt idx="391">
                  <c:v>0.4480819630998909</c:v>
                </c:pt>
                <c:pt idx="392">
                  <c:v>0.48906009653838639</c:v>
                </c:pt>
                <c:pt idx="393">
                  <c:v>0.49414119367331</c:v>
                </c:pt>
                <c:pt idx="394">
                  <c:v>0.48577261995166887</c:v>
                </c:pt>
                <c:pt idx="395">
                  <c:v>0.52036077478185372</c:v>
                </c:pt>
                <c:pt idx="396">
                  <c:v>0.50412761454726551</c:v>
                </c:pt>
                <c:pt idx="397">
                  <c:v>0.51509549930717702</c:v>
                </c:pt>
                <c:pt idx="398">
                  <c:v>0.52512656802138857</c:v>
                </c:pt>
                <c:pt idx="399">
                  <c:v>0.50811376156676502</c:v>
                </c:pt>
                <c:pt idx="400">
                  <c:v>0.51240506134781871</c:v>
                </c:pt>
                <c:pt idx="401">
                  <c:v>0.44427028807366359</c:v>
                </c:pt>
                <c:pt idx="402">
                  <c:v>0.41443183262014816</c:v>
                </c:pt>
                <c:pt idx="403">
                  <c:v>0.44797614756886805</c:v>
                </c:pt>
                <c:pt idx="404">
                  <c:v>0.43743109050365375</c:v>
                </c:pt>
                <c:pt idx="405">
                  <c:v>0.41947575428585027</c:v>
                </c:pt>
                <c:pt idx="406">
                  <c:v>0.43598042992962605</c:v>
                </c:pt>
                <c:pt idx="407">
                  <c:v>0.62305880712127004</c:v>
                </c:pt>
                <c:pt idx="408">
                  <c:v>0.63729231628059457</c:v>
                </c:pt>
                <c:pt idx="409">
                  <c:v>0.63691158073313558</c:v>
                </c:pt>
                <c:pt idx="410">
                  <c:v>0.67086008739955416</c:v>
                </c:pt>
                <c:pt idx="411">
                  <c:v>0.63922940094815761</c:v>
                </c:pt>
                <c:pt idx="412">
                  <c:v>0.66687663461445845</c:v>
                </c:pt>
                <c:pt idx="413">
                  <c:v>0.6355840289871455</c:v>
                </c:pt>
                <c:pt idx="414">
                  <c:v>0.65584492072773048</c:v>
                </c:pt>
                <c:pt idx="415">
                  <c:v>0.68274952484007601</c:v>
                </c:pt>
                <c:pt idx="416">
                  <c:v>0.67412331736675413</c:v>
                </c:pt>
                <c:pt idx="417">
                  <c:v>0.66342754762540923</c:v>
                </c:pt>
                <c:pt idx="418">
                  <c:v>0.6687908757162826</c:v>
                </c:pt>
                <c:pt idx="419">
                  <c:v>0.65433379379373247</c:v>
                </c:pt>
                <c:pt idx="420">
                  <c:v>0.64914645931062043</c:v>
                </c:pt>
                <c:pt idx="421">
                  <c:v>0.66872384468925017</c:v>
                </c:pt>
                <c:pt idx="422">
                  <c:v>0.68262186380249146</c:v>
                </c:pt>
                <c:pt idx="423">
                  <c:v>0.602821444802907</c:v>
                </c:pt>
                <c:pt idx="424">
                  <c:v>0.66329688960081568</c:v>
                </c:pt>
                <c:pt idx="425">
                  <c:v>0.67230352718780895</c:v>
                </c:pt>
                <c:pt idx="426">
                  <c:v>0.61305647869796476</c:v>
                </c:pt>
                <c:pt idx="427">
                  <c:v>0.38757566841143704</c:v>
                </c:pt>
                <c:pt idx="428">
                  <c:v>0.39023869522912508</c:v>
                </c:pt>
                <c:pt idx="429">
                  <c:v>0.70270605776992445</c:v>
                </c:pt>
                <c:pt idx="430">
                  <c:v>0.70373318851693489</c:v>
                </c:pt>
                <c:pt idx="431">
                  <c:v>0.72034085092629241</c:v>
                </c:pt>
                <c:pt idx="432">
                  <c:v>0.73739578945559303</c:v>
                </c:pt>
                <c:pt idx="433">
                  <c:v>0.7881728715602353</c:v>
                </c:pt>
                <c:pt idx="434">
                  <c:v>0.74936479806033662</c:v>
                </c:pt>
                <c:pt idx="435">
                  <c:v>0.74031830392401943</c:v>
                </c:pt>
                <c:pt idx="436">
                  <c:v>0.73646723785671819</c:v>
                </c:pt>
                <c:pt idx="437">
                  <c:v>0.79507409217963887</c:v>
                </c:pt>
                <c:pt idx="438">
                  <c:v>0.76121394627314809</c:v>
                </c:pt>
                <c:pt idx="439">
                  <c:v>0.79819884076375858</c:v>
                </c:pt>
                <c:pt idx="440">
                  <c:v>0.79854046867122153</c:v>
                </c:pt>
                <c:pt idx="441">
                  <c:v>0.7560235598979036</c:v>
                </c:pt>
                <c:pt idx="442">
                  <c:v>0.80282609393270876</c:v>
                </c:pt>
                <c:pt idx="443">
                  <c:v>0.71416624770004211</c:v>
                </c:pt>
                <c:pt idx="444">
                  <c:v>0.7005547662904591</c:v>
                </c:pt>
                <c:pt idx="445">
                  <c:v>0.7010893010926641</c:v>
                </c:pt>
                <c:pt idx="446">
                  <c:v>0.71512210801246678</c:v>
                </c:pt>
                <c:pt idx="447">
                  <c:v>0.70781171963794054</c:v>
                </c:pt>
                <c:pt idx="448">
                  <c:v>0.69822351333432597</c:v>
                </c:pt>
                <c:pt idx="449">
                  <c:v>0.59698011679357621</c:v>
                </c:pt>
                <c:pt idx="450">
                  <c:v>0.58548920684255457</c:v>
                </c:pt>
                <c:pt idx="451">
                  <c:v>0.57892665270528076</c:v>
                </c:pt>
                <c:pt idx="452">
                  <c:v>0.61633920977744394</c:v>
                </c:pt>
                <c:pt idx="453">
                  <c:v>0.61209854350701098</c:v>
                </c:pt>
                <c:pt idx="454">
                  <c:v>0.60436971946011397</c:v>
                </c:pt>
                <c:pt idx="455">
                  <c:v>0.60822424507289674</c:v>
                </c:pt>
                <c:pt idx="456">
                  <c:v>0.64152636120744078</c:v>
                </c:pt>
                <c:pt idx="457">
                  <c:v>0.63504735845606719</c:v>
                </c:pt>
                <c:pt idx="458">
                  <c:v>0.5954519073491733</c:v>
                </c:pt>
                <c:pt idx="459">
                  <c:v>0.63069338009945775</c:v>
                </c:pt>
                <c:pt idx="460">
                  <c:v>0.60997635880632872</c:v>
                </c:pt>
                <c:pt idx="461">
                  <c:v>0.58929324305092323</c:v>
                </c:pt>
                <c:pt idx="462">
                  <c:v>0.60202216012072385</c:v>
                </c:pt>
                <c:pt idx="463">
                  <c:v>0.61900136519557336</c:v>
                </c:pt>
                <c:pt idx="464">
                  <c:v>0.53750292792193111</c:v>
                </c:pt>
                <c:pt idx="465">
                  <c:v>0.58931801190648225</c:v>
                </c:pt>
                <c:pt idx="466">
                  <c:v>0.59785816134857672</c:v>
                </c:pt>
                <c:pt idx="467">
                  <c:v>0.53804998963245732</c:v>
                </c:pt>
                <c:pt idx="468">
                  <c:v>0.84615168964972098</c:v>
                </c:pt>
                <c:pt idx="469">
                  <c:v>0.85195415681043085</c:v>
                </c:pt>
                <c:pt idx="470">
                  <c:v>0.86074565223508048</c:v>
                </c:pt>
                <c:pt idx="471">
                  <c:v>0.89891021886594868</c:v>
                </c:pt>
                <c:pt idx="472">
                  <c:v>0.91588012850538258</c:v>
                </c:pt>
                <c:pt idx="473">
                  <c:v>0.88283945911413486</c:v>
                </c:pt>
                <c:pt idx="474">
                  <c:v>0.89471811402914769</c:v>
                </c:pt>
                <c:pt idx="475">
                  <c:v>0.86036304446896106</c:v>
                </c:pt>
                <c:pt idx="476">
                  <c:v>0.91980281364046745</c:v>
                </c:pt>
                <c:pt idx="477">
                  <c:v>0.92443090248251769</c:v>
                </c:pt>
                <c:pt idx="478">
                  <c:v>0.87343625896708044</c:v>
                </c:pt>
                <c:pt idx="479">
                  <c:v>0.91909720416620921</c:v>
                </c:pt>
                <c:pt idx="480">
                  <c:v>0.92057417727203417</c:v>
                </c:pt>
                <c:pt idx="481">
                  <c:v>0.87494861363807352</c:v>
                </c:pt>
                <c:pt idx="482">
                  <c:v>0.87164729352142023</c:v>
                </c:pt>
                <c:pt idx="483">
                  <c:v>0.87659781560415551</c:v>
                </c:pt>
                <c:pt idx="484">
                  <c:v>0.82808149184223978</c:v>
                </c:pt>
                <c:pt idx="485">
                  <c:v>0.87091047185449622</c:v>
                </c:pt>
                <c:pt idx="486">
                  <c:v>0.87631677327098079</c:v>
                </c:pt>
                <c:pt idx="487">
                  <c:v>0.82769125216570028</c:v>
                </c:pt>
                <c:pt idx="488">
                  <c:v>0.8878628575486136</c:v>
                </c:pt>
                <c:pt idx="489">
                  <c:v>0.8963184715507696</c:v>
                </c:pt>
                <c:pt idx="490">
                  <c:v>0.90487756694526189</c:v>
                </c:pt>
                <c:pt idx="491">
                  <c:v>0.94382886731481441</c:v>
                </c:pt>
                <c:pt idx="492">
                  <c:v>0.95943440607633179</c:v>
                </c:pt>
                <c:pt idx="493">
                  <c:v>0.92592792004297442</c:v>
                </c:pt>
                <c:pt idx="494">
                  <c:v>0.93441085188207906</c:v>
                </c:pt>
                <c:pt idx="495">
                  <c:v>0.90914913892288551</c:v>
                </c:pt>
                <c:pt idx="496">
                  <c:v>0.96532282183832963</c:v>
                </c:pt>
                <c:pt idx="497">
                  <c:v>0.96132386473190934</c:v>
                </c:pt>
                <c:pt idx="498">
                  <c:v>0.91847938780655569</c:v>
                </c:pt>
                <c:pt idx="499">
                  <c:v>0.96109655382233772</c:v>
                </c:pt>
                <c:pt idx="500">
                  <c:v>0.95370283154293178</c:v>
                </c:pt>
                <c:pt idx="501">
                  <c:v>0.9166378419037049</c:v>
                </c:pt>
                <c:pt idx="502">
                  <c:v>0.91832476024737286</c:v>
                </c:pt>
                <c:pt idx="503">
                  <c:v>0.91256554977676252</c:v>
                </c:pt>
                <c:pt idx="504">
                  <c:v>0.87857649718516062</c:v>
                </c:pt>
                <c:pt idx="505">
                  <c:v>0.91666383926695449</c:v>
                </c:pt>
                <c:pt idx="506">
                  <c:v>0.9122201059179158</c:v>
                </c:pt>
                <c:pt idx="507">
                  <c:v>0.87660874486746987</c:v>
                </c:pt>
                <c:pt idx="508">
                  <c:v>0.84619651112171335</c:v>
                </c:pt>
                <c:pt idx="509">
                  <c:v>0.85231706565052001</c:v>
                </c:pt>
                <c:pt idx="510">
                  <c:v>0.86137731248981075</c:v>
                </c:pt>
                <c:pt idx="511">
                  <c:v>0.89909772259865006</c:v>
                </c:pt>
                <c:pt idx="512">
                  <c:v>0.91646934980978567</c:v>
                </c:pt>
                <c:pt idx="513">
                  <c:v>0.88416686109916831</c:v>
                </c:pt>
                <c:pt idx="514">
                  <c:v>0.8963093674866226</c:v>
                </c:pt>
                <c:pt idx="515">
                  <c:v>0.86106804866279352</c:v>
                </c:pt>
                <c:pt idx="516">
                  <c:v>0.92083859832319515</c:v>
                </c:pt>
                <c:pt idx="517">
                  <c:v>0.92514730551109758</c:v>
                </c:pt>
                <c:pt idx="518">
                  <c:v>0.87360585896318232</c:v>
                </c:pt>
                <c:pt idx="519">
                  <c:v>0.9198624163701189</c:v>
                </c:pt>
                <c:pt idx="520">
                  <c:v>0.9209529925240213</c:v>
                </c:pt>
                <c:pt idx="521">
                  <c:v>0.8748767349314639</c:v>
                </c:pt>
                <c:pt idx="522">
                  <c:v>0.87213591286634773</c:v>
                </c:pt>
                <c:pt idx="523">
                  <c:v>0.87666115797293265</c:v>
                </c:pt>
                <c:pt idx="524">
                  <c:v>0.82818269928984933</c:v>
                </c:pt>
                <c:pt idx="525">
                  <c:v>0.8713973593270985</c:v>
                </c:pt>
                <c:pt idx="526">
                  <c:v>0.87636014655171413</c:v>
                </c:pt>
                <c:pt idx="527">
                  <c:v>0.82772681301659523</c:v>
                </c:pt>
                <c:pt idx="528">
                  <c:v>0.84574005472449287</c:v>
                </c:pt>
                <c:pt idx="529">
                  <c:v>0.85109401308571564</c:v>
                </c:pt>
                <c:pt idx="530">
                  <c:v>0.86002453879768315</c:v>
                </c:pt>
                <c:pt idx="531">
                  <c:v>0.89813759223458356</c:v>
                </c:pt>
                <c:pt idx="532">
                  <c:v>0.91484815418628196</c:v>
                </c:pt>
                <c:pt idx="533">
                  <c:v>0.88190511338887201</c:v>
                </c:pt>
                <c:pt idx="534">
                  <c:v>0.89413540730578822</c:v>
                </c:pt>
                <c:pt idx="535">
                  <c:v>0.85917798583468263</c:v>
                </c:pt>
                <c:pt idx="536">
                  <c:v>0.91860146408888643</c:v>
                </c:pt>
                <c:pt idx="537">
                  <c:v>0.92399780386663333</c:v>
                </c:pt>
                <c:pt idx="538">
                  <c:v>0.87081844816056131</c:v>
                </c:pt>
                <c:pt idx="539">
                  <c:v>0.91732905981576485</c:v>
                </c:pt>
                <c:pt idx="540">
                  <c:v>0.91950171473447084</c:v>
                </c:pt>
                <c:pt idx="541">
                  <c:v>0.8718269394514474</c:v>
                </c:pt>
                <c:pt idx="542">
                  <c:v>0.87188985271969155</c:v>
                </c:pt>
                <c:pt idx="543">
                  <c:v>0.87753341056239598</c:v>
                </c:pt>
                <c:pt idx="544">
                  <c:v>0.82702721116966871</c:v>
                </c:pt>
                <c:pt idx="545">
                  <c:v>0.87115674425669865</c:v>
                </c:pt>
                <c:pt idx="546">
                  <c:v>0.87702398353696509</c:v>
                </c:pt>
                <c:pt idx="547">
                  <c:v>0.82679001478421443</c:v>
                </c:pt>
                <c:pt idx="548">
                  <c:v>0.8499740488235713</c:v>
                </c:pt>
                <c:pt idx="549">
                  <c:v>0.85643405297904918</c:v>
                </c:pt>
                <c:pt idx="550">
                  <c:v>0.86676500261047851</c:v>
                </c:pt>
                <c:pt idx="551">
                  <c:v>0.90198438441463169</c:v>
                </c:pt>
                <c:pt idx="552">
                  <c:v>0.92071331104631804</c:v>
                </c:pt>
                <c:pt idx="553">
                  <c:v>0.88883423897333558</c:v>
                </c:pt>
                <c:pt idx="554">
                  <c:v>0.90196460710671478</c:v>
                </c:pt>
                <c:pt idx="555">
                  <c:v>0.86549052488927325</c:v>
                </c:pt>
                <c:pt idx="556">
                  <c:v>0.92907211490166841</c:v>
                </c:pt>
                <c:pt idx="557">
                  <c:v>0.92461172851599516</c:v>
                </c:pt>
                <c:pt idx="558">
                  <c:v>0.87275556270613164</c:v>
                </c:pt>
                <c:pt idx="559">
                  <c:v>0.92540895898629261</c:v>
                </c:pt>
                <c:pt idx="560">
                  <c:v>0.91679442894986329</c:v>
                </c:pt>
                <c:pt idx="561">
                  <c:v>0.870051483375891</c:v>
                </c:pt>
                <c:pt idx="562">
                  <c:v>0.8768217844493954</c:v>
                </c:pt>
                <c:pt idx="563">
                  <c:v>0.8741895256509381</c:v>
                </c:pt>
                <c:pt idx="564">
                  <c:v>0.83222587027092609</c:v>
                </c:pt>
                <c:pt idx="565">
                  <c:v>0.87673082232339483</c:v>
                </c:pt>
                <c:pt idx="566">
                  <c:v>0.87439839607819903</c:v>
                </c:pt>
                <c:pt idx="567">
                  <c:v>0.83238476559122287</c:v>
                </c:pt>
                <c:pt idx="568">
                  <c:v>0.84948102744842513</c:v>
                </c:pt>
                <c:pt idx="569">
                  <c:v>0.85545006982526917</c:v>
                </c:pt>
                <c:pt idx="570">
                  <c:v>0.86483663937560618</c:v>
                </c:pt>
                <c:pt idx="571">
                  <c:v>0.89675858761336935</c:v>
                </c:pt>
                <c:pt idx="572">
                  <c:v>0.91797050376147726</c:v>
                </c:pt>
                <c:pt idx="573">
                  <c:v>0.88668680439631886</c:v>
                </c:pt>
                <c:pt idx="574">
                  <c:v>0.90001060531973553</c:v>
                </c:pt>
                <c:pt idx="575">
                  <c:v>0.8643712333763931</c:v>
                </c:pt>
                <c:pt idx="576">
                  <c:v>0.92438166102285502</c:v>
                </c:pt>
                <c:pt idx="577">
                  <c:v>0.92663924202313197</c:v>
                </c:pt>
                <c:pt idx="578">
                  <c:v>0.87084891444165546</c:v>
                </c:pt>
                <c:pt idx="579">
                  <c:v>0.92147358701558246</c:v>
                </c:pt>
                <c:pt idx="580">
                  <c:v>0.92030125032624455</c:v>
                </c:pt>
                <c:pt idx="581">
                  <c:v>0.86967072626399533</c:v>
                </c:pt>
                <c:pt idx="582">
                  <c:v>0.87513402089017234</c:v>
                </c:pt>
                <c:pt idx="583">
                  <c:v>0.87715845436571327</c:v>
                </c:pt>
                <c:pt idx="584">
                  <c:v>0.83003589286048163</c:v>
                </c:pt>
                <c:pt idx="585">
                  <c:v>0.94380230187352421</c:v>
                </c:pt>
                <c:pt idx="586">
                  <c:v>0.96082860718900864</c:v>
                </c:pt>
                <c:pt idx="587">
                  <c:v>0.95771642910793131</c:v>
                </c:pt>
                <c:pt idx="588">
                  <c:v>0.91451054640723517</c:v>
                </c:pt>
                <c:pt idx="589">
                  <c:v>0.91031947621437592</c:v>
                </c:pt>
                <c:pt idx="590">
                  <c:v>0.87590321398123339</c:v>
                </c:pt>
                <c:pt idx="591">
                  <c:v>0.91297126720318122</c:v>
                </c:pt>
                <c:pt idx="592">
                  <c:v>0.84693935764730344</c:v>
                </c:pt>
                <c:pt idx="593">
                  <c:v>0.85282327187499951</c:v>
                </c:pt>
                <c:pt idx="594">
                  <c:v>0.86160004090722619</c:v>
                </c:pt>
                <c:pt idx="595">
                  <c:v>0.91838251098715507</c:v>
                </c:pt>
                <c:pt idx="596">
                  <c:v>0.88370611100929342</c:v>
                </c:pt>
                <c:pt idx="597">
                  <c:v>0.89560280126317471</c:v>
                </c:pt>
                <c:pt idx="598">
                  <c:v>0.86117782475902083</c:v>
                </c:pt>
                <c:pt idx="599">
                  <c:v>0.92198858156650787</c:v>
                </c:pt>
                <c:pt idx="600">
                  <c:v>0.92548515898230665</c:v>
                </c:pt>
                <c:pt idx="601">
                  <c:v>0.87523267636911029</c:v>
                </c:pt>
                <c:pt idx="602">
                  <c:v>0.92145432804416338</c:v>
                </c:pt>
                <c:pt idx="603">
                  <c:v>0.92175604946631928</c:v>
                </c:pt>
                <c:pt idx="604">
                  <c:v>0.8769916723942035</c:v>
                </c:pt>
                <c:pt idx="605">
                  <c:v>0.87262272415674846</c:v>
                </c:pt>
                <c:pt idx="606">
                  <c:v>0.87669027404004496</c:v>
                </c:pt>
                <c:pt idx="607">
                  <c:v>0.82871055966445195</c:v>
                </c:pt>
                <c:pt idx="608">
                  <c:v>0.87199240908372699</c:v>
                </c:pt>
                <c:pt idx="609">
                  <c:v>0.8763646325234119</c:v>
                </c:pt>
                <c:pt idx="610">
                  <c:v>0.82845707722325967</c:v>
                </c:pt>
                <c:pt idx="611">
                  <c:v>0.85007736149382773</c:v>
                </c:pt>
                <c:pt idx="612">
                  <c:v>0.85578387660031197</c:v>
                </c:pt>
                <c:pt idx="613">
                  <c:v>0.86509407825376949</c:v>
                </c:pt>
                <c:pt idx="614">
                  <c:v>0.90350713830360108</c:v>
                </c:pt>
                <c:pt idx="615">
                  <c:v>0.91932936737358695</c:v>
                </c:pt>
                <c:pt idx="616">
                  <c:v>0.88693110049669499</c:v>
                </c:pt>
                <c:pt idx="617">
                  <c:v>0.89816514758101573</c:v>
                </c:pt>
                <c:pt idx="618">
                  <c:v>0.86383121920801464</c:v>
                </c:pt>
                <c:pt idx="619">
                  <c:v>0.92436551658287847</c:v>
                </c:pt>
                <c:pt idx="620">
                  <c:v>0.92605451356325419</c:v>
                </c:pt>
                <c:pt idx="621">
                  <c:v>0.87767932856463726</c:v>
                </c:pt>
                <c:pt idx="622">
                  <c:v>0.923582438391365</c:v>
                </c:pt>
                <c:pt idx="623">
                  <c:v>0.92187527174055051</c:v>
                </c:pt>
                <c:pt idx="624">
                  <c:v>0.87847375142009354</c:v>
                </c:pt>
                <c:pt idx="625">
                  <c:v>0.87580611683096998</c:v>
                </c:pt>
                <c:pt idx="626">
                  <c:v>0.87919981258000646</c:v>
                </c:pt>
                <c:pt idx="627">
                  <c:v>0.83355090699732381</c:v>
                </c:pt>
                <c:pt idx="628">
                  <c:v>0.87520292827772994</c:v>
                </c:pt>
                <c:pt idx="629">
                  <c:v>0.87895801712451849</c:v>
                </c:pt>
                <c:pt idx="630">
                  <c:v>0.83331434351837386</c:v>
                </c:pt>
                <c:pt idx="631">
                  <c:v>0.67364090863471182</c:v>
                </c:pt>
                <c:pt idx="632">
                  <c:v>0.67920224673009888</c:v>
                </c:pt>
                <c:pt idx="633">
                  <c:v>0.69120155872667022</c:v>
                </c:pt>
                <c:pt idx="634">
                  <c:v>0.70739984845254511</c:v>
                </c:pt>
                <c:pt idx="635">
                  <c:v>0.76136594810513025</c:v>
                </c:pt>
                <c:pt idx="636">
                  <c:v>0.72342135749907388</c:v>
                </c:pt>
                <c:pt idx="637">
                  <c:v>0.74374136068248831</c:v>
                </c:pt>
                <c:pt idx="638">
                  <c:v>0.68843670458588269</c:v>
                </c:pt>
                <c:pt idx="639">
                  <c:v>0.76092492985725146</c:v>
                </c:pt>
                <c:pt idx="640">
                  <c:v>0.77054069693158678</c:v>
                </c:pt>
                <c:pt idx="641">
                  <c:v>0.73722540517035184</c:v>
                </c:pt>
                <c:pt idx="642">
                  <c:v>0.76984946090853523</c:v>
                </c:pt>
                <c:pt idx="643">
                  <c:v>0.77503611619154233</c:v>
                </c:pt>
                <c:pt idx="644">
                  <c:v>0.7493501136694114</c:v>
                </c:pt>
                <c:pt idx="645">
                  <c:v>0.69384434819518193</c:v>
                </c:pt>
                <c:pt idx="646">
                  <c:v>0.71519103058626876</c:v>
                </c:pt>
                <c:pt idx="647">
                  <c:v>0.65885797659661038</c:v>
                </c:pt>
                <c:pt idx="648">
                  <c:v>0.69278950814253171</c:v>
                </c:pt>
                <c:pt idx="649">
                  <c:v>0.7140434468771053</c:v>
                </c:pt>
                <c:pt idx="650">
                  <c:v>0.65855566013801103</c:v>
                </c:pt>
                <c:pt idx="651">
                  <c:v>0.74838890530250402</c:v>
                </c:pt>
                <c:pt idx="652">
                  <c:v>0.75680805417978603</c:v>
                </c:pt>
                <c:pt idx="653">
                  <c:v>0.76616409217991999</c:v>
                </c:pt>
                <c:pt idx="654">
                  <c:v>0.78825777509287109</c:v>
                </c:pt>
                <c:pt idx="655">
                  <c:v>0.82662992297768045</c:v>
                </c:pt>
                <c:pt idx="656">
                  <c:v>0.79052130157762535</c:v>
                </c:pt>
                <c:pt idx="657">
                  <c:v>0.80330840994338659</c:v>
                </c:pt>
                <c:pt idx="658">
                  <c:v>0.76780307236223799</c:v>
                </c:pt>
                <c:pt idx="659">
                  <c:v>0.82406462103185729</c:v>
                </c:pt>
                <c:pt idx="660">
                  <c:v>0.82462750132819207</c:v>
                </c:pt>
                <c:pt idx="661">
                  <c:v>0.80924714493779393</c:v>
                </c:pt>
                <c:pt idx="662">
                  <c:v>0.8296172302926802</c:v>
                </c:pt>
                <c:pt idx="663">
                  <c:v>0.82605230965878618</c:v>
                </c:pt>
                <c:pt idx="664">
                  <c:v>0.81805425347435334</c:v>
                </c:pt>
                <c:pt idx="665">
                  <c:v>0.77018049730258931</c:v>
                </c:pt>
                <c:pt idx="666">
                  <c:v>0.78117531577392196</c:v>
                </c:pt>
                <c:pt idx="667">
                  <c:v>0.74249292349398244</c:v>
                </c:pt>
                <c:pt idx="668">
                  <c:v>0.76732544080722853</c:v>
                </c:pt>
                <c:pt idx="669">
                  <c:v>0.77927057630467245</c:v>
                </c:pt>
                <c:pt idx="670">
                  <c:v>0.73955806861137763</c:v>
                </c:pt>
                <c:pt idx="671">
                  <c:v>0.64741569411112565</c:v>
                </c:pt>
                <c:pt idx="672">
                  <c:v>0.65236599154859454</c:v>
                </c:pt>
                <c:pt idx="673">
                  <c:v>0.66556372884349291</c:v>
                </c:pt>
                <c:pt idx="674">
                  <c:v>0.68179146033507865</c:v>
                </c:pt>
                <c:pt idx="675">
                  <c:v>0.73532182464507501</c:v>
                </c:pt>
                <c:pt idx="676">
                  <c:v>0.69551469017612055</c:v>
                </c:pt>
                <c:pt idx="677">
                  <c:v>0.71501617711008503</c:v>
                </c:pt>
                <c:pt idx="678">
                  <c:v>0.66115479179491121</c:v>
                </c:pt>
                <c:pt idx="679">
                  <c:v>0.73597955875126864</c:v>
                </c:pt>
                <c:pt idx="680">
                  <c:v>0.74553501362478314</c:v>
                </c:pt>
                <c:pt idx="681">
                  <c:v>0.71276231704491955</c:v>
                </c:pt>
                <c:pt idx="682">
                  <c:v>0.74637230218104189</c:v>
                </c:pt>
                <c:pt idx="683">
                  <c:v>0.75106826970878515</c:v>
                </c:pt>
                <c:pt idx="684">
                  <c:v>0.72586920013314316</c:v>
                </c:pt>
                <c:pt idx="685">
                  <c:v>0.66435991664418215</c:v>
                </c:pt>
                <c:pt idx="686">
                  <c:v>0.68924366225030287</c:v>
                </c:pt>
                <c:pt idx="687">
                  <c:v>0.62993298924400776</c:v>
                </c:pt>
                <c:pt idx="688">
                  <c:v>0.66264499673159061</c:v>
                </c:pt>
                <c:pt idx="689">
                  <c:v>0.687939555198262</c:v>
                </c:pt>
                <c:pt idx="690">
                  <c:v>0.62823844536691154</c:v>
                </c:pt>
                <c:pt idx="691">
                  <c:v>0.56700601368777637</c:v>
                </c:pt>
                <c:pt idx="692">
                  <c:v>0.57376302283076441</c:v>
                </c:pt>
                <c:pt idx="693">
                  <c:v>0.57650045626658841</c:v>
                </c:pt>
                <c:pt idx="694">
                  <c:v>0.5383202669183299</c:v>
                </c:pt>
                <c:pt idx="695">
                  <c:v>0.64953598474060081</c:v>
                </c:pt>
                <c:pt idx="696">
                  <c:v>0.66174726035872999</c:v>
                </c:pt>
                <c:pt idx="697">
                  <c:v>0.65312940211349535</c:v>
                </c:pt>
                <c:pt idx="698">
                  <c:v>0.6406968450523931</c:v>
                </c:pt>
                <c:pt idx="699">
                  <c:v>0.64934394106484827</c:v>
                </c:pt>
                <c:pt idx="700">
                  <c:v>0.6544836301840985</c:v>
                </c:pt>
                <c:pt idx="701">
                  <c:v>0.6678791049756222</c:v>
                </c:pt>
                <c:pt idx="702">
                  <c:v>0.70216137456728023</c:v>
                </c:pt>
                <c:pt idx="703">
                  <c:v>0.75250836638310548</c:v>
                </c:pt>
                <c:pt idx="704">
                  <c:v>0.70471477253471293</c:v>
                </c:pt>
                <c:pt idx="705">
                  <c:v>0.72897825867361787</c:v>
                </c:pt>
                <c:pt idx="706">
                  <c:v>0.66522089190706091</c:v>
                </c:pt>
                <c:pt idx="707">
                  <c:v>0.74823905728901507</c:v>
                </c:pt>
                <c:pt idx="708">
                  <c:v>0.75938239362724569</c:v>
                </c:pt>
                <c:pt idx="709">
                  <c:v>0.72347900504985097</c:v>
                </c:pt>
                <c:pt idx="710">
                  <c:v>0.75692490717675553</c:v>
                </c:pt>
                <c:pt idx="711">
                  <c:v>0.7636048361726846</c:v>
                </c:pt>
                <c:pt idx="712">
                  <c:v>0.73524769356526865</c:v>
                </c:pt>
                <c:pt idx="713">
                  <c:v>0.68211468926337893</c:v>
                </c:pt>
                <c:pt idx="714">
                  <c:v>0.70464771917583358</c:v>
                </c:pt>
                <c:pt idx="715">
                  <c:v>0.64676366052617495</c:v>
                </c:pt>
                <c:pt idx="716">
                  <c:v>0.68038305234355401</c:v>
                </c:pt>
                <c:pt idx="717">
                  <c:v>0.70240966850920517</c:v>
                </c:pt>
                <c:pt idx="718">
                  <c:v>0.64606609550845517</c:v>
                </c:pt>
                <c:pt idx="719">
                  <c:v>0.73501218259524359</c:v>
                </c:pt>
                <c:pt idx="720">
                  <c:v>0.74209234517115397</c:v>
                </c:pt>
                <c:pt idx="721">
                  <c:v>0.75082550346977417</c:v>
                </c:pt>
                <c:pt idx="722">
                  <c:v>0.78152360921679087</c:v>
                </c:pt>
                <c:pt idx="723">
                  <c:v>0.81591075382768552</c:v>
                </c:pt>
                <c:pt idx="724">
                  <c:v>0.77610209759302506</c:v>
                </c:pt>
                <c:pt idx="725">
                  <c:v>0.79068375749792985</c:v>
                </c:pt>
                <c:pt idx="726">
                  <c:v>0.75224454106547511</c:v>
                </c:pt>
                <c:pt idx="727">
                  <c:v>0.81123443128090489</c:v>
                </c:pt>
                <c:pt idx="728">
                  <c:v>0.81332005735311708</c:v>
                </c:pt>
                <c:pt idx="729">
                  <c:v>0.79542068715864633</c:v>
                </c:pt>
                <c:pt idx="730">
                  <c:v>0.81589394387614278</c:v>
                </c:pt>
                <c:pt idx="731">
                  <c:v>0.81356856263374699</c:v>
                </c:pt>
                <c:pt idx="732">
                  <c:v>0.80348265910883387</c:v>
                </c:pt>
                <c:pt idx="733">
                  <c:v>0.76028069180372559</c:v>
                </c:pt>
                <c:pt idx="734">
                  <c:v>0.77290640593055093</c:v>
                </c:pt>
                <c:pt idx="735">
                  <c:v>0.73178936960321417</c:v>
                </c:pt>
                <c:pt idx="736">
                  <c:v>0.7573295708928568</c:v>
                </c:pt>
                <c:pt idx="737">
                  <c:v>0.77049439934098973</c:v>
                </c:pt>
                <c:pt idx="738">
                  <c:v>0.72897035822533973</c:v>
                </c:pt>
                <c:pt idx="739">
                  <c:v>0.71011749173160077</c:v>
                </c:pt>
                <c:pt idx="740">
                  <c:v>0.71832776886313821</c:v>
                </c:pt>
                <c:pt idx="741">
                  <c:v>0.72915356030979339</c:v>
                </c:pt>
                <c:pt idx="742">
                  <c:v>0.77222487722217836</c:v>
                </c:pt>
                <c:pt idx="743">
                  <c:v>0.80599173866240792</c:v>
                </c:pt>
                <c:pt idx="744">
                  <c:v>0.76196653963325844</c:v>
                </c:pt>
                <c:pt idx="745">
                  <c:v>0.78081040581015337</c:v>
                </c:pt>
                <c:pt idx="746">
                  <c:v>0.73216526280021987</c:v>
                </c:pt>
                <c:pt idx="747">
                  <c:v>0.80006605649794837</c:v>
                </c:pt>
                <c:pt idx="748">
                  <c:v>0.80287598578970087</c:v>
                </c:pt>
                <c:pt idx="749">
                  <c:v>0.78141369453951492</c:v>
                </c:pt>
                <c:pt idx="750">
                  <c:v>0.56939728194845174</c:v>
                </c:pt>
                <c:pt idx="751">
                  <c:v>0.53785433290917961</c:v>
                </c:pt>
                <c:pt idx="752">
                  <c:v>0.60972939132916559</c:v>
                </c:pt>
                <c:pt idx="753">
                  <c:v>0.80361149028520484</c:v>
                </c:pt>
                <c:pt idx="754">
                  <c:v>0.80137065937621044</c:v>
                </c:pt>
                <c:pt idx="755">
                  <c:v>0.7887201809827451</c:v>
                </c:pt>
                <c:pt idx="756">
                  <c:v>0.74872417847146611</c:v>
                </c:pt>
                <c:pt idx="757">
                  <c:v>0.76198986810031344</c:v>
                </c:pt>
                <c:pt idx="758">
                  <c:v>0.7172982485013526</c:v>
                </c:pt>
                <c:pt idx="759">
                  <c:v>0.74547044435620125</c:v>
                </c:pt>
                <c:pt idx="760">
                  <c:v>0.75941260001828237</c:v>
                </c:pt>
                <c:pt idx="761">
                  <c:v>0.71417627678499773</c:v>
                </c:pt>
                <c:pt idx="762">
                  <c:v>0.70983717005135594</c:v>
                </c:pt>
                <c:pt idx="763">
                  <c:v>0.71811829266262439</c:v>
                </c:pt>
                <c:pt idx="764">
                  <c:v>0.72944827449116978</c:v>
                </c:pt>
                <c:pt idx="765">
                  <c:v>0.80805169029404766</c:v>
                </c:pt>
                <c:pt idx="766">
                  <c:v>0.76145521643789449</c:v>
                </c:pt>
                <c:pt idx="767">
                  <c:v>0.77896063724640996</c:v>
                </c:pt>
                <c:pt idx="768">
                  <c:v>0.73211065215347138</c:v>
                </c:pt>
                <c:pt idx="769">
                  <c:v>0.80183229672263745</c:v>
                </c:pt>
                <c:pt idx="770">
                  <c:v>0.80532272647186176</c:v>
                </c:pt>
                <c:pt idx="771">
                  <c:v>0.78168998711977911</c:v>
                </c:pt>
                <c:pt idx="772">
                  <c:v>0.80644368630184349</c:v>
                </c:pt>
                <c:pt idx="773">
                  <c:v>0.80555380025094925</c:v>
                </c:pt>
                <c:pt idx="774">
                  <c:v>0.78974617755451315</c:v>
                </c:pt>
                <c:pt idx="775">
                  <c:v>0.74560973338484438</c:v>
                </c:pt>
                <c:pt idx="776">
                  <c:v>0.75875460686590024</c:v>
                </c:pt>
                <c:pt idx="777">
                  <c:v>0.71271719751825335</c:v>
                </c:pt>
                <c:pt idx="778">
                  <c:v>0.74260099885938535</c:v>
                </c:pt>
                <c:pt idx="779">
                  <c:v>0.75550793404774486</c:v>
                </c:pt>
                <c:pt idx="780">
                  <c:v>0.71070331239722373</c:v>
                </c:pt>
                <c:pt idx="781">
                  <c:v>0.70062442288412086</c:v>
                </c:pt>
                <c:pt idx="782">
                  <c:v>0.70862661911876401</c:v>
                </c:pt>
                <c:pt idx="783">
                  <c:v>0.72186960631972019</c:v>
                </c:pt>
                <c:pt idx="784">
                  <c:v>0.7669804594531644</c:v>
                </c:pt>
                <c:pt idx="785">
                  <c:v>0.79036405571471291</c:v>
                </c:pt>
                <c:pt idx="786">
                  <c:v>0.75182946433123621</c:v>
                </c:pt>
                <c:pt idx="787">
                  <c:v>0.76720209124138183</c:v>
                </c:pt>
                <c:pt idx="788">
                  <c:v>0.72170287602331351</c:v>
                </c:pt>
                <c:pt idx="789">
                  <c:v>0.78677539157368337</c:v>
                </c:pt>
                <c:pt idx="790">
                  <c:v>0.78855004849472243</c:v>
                </c:pt>
                <c:pt idx="791">
                  <c:v>0.77207424151012038</c:v>
                </c:pt>
                <c:pt idx="792">
                  <c:v>0.79124666168400282</c:v>
                </c:pt>
                <c:pt idx="793">
                  <c:v>0.78830189283263552</c:v>
                </c:pt>
                <c:pt idx="794">
                  <c:v>0.77970877060606458</c:v>
                </c:pt>
                <c:pt idx="795">
                  <c:v>0.7404230977278724</c:v>
                </c:pt>
                <c:pt idx="796">
                  <c:v>0.75682769939344852</c:v>
                </c:pt>
                <c:pt idx="797">
                  <c:v>0.71065790615290214</c:v>
                </c:pt>
                <c:pt idx="798">
                  <c:v>0.73567596800688229</c:v>
                </c:pt>
                <c:pt idx="799">
                  <c:v>0.75330840462740511</c:v>
                </c:pt>
                <c:pt idx="800">
                  <c:v>0.70537244766968543</c:v>
                </c:pt>
                <c:pt idx="801">
                  <c:v>0.7234588073184558</c:v>
                </c:pt>
                <c:pt idx="802">
                  <c:v>0.73069806039818241</c:v>
                </c:pt>
                <c:pt idx="803">
                  <c:v>0.74069340843705878</c:v>
                </c:pt>
                <c:pt idx="804">
                  <c:v>0.77196310739870533</c:v>
                </c:pt>
                <c:pt idx="805">
                  <c:v>0.8071034159733036</c:v>
                </c:pt>
                <c:pt idx="806">
                  <c:v>0.7700748085558099</c:v>
                </c:pt>
                <c:pt idx="807">
                  <c:v>0.78432474967675547</c:v>
                </c:pt>
                <c:pt idx="808">
                  <c:v>0.74333846430504613</c:v>
                </c:pt>
                <c:pt idx="809">
                  <c:v>0.8023535666322309</c:v>
                </c:pt>
                <c:pt idx="810">
                  <c:v>0.80646794043593095</c:v>
                </c:pt>
                <c:pt idx="811">
                  <c:v>0.74817563233030815</c:v>
                </c:pt>
                <c:pt idx="812">
                  <c:v>0.68292163501211456</c:v>
                </c:pt>
                <c:pt idx="813">
                  <c:v>0.69270201428615097</c:v>
                </c:pt>
                <c:pt idx="814">
                  <c:v>0.70742165094048171</c:v>
                </c:pt>
                <c:pt idx="815">
                  <c:v>0.76908440762581942</c:v>
                </c:pt>
                <c:pt idx="816">
                  <c:v>0.78148360622060786</c:v>
                </c:pt>
                <c:pt idx="817">
                  <c:v>0.73811746147933988</c:v>
                </c:pt>
                <c:pt idx="818">
                  <c:v>0.75112362407927469</c:v>
                </c:pt>
                <c:pt idx="819">
                  <c:v>0.70921261913657774</c:v>
                </c:pt>
                <c:pt idx="820">
                  <c:v>0.77920011577734116</c:v>
                </c:pt>
                <c:pt idx="821">
                  <c:v>0.78141687298122764</c:v>
                </c:pt>
                <c:pt idx="822">
                  <c:v>0.76426919335606991</c:v>
                </c:pt>
                <c:pt idx="823">
                  <c:v>0.78387175560960565</c:v>
                </c:pt>
                <c:pt idx="824">
                  <c:v>0.78178238489770147</c:v>
                </c:pt>
                <c:pt idx="825">
                  <c:v>0.77224557812179973</c:v>
                </c:pt>
                <c:pt idx="826">
                  <c:v>0.72446463846263709</c:v>
                </c:pt>
                <c:pt idx="827">
                  <c:v>0.74108174426270457</c:v>
                </c:pt>
                <c:pt idx="828">
                  <c:v>0.6933864782580178</c:v>
                </c:pt>
                <c:pt idx="829">
                  <c:v>0.56922561760160628</c:v>
                </c:pt>
                <c:pt idx="830">
                  <c:v>0.57816476713320131</c:v>
                </c:pt>
                <c:pt idx="831">
                  <c:v>0.57843106809590139</c:v>
                </c:pt>
                <c:pt idx="832">
                  <c:v>0.60731479588288473</c:v>
                </c:pt>
                <c:pt idx="833">
                  <c:v>0.57988075323931354</c:v>
                </c:pt>
                <c:pt idx="834">
                  <c:v>0.59007376492560504</c:v>
                </c:pt>
                <c:pt idx="835">
                  <c:v>0.6443766730233178</c:v>
                </c:pt>
                <c:pt idx="836">
                  <c:v>0.62093680348625568</c:v>
                </c:pt>
                <c:pt idx="837">
                  <c:v>0.6443766730233178</c:v>
                </c:pt>
                <c:pt idx="838">
                  <c:v>0.61479721570382817</c:v>
                </c:pt>
                <c:pt idx="839">
                  <c:v>0.58693900722000836</c:v>
                </c:pt>
                <c:pt idx="840">
                  <c:v>0.60946057702904022</c:v>
                </c:pt>
                <c:pt idx="841">
                  <c:v>0.62852788684744798</c:v>
                </c:pt>
                <c:pt idx="842">
                  <c:v>0.55120555639412772</c:v>
                </c:pt>
                <c:pt idx="843">
                  <c:v>0.6009265660826939</c:v>
                </c:pt>
                <c:pt idx="844">
                  <c:v>0.62522264918454984</c:v>
                </c:pt>
                <c:pt idx="845">
                  <c:v>0.54043542412171841</c:v>
                </c:pt>
                <c:pt idx="846">
                  <c:v>0.65263742849594353</c:v>
                </c:pt>
                <c:pt idx="847">
                  <c:v>0.66917738941332439</c:v>
                </c:pt>
                <c:pt idx="848">
                  <c:v>0.6796284435030342</c:v>
                </c:pt>
                <c:pt idx="849">
                  <c:v>0.68958573880405116</c:v>
                </c:pt>
                <c:pt idx="850">
                  <c:v>0.74031603553965797</c:v>
                </c:pt>
                <c:pt idx="851">
                  <c:v>0.72286337726949179</c:v>
                </c:pt>
                <c:pt idx="852">
                  <c:v>0.72719230777403077</c:v>
                </c:pt>
                <c:pt idx="853">
                  <c:v>0.69331287220651672</c:v>
                </c:pt>
                <c:pt idx="854">
                  <c:v>0.74664485854846896</c:v>
                </c:pt>
                <c:pt idx="855">
                  <c:v>0.73653553752769019</c:v>
                </c:pt>
                <c:pt idx="856">
                  <c:v>0.72922774496616138</c:v>
                </c:pt>
                <c:pt idx="857">
                  <c:v>0.74187513967393515</c:v>
                </c:pt>
                <c:pt idx="858">
                  <c:v>0.72479724081255059</c:v>
                </c:pt>
                <c:pt idx="859">
                  <c:v>0.72571720095201719</c:v>
                </c:pt>
                <c:pt idx="860">
                  <c:v>0.71225964153836996</c:v>
                </c:pt>
                <c:pt idx="861">
                  <c:v>0.72051180729920705</c:v>
                </c:pt>
                <c:pt idx="862">
                  <c:v>0.67975439823780504</c:v>
                </c:pt>
                <c:pt idx="863">
                  <c:v>0.7059510403328183</c:v>
                </c:pt>
                <c:pt idx="864">
                  <c:v>0.71387248103346446</c:v>
                </c:pt>
                <c:pt idx="865">
                  <c:v>0.67397040567203703</c:v>
                </c:pt>
                <c:pt idx="866">
                  <c:v>0.71225964153836996</c:v>
                </c:pt>
                <c:pt idx="867">
                  <c:v>0.72051180729920705</c:v>
                </c:pt>
                <c:pt idx="868">
                  <c:v>0.67975439823780504</c:v>
                </c:pt>
                <c:pt idx="869">
                  <c:v>0.84012961554575749</c:v>
                </c:pt>
                <c:pt idx="870">
                  <c:v>0.84608224328155501</c:v>
                </c:pt>
                <c:pt idx="871">
                  <c:v>0.85555314039500885</c:v>
                </c:pt>
                <c:pt idx="872">
                  <c:v>0.89754860253173974</c:v>
                </c:pt>
                <c:pt idx="873">
                  <c:v>0.91328466508204942</c:v>
                </c:pt>
                <c:pt idx="874">
                  <c:v>0.87852631314855167</c:v>
                </c:pt>
                <c:pt idx="875">
                  <c:v>0.88989082881417958</c:v>
                </c:pt>
                <c:pt idx="876">
                  <c:v>0.85551498605190113</c:v>
                </c:pt>
                <c:pt idx="877">
                  <c:v>0.91543116786435474</c:v>
                </c:pt>
                <c:pt idx="878">
                  <c:v>0.91583325910962321</c:v>
                </c:pt>
                <c:pt idx="879">
                  <c:v>0.86671716852341407</c:v>
                </c:pt>
                <c:pt idx="880">
                  <c:v>0.87468899634021224</c:v>
                </c:pt>
                <c:pt idx="881">
                  <c:v>0.88286489143012903</c:v>
                </c:pt>
                <c:pt idx="882">
                  <c:v>0.8915708108004291</c:v>
                </c:pt>
                <c:pt idx="883">
                  <c:v>0.94152364029672964</c:v>
                </c:pt>
                <c:pt idx="884">
                  <c:v>0.95373531217850727</c:v>
                </c:pt>
                <c:pt idx="885">
                  <c:v>0.91381496418768038</c:v>
                </c:pt>
                <c:pt idx="886">
                  <c:v>0.92153439211457511</c:v>
                </c:pt>
                <c:pt idx="887">
                  <c:v>0.89630492829070751</c:v>
                </c:pt>
                <c:pt idx="888">
                  <c:v>0.95470589195700695</c:v>
                </c:pt>
                <c:pt idx="889">
                  <c:v>0.95304135272391821</c:v>
                </c:pt>
                <c:pt idx="890">
                  <c:v>0.90734063581986424</c:v>
                </c:pt>
                <c:pt idx="891">
                  <c:v>0.68395912249848911</c:v>
                </c:pt>
                <c:pt idx="892">
                  <c:v>0.68990833534965978</c:v>
                </c:pt>
                <c:pt idx="893">
                  <c:v>0.70219228325146765</c:v>
                </c:pt>
                <c:pt idx="894">
                  <c:v>0.70860978368005711</c:v>
                </c:pt>
                <c:pt idx="895">
                  <c:v>0.76294514013366599</c:v>
                </c:pt>
                <c:pt idx="896">
                  <c:v>0.73328666296921541</c:v>
                </c:pt>
                <c:pt idx="897">
                  <c:v>0.74995279675863968</c:v>
                </c:pt>
                <c:pt idx="898">
                  <c:v>0.7007473050782218</c:v>
                </c:pt>
                <c:pt idx="899">
                  <c:v>0.76467416076506867</c:v>
                </c:pt>
                <c:pt idx="900">
                  <c:v>0.77437616913906715</c:v>
                </c:pt>
                <c:pt idx="901">
                  <c:v>0.69633559274067791</c:v>
                </c:pt>
                <c:pt idx="902">
                  <c:v>0.40443192728475069</c:v>
                </c:pt>
                <c:pt idx="903">
                  <c:v>0.38991647859548884</c:v>
                </c:pt>
                <c:pt idx="904">
                  <c:v>0.40498438134670112</c:v>
                </c:pt>
                <c:pt idx="905">
                  <c:v>0.38706798989243202</c:v>
                </c:pt>
                <c:pt idx="906">
                  <c:v>0.39134377455095781</c:v>
                </c:pt>
                <c:pt idx="907">
                  <c:v>0.3852985592167229</c:v>
                </c:pt>
                <c:pt idx="908">
                  <c:v>0.56053775597224198</c:v>
                </c:pt>
                <c:pt idx="909">
                  <c:v>0.55935732535547622</c:v>
                </c:pt>
                <c:pt idx="910">
                  <c:v>0.56895223176304566</c:v>
                </c:pt>
                <c:pt idx="911">
                  <c:v>0.57335051420914496</c:v>
                </c:pt>
                <c:pt idx="912">
                  <c:v>0.61204052720799096</c:v>
                </c:pt>
                <c:pt idx="913">
                  <c:v>0.54926032708800931</c:v>
                </c:pt>
                <c:pt idx="914">
                  <c:v>0.5543229536956934</c:v>
                </c:pt>
                <c:pt idx="915">
                  <c:v>0.57230368744172533</c:v>
                </c:pt>
                <c:pt idx="916">
                  <c:v>0.62027151613924825</c:v>
                </c:pt>
                <c:pt idx="917">
                  <c:v>0.62027151613924825</c:v>
                </c:pt>
                <c:pt idx="918">
                  <c:v>0.62027151613924825</c:v>
                </c:pt>
                <c:pt idx="919">
                  <c:v>0.61773603208382366</c:v>
                </c:pt>
                <c:pt idx="920">
                  <c:v>0.61773603208382366</c:v>
                </c:pt>
                <c:pt idx="921">
                  <c:v>0.61773603208382366</c:v>
                </c:pt>
                <c:pt idx="922">
                  <c:v>0.57274008577273172</c:v>
                </c:pt>
                <c:pt idx="923">
                  <c:v>0.57421978713056188</c:v>
                </c:pt>
                <c:pt idx="924">
                  <c:v>0.55741108166815656</c:v>
                </c:pt>
                <c:pt idx="925">
                  <c:v>0.57844951317952575</c:v>
                </c:pt>
                <c:pt idx="926">
                  <c:v>0.57787179310851944</c:v>
                </c:pt>
                <c:pt idx="927">
                  <c:v>0.56540707633609766</c:v>
                </c:pt>
                <c:pt idx="928">
                  <c:v>0.62742283178269109</c:v>
                </c:pt>
                <c:pt idx="929">
                  <c:v>0.65304405475561478</c:v>
                </c:pt>
                <c:pt idx="930">
                  <c:v>0.63930865007442395</c:v>
                </c:pt>
                <c:pt idx="931">
                  <c:v>0.65157951761780364</c:v>
                </c:pt>
                <c:pt idx="932">
                  <c:v>0.63671918456731913</c:v>
                </c:pt>
                <c:pt idx="933">
                  <c:v>0.64450833074708824</c:v>
                </c:pt>
                <c:pt idx="934">
                  <c:v>0.71841310300347172</c:v>
                </c:pt>
                <c:pt idx="935">
                  <c:v>0.67933712893490039</c:v>
                </c:pt>
                <c:pt idx="936">
                  <c:v>0.68139107643168062</c:v>
                </c:pt>
                <c:pt idx="937">
                  <c:v>0.70095328878424512</c:v>
                </c:pt>
                <c:pt idx="938">
                  <c:v>0.65031664491799979</c:v>
                </c:pt>
                <c:pt idx="939">
                  <c:v>0.65651740666665281</c:v>
                </c:pt>
                <c:pt idx="940">
                  <c:v>0.62345672502158933</c:v>
                </c:pt>
                <c:pt idx="941">
                  <c:v>0.60596964706998246</c:v>
                </c:pt>
                <c:pt idx="942">
                  <c:v>0.59099707468932039</c:v>
                </c:pt>
                <c:pt idx="943">
                  <c:v>0.62786522950242241</c:v>
                </c:pt>
                <c:pt idx="944">
                  <c:v>0.6173016676078662</c:v>
                </c:pt>
                <c:pt idx="945">
                  <c:v>0.58919188806860157</c:v>
                </c:pt>
                <c:pt idx="946">
                  <c:v>0.52213615030097993</c:v>
                </c:pt>
                <c:pt idx="947">
                  <c:v>0.52996748570541963</c:v>
                </c:pt>
                <c:pt idx="948">
                  <c:v>0.53813009107453369</c:v>
                </c:pt>
                <c:pt idx="949">
                  <c:v>0.5332256699089144</c:v>
                </c:pt>
                <c:pt idx="950">
                  <c:v>0.57882964189298525</c:v>
                </c:pt>
                <c:pt idx="951">
                  <c:v>0.56484382785744058</c:v>
                </c:pt>
                <c:pt idx="952">
                  <c:v>0.5583749002496694</c:v>
                </c:pt>
                <c:pt idx="953">
                  <c:v>0.53641509704268919</c:v>
                </c:pt>
                <c:pt idx="954">
                  <c:v>0.585193720883598</c:v>
                </c:pt>
                <c:pt idx="955">
                  <c:v>0.58515842158132669</c:v>
                </c:pt>
                <c:pt idx="956">
                  <c:v>0.57263578958725569</c:v>
                </c:pt>
                <c:pt idx="957">
                  <c:v>0.58400076693363467</c:v>
                </c:pt>
                <c:pt idx="958">
                  <c:v>0.5753388524876456</c:v>
                </c:pt>
                <c:pt idx="959">
                  <c:v>0.57692036238323352</c:v>
                </c:pt>
                <c:pt idx="960">
                  <c:v>0.55153960469955099</c:v>
                </c:pt>
                <c:pt idx="961">
                  <c:v>0.57368770797930357</c:v>
                </c:pt>
                <c:pt idx="962">
                  <c:v>0.51814673013050627</c:v>
                </c:pt>
                <c:pt idx="963">
                  <c:v>0.5551400107962241</c:v>
                </c:pt>
                <c:pt idx="964">
                  <c:v>0.57810084927594929</c:v>
                </c:pt>
                <c:pt idx="965">
                  <c:v>0.51812734380068559</c:v>
                </c:pt>
                <c:pt idx="966">
                  <c:v>0.27686447911335865</c:v>
                </c:pt>
                <c:pt idx="967">
                  <c:v>0.28398686105997856</c:v>
                </c:pt>
                <c:pt idx="968">
                  <c:v>0.29174475756166723</c:v>
                </c:pt>
                <c:pt idx="969">
                  <c:v>0.31174298832890174</c:v>
                </c:pt>
                <c:pt idx="970">
                  <c:v>0.47791565595318819</c:v>
                </c:pt>
                <c:pt idx="971">
                  <c:v>0.46035563367312515</c:v>
                </c:pt>
                <c:pt idx="972">
                  <c:v>0.34895036925212658</c:v>
                </c:pt>
                <c:pt idx="973">
                  <c:v>0.38028786253544838</c:v>
                </c:pt>
                <c:pt idx="974">
                  <c:v>0.31143885479534428</c:v>
                </c:pt>
                <c:pt idx="975">
                  <c:v>0.42669785492953893</c:v>
                </c:pt>
                <c:pt idx="976">
                  <c:v>0.46894123607744431</c:v>
                </c:pt>
                <c:pt idx="977">
                  <c:v>0.36349387557750423</c:v>
                </c:pt>
                <c:pt idx="978">
                  <c:v>0.44762914749668026</c:v>
                </c:pt>
                <c:pt idx="979">
                  <c:v>0.48645192895009848</c:v>
                </c:pt>
                <c:pt idx="980">
                  <c:v>0.38141523169801844</c:v>
                </c:pt>
                <c:pt idx="981">
                  <c:v>0.31147256169205162</c:v>
                </c:pt>
                <c:pt idx="982">
                  <c:v>0.35045982884205246</c:v>
                </c:pt>
                <c:pt idx="983">
                  <c:v>0.26856371842835514</c:v>
                </c:pt>
                <c:pt idx="984">
                  <c:v>0.3012527010769222</c:v>
                </c:pt>
                <c:pt idx="985">
                  <c:v>0.33821746693911381</c:v>
                </c:pt>
                <c:pt idx="986">
                  <c:v>0.26003043242995033</c:v>
                </c:pt>
                <c:pt idx="987">
                  <c:v>0.60431042358559017</c:v>
                </c:pt>
                <c:pt idx="988">
                  <c:v>0.60801242192710447</c:v>
                </c:pt>
                <c:pt idx="989">
                  <c:v>0.39633332444305069</c:v>
                </c:pt>
                <c:pt idx="990">
                  <c:v>0.3986944708984162</c:v>
                </c:pt>
                <c:pt idx="991">
                  <c:v>0.39838754720211017</c:v>
                </c:pt>
                <c:pt idx="992">
                  <c:v>0.3927767940629211</c:v>
                </c:pt>
                <c:pt idx="993">
                  <c:v>0.38701915520281516</c:v>
                </c:pt>
                <c:pt idx="994">
                  <c:v>0.39994738825105752</c:v>
                </c:pt>
                <c:pt idx="995">
                  <c:v>0.38389790156236042</c:v>
                </c:pt>
                <c:pt idx="996">
                  <c:v>0.37827600438997866</c:v>
                </c:pt>
                <c:pt idx="997">
                  <c:v>0.3744840271404779</c:v>
                </c:pt>
                <c:pt idx="998">
                  <c:v>0.38514053603387777</c:v>
                </c:pt>
                <c:pt idx="999">
                  <c:v>0.59315504838671329</c:v>
                </c:pt>
                <c:pt idx="1000">
                  <c:v>0.59376210216124048</c:v>
                </c:pt>
                <c:pt idx="1001">
                  <c:v>0.64709665521186821</c:v>
                </c:pt>
                <c:pt idx="1002">
                  <c:v>0.65403351514224561</c:v>
                </c:pt>
                <c:pt idx="1003">
                  <c:v>0.66216169004090375</c:v>
                </c:pt>
                <c:pt idx="1004">
                  <c:v>0.688474602886885</c:v>
                </c:pt>
                <c:pt idx="1005">
                  <c:v>0.72303582568907376</c:v>
                </c:pt>
                <c:pt idx="1006">
                  <c:v>0.76598963512915308</c:v>
                </c:pt>
                <c:pt idx="1007">
                  <c:v>0.71321732408716443</c:v>
                </c:pt>
                <c:pt idx="1008">
                  <c:v>0.73266314326576154</c:v>
                </c:pt>
                <c:pt idx="1009">
                  <c:v>0.68463646034543579</c:v>
                </c:pt>
                <c:pt idx="1010">
                  <c:v>0.77342079362270288</c:v>
                </c:pt>
                <c:pt idx="1011">
                  <c:v>0.77181342255928431</c:v>
                </c:pt>
                <c:pt idx="1012">
                  <c:v>0.7465142997101768</c:v>
                </c:pt>
                <c:pt idx="1013">
                  <c:v>0.76866037901650175</c:v>
                </c:pt>
                <c:pt idx="1014">
                  <c:v>0.75695581898516695</c:v>
                </c:pt>
                <c:pt idx="1015">
                  <c:v>0.7445073062825065</c:v>
                </c:pt>
                <c:pt idx="1016">
                  <c:v>0.71890429603691086</c:v>
                </c:pt>
                <c:pt idx="1017">
                  <c:v>0.72333027426650287</c:v>
                </c:pt>
                <c:pt idx="1018">
                  <c:v>0.67504162950545921</c:v>
                </c:pt>
                <c:pt idx="1019">
                  <c:v>0.71312416168366588</c:v>
                </c:pt>
                <c:pt idx="1020">
                  <c:v>0.72031683702562332</c:v>
                </c:pt>
                <c:pt idx="1021">
                  <c:v>0.66708383934641224</c:v>
                </c:pt>
                <c:pt idx="1022">
                  <c:v>0.53286775299861866</c:v>
                </c:pt>
                <c:pt idx="1023">
                  <c:v>0.54843929414584847</c:v>
                </c:pt>
                <c:pt idx="1024">
                  <c:v>0.5534458612315204</c:v>
                </c:pt>
                <c:pt idx="1025">
                  <c:v>0.54427802710831386</c:v>
                </c:pt>
                <c:pt idx="1026">
                  <c:v>0.52943465027243874</c:v>
                </c:pt>
                <c:pt idx="1027">
                  <c:v>0.52111210885583403</c:v>
                </c:pt>
                <c:pt idx="1028">
                  <c:v>0.56405296803136939</c:v>
                </c:pt>
                <c:pt idx="1029">
                  <c:v>0.54605195039713583</c:v>
                </c:pt>
                <c:pt idx="1030">
                  <c:v>0.54513948588715144</c:v>
                </c:pt>
                <c:pt idx="1031">
                  <c:v>0.54808865155344288</c:v>
                </c:pt>
                <c:pt idx="1032">
                  <c:v>0.52860183877964562</c:v>
                </c:pt>
                <c:pt idx="1033">
                  <c:v>0.5185379341023062</c:v>
                </c:pt>
                <c:pt idx="1034">
                  <c:v>0.52478225117402422</c:v>
                </c:pt>
                <c:pt idx="1035">
                  <c:v>0.50846424461374273</c:v>
                </c:pt>
                <c:pt idx="1036">
                  <c:v>0.51156491775196822</c:v>
                </c:pt>
                <c:pt idx="1037">
                  <c:v>0.53199289250949788</c:v>
                </c:pt>
                <c:pt idx="1038">
                  <c:v>0.51503931764351429</c:v>
                </c:pt>
                <c:pt idx="1039">
                  <c:v>0.51522500472329469</c:v>
                </c:pt>
                <c:pt idx="1040">
                  <c:v>0.89961565961341117</c:v>
                </c:pt>
                <c:pt idx="1041">
                  <c:v>0.91134377862637539</c:v>
                </c:pt>
                <c:pt idx="1042">
                  <c:v>0.92282990832424949</c:v>
                </c:pt>
                <c:pt idx="1043">
                  <c:v>0.95488721967878876</c:v>
                </c:pt>
                <c:pt idx="1044">
                  <c:v>0.98469517472708545</c:v>
                </c:pt>
                <c:pt idx="1045">
                  <c:v>0.94840011563903459</c:v>
                </c:pt>
                <c:pt idx="1046">
                  <c:v>0.95979200268410891</c:v>
                </c:pt>
                <c:pt idx="1047">
                  <c:v>0.93032800459792098</c:v>
                </c:pt>
                <c:pt idx="1048">
                  <c:v>0.99643253911663865</c:v>
                </c:pt>
                <c:pt idx="1049">
                  <c:v>0.97023847349901704</c:v>
                </c:pt>
                <c:pt idx="1050">
                  <c:v>0.94177764005902387</c:v>
                </c:pt>
                <c:pt idx="1051">
                  <c:v>0.98819663162972582</c:v>
                </c:pt>
                <c:pt idx="1052">
                  <c:v>0.93475511442683412</c:v>
                </c:pt>
                <c:pt idx="1053">
                  <c:v>0.91175669218046251</c:v>
                </c:pt>
                <c:pt idx="1054">
                  <c:v>0.90183156613283022</c:v>
                </c:pt>
                <c:pt idx="1055">
                  <c:v>0.93333230444680193</c:v>
                </c:pt>
                <c:pt idx="1056">
                  <c:v>0.91206512851710586</c:v>
                </c:pt>
                <c:pt idx="1057">
                  <c:v>0.66850736040198144</c:v>
                </c:pt>
                <c:pt idx="1058">
                  <c:v>0.6653784425859699</c:v>
                </c:pt>
                <c:pt idx="1059">
                  <c:v>0.68168333785847912</c:v>
                </c:pt>
                <c:pt idx="1060">
                  <c:v>0.68345297718449693</c:v>
                </c:pt>
                <c:pt idx="1061">
                  <c:v>0.65362886577606172</c:v>
                </c:pt>
                <c:pt idx="1062">
                  <c:v>0.58822726946823034</c:v>
                </c:pt>
                <c:pt idx="1063">
                  <c:v>0.67116748518379676</c:v>
                </c:pt>
                <c:pt idx="1064">
                  <c:v>0.67150173459140328</c:v>
                </c:pt>
                <c:pt idx="1065">
                  <c:v>0.67889560505702107</c:v>
                </c:pt>
                <c:pt idx="1066">
                  <c:v>0.63948735454920491</c:v>
                </c:pt>
                <c:pt idx="1067">
                  <c:v>0.66142479471121685</c:v>
                </c:pt>
                <c:pt idx="1068">
                  <c:v>0.66613730717630393</c:v>
                </c:pt>
                <c:pt idx="1069">
                  <c:v>0.6260529116096557</c:v>
                </c:pt>
                <c:pt idx="1070">
                  <c:v>0.649783091335709</c:v>
                </c:pt>
                <c:pt idx="1071">
                  <c:v>0.64454586222250654</c:v>
                </c:pt>
                <c:pt idx="1072">
                  <c:v>0.61480069252073055</c:v>
                </c:pt>
                <c:pt idx="1073">
                  <c:v>0.64377304987281958</c:v>
                </c:pt>
                <c:pt idx="1074">
                  <c:v>0.63393205539596675</c:v>
                </c:pt>
                <c:pt idx="1075">
                  <c:v>0.61314101576889257</c:v>
                </c:pt>
                <c:pt idx="1076">
                  <c:v>0.51903752108213375</c:v>
                </c:pt>
                <c:pt idx="1077">
                  <c:v>0.52130230005656653</c:v>
                </c:pt>
                <c:pt idx="1078">
                  <c:v>0.53330537103139897</c:v>
                </c:pt>
                <c:pt idx="1079">
                  <c:v>0.5721044375443729</c:v>
                </c:pt>
                <c:pt idx="1080">
                  <c:v>0.58165001762825363</c:v>
                </c:pt>
                <c:pt idx="1081">
                  <c:v>0.5503688834593643</c:v>
                </c:pt>
                <c:pt idx="1082">
                  <c:v>0.55823855819885571</c:v>
                </c:pt>
                <c:pt idx="1083">
                  <c:v>0.52775462137260754</c:v>
                </c:pt>
                <c:pt idx="1084">
                  <c:v>0.58067041777893291</c:v>
                </c:pt>
                <c:pt idx="1085">
                  <c:v>0.59395044144628384</c:v>
                </c:pt>
                <c:pt idx="1086">
                  <c:v>0.49402984720014226</c:v>
                </c:pt>
                <c:pt idx="1087">
                  <c:v>0.64676399072901947</c:v>
                </c:pt>
                <c:pt idx="1088">
                  <c:v>0.6547356574512897</c:v>
                </c:pt>
                <c:pt idx="1089">
                  <c:v>0.66781815688108492</c:v>
                </c:pt>
                <c:pt idx="1090">
                  <c:v>0.71011777889131067</c:v>
                </c:pt>
                <c:pt idx="1091">
                  <c:v>0.69050775673062703</c:v>
                </c:pt>
                <c:pt idx="1092">
                  <c:v>0.69318239380153501</c:v>
                </c:pt>
                <c:pt idx="1093">
                  <c:v>0.67886213523676553</c:v>
                </c:pt>
                <c:pt idx="1094">
                  <c:v>0.72405480553753243</c:v>
                </c:pt>
                <c:pt idx="1095">
                  <c:v>0.72971407946197442</c:v>
                </c:pt>
                <c:pt idx="1096">
                  <c:v>0.6749073121620528</c:v>
                </c:pt>
                <c:pt idx="1097">
                  <c:v>0.71524687315426771</c:v>
                </c:pt>
                <c:pt idx="1098">
                  <c:v>0.7227818583910427</c:v>
                </c:pt>
                <c:pt idx="1099">
                  <c:v>0.73357933701641265</c:v>
                </c:pt>
                <c:pt idx="1100">
                  <c:v>0.77167759944275705</c:v>
                </c:pt>
                <c:pt idx="1101">
                  <c:v>0.80579659526314984</c:v>
                </c:pt>
                <c:pt idx="1102">
                  <c:v>0.76535303999454241</c:v>
                </c:pt>
                <c:pt idx="1103">
                  <c:v>0.78242147952737362</c:v>
                </c:pt>
                <c:pt idx="1104">
                  <c:v>0.73651907082324053</c:v>
                </c:pt>
                <c:pt idx="1105">
                  <c:v>0.80044903263959377</c:v>
                </c:pt>
                <c:pt idx="1106">
                  <c:v>0.8041330721466845</c:v>
                </c:pt>
                <c:pt idx="1107">
                  <c:v>0.74657838099367657</c:v>
                </c:pt>
                <c:pt idx="1108">
                  <c:v>0.52859385666537306</c:v>
                </c:pt>
                <c:pt idx="1109">
                  <c:v>0.53915028766092499</c:v>
                </c:pt>
                <c:pt idx="1110">
                  <c:v>0.5491283494118735</c:v>
                </c:pt>
                <c:pt idx="1111">
                  <c:v>0.62815831070889228</c:v>
                </c:pt>
                <c:pt idx="1112">
                  <c:v>0.56147657949795182</c:v>
                </c:pt>
                <c:pt idx="1113">
                  <c:v>0.57156927610217978</c:v>
                </c:pt>
                <c:pt idx="1114">
                  <c:v>0.56167718505936925</c:v>
                </c:pt>
                <c:pt idx="1115">
                  <c:v>0.61538976222405473</c:v>
                </c:pt>
                <c:pt idx="1116">
                  <c:v>0.62262822322438627</c:v>
                </c:pt>
                <c:pt idx="1117">
                  <c:v>0.55200538327984394</c:v>
                </c:pt>
                <c:pt idx="1118">
                  <c:v>0.45274383009696034</c:v>
                </c:pt>
                <c:pt idx="1119">
                  <c:v>0.45244549095740183</c:v>
                </c:pt>
                <c:pt idx="1120">
                  <c:v>0.52196158692624106</c:v>
                </c:pt>
                <c:pt idx="1121">
                  <c:v>0.50178777612729153</c:v>
                </c:pt>
                <c:pt idx="1122">
                  <c:v>0.49899954440717548</c:v>
                </c:pt>
                <c:pt idx="1123">
                  <c:v>0.48164205901679513</c:v>
                </c:pt>
                <c:pt idx="1124">
                  <c:v>0.48184900675421516</c:v>
                </c:pt>
                <c:pt idx="1125">
                  <c:v>0.45231346284343682</c:v>
                </c:pt>
                <c:pt idx="1126">
                  <c:v>0.70172707340159346</c:v>
                </c:pt>
                <c:pt idx="1127">
                  <c:v>0.71746807475321506</c:v>
                </c:pt>
                <c:pt idx="1128">
                  <c:v>0.66326040829872768</c:v>
                </c:pt>
                <c:pt idx="1129">
                  <c:v>0.60506743044864886</c:v>
                </c:pt>
                <c:pt idx="1130">
                  <c:v>0.60656790629161594</c:v>
                </c:pt>
                <c:pt idx="1131">
                  <c:v>0.60617508369594209</c:v>
                </c:pt>
                <c:pt idx="1132">
                  <c:v>0.61847696846263878</c:v>
                </c:pt>
                <c:pt idx="1133">
                  <c:v>0.568664924032522</c:v>
                </c:pt>
                <c:pt idx="1134">
                  <c:v>0.62704888360001998</c:v>
                </c:pt>
                <c:pt idx="1135">
                  <c:v>0.63223075789534799</c:v>
                </c:pt>
                <c:pt idx="1136">
                  <c:v>0.61829646932737736</c:v>
                </c:pt>
                <c:pt idx="1137">
                  <c:v>0.64095235966117203</c:v>
                </c:pt>
                <c:pt idx="1138">
                  <c:v>0.63680455559281879</c:v>
                </c:pt>
                <c:pt idx="1139">
                  <c:v>0.63604021806794298</c:v>
                </c:pt>
                <c:pt idx="1140">
                  <c:v>0.64017663689508075</c:v>
                </c:pt>
                <c:pt idx="1141">
                  <c:v>0.62956631195936275</c:v>
                </c:pt>
                <c:pt idx="1142">
                  <c:v>0.63743335832490355</c:v>
                </c:pt>
                <c:pt idx="1143">
                  <c:v>0.59690900769613098</c:v>
                </c:pt>
                <c:pt idx="1144">
                  <c:v>0.60658023358765656</c:v>
                </c:pt>
                <c:pt idx="1145">
                  <c:v>0.57396829463282051</c:v>
                </c:pt>
                <c:pt idx="1146">
                  <c:v>0.59427125791435764</c:v>
                </c:pt>
                <c:pt idx="1147">
                  <c:v>0.60633551619275072</c:v>
                </c:pt>
                <c:pt idx="1148">
                  <c:v>0.56962426617577777</c:v>
                </c:pt>
                <c:pt idx="1149">
                  <c:v>0.53220159533114664</c:v>
                </c:pt>
                <c:pt idx="1150">
                  <c:v>0.53869494986751143</c:v>
                </c:pt>
                <c:pt idx="1151">
                  <c:v>0.57731029580487458</c:v>
                </c:pt>
                <c:pt idx="1152">
                  <c:v>0.58919883242827431</c:v>
                </c:pt>
                <c:pt idx="1153">
                  <c:v>0.65514574347435273</c:v>
                </c:pt>
                <c:pt idx="1154">
                  <c:v>0.61213909485616325</c:v>
                </c:pt>
                <c:pt idx="1155">
                  <c:v>0.58903366164062787</c:v>
                </c:pt>
                <c:pt idx="1156">
                  <c:v>0.58129665551372611</c:v>
                </c:pt>
                <c:pt idx="1157">
                  <c:v>0.65447636171178203</c:v>
                </c:pt>
                <c:pt idx="1158">
                  <c:v>0.63560270739023172</c:v>
                </c:pt>
                <c:pt idx="1159">
                  <c:v>0.65228066618299885</c:v>
                </c:pt>
                <c:pt idx="1160">
                  <c:v>0.65557937360512297</c:v>
                </c:pt>
                <c:pt idx="1161">
                  <c:v>0.62559057825224107</c:v>
                </c:pt>
                <c:pt idx="1162">
                  <c:v>0.65893239964491257</c:v>
                </c:pt>
                <c:pt idx="1163">
                  <c:v>0.58369492233156151</c:v>
                </c:pt>
                <c:pt idx="1164">
                  <c:v>0.59570206674744697</c:v>
                </c:pt>
                <c:pt idx="1165">
                  <c:v>0.55488592287327054</c:v>
                </c:pt>
                <c:pt idx="1166">
                  <c:v>0.58943793205818207</c:v>
                </c:pt>
                <c:pt idx="1167">
                  <c:v>0.60773376437945947</c:v>
                </c:pt>
                <c:pt idx="1168">
                  <c:v>0.55228563196735592</c:v>
                </c:pt>
                <c:pt idx="1169">
                  <c:v>0.66434444457163533</c:v>
                </c:pt>
                <c:pt idx="1170">
                  <c:v>0.66896877015195877</c:v>
                </c:pt>
                <c:pt idx="1171">
                  <c:v>0.66999763590048178</c:v>
                </c:pt>
                <c:pt idx="1172">
                  <c:v>0.67320927789337781</c:v>
                </c:pt>
                <c:pt idx="1173">
                  <c:v>0.71116888568525893</c:v>
                </c:pt>
                <c:pt idx="1174">
                  <c:v>0.6816444598414948</c:v>
                </c:pt>
                <c:pt idx="1175">
                  <c:v>0.69748395878320035</c:v>
                </c:pt>
                <c:pt idx="1176">
                  <c:v>0.6591631554662204</c:v>
                </c:pt>
                <c:pt idx="1177">
                  <c:v>0.73010342547196883</c:v>
                </c:pt>
                <c:pt idx="1178">
                  <c:v>0.71084936474325944</c:v>
                </c:pt>
                <c:pt idx="1179">
                  <c:v>0.70352078227229742</c:v>
                </c:pt>
                <c:pt idx="1180">
                  <c:v>0.72839657047874784</c:v>
                </c:pt>
                <c:pt idx="1181">
                  <c:v>0.69789433121887179</c:v>
                </c:pt>
                <c:pt idx="1182">
                  <c:v>0.70364550014188298</c:v>
                </c:pt>
                <c:pt idx="1183">
                  <c:v>0.67967615993430186</c:v>
                </c:pt>
                <c:pt idx="1184">
                  <c:v>0.68619145288248717</c:v>
                </c:pt>
                <c:pt idx="1185">
                  <c:v>0.65077842970184341</c:v>
                </c:pt>
                <c:pt idx="1186">
                  <c:v>0.67522758745322742</c:v>
                </c:pt>
                <c:pt idx="1187">
                  <c:v>0.68210931690110177</c:v>
                </c:pt>
                <c:pt idx="1188">
                  <c:v>0.64669982850393204</c:v>
                </c:pt>
                <c:pt idx="1189">
                  <c:v>0.61816645041512996</c:v>
                </c:pt>
                <c:pt idx="1190">
                  <c:v>0.63534481977893476</c:v>
                </c:pt>
                <c:pt idx="1191">
                  <c:v>0.63861140177209308</c:v>
                </c:pt>
                <c:pt idx="1192">
                  <c:v>0.63500789833314986</c:v>
                </c:pt>
                <c:pt idx="1193">
                  <c:v>0.63251318323911021</c:v>
                </c:pt>
                <c:pt idx="1194">
                  <c:v>0.6541531884164361</c:v>
                </c:pt>
                <c:pt idx="1195">
                  <c:v>0.69467346617010406</c:v>
                </c:pt>
                <c:pt idx="1196">
                  <c:v>0.63400843433105658</c:v>
                </c:pt>
                <c:pt idx="1197">
                  <c:v>0.64735803823543936</c:v>
                </c:pt>
                <c:pt idx="1198">
                  <c:v>0.61743583387050782</c:v>
                </c:pt>
                <c:pt idx="1199">
                  <c:v>0.6334080240210328</c:v>
                </c:pt>
                <c:pt idx="1200">
                  <c:v>0.61023767202947554</c:v>
                </c:pt>
                <c:pt idx="1201">
                  <c:v>0.55568059452745877</c:v>
                </c:pt>
                <c:pt idx="1202">
                  <c:v>0.60585212192577742</c:v>
                </c:pt>
                <c:pt idx="1203">
                  <c:v>0.69685357001114467</c:v>
                </c:pt>
                <c:pt idx="1204">
                  <c:v>0.70300066543963391</c:v>
                </c:pt>
                <c:pt idx="1205">
                  <c:v>0.66507517318175546</c:v>
                </c:pt>
                <c:pt idx="1206">
                  <c:v>0.69462231401794916</c:v>
                </c:pt>
                <c:pt idx="1207">
                  <c:v>0.70611106683839564</c:v>
                </c:pt>
                <c:pt idx="1208">
                  <c:v>0.65966329351386843</c:v>
                </c:pt>
                <c:pt idx="1209">
                  <c:v>0.64270820276245766</c:v>
                </c:pt>
                <c:pt idx="1210">
                  <c:v>0.65676092504724037</c:v>
                </c:pt>
                <c:pt idx="1211">
                  <c:v>0.66455159593672752</c:v>
                </c:pt>
                <c:pt idx="1212">
                  <c:v>0.67454583596108419</c:v>
                </c:pt>
                <c:pt idx="1213">
                  <c:v>0.68095249896739229</c:v>
                </c:pt>
                <c:pt idx="1214">
                  <c:v>0.75122197586644668</c:v>
                </c:pt>
                <c:pt idx="1215">
                  <c:v>0.71023867320356127</c:v>
                </c:pt>
                <c:pt idx="1216">
                  <c:v>0.73353778869813957</c:v>
                </c:pt>
                <c:pt idx="1217">
                  <c:v>0.67414264486085018</c:v>
                </c:pt>
                <c:pt idx="1218">
                  <c:v>0.75011055877629318</c:v>
                </c:pt>
                <c:pt idx="1219">
                  <c:v>0.75085017855138092</c:v>
                </c:pt>
                <c:pt idx="1220">
                  <c:v>0.71604750764515857</c:v>
                </c:pt>
                <c:pt idx="1221">
                  <c:v>0.74398301874029826</c:v>
                </c:pt>
                <c:pt idx="1222">
                  <c:v>0.73588273293308393</c:v>
                </c:pt>
                <c:pt idx="1223">
                  <c:v>0.71494971306578736</c:v>
                </c:pt>
                <c:pt idx="1224">
                  <c:v>0.69021490249646111</c:v>
                </c:pt>
                <c:pt idx="1225">
                  <c:v>0.69751907870202812</c:v>
                </c:pt>
                <c:pt idx="1226">
                  <c:v>0.64895774339029066</c:v>
                </c:pt>
                <c:pt idx="1227">
                  <c:v>0.69269991126171426</c:v>
                </c:pt>
                <c:pt idx="1228">
                  <c:v>0.69913874371917117</c:v>
                </c:pt>
                <c:pt idx="1229">
                  <c:v>0.65367950354898796</c:v>
                </c:pt>
                <c:pt idx="1230">
                  <c:v>0.78073511605146695</c:v>
                </c:pt>
                <c:pt idx="1231">
                  <c:v>0.73992334407849081</c:v>
                </c:pt>
                <c:pt idx="1232">
                  <c:v>0.69495570523834604</c:v>
                </c:pt>
                <c:pt idx="1233">
                  <c:v>0.77366353710796121</c:v>
                </c:pt>
                <c:pt idx="1234">
                  <c:v>0.77829277113276485</c:v>
                </c:pt>
                <c:pt idx="1235">
                  <c:v>0.76559689044639245</c:v>
                </c:pt>
                <c:pt idx="1236">
                  <c:v>0.76245911701019098</c:v>
                </c:pt>
                <c:pt idx="1237">
                  <c:v>0.72281576283725513</c:v>
                </c:pt>
                <c:pt idx="1238">
                  <c:v>0.79666832486746664</c:v>
                </c:pt>
                <c:pt idx="1239">
                  <c:v>0.80093976149699431</c:v>
                </c:pt>
                <c:pt idx="1240">
                  <c:v>0.26735686481232734</c:v>
                </c:pt>
              </c:numCache>
            </c:numRef>
          </c:xVal>
          <c:yVal>
            <c:numRef>
              <c:f>Statistics!$N$115:$N$1355</c:f>
              <c:numCache>
                <c:formatCode>0.000</c:formatCode>
                <c:ptCount val="1241"/>
                <c:pt idx="0">
                  <c:v>0.21165479392984635</c:v>
                </c:pt>
                <c:pt idx="1">
                  <c:v>0.43894592463050908</c:v>
                </c:pt>
                <c:pt idx="2">
                  <c:v>0.21165479392984635</c:v>
                </c:pt>
                <c:pt idx="3">
                  <c:v>0.36480166313981383</c:v>
                </c:pt>
                <c:pt idx="4">
                  <c:v>0.36933378996796301</c:v>
                </c:pt>
                <c:pt idx="5">
                  <c:v>0.44382381957608813</c:v>
                </c:pt>
                <c:pt idx="6">
                  <c:v>0.3396233794035457</c:v>
                </c:pt>
                <c:pt idx="7">
                  <c:v>0.33437012175965292</c:v>
                </c:pt>
                <c:pt idx="8">
                  <c:v>0.30762998607215319</c:v>
                </c:pt>
                <c:pt idx="9">
                  <c:v>0.45624114897435325</c:v>
                </c:pt>
                <c:pt idx="10">
                  <c:v>0.18097812853535691</c:v>
                </c:pt>
                <c:pt idx="11">
                  <c:v>0.14301605356501179</c:v>
                </c:pt>
                <c:pt idx="12">
                  <c:v>-6.0229998351640911E-2</c:v>
                </c:pt>
                <c:pt idx="13">
                  <c:v>0.49923106731806005</c:v>
                </c:pt>
                <c:pt idx="14">
                  <c:v>0.36209506227475685</c:v>
                </c:pt>
                <c:pt idx="15">
                  <c:v>0.27068616060853484</c:v>
                </c:pt>
                <c:pt idx="16">
                  <c:v>0.34279555849493765</c:v>
                </c:pt>
                <c:pt idx="17">
                  <c:v>0.29003268649188896</c:v>
                </c:pt>
                <c:pt idx="18">
                  <c:v>0.41671871435767505</c:v>
                </c:pt>
                <c:pt idx="19">
                  <c:v>0.32723080242760022</c:v>
                </c:pt>
                <c:pt idx="20">
                  <c:v>0.42251687069239752</c:v>
                </c:pt>
                <c:pt idx="21">
                  <c:v>0.54160386488973211</c:v>
                </c:pt>
                <c:pt idx="22">
                  <c:v>0.30312326409775681</c:v>
                </c:pt>
                <c:pt idx="23">
                  <c:v>0.37523876912405829</c:v>
                </c:pt>
                <c:pt idx="24">
                  <c:v>0.36933378996796301</c:v>
                </c:pt>
                <c:pt idx="25">
                  <c:v>0.44382381957608813</c:v>
                </c:pt>
                <c:pt idx="26">
                  <c:v>0.3396233794035457</c:v>
                </c:pt>
                <c:pt idx="27">
                  <c:v>0.33437012175965292</c:v>
                </c:pt>
                <c:pt idx="28">
                  <c:v>0.30762998607215319</c:v>
                </c:pt>
                <c:pt idx="29">
                  <c:v>0.45624114897435325</c:v>
                </c:pt>
                <c:pt idx="30">
                  <c:v>0.18097812853535691</c:v>
                </c:pt>
                <c:pt idx="31">
                  <c:v>0.14301605356501179</c:v>
                </c:pt>
                <c:pt idx="32">
                  <c:v>-6.0229998351640911E-2</c:v>
                </c:pt>
                <c:pt idx="33">
                  <c:v>0.28285368511464221</c:v>
                </c:pt>
                <c:pt idx="34">
                  <c:v>0.37415259109799809</c:v>
                </c:pt>
                <c:pt idx="35">
                  <c:v>3.1176655509489781E-2</c:v>
                </c:pt>
                <c:pt idx="36">
                  <c:v>0.36535246257998466</c:v>
                </c:pt>
                <c:pt idx="37">
                  <c:v>0.18452740974211532</c:v>
                </c:pt>
                <c:pt idx="38">
                  <c:v>0.34831284022222592</c:v>
                </c:pt>
                <c:pt idx="39">
                  <c:v>0.35539914118099747</c:v>
                </c:pt>
                <c:pt idx="40">
                  <c:v>0.42316471101296621</c:v>
                </c:pt>
                <c:pt idx="41">
                  <c:v>0.41186368247021593</c:v>
                </c:pt>
                <c:pt idx="42">
                  <c:v>0.26970182980571705</c:v>
                </c:pt>
                <c:pt idx="43">
                  <c:v>0.20331305943709299</c:v>
                </c:pt>
                <c:pt idx="44">
                  <c:v>0.49923106731806005</c:v>
                </c:pt>
                <c:pt idx="45">
                  <c:v>0.34974375195306195</c:v>
                </c:pt>
                <c:pt idx="46">
                  <c:v>0.5223700534766722</c:v>
                </c:pt>
                <c:pt idx="47">
                  <c:v>6.2203923377838845E-2</c:v>
                </c:pt>
                <c:pt idx="48">
                  <c:v>0.37198412486559435</c:v>
                </c:pt>
                <c:pt idx="49">
                  <c:v>0.19916238589521945</c:v>
                </c:pt>
                <c:pt idx="50">
                  <c:v>0.36008551634140851</c:v>
                </c:pt>
                <c:pt idx="51">
                  <c:v>0.4320676773085243</c:v>
                </c:pt>
                <c:pt idx="52">
                  <c:v>0.53814587836050631</c:v>
                </c:pt>
                <c:pt idx="53">
                  <c:v>0.47738427060194344</c:v>
                </c:pt>
                <c:pt idx="54">
                  <c:v>0.34247135676134516</c:v>
                </c:pt>
                <c:pt idx="55">
                  <c:v>0.22053649209478571</c:v>
                </c:pt>
                <c:pt idx="56">
                  <c:v>0.36209506227475685</c:v>
                </c:pt>
                <c:pt idx="57">
                  <c:v>0.27068616060853484</c:v>
                </c:pt>
                <c:pt idx="58">
                  <c:v>0.34279555849493765</c:v>
                </c:pt>
                <c:pt idx="59">
                  <c:v>0.29003268649188896</c:v>
                </c:pt>
                <c:pt idx="60">
                  <c:v>0.41671871435767505</c:v>
                </c:pt>
                <c:pt idx="61">
                  <c:v>0.32723080242760022</c:v>
                </c:pt>
                <c:pt idx="62">
                  <c:v>0.42251687069239752</c:v>
                </c:pt>
                <c:pt idx="63">
                  <c:v>0.54160386488973211</c:v>
                </c:pt>
                <c:pt idx="64">
                  <c:v>0.37523876912405829</c:v>
                </c:pt>
                <c:pt idx="65">
                  <c:v>0.30312326409775681</c:v>
                </c:pt>
                <c:pt idx="66">
                  <c:v>4.0547457836688255E-2</c:v>
                </c:pt>
                <c:pt idx="67">
                  <c:v>0.36290957414846514</c:v>
                </c:pt>
                <c:pt idx="68">
                  <c:v>0.29950323407287188</c:v>
                </c:pt>
                <c:pt idx="69">
                  <c:v>0.36949853027236584</c:v>
                </c:pt>
                <c:pt idx="70">
                  <c:v>0.18935353400187854</c:v>
                </c:pt>
                <c:pt idx="71">
                  <c:v>0.42784274606368411</c:v>
                </c:pt>
                <c:pt idx="72">
                  <c:v>0.492884623312144</c:v>
                </c:pt>
                <c:pt idx="73">
                  <c:v>0.35395035407352288</c:v>
                </c:pt>
                <c:pt idx="74">
                  <c:v>0.39275000646088659</c:v>
                </c:pt>
                <c:pt idx="75">
                  <c:v>0.46290527778833374</c:v>
                </c:pt>
                <c:pt idx="76">
                  <c:v>0.30855923481412123</c:v>
                </c:pt>
                <c:pt idx="77">
                  <c:v>0.43430318763253278</c:v>
                </c:pt>
                <c:pt idx="78">
                  <c:v>0.29183431057855203</c:v>
                </c:pt>
                <c:pt idx="79">
                  <c:v>0.2089552274298852</c:v>
                </c:pt>
                <c:pt idx="80">
                  <c:v>0.11860130594497156</c:v>
                </c:pt>
                <c:pt idx="81">
                  <c:v>0.39847260496700626</c:v>
                </c:pt>
                <c:pt idx="82">
                  <c:v>0.50925197902438335</c:v>
                </c:pt>
                <c:pt idx="83">
                  <c:v>0.4136589007236175</c:v>
                </c:pt>
                <c:pt idx="84">
                  <c:v>0.27793865867201628</c:v>
                </c:pt>
                <c:pt idx="85">
                  <c:v>0.36011594913179601</c:v>
                </c:pt>
                <c:pt idx="86">
                  <c:v>0.38398020071140276</c:v>
                </c:pt>
                <c:pt idx="87">
                  <c:v>0.32596321874269124</c:v>
                </c:pt>
                <c:pt idx="88">
                  <c:v>0.24858086371409988</c:v>
                </c:pt>
                <c:pt idx="89">
                  <c:v>0.20366073359884299</c:v>
                </c:pt>
                <c:pt idx="90">
                  <c:v>0.4184977152225498</c:v>
                </c:pt>
                <c:pt idx="91">
                  <c:v>0.22760008277307545</c:v>
                </c:pt>
                <c:pt idx="92">
                  <c:v>0.29326881690187717</c:v>
                </c:pt>
                <c:pt idx="93">
                  <c:v>0.22033368815914994</c:v>
                </c:pt>
                <c:pt idx="94">
                  <c:v>0.28752905138530965</c:v>
                </c:pt>
                <c:pt idx="95">
                  <c:v>0.53685256012085192</c:v>
                </c:pt>
                <c:pt idx="96">
                  <c:v>0.48094375435643399</c:v>
                </c:pt>
                <c:pt idx="97">
                  <c:v>0.35136089960361244</c:v>
                </c:pt>
                <c:pt idx="98">
                  <c:v>0.4877659524733603</c:v>
                </c:pt>
                <c:pt idx="99">
                  <c:v>0.32099976670278479</c:v>
                </c:pt>
                <c:pt idx="100">
                  <c:v>0.23383013352983825</c:v>
                </c:pt>
                <c:pt idx="101">
                  <c:v>0.48185706786551802</c:v>
                </c:pt>
                <c:pt idx="102">
                  <c:v>0.5823147398703864</c:v>
                </c:pt>
                <c:pt idx="103">
                  <c:v>0.36648684329004055</c:v>
                </c:pt>
                <c:pt idx="104">
                  <c:v>0.28025253376581982</c:v>
                </c:pt>
                <c:pt idx="105">
                  <c:v>0.52452202092244671</c:v>
                </c:pt>
                <c:pt idx="106">
                  <c:v>0.25639603976971387</c:v>
                </c:pt>
                <c:pt idx="107">
                  <c:v>0.48354130322837641</c:v>
                </c:pt>
                <c:pt idx="108">
                  <c:v>0.19925248688949895</c:v>
                </c:pt>
                <c:pt idx="109">
                  <c:v>0.22729165169584314</c:v>
                </c:pt>
                <c:pt idx="110">
                  <c:v>0.32857851375165248</c:v>
                </c:pt>
                <c:pt idx="111">
                  <c:v>0.45926406033871087</c:v>
                </c:pt>
                <c:pt idx="112">
                  <c:v>7.7512267252640935E-3</c:v>
                </c:pt>
                <c:pt idx="113">
                  <c:v>0.30755020665964999</c:v>
                </c:pt>
                <c:pt idx="114">
                  <c:v>4.3059271645353378E-2</c:v>
                </c:pt>
                <c:pt idx="115">
                  <c:v>0.32789338086113834</c:v>
                </c:pt>
                <c:pt idx="116">
                  <c:v>0.35781530065201045</c:v>
                </c:pt>
                <c:pt idx="117">
                  <c:v>0.35753994627001667</c:v>
                </c:pt>
                <c:pt idx="118">
                  <c:v>4.4563883257620496E-3</c:v>
                </c:pt>
                <c:pt idx="119">
                  <c:v>0.30080459712022983</c:v>
                </c:pt>
                <c:pt idx="120">
                  <c:v>4.1103843874069027E-2</c:v>
                </c:pt>
                <c:pt idx="121">
                  <c:v>0.3269998694985376</c:v>
                </c:pt>
                <c:pt idx="122">
                  <c:v>0.26957895908910373</c:v>
                </c:pt>
                <c:pt idx="123">
                  <c:v>0.29996132535184633</c:v>
                </c:pt>
                <c:pt idx="124">
                  <c:v>0.29546432739508621</c:v>
                </c:pt>
                <c:pt idx="125">
                  <c:v>0.41865581110537653</c:v>
                </c:pt>
                <c:pt idx="126">
                  <c:v>0.21221731048971873</c:v>
                </c:pt>
                <c:pt idx="127">
                  <c:v>0.3498704740817154</c:v>
                </c:pt>
                <c:pt idx="128">
                  <c:v>0.42557434449023324</c:v>
                </c:pt>
                <c:pt idx="129">
                  <c:v>0.33514569994515214</c:v>
                </c:pt>
                <c:pt idx="130">
                  <c:v>0.49479608473147374</c:v>
                </c:pt>
                <c:pt idx="131">
                  <c:v>0.13991429338687231</c:v>
                </c:pt>
                <c:pt idx="132">
                  <c:v>-5.7089238402332432E-2</c:v>
                </c:pt>
                <c:pt idx="133">
                  <c:v>0.27611064572916572</c:v>
                </c:pt>
                <c:pt idx="134">
                  <c:v>0.30154467046731753</c:v>
                </c:pt>
                <c:pt idx="135">
                  <c:v>0.36518370610179468</c:v>
                </c:pt>
                <c:pt idx="136">
                  <c:v>0.27951959945541288</c:v>
                </c:pt>
                <c:pt idx="137">
                  <c:v>0.45705507665190293</c:v>
                </c:pt>
                <c:pt idx="138">
                  <c:v>0.37388571063037807</c:v>
                </c:pt>
                <c:pt idx="139">
                  <c:v>0.24300061304394366</c:v>
                </c:pt>
                <c:pt idx="140">
                  <c:v>0.40920312888184179</c:v>
                </c:pt>
                <c:pt idx="141">
                  <c:v>0.54441814715407655</c:v>
                </c:pt>
                <c:pt idx="142">
                  <c:v>0.45741882266302802</c:v>
                </c:pt>
                <c:pt idx="143">
                  <c:v>0.43675919827829285</c:v>
                </c:pt>
                <c:pt idx="144">
                  <c:v>0.3906331797467138</c:v>
                </c:pt>
                <c:pt idx="145">
                  <c:v>0.18822020638058012</c:v>
                </c:pt>
                <c:pt idx="146">
                  <c:v>0.1992585444101006</c:v>
                </c:pt>
                <c:pt idx="147">
                  <c:v>0.12232123424908846</c:v>
                </c:pt>
                <c:pt idx="148">
                  <c:v>0.26843309593547859</c:v>
                </c:pt>
                <c:pt idx="149">
                  <c:v>0.20424561250960652</c:v>
                </c:pt>
                <c:pt idx="150">
                  <c:v>0.15948219844823081</c:v>
                </c:pt>
                <c:pt idx="151">
                  <c:v>7.7027865411759086E-2</c:v>
                </c:pt>
                <c:pt idx="152">
                  <c:v>0.23705003160604099</c:v>
                </c:pt>
                <c:pt idx="153">
                  <c:v>0.18739312162563793</c:v>
                </c:pt>
                <c:pt idx="154">
                  <c:v>0.11131608527567463</c:v>
                </c:pt>
                <c:pt idx="155">
                  <c:v>0.25466460922701878</c:v>
                </c:pt>
                <c:pt idx="156">
                  <c:v>0.11398958769784422</c:v>
                </c:pt>
                <c:pt idx="157">
                  <c:v>0.25504897447901392</c:v>
                </c:pt>
                <c:pt idx="158">
                  <c:v>0.36618822649375188</c:v>
                </c:pt>
                <c:pt idx="159">
                  <c:v>0.3323769021703688</c:v>
                </c:pt>
                <c:pt idx="160">
                  <c:v>0.38600835916310555</c:v>
                </c:pt>
                <c:pt idx="161">
                  <c:v>0.30421749346440369</c:v>
                </c:pt>
                <c:pt idx="162">
                  <c:v>0.2917701041260381</c:v>
                </c:pt>
                <c:pt idx="163">
                  <c:v>0.46246466179530105</c:v>
                </c:pt>
                <c:pt idx="164">
                  <c:v>0.37013011971263587</c:v>
                </c:pt>
                <c:pt idx="165">
                  <c:v>0.20870095188965465</c:v>
                </c:pt>
                <c:pt idx="166">
                  <c:v>0.19640541945385753</c:v>
                </c:pt>
                <c:pt idx="167">
                  <c:v>0.51981201153622858</c:v>
                </c:pt>
                <c:pt idx="168">
                  <c:v>0.30156208886771507</c:v>
                </c:pt>
                <c:pt idx="169">
                  <c:v>0.25952269495733021</c:v>
                </c:pt>
                <c:pt idx="170">
                  <c:v>0.34184555395032279</c:v>
                </c:pt>
                <c:pt idx="171">
                  <c:v>0.36117647627739091</c:v>
                </c:pt>
                <c:pt idx="172">
                  <c:v>0.41553396001466569</c:v>
                </c:pt>
                <c:pt idx="173">
                  <c:v>0.36860666210458065</c:v>
                </c:pt>
                <c:pt idx="174">
                  <c:v>0.33733915902163286</c:v>
                </c:pt>
                <c:pt idx="175">
                  <c:v>0.35355202523900453</c:v>
                </c:pt>
                <c:pt idx="176">
                  <c:v>0.32483078759608475</c:v>
                </c:pt>
                <c:pt idx="177">
                  <c:v>0.36680692461839698</c:v>
                </c:pt>
                <c:pt idx="178">
                  <c:v>0.33463123742900236</c:v>
                </c:pt>
                <c:pt idx="179">
                  <c:v>0.37189916187635946</c:v>
                </c:pt>
                <c:pt idx="180">
                  <c:v>-3.5261808679643535E-2</c:v>
                </c:pt>
                <c:pt idx="181">
                  <c:v>-3.5550719980024056E-2</c:v>
                </c:pt>
                <c:pt idx="182">
                  <c:v>-0.13806219153348018</c:v>
                </c:pt>
                <c:pt idx="183">
                  <c:v>7.1304754217745639E-2</c:v>
                </c:pt>
                <c:pt idx="184">
                  <c:v>-0.13429253983961625</c:v>
                </c:pt>
                <c:pt idx="185">
                  <c:v>7.5686968139716704E-2</c:v>
                </c:pt>
                <c:pt idx="186">
                  <c:v>0.35163675633926178</c:v>
                </c:pt>
                <c:pt idx="187">
                  <c:v>0.43487946338527117</c:v>
                </c:pt>
                <c:pt idx="188">
                  <c:v>0.21529362624082088</c:v>
                </c:pt>
                <c:pt idx="189">
                  <c:v>0.30762362324314413</c:v>
                </c:pt>
                <c:pt idx="190">
                  <c:v>0.2587167312280928</c:v>
                </c:pt>
                <c:pt idx="191">
                  <c:v>0.32462744311713532</c:v>
                </c:pt>
                <c:pt idx="192">
                  <c:v>0.27789136483486115</c:v>
                </c:pt>
                <c:pt idx="193">
                  <c:v>0.30248833027928912</c:v>
                </c:pt>
                <c:pt idx="194">
                  <c:v>0.24754596572381465</c:v>
                </c:pt>
                <c:pt idx="195">
                  <c:v>0.3246192418201212</c:v>
                </c:pt>
                <c:pt idx="196">
                  <c:v>0.13082969133911784</c:v>
                </c:pt>
                <c:pt idx="197">
                  <c:v>0.44215276945680165</c:v>
                </c:pt>
                <c:pt idx="198">
                  <c:v>0.43730655052895817</c:v>
                </c:pt>
                <c:pt idx="199">
                  <c:v>0.41904014258986627</c:v>
                </c:pt>
                <c:pt idx="200">
                  <c:v>0.22394519544504851</c:v>
                </c:pt>
                <c:pt idx="201">
                  <c:v>7.0725795436814939E-2</c:v>
                </c:pt>
                <c:pt idx="202">
                  <c:v>0.14397947483345186</c:v>
                </c:pt>
                <c:pt idx="203">
                  <c:v>0.11107737732073017</c:v>
                </c:pt>
                <c:pt idx="204">
                  <c:v>0.19404759480268041</c:v>
                </c:pt>
                <c:pt idx="205">
                  <c:v>-6.2019428896362611E-2</c:v>
                </c:pt>
                <c:pt idx="206">
                  <c:v>-0.15938652946163931</c:v>
                </c:pt>
                <c:pt idx="207">
                  <c:v>4.971562970649572E-2</c:v>
                </c:pt>
                <c:pt idx="208">
                  <c:v>0.14236017217690247</c:v>
                </c:pt>
                <c:pt idx="209">
                  <c:v>0.42662674182530452</c:v>
                </c:pt>
                <c:pt idx="210">
                  <c:v>0.40120965802003361</c:v>
                </c:pt>
                <c:pt idx="211">
                  <c:v>0.4254811272552127</c:v>
                </c:pt>
                <c:pt idx="212">
                  <c:v>0.22936206719328425</c:v>
                </c:pt>
                <c:pt idx="213">
                  <c:v>0.25932194093096606</c:v>
                </c:pt>
                <c:pt idx="214">
                  <c:v>0.54196540146193861</c:v>
                </c:pt>
                <c:pt idx="215">
                  <c:v>0.39734515081088367</c:v>
                </c:pt>
                <c:pt idx="216">
                  <c:v>0.29039042369465984</c:v>
                </c:pt>
                <c:pt idx="217">
                  <c:v>0.42741190652008243</c:v>
                </c:pt>
                <c:pt idx="218">
                  <c:v>0.29692800229333483</c:v>
                </c:pt>
                <c:pt idx="219">
                  <c:v>0.27755038283020739</c:v>
                </c:pt>
                <c:pt idx="220">
                  <c:v>0.29581878435377384</c:v>
                </c:pt>
                <c:pt idx="221">
                  <c:v>0.40231946096570154</c:v>
                </c:pt>
                <c:pt idx="222">
                  <c:v>0.39299199020944553</c:v>
                </c:pt>
                <c:pt idx="223">
                  <c:v>0.39177265219894902</c:v>
                </c:pt>
                <c:pt idx="224">
                  <c:v>0.46119385818448688</c:v>
                </c:pt>
                <c:pt idx="225">
                  <c:v>0.43277326083732781</c:v>
                </c:pt>
                <c:pt idx="226">
                  <c:v>0.44090044379182902</c:v>
                </c:pt>
                <c:pt idx="227">
                  <c:v>0.31954545518432115</c:v>
                </c:pt>
                <c:pt idx="228">
                  <c:v>0.24332953188230483</c:v>
                </c:pt>
                <c:pt idx="229">
                  <c:v>0.4059254068003198</c:v>
                </c:pt>
                <c:pt idx="230">
                  <c:v>1.6477933247892894E-2</c:v>
                </c:pt>
                <c:pt idx="231">
                  <c:v>0.3269998694985376</c:v>
                </c:pt>
                <c:pt idx="232">
                  <c:v>0.38293960269921457</c:v>
                </c:pt>
                <c:pt idx="233">
                  <c:v>0.33339089706774627</c:v>
                </c:pt>
                <c:pt idx="234">
                  <c:v>0.42124983106584751</c:v>
                </c:pt>
                <c:pt idx="235">
                  <c:v>0.33044655397273953</c:v>
                </c:pt>
                <c:pt idx="236">
                  <c:v>0.4278144240602334</c:v>
                </c:pt>
                <c:pt idx="237">
                  <c:v>1.608244927154678E-2</c:v>
                </c:pt>
                <c:pt idx="238">
                  <c:v>-8.4397874265753001E-2</c:v>
                </c:pt>
                <c:pt idx="239">
                  <c:v>0.11979691775339303</c:v>
                </c:pt>
                <c:pt idx="240">
                  <c:v>-8.0936747071310447E-2</c:v>
                </c:pt>
                <c:pt idx="241">
                  <c:v>0.12391652783488431</c:v>
                </c:pt>
                <c:pt idx="242">
                  <c:v>0.22549422314763273</c:v>
                </c:pt>
                <c:pt idx="243">
                  <c:v>0.13189170569448577</c:v>
                </c:pt>
                <c:pt idx="244">
                  <c:v>0.29131363262998189</c:v>
                </c:pt>
                <c:pt idx="245">
                  <c:v>0.28269087454848846</c:v>
                </c:pt>
                <c:pt idx="246">
                  <c:v>0.22055070388633854</c:v>
                </c:pt>
                <c:pt idx="247">
                  <c:v>0.33862130145072583</c:v>
                </c:pt>
                <c:pt idx="248">
                  <c:v>0.18843860937826787</c:v>
                </c:pt>
                <c:pt idx="249">
                  <c:v>0.38735381323142581</c:v>
                </c:pt>
                <c:pt idx="250">
                  <c:v>0.34170050084152009</c:v>
                </c:pt>
                <c:pt idx="251">
                  <c:v>0.30791210959356086</c:v>
                </c:pt>
                <c:pt idx="252">
                  <c:v>0.39832194329447601</c:v>
                </c:pt>
                <c:pt idx="253">
                  <c:v>0.41558049257435159</c:v>
                </c:pt>
                <c:pt idx="254">
                  <c:v>0.33725521397220798</c:v>
                </c:pt>
                <c:pt idx="255">
                  <c:v>0.42374715773982136</c:v>
                </c:pt>
                <c:pt idx="256">
                  <c:v>0.53982927194820696</c:v>
                </c:pt>
                <c:pt idx="257">
                  <c:v>0.55048599965686895</c:v>
                </c:pt>
                <c:pt idx="258">
                  <c:v>0.43275751348741065</c:v>
                </c:pt>
                <c:pt idx="259">
                  <c:v>9.5708254176987292E-2</c:v>
                </c:pt>
                <c:pt idx="260">
                  <c:v>0.22343080362929996</c:v>
                </c:pt>
                <c:pt idx="261">
                  <c:v>0.30023052655316457</c:v>
                </c:pt>
                <c:pt idx="262">
                  <c:v>0.30020036977001013</c:v>
                </c:pt>
                <c:pt idx="263">
                  <c:v>0.25124708986045768</c:v>
                </c:pt>
                <c:pt idx="264">
                  <c:v>0.3330804881101555</c:v>
                </c:pt>
                <c:pt idx="265">
                  <c:v>0.25207843135152103</c:v>
                </c:pt>
                <c:pt idx="266">
                  <c:v>0.33238961708548703</c:v>
                </c:pt>
                <c:pt idx="267">
                  <c:v>0.33703154373232852</c:v>
                </c:pt>
                <c:pt idx="268">
                  <c:v>0.35396909331162807</c:v>
                </c:pt>
                <c:pt idx="269">
                  <c:v>0.32848755513964706</c:v>
                </c:pt>
                <c:pt idx="270">
                  <c:v>0.35467101464696477</c:v>
                </c:pt>
                <c:pt idx="271">
                  <c:v>0.29536930086749813</c:v>
                </c:pt>
                <c:pt idx="272">
                  <c:v>0.24815512825990507</c:v>
                </c:pt>
                <c:pt idx="273">
                  <c:v>0.32617511441724523</c:v>
                </c:pt>
                <c:pt idx="274">
                  <c:v>0.29549274763837147</c:v>
                </c:pt>
                <c:pt idx="275">
                  <c:v>0.26550509564253899</c:v>
                </c:pt>
                <c:pt idx="276">
                  <c:v>0.29130993487318935</c:v>
                </c:pt>
                <c:pt idx="277">
                  <c:v>0.24025487570642892</c:v>
                </c:pt>
                <c:pt idx="278">
                  <c:v>0.32651028546969246</c:v>
                </c:pt>
                <c:pt idx="279">
                  <c:v>0.19914787808844966</c:v>
                </c:pt>
                <c:pt idx="280">
                  <c:v>0.12232123424908846</c:v>
                </c:pt>
                <c:pt idx="281">
                  <c:v>0.26843308119656761</c:v>
                </c:pt>
                <c:pt idx="282">
                  <c:v>0.46335018476622825</c:v>
                </c:pt>
                <c:pt idx="283">
                  <c:v>0.48624817668695403</c:v>
                </c:pt>
                <c:pt idx="284">
                  <c:v>0.50374363186355553</c:v>
                </c:pt>
                <c:pt idx="285">
                  <c:v>0.47748179121870887</c:v>
                </c:pt>
                <c:pt idx="286">
                  <c:v>0.47291921098339834</c:v>
                </c:pt>
                <c:pt idx="287">
                  <c:v>0.54866007383619497</c:v>
                </c:pt>
                <c:pt idx="288">
                  <c:v>0.54586324878041559</c:v>
                </c:pt>
                <c:pt idx="289">
                  <c:v>0.5140112438423321</c:v>
                </c:pt>
                <c:pt idx="290">
                  <c:v>0.47504686017389908</c:v>
                </c:pt>
                <c:pt idx="291">
                  <c:v>0.45781424423931266</c:v>
                </c:pt>
                <c:pt idx="292">
                  <c:v>0.49354226510383936</c:v>
                </c:pt>
                <c:pt idx="293">
                  <c:v>-1.4651329088987391E-3</c:v>
                </c:pt>
                <c:pt idx="294">
                  <c:v>8.2938081675473264E-3</c:v>
                </c:pt>
                <c:pt idx="295">
                  <c:v>1.4554511698529157E-2</c:v>
                </c:pt>
                <c:pt idx="296">
                  <c:v>-2.1073543709326004E-2</c:v>
                </c:pt>
                <c:pt idx="297">
                  <c:v>2.3280697688764947E-2</c:v>
                </c:pt>
                <c:pt idx="298">
                  <c:v>4.4741294310210504E-2</c:v>
                </c:pt>
                <c:pt idx="299">
                  <c:v>2.0120288430893477E-2</c:v>
                </c:pt>
                <c:pt idx="300">
                  <c:v>-1.2025855042483892E-2</c:v>
                </c:pt>
                <c:pt idx="301">
                  <c:v>-5.1606376802328741E-2</c:v>
                </c:pt>
                <c:pt idx="302">
                  <c:v>2.90546166674224E-2</c:v>
                </c:pt>
                <c:pt idx="303">
                  <c:v>-8.5006853428313562E-3</c:v>
                </c:pt>
                <c:pt idx="304">
                  <c:v>-3.8173172625015975E-2</c:v>
                </c:pt>
                <c:pt idx="305">
                  <c:v>2.4166073066194234E-2</c:v>
                </c:pt>
                <c:pt idx="306">
                  <c:v>-2.302735052645432E-2</c:v>
                </c:pt>
                <c:pt idx="307">
                  <c:v>-9.8442656056085362E-2</c:v>
                </c:pt>
                <c:pt idx="308">
                  <c:v>4.7496790816324921E-2</c:v>
                </c:pt>
                <c:pt idx="309">
                  <c:v>-2.1797710438506788E-2</c:v>
                </c:pt>
                <c:pt idx="310">
                  <c:v>-9.9646810692701121E-2</c:v>
                </c:pt>
                <c:pt idx="311">
                  <c:v>5.0777255208723712E-2</c:v>
                </c:pt>
                <c:pt idx="312">
                  <c:v>4.7473248671352303E-2</c:v>
                </c:pt>
                <c:pt idx="313">
                  <c:v>5.8421989745317406E-2</c:v>
                </c:pt>
                <c:pt idx="314">
                  <c:v>6.1113300350349647E-2</c:v>
                </c:pt>
                <c:pt idx="315">
                  <c:v>1.1876114262694205E-2</c:v>
                </c:pt>
                <c:pt idx="316">
                  <c:v>2.2022816540797255E-2</c:v>
                </c:pt>
                <c:pt idx="317">
                  <c:v>7.3782002242174655E-2</c:v>
                </c:pt>
                <c:pt idx="318">
                  <c:v>8.668391830009016E-2</c:v>
                </c:pt>
                <c:pt idx="319">
                  <c:v>6.5640224734667074E-2</c:v>
                </c:pt>
                <c:pt idx="320">
                  <c:v>3.4869833388035891E-2</c:v>
                </c:pt>
                <c:pt idx="321">
                  <c:v>-4.8568118055575876E-3</c:v>
                </c:pt>
                <c:pt idx="322">
                  <c:v>7.5009557002687285E-2</c:v>
                </c:pt>
                <c:pt idx="323">
                  <c:v>3.9095613675745232E-2</c:v>
                </c:pt>
                <c:pt idx="324">
                  <c:v>5.8342626846491705E-3</c:v>
                </c:pt>
                <c:pt idx="325">
                  <c:v>7.3611842461789728E-2</c:v>
                </c:pt>
                <c:pt idx="326">
                  <c:v>1.4057385490700411E-2</c:v>
                </c:pt>
                <c:pt idx="327">
                  <c:v>-4.8966014922073996E-2</c:v>
                </c:pt>
                <c:pt idx="328">
                  <c:v>7.3345008763485028E-2</c:v>
                </c:pt>
                <c:pt idx="329">
                  <c:v>1.5626835253483632E-2</c:v>
                </c:pt>
                <c:pt idx="330">
                  <c:v>-4.6880660402064581E-2</c:v>
                </c:pt>
                <c:pt idx="331">
                  <c:v>7.427863896538725E-2</c:v>
                </c:pt>
                <c:pt idx="332">
                  <c:v>0.31486757983801744</c:v>
                </c:pt>
                <c:pt idx="333">
                  <c:v>0.34933239653131715</c:v>
                </c:pt>
                <c:pt idx="334">
                  <c:v>0.36581962207435498</c:v>
                </c:pt>
                <c:pt idx="335">
                  <c:v>0.49048628624041529</c:v>
                </c:pt>
                <c:pt idx="336">
                  <c:v>0.42929075734485012</c:v>
                </c:pt>
                <c:pt idx="337">
                  <c:v>0.42938143609633422</c:v>
                </c:pt>
                <c:pt idx="338">
                  <c:v>0.39231914125280731</c:v>
                </c:pt>
                <c:pt idx="339">
                  <c:v>0.43026244962285393</c:v>
                </c:pt>
                <c:pt idx="340">
                  <c:v>0.37775818752016566</c:v>
                </c:pt>
                <c:pt idx="341">
                  <c:v>0.47945169354150707</c:v>
                </c:pt>
                <c:pt idx="342">
                  <c:v>0.44237060099050851</c:v>
                </c:pt>
                <c:pt idx="343">
                  <c:v>0.38389721484621803</c:v>
                </c:pt>
                <c:pt idx="344">
                  <c:v>0.49640562632858981</c:v>
                </c:pt>
                <c:pt idx="345">
                  <c:v>0.36552882565747269</c:v>
                </c:pt>
                <c:pt idx="346">
                  <c:v>0.33916655786381167</c:v>
                </c:pt>
                <c:pt idx="347">
                  <c:v>0.38953956867322598</c:v>
                </c:pt>
                <c:pt idx="348">
                  <c:v>0.35489876913178159</c:v>
                </c:pt>
                <c:pt idx="349">
                  <c:v>0.33216935512447193</c:v>
                </c:pt>
                <c:pt idx="350">
                  <c:v>0.3744525542417812</c:v>
                </c:pt>
                <c:pt idx="351">
                  <c:v>0.33264993005013455</c:v>
                </c:pt>
                <c:pt idx="352">
                  <c:v>0.35936038509364204</c:v>
                </c:pt>
                <c:pt idx="353">
                  <c:v>0.40204205029135737</c:v>
                </c:pt>
                <c:pt idx="354">
                  <c:v>0.37419685402468278</c:v>
                </c:pt>
                <c:pt idx="355">
                  <c:v>0.53129716564442908</c:v>
                </c:pt>
                <c:pt idx="356">
                  <c:v>0.40160123186630681</c:v>
                </c:pt>
                <c:pt idx="357">
                  <c:v>0.42216980858384001</c:v>
                </c:pt>
                <c:pt idx="358">
                  <c:v>0.38770302420219954</c:v>
                </c:pt>
                <c:pt idx="359">
                  <c:v>0.36634954166352474</c:v>
                </c:pt>
                <c:pt idx="360">
                  <c:v>0.40410384212706996</c:v>
                </c:pt>
                <c:pt idx="361">
                  <c:v>0.38485369928508573</c:v>
                </c:pt>
                <c:pt idx="362">
                  <c:v>0.53087112771564504</c:v>
                </c:pt>
                <c:pt idx="363">
                  <c:v>0.40322456377644478</c:v>
                </c:pt>
                <c:pt idx="364">
                  <c:v>0.41680144914558198</c:v>
                </c:pt>
                <c:pt idx="365">
                  <c:v>0.3994542050914705</c:v>
                </c:pt>
                <c:pt idx="366">
                  <c:v>0.44816619440716715</c:v>
                </c:pt>
                <c:pt idx="367">
                  <c:v>0.3977162035605733</c:v>
                </c:pt>
                <c:pt idx="368">
                  <c:v>0.48874226655302988</c:v>
                </c:pt>
                <c:pt idx="369">
                  <c:v>0.4552917065403278</c:v>
                </c:pt>
                <c:pt idx="370">
                  <c:v>0.39281608282304514</c:v>
                </c:pt>
                <c:pt idx="371">
                  <c:v>0.50460977849205157</c:v>
                </c:pt>
                <c:pt idx="372">
                  <c:v>0.38423056327238908</c:v>
                </c:pt>
                <c:pt idx="373">
                  <c:v>0.37881418310380077</c:v>
                </c:pt>
                <c:pt idx="374">
                  <c:v>0.38082791413193268</c:v>
                </c:pt>
                <c:pt idx="375">
                  <c:v>0.37957720778371878</c:v>
                </c:pt>
                <c:pt idx="376">
                  <c:v>0.38774068770441328</c:v>
                </c:pt>
                <c:pt idx="377">
                  <c:v>0.36020377541048337</c:v>
                </c:pt>
                <c:pt idx="378">
                  <c:v>0.45230377963422647</c:v>
                </c:pt>
                <c:pt idx="379">
                  <c:v>0.3959010649776849</c:v>
                </c:pt>
                <c:pt idx="380">
                  <c:v>0.49824476775176751</c:v>
                </c:pt>
                <c:pt idx="381">
                  <c:v>0.45832296169489489</c:v>
                </c:pt>
                <c:pt idx="382">
                  <c:v>0.3889092415638622</c:v>
                </c:pt>
                <c:pt idx="383">
                  <c:v>0.51367237243164043</c:v>
                </c:pt>
                <c:pt idx="384">
                  <c:v>0.390604432054863</c:v>
                </c:pt>
                <c:pt idx="385">
                  <c:v>0.38266874284214364</c:v>
                </c:pt>
                <c:pt idx="386">
                  <c:v>0.38832285397560107</c:v>
                </c:pt>
                <c:pt idx="387">
                  <c:v>0.38568914096497359</c:v>
                </c:pt>
                <c:pt idx="388">
                  <c:v>0.3913872154469365</c:v>
                </c:pt>
                <c:pt idx="389">
                  <c:v>0.36765116800457764</c:v>
                </c:pt>
                <c:pt idx="390">
                  <c:v>0.25754909424560646</c:v>
                </c:pt>
                <c:pt idx="391">
                  <c:v>0.23406104781671694</c:v>
                </c:pt>
                <c:pt idx="392">
                  <c:v>0.18924239969865186</c:v>
                </c:pt>
                <c:pt idx="393">
                  <c:v>0.21575004561212263</c:v>
                </c:pt>
                <c:pt idx="394">
                  <c:v>0.28444690230065572</c:v>
                </c:pt>
                <c:pt idx="395">
                  <c:v>0.19164181198211339</c:v>
                </c:pt>
                <c:pt idx="396">
                  <c:v>4.0610152262238831E-2</c:v>
                </c:pt>
                <c:pt idx="397">
                  <c:v>0.32665531008454335</c:v>
                </c:pt>
                <c:pt idx="398">
                  <c:v>0.19732149599033152</c:v>
                </c:pt>
                <c:pt idx="399">
                  <c:v>5.3536024525138969E-2</c:v>
                </c:pt>
                <c:pt idx="400">
                  <c:v>0.32117696256669193</c:v>
                </c:pt>
                <c:pt idx="401">
                  <c:v>0.14984538662222896</c:v>
                </c:pt>
                <c:pt idx="402">
                  <c:v>-1.5972572262452009E-2</c:v>
                </c:pt>
                <c:pt idx="403">
                  <c:v>0.30096408833727523</c:v>
                </c:pt>
                <c:pt idx="404">
                  <c:v>0.18562385863291198</c:v>
                </c:pt>
                <c:pt idx="405">
                  <c:v>4.5340301661531829E-3</c:v>
                </c:pt>
                <c:pt idx="406">
                  <c:v>0.34413432302521946</c:v>
                </c:pt>
                <c:pt idx="407">
                  <c:v>0.45669181699887729</c:v>
                </c:pt>
                <c:pt idx="408">
                  <c:v>0.47824587205504226</c:v>
                </c:pt>
                <c:pt idx="409">
                  <c:v>0.41187361294006131</c:v>
                </c:pt>
                <c:pt idx="410">
                  <c:v>0.40611558667508596</c:v>
                </c:pt>
                <c:pt idx="411">
                  <c:v>0.27658454517015629</c:v>
                </c:pt>
                <c:pt idx="412">
                  <c:v>0.37772091752627768</c:v>
                </c:pt>
                <c:pt idx="413">
                  <c:v>0.33050491892853534</c:v>
                </c:pt>
                <c:pt idx="414">
                  <c:v>0.35815104217329513</c:v>
                </c:pt>
                <c:pt idx="415">
                  <c:v>0.34921424160800302</c:v>
                </c:pt>
                <c:pt idx="416">
                  <c:v>0.35539147775234053</c:v>
                </c:pt>
                <c:pt idx="417">
                  <c:v>0.32388830569660942</c:v>
                </c:pt>
                <c:pt idx="418">
                  <c:v>0.3334728866698613</c:v>
                </c:pt>
                <c:pt idx="419">
                  <c:v>0.34968549182688186</c:v>
                </c:pt>
                <c:pt idx="420">
                  <c:v>0.29266093829490025</c:v>
                </c:pt>
                <c:pt idx="421">
                  <c:v>0.40703575979220941</c:v>
                </c:pt>
                <c:pt idx="422">
                  <c:v>0.32533241079824676</c:v>
                </c:pt>
                <c:pt idx="423">
                  <c:v>0.45850337426630439</c:v>
                </c:pt>
                <c:pt idx="424">
                  <c:v>0.34955517949906001</c:v>
                </c:pt>
                <c:pt idx="425">
                  <c:v>0.29470580465618573</c:v>
                </c:pt>
                <c:pt idx="426">
                  <c:v>0.37797783665386175</c:v>
                </c:pt>
                <c:pt idx="427">
                  <c:v>0.44890661834124362</c:v>
                </c:pt>
                <c:pt idx="428">
                  <c:v>0.45218090884884382</c:v>
                </c:pt>
                <c:pt idx="429">
                  <c:v>0.28295004620193975</c:v>
                </c:pt>
                <c:pt idx="430">
                  <c:v>0.30244700729469798</c:v>
                </c:pt>
                <c:pt idx="431">
                  <c:v>0.32495715895877697</c:v>
                </c:pt>
                <c:pt idx="432">
                  <c:v>0.34454455949741158</c:v>
                </c:pt>
                <c:pt idx="433">
                  <c:v>0.32409179071786226</c:v>
                </c:pt>
                <c:pt idx="434">
                  <c:v>0.4061838166138973</c:v>
                </c:pt>
                <c:pt idx="435">
                  <c:v>0.46786253912602754</c:v>
                </c:pt>
                <c:pt idx="436">
                  <c:v>0.37072260742901575</c:v>
                </c:pt>
                <c:pt idx="437">
                  <c:v>0.34629198600508043</c:v>
                </c:pt>
                <c:pt idx="438">
                  <c:v>0.30026496461445296</c:v>
                </c:pt>
                <c:pt idx="439">
                  <c:v>0.37931015039160176</c:v>
                </c:pt>
                <c:pt idx="440">
                  <c:v>0.34479886651631697</c:v>
                </c:pt>
                <c:pt idx="441">
                  <c:v>0.28816639930128618</c:v>
                </c:pt>
                <c:pt idx="442">
                  <c:v>0.38727785548507615</c:v>
                </c:pt>
                <c:pt idx="443">
                  <c:v>0.33102112074984896</c:v>
                </c:pt>
                <c:pt idx="444">
                  <c:v>0.32977284784807942</c:v>
                </c:pt>
                <c:pt idx="445">
                  <c:v>0.31443558548683909</c:v>
                </c:pt>
                <c:pt idx="446">
                  <c:v>0.33027844579585663</c:v>
                </c:pt>
                <c:pt idx="447">
                  <c:v>0.32365909053080599</c:v>
                </c:pt>
                <c:pt idx="448">
                  <c:v>0.31973927023629262</c:v>
                </c:pt>
                <c:pt idx="449">
                  <c:v>0.39528358165553001</c:v>
                </c:pt>
                <c:pt idx="450">
                  <c:v>0.40320472698233301</c:v>
                </c:pt>
                <c:pt idx="451">
                  <c:v>0.45191519673285219</c:v>
                </c:pt>
                <c:pt idx="452">
                  <c:v>0.46864851899978971</c:v>
                </c:pt>
                <c:pt idx="453">
                  <c:v>0.43221172263052826</c:v>
                </c:pt>
                <c:pt idx="454">
                  <c:v>0.48629721168899653</c:v>
                </c:pt>
                <c:pt idx="455">
                  <c:v>0.46481623207853506</c:v>
                </c:pt>
                <c:pt idx="456">
                  <c:v>0.48037047055265697</c:v>
                </c:pt>
                <c:pt idx="457">
                  <c:v>0.47604235268758943</c:v>
                </c:pt>
                <c:pt idx="458">
                  <c:v>0.44982522249000756</c:v>
                </c:pt>
                <c:pt idx="459">
                  <c:v>0.4627270912298192</c:v>
                </c:pt>
                <c:pt idx="460">
                  <c:v>0.4578428307655158</c:v>
                </c:pt>
                <c:pt idx="461">
                  <c:v>0.42569435047960358</c:v>
                </c:pt>
                <c:pt idx="462">
                  <c:v>0.46624855816376404</c:v>
                </c:pt>
                <c:pt idx="463">
                  <c:v>0.43807708217840552</c:v>
                </c:pt>
                <c:pt idx="464">
                  <c:v>0.46024616075319169</c:v>
                </c:pt>
                <c:pt idx="465">
                  <c:v>0.42841026501742685</c:v>
                </c:pt>
                <c:pt idx="466">
                  <c:v>0.375072922769279</c:v>
                </c:pt>
                <c:pt idx="467">
                  <c:v>0.45135316498063599</c:v>
                </c:pt>
                <c:pt idx="468">
                  <c:v>0.34851772600271874</c:v>
                </c:pt>
                <c:pt idx="469">
                  <c:v>0.37079632636834714</c:v>
                </c:pt>
                <c:pt idx="470">
                  <c:v>0.38454840925192529</c:v>
                </c:pt>
                <c:pt idx="471">
                  <c:v>0.29809215361966329</c:v>
                </c:pt>
                <c:pt idx="472">
                  <c:v>0.33060222138090856</c:v>
                </c:pt>
                <c:pt idx="473">
                  <c:v>0.41862125477879875</c:v>
                </c:pt>
                <c:pt idx="474">
                  <c:v>0.42815165579005471</c:v>
                </c:pt>
                <c:pt idx="475">
                  <c:v>0.38511230868199731</c:v>
                </c:pt>
                <c:pt idx="476">
                  <c:v>0.34478068904062237</c:v>
                </c:pt>
                <c:pt idx="477">
                  <c:v>0.29585945477866732</c:v>
                </c:pt>
                <c:pt idx="478">
                  <c:v>0.37423173927240627</c:v>
                </c:pt>
                <c:pt idx="479">
                  <c:v>0.33290908316996215</c:v>
                </c:pt>
                <c:pt idx="480">
                  <c:v>0.28537063897396231</c:v>
                </c:pt>
                <c:pt idx="481">
                  <c:v>0.36086115870205315</c:v>
                </c:pt>
                <c:pt idx="482">
                  <c:v>0.37111484137890827</c:v>
                </c:pt>
                <c:pt idx="483">
                  <c:v>0.31217025140301469</c:v>
                </c:pt>
                <c:pt idx="484">
                  <c:v>0.41466070171625574</c:v>
                </c:pt>
                <c:pt idx="485">
                  <c:v>0.37154082171498837</c:v>
                </c:pt>
                <c:pt idx="486">
                  <c:v>0.31681080363834724</c:v>
                </c:pt>
                <c:pt idx="487">
                  <c:v>0.41005847040645371</c:v>
                </c:pt>
                <c:pt idx="488">
                  <c:v>0.43974434685748071</c:v>
                </c:pt>
                <c:pt idx="489">
                  <c:v>0.46598254227421382</c:v>
                </c:pt>
                <c:pt idx="490">
                  <c:v>0.48378263570335961</c:v>
                </c:pt>
                <c:pt idx="491">
                  <c:v>0.46599199911951661</c:v>
                </c:pt>
                <c:pt idx="492">
                  <c:v>0.45908468002373182</c:v>
                </c:pt>
                <c:pt idx="493">
                  <c:v>0.52014557332608891</c:v>
                </c:pt>
                <c:pt idx="494">
                  <c:v>0.5204037529903025</c:v>
                </c:pt>
                <c:pt idx="495">
                  <c:v>0.48978356362768743</c:v>
                </c:pt>
                <c:pt idx="496">
                  <c:v>0.45888240214652509</c:v>
                </c:pt>
                <c:pt idx="497">
                  <c:v>0.41006965440354076</c:v>
                </c:pt>
                <c:pt idx="498">
                  <c:v>0.47725967910139167</c:v>
                </c:pt>
                <c:pt idx="499">
                  <c:v>0.44361791177614929</c:v>
                </c:pt>
                <c:pt idx="500">
                  <c:v>0.39562267829693026</c:v>
                </c:pt>
                <c:pt idx="501">
                  <c:v>0.46069708974696677</c:v>
                </c:pt>
                <c:pt idx="502">
                  <c:v>0.48625368501689448</c:v>
                </c:pt>
                <c:pt idx="503">
                  <c:v>0.42578123283285879</c:v>
                </c:pt>
                <c:pt idx="504">
                  <c:v>0.52309385788729346</c:v>
                </c:pt>
                <c:pt idx="505">
                  <c:v>0.48485436091353706</c:v>
                </c:pt>
                <c:pt idx="506">
                  <c:v>0.42943887783000378</c:v>
                </c:pt>
                <c:pt idx="507">
                  <c:v>0.51607336797585202</c:v>
                </c:pt>
                <c:pt idx="508">
                  <c:v>0.34534142126275214</c:v>
                </c:pt>
                <c:pt idx="509">
                  <c:v>0.36778243590414578</c:v>
                </c:pt>
                <c:pt idx="510">
                  <c:v>0.38279889231542424</c:v>
                </c:pt>
                <c:pt idx="511">
                  <c:v>0.29479842947470819</c:v>
                </c:pt>
                <c:pt idx="512">
                  <c:v>0.32650725344709164</c:v>
                </c:pt>
                <c:pt idx="513">
                  <c:v>0.4168774269968486</c:v>
                </c:pt>
                <c:pt idx="514">
                  <c:v>0.42691438144578187</c:v>
                </c:pt>
                <c:pt idx="515">
                  <c:v>0.38346095126652124</c:v>
                </c:pt>
                <c:pt idx="516">
                  <c:v>0.34097450723678829</c:v>
                </c:pt>
                <c:pt idx="517">
                  <c:v>0.2924054360259597</c:v>
                </c:pt>
                <c:pt idx="518">
                  <c:v>0.36961200255090426</c:v>
                </c:pt>
                <c:pt idx="519">
                  <c:v>0.32840961147154013</c:v>
                </c:pt>
                <c:pt idx="520">
                  <c:v>0.28163144462689987</c:v>
                </c:pt>
                <c:pt idx="521">
                  <c:v>0.35514568120432877</c:v>
                </c:pt>
                <c:pt idx="522">
                  <c:v>0.37011079248650791</c:v>
                </c:pt>
                <c:pt idx="523">
                  <c:v>0.30980954165790264</c:v>
                </c:pt>
                <c:pt idx="524">
                  <c:v>0.4148015759459826</c:v>
                </c:pt>
                <c:pt idx="525">
                  <c:v>0.37070171685863262</c:v>
                </c:pt>
                <c:pt idx="526">
                  <c:v>0.31436977066146027</c:v>
                </c:pt>
                <c:pt idx="527">
                  <c:v>0.41059343894322153</c:v>
                </c:pt>
                <c:pt idx="528">
                  <c:v>0.34916830770817636</c:v>
                </c:pt>
                <c:pt idx="529">
                  <c:v>0.37107371536349365</c:v>
                </c:pt>
                <c:pt idx="530">
                  <c:v>0.38456311476860533</c:v>
                </c:pt>
                <c:pt idx="531">
                  <c:v>0.30034855963821017</c:v>
                </c:pt>
                <c:pt idx="532">
                  <c:v>0.32906470864845105</c:v>
                </c:pt>
                <c:pt idx="533">
                  <c:v>0.41606031305165392</c:v>
                </c:pt>
                <c:pt idx="534">
                  <c:v>0.42293720869232371</c:v>
                </c:pt>
                <c:pt idx="535">
                  <c:v>0.38311453732466538</c:v>
                </c:pt>
                <c:pt idx="536">
                  <c:v>0.34337513177921908</c:v>
                </c:pt>
                <c:pt idx="537">
                  <c:v>0.29455885143452787</c:v>
                </c:pt>
                <c:pt idx="538">
                  <c:v>0.37227001943375182</c:v>
                </c:pt>
                <c:pt idx="539">
                  <c:v>0.33074375485981489</c:v>
                </c:pt>
                <c:pt idx="540">
                  <c:v>0.28352165329844253</c:v>
                </c:pt>
                <c:pt idx="541">
                  <c:v>0.35791668198184001</c:v>
                </c:pt>
                <c:pt idx="542">
                  <c:v>0.37144585569974004</c:v>
                </c:pt>
                <c:pt idx="543">
                  <c:v>0.3111351296566689</c:v>
                </c:pt>
                <c:pt idx="544">
                  <c:v>0.41602340920330722</c:v>
                </c:pt>
                <c:pt idx="545">
                  <c:v>0.37232754856410966</c:v>
                </c:pt>
                <c:pt idx="546">
                  <c:v>0.3165936998012967</c:v>
                </c:pt>
                <c:pt idx="547">
                  <c:v>0.41148007111735435</c:v>
                </c:pt>
                <c:pt idx="548">
                  <c:v>0.32890554195801669</c:v>
                </c:pt>
                <c:pt idx="549">
                  <c:v>0.34909556862711044</c:v>
                </c:pt>
                <c:pt idx="550">
                  <c:v>0.36214812055471929</c:v>
                </c:pt>
                <c:pt idx="551">
                  <c:v>0.28105147769616001</c:v>
                </c:pt>
                <c:pt idx="552">
                  <c:v>0.29784904707422322</c:v>
                </c:pt>
                <c:pt idx="553">
                  <c:v>0.40153934144555053</c:v>
                </c:pt>
                <c:pt idx="554">
                  <c:v>0.40977453790520163</c:v>
                </c:pt>
                <c:pt idx="555">
                  <c:v>0.3638792786372928</c:v>
                </c:pt>
                <c:pt idx="556">
                  <c:v>0.31824752965778419</c:v>
                </c:pt>
                <c:pt idx="557">
                  <c:v>0.26546033034915661</c:v>
                </c:pt>
                <c:pt idx="558">
                  <c:v>0.34571303847820678</c:v>
                </c:pt>
                <c:pt idx="559">
                  <c:v>0.30458083645099376</c:v>
                </c:pt>
                <c:pt idx="560">
                  <c:v>0.25113563738841482</c:v>
                </c:pt>
                <c:pt idx="561">
                  <c:v>0.33141387822761453</c:v>
                </c:pt>
                <c:pt idx="562">
                  <c:v>0.34748134234614653</c:v>
                </c:pt>
                <c:pt idx="563">
                  <c:v>0.29188999041384911</c:v>
                </c:pt>
                <c:pt idx="564">
                  <c:v>0.3879841072573591</c:v>
                </c:pt>
                <c:pt idx="565">
                  <c:v>0.34642189061508477</c:v>
                </c:pt>
                <c:pt idx="566">
                  <c:v>0.29555069909255066</c:v>
                </c:pt>
                <c:pt idx="567">
                  <c:v>0.38059862954504986</c:v>
                </c:pt>
                <c:pt idx="568">
                  <c:v>0.3512615950213332</c:v>
                </c:pt>
                <c:pt idx="569">
                  <c:v>0.37259137168037326</c:v>
                </c:pt>
                <c:pt idx="570">
                  <c:v>0.3853760775073124</c:v>
                </c:pt>
                <c:pt idx="571">
                  <c:v>0.29584796835214699</c:v>
                </c:pt>
                <c:pt idx="572">
                  <c:v>0.32866679605461707</c:v>
                </c:pt>
                <c:pt idx="573">
                  <c:v>0.42106750317848529</c:v>
                </c:pt>
                <c:pt idx="574">
                  <c:v>0.43142975499934266</c:v>
                </c:pt>
                <c:pt idx="575">
                  <c:v>0.38774309348065072</c:v>
                </c:pt>
                <c:pt idx="576">
                  <c:v>0.34531995457317588</c:v>
                </c:pt>
                <c:pt idx="577">
                  <c:v>0.29593995104147003</c:v>
                </c:pt>
                <c:pt idx="578">
                  <c:v>0.37116397382301247</c:v>
                </c:pt>
                <c:pt idx="579">
                  <c:v>0.3313226415954143</c:v>
                </c:pt>
                <c:pt idx="580">
                  <c:v>0.28242481641139305</c:v>
                </c:pt>
                <c:pt idx="581">
                  <c:v>0.35603934659066244</c:v>
                </c:pt>
                <c:pt idx="582">
                  <c:v>0.3754507506063447</c:v>
                </c:pt>
                <c:pt idx="583">
                  <c:v>0.32303108114372209</c:v>
                </c:pt>
                <c:pt idx="584">
                  <c:v>0.41023067692648862</c:v>
                </c:pt>
                <c:pt idx="585">
                  <c:v>0.46852099556294741</c:v>
                </c:pt>
                <c:pt idx="586">
                  <c:v>0.4595655350480265</c:v>
                </c:pt>
                <c:pt idx="587">
                  <c:v>0.44647389129091875</c:v>
                </c:pt>
                <c:pt idx="588">
                  <c:v>0.48140051258129207</c:v>
                </c:pt>
                <c:pt idx="589">
                  <c:v>0.42235369083904367</c:v>
                </c:pt>
                <c:pt idx="590">
                  <c:v>0.51844091658944169</c:v>
                </c:pt>
                <c:pt idx="591">
                  <c:v>0.47855995184476108</c:v>
                </c:pt>
                <c:pt idx="592">
                  <c:v>0.34674535678345786</c:v>
                </c:pt>
                <c:pt idx="593">
                  <c:v>0.36932098146009334</c:v>
                </c:pt>
                <c:pt idx="594">
                  <c:v>0.38217284103232046</c:v>
                </c:pt>
                <c:pt idx="595">
                  <c:v>0.32149548369078096</c:v>
                </c:pt>
                <c:pt idx="596">
                  <c:v>0.41776666074842056</c:v>
                </c:pt>
                <c:pt idx="597">
                  <c:v>0.42632207509882503</c:v>
                </c:pt>
                <c:pt idx="598">
                  <c:v>0.38402641444098939</c:v>
                </c:pt>
                <c:pt idx="599">
                  <c:v>0.33805633317637396</c:v>
                </c:pt>
                <c:pt idx="600">
                  <c:v>0.28824288026080175</c:v>
                </c:pt>
                <c:pt idx="601">
                  <c:v>0.36822062130418365</c:v>
                </c:pt>
                <c:pt idx="602">
                  <c:v>0.32526594151896088</c:v>
                </c:pt>
                <c:pt idx="603">
                  <c:v>0.2763698513271225</c:v>
                </c:pt>
                <c:pt idx="604">
                  <c:v>0.35445941940586778</c:v>
                </c:pt>
                <c:pt idx="605">
                  <c:v>0.3668780801845471</c:v>
                </c:pt>
                <c:pt idx="606">
                  <c:v>0.30853778469814352</c:v>
                </c:pt>
                <c:pt idx="607">
                  <c:v>0.40971412363031823</c:v>
                </c:pt>
                <c:pt idx="608">
                  <c:v>0.36880346258893038</c:v>
                </c:pt>
                <c:pt idx="609">
                  <c:v>0.31476576863180028</c:v>
                </c:pt>
                <c:pt idx="610">
                  <c:v>0.40626680506014301</c:v>
                </c:pt>
                <c:pt idx="611">
                  <c:v>0.3331281489179338</c:v>
                </c:pt>
                <c:pt idx="612">
                  <c:v>0.35438891300845377</c:v>
                </c:pt>
                <c:pt idx="613">
                  <c:v>0.37114103771720575</c:v>
                </c:pt>
                <c:pt idx="614">
                  <c:v>0.29355101545194939</c:v>
                </c:pt>
                <c:pt idx="615">
                  <c:v>0.31843569268299093</c:v>
                </c:pt>
                <c:pt idx="616">
                  <c:v>0.40672206695455437</c:v>
                </c:pt>
                <c:pt idx="617">
                  <c:v>0.4172709600346014</c:v>
                </c:pt>
                <c:pt idx="618">
                  <c:v>0.36838002744532539</c:v>
                </c:pt>
                <c:pt idx="619">
                  <c:v>0.33327013387781124</c:v>
                </c:pt>
                <c:pt idx="620">
                  <c:v>0.28174127024203272</c:v>
                </c:pt>
                <c:pt idx="621">
                  <c:v>0.36455670797057788</c:v>
                </c:pt>
                <c:pt idx="622">
                  <c:v>0.32333271200100094</c:v>
                </c:pt>
                <c:pt idx="623">
                  <c:v>0.27283751689646413</c:v>
                </c:pt>
                <c:pt idx="624">
                  <c:v>0.35289849108920907</c:v>
                </c:pt>
                <c:pt idx="625">
                  <c:v>0.35292122500434869</c:v>
                </c:pt>
                <c:pt idx="626">
                  <c:v>0.29365402088875253</c:v>
                </c:pt>
                <c:pt idx="627">
                  <c:v>0.39797353051694867</c:v>
                </c:pt>
                <c:pt idx="628">
                  <c:v>0.35232973745558815</c:v>
                </c:pt>
                <c:pt idx="629">
                  <c:v>0.29677334847438636</c:v>
                </c:pt>
                <c:pt idx="630">
                  <c:v>0.39307905246125951</c:v>
                </c:pt>
                <c:pt idx="631">
                  <c:v>0.22203642128349316</c:v>
                </c:pt>
                <c:pt idx="632">
                  <c:v>0.24128244801458246</c:v>
                </c:pt>
                <c:pt idx="633">
                  <c:v>0.25090693774362283</c:v>
                </c:pt>
                <c:pt idx="634">
                  <c:v>0.13894092015534923</c:v>
                </c:pt>
                <c:pt idx="635">
                  <c:v>0.21175583833286227</c:v>
                </c:pt>
                <c:pt idx="636">
                  <c:v>0.28112615715454098</c:v>
                </c:pt>
                <c:pt idx="637">
                  <c:v>0.30456236123627067</c:v>
                </c:pt>
                <c:pt idx="638">
                  <c:v>0.25365717487049716</c:v>
                </c:pt>
                <c:pt idx="639">
                  <c:v>0.22474382518486133</c:v>
                </c:pt>
                <c:pt idx="640">
                  <c:v>0.17924159791948407</c:v>
                </c:pt>
                <c:pt idx="641">
                  <c:v>0.26684604153945735</c:v>
                </c:pt>
                <c:pt idx="642">
                  <c:v>0.2227363816006146</c:v>
                </c:pt>
                <c:pt idx="643">
                  <c:v>0.18139511433497241</c:v>
                </c:pt>
                <c:pt idx="644">
                  <c:v>0.26142167791117016</c:v>
                </c:pt>
                <c:pt idx="645">
                  <c:v>0.22456879688632908</c:v>
                </c:pt>
                <c:pt idx="646">
                  <c:v>0.16398692806529649</c:v>
                </c:pt>
                <c:pt idx="647">
                  <c:v>0.27806778335538956</c:v>
                </c:pt>
                <c:pt idx="648">
                  <c:v>0.22816462848381935</c:v>
                </c:pt>
                <c:pt idx="649">
                  <c:v>0.16959823299920065</c:v>
                </c:pt>
                <c:pt idx="650">
                  <c:v>0.27964108236983071</c:v>
                </c:pt>
                <c:pt idx="651">
                  <c:v>0.35465705586291912</c:v>
                </c:pt>
                <c:pt idx="652">
                  <c:v>0.38089157510554111</c:v>
                </c:pt>
                <c:pt idx="653">
                  <c:v>0.39982874350802916</c:v>
                </c:pt>
                <c:pt idx="654">
                  <c:v>0.3904033927211995</c:v>
                </c:pt>
                <c:pt idx="655">
                  <c:v>0.41787203225862013</c:v>
                </c:pt>
                <c:pt idx="656">
                  <c:v>0.44051626502395641</c:v>
                </c:pt>
                <c:pt idx="657">
                  <c:v>0.45539319706156528</c:v>
                </c:pt>
                <c:pt idx="658">
                  <c:v>0.41140621791749227</c:v>
                </c:pt>
                <c:pt idx="659">
                  <c:v>0.40270640068229241</c:v>
                </c:pt>
                <c:pt idx="660">
                  <c:v>0.359879109296806</c:v>
                </c:pt>
                <c:pt idx="661">
                  <c:v>0.43829489282794976</c:v>
                </c:pt>
                <c:pt idx="662">
                  <c:v>0.40054938206854585</c:v>
                </c:pt>
                <c:pt idx="663">
                  <c:v>0.35946452450787825</c:v>
                </c:pt>
                <c:pt idx="664">
                  <c:v>0.43481507841113948</c:v>
                </c:pt>
                <c:pt idx="665">
                  <c:v>0.40091338034464807</c:v>
                </c:pt>
                <c:pt idx="666">
                  <c:v>0.3515366813435572</c:v>
                </c:pt>
                <c:pt idx="667">
                  <c:v>0.43816593941734094</c:v>
                </c:pt>
                <c:pt idx="668">
                  <c:v>0.39857090771684817</c:v>
                </c:pt>
                <c:pt idx="669">
                  <c:v>0.35189706720131964</c:v>
                </c:pt>
                <c:pt idx="670">
                  <c:v>0.43349240091362828</c:v>
                </c:pt>
                <c:pt idx="671">
                  <c:v>0.16707946687457365</c:v>
                </c:pt>
                <c:pt idx="672">
                  <c:v>0.1850129050937831</c:v>
                </c:pt>
                <c:pt idx="673">
                  <c:v>0.20012040074652632</c:v>
                </c:pt>
                <c:pt idx="674">
                  <c:v>0.12110459068851073</c:v>
                </c:pt>
                <c:pt idx="675">
                  <c:v>0.17117781276090932</c:v>
                </c:pt>
                <c:pt idx="676">
                  <c:v>0.23045139454339933</c:v>
                </c:pt>
                <c:pt idx="677">
                  <c:v>0.2569014860454556</c:v>
                </c:pt>
                <c:pt idx="678">
                  <c:v>0.19907399103794926</c:v>
                </c:pt>
                <c:pt idx="679">
                  <c:v>0.18193817512740137</c:v>
                </c:pt>
                <c:pt idx="680">
                  <c:v>0.1339745586192527</c:v>
                </c:pt>
                <c:pt idx="681">
                  <c:v>0.2269350273949842</c:v>
                </c:pt>
                <c:pt idx="682">
                  <c:v>0.18586907382130627</c:v>
                </c:pt>
                <c:pt idx="683">
                  <c:v>0.14267327405993871</c:v>
                </c:pt>
                <c:pt idx="684">
                  <c:v>0.22636336165290941</c:v>
                </c:pt>
                <c:pt idx="685">
                  <c:v>0.15902659307519953</c:v>
                </c:pt>
                <c:pt idx="686">
                  <c:v>9.4144356148049932E-2</c:v>
                </c:pt>
                <c:pt idx="687">
                  <c:v>0.21798944644803062</c:v>
                </c:pt>
                <c:pt idx="688">
                  <c:v>0.15997533643001685</c:v>
                </c:pt>
                <c:pt idx="689">
                  <c:v>9.6022024671579304E-2</c:v>
                </c:pt>
                <c:pt idx="690">
                  <c:v>0.21855428282575168</c:v>
                </c:pt>
                <c:pt idx="691">
                  <c:v>0.33508980483864431</c:v>
                </c:pt>
                <c:pt idx="692">
                  <c:v>0.3510068852624707</c:v>
                </c:pt>
                <c:pt idx="693">
                  <c:v>0.35635203381781327</c:v>
                </c:pt>
                <c:pt idx="694">
                  <c:v>0.34725873896332604</c:v>
                </c:pt>
                <c:pt idx="695">
                  <c:v>0.39932448177923824</c:v>
                </c:pt>
                <c:pt idx="696">
                  <c:v>0.32698639992406098</c:v>
                </c:pt>
                <c:pt idx="697">
                  <c:v>0.32779057808210382</c:v>
                </c:pt>
                <c:pt idx="698">
                  <c:v>0.24884136459730088</c:v>
                </c:pt>
                <c:pt idx="699">
                  <c:v>0.20858273628418139</c:v>
                </c:pt>
                <c:pt idx="700">
                  <c:v>0.22645246258726659</c:v>
                </c:pt>
                <c:pt idx="701">
                  <c:v>0.23652097951140374</c:v>
                </c:pt>
                <c:pt idx="702">
                  <c:v>0.14092266943628137</c:v>
                </c:pt>
                <c:pt idx="703">
                  <c:v>0.20516315215931058</c:v>
                </c:pt>
                <c:pt idx="704">
                  <c:v>0.26435992835681377</c:v>
                </c:pt>
                <c:pt idx="705">
                  <c:v>0.2844991414958617</c:v>
                </c:pt>
                <c:pt idx="706">
                  <c:v>0.23611391549546903</c:v>
                </c:pt>
                <c:pt idx="707">
                  <c:v>0.21597768357776601</c:v>
                </c:pt>
                <c:pt idx="708">
                  <c:v>0.1702060479916857</c:v>
                </c:pt>
                <c:pt idx="709">
                  <c:v>0.25837029223265096</c:v>
                </c:pt>
                <c:pt idx="710">
                  <c:v>0.21334017059767088</c:v>
                </c:pt>
                <c:pt idx="711">
                  <c:v>0.17231323925512559</c:v>
                </c:pt>
                <c:pt idx="712">
                  <c:v>0.25181055286570719</c:v>
                </c:pt>
                <c:pt idx="713">
                  <c:v>0.21712399156789725</c:v>
                </c:pt>
                <c:pt idx="714">
                  <c:v>0.15271966707015558</c:v>
                </c:pt>
                <c:pt idx="715">
                  <c:v>0.27405467696174535</c:v>
                </c:pt>
                <c:pt idx="716">
                  <c:v>0.22128445068214705</c:v>
                </c:pt>
                <c:pt idx="717">
                  <c:v>0.15962188404035027</c:v>
                </c:pt>
                <c:pt idx="718">
                  <c:v>0.27556884791934672</c:v>
                </c:pt>
                <c:pt idx="719">
                  <c:v>0.35732575132619021</c:v>
                </c:pt>
                <c:pt idx="720">
                  <c:v>0.38221328657978154</c:v>
                </c:pt>
                <c:pt idx="721">
                  <c:v>0.39994173273069084</c:v>
                </c:pt>
                <c:pt idx="722">
                  <c:v>0.39493961667299382</c:v>
                </c:pt>
                <c:pt idx="723">
                  <c:v>0.41688162842051191</c:v>
                </c:pt>
                <c:pt idx="724">
                  <c:v>0.43491660424346795</c:v>
                </c:pt>
                <c:pt idx="725">
                  <c:v>0.44160647826204225</c:v>
                </c:pt>
                <c:pt idx="726">
                  <c:v>0.40803154044187756</c:v>
                </c:pt>
                <c:pt idx="727">
                  <c:v>0.4028035989784105</c:v>
                </c:pt>
                <c:pt idx="728">
                  <c:v>0.36120833223362953</c:v>
                </c:pt>
                <c:pt idx="729">
                  <c:v>0.43706413918041681</c:v>
                </c:pt>
                <c:pt idx="730">
                  <c:v>0.39972563696840824</c:v>
                </c:pt>
                <c:pt idx="731">
                  <c:v>0.36053054237653009</c:v>
                </c:pt>
                <c:pt idx="732">
                  <c:v>0.43209773913331162</c:v>
                </c:pt>
                <c:pt idx="733">
                  <c:v>0.40206513524068066</c:v>
                </c:pt>
                <c:pt idx="734">
                  <c:v>0.34981517000981888</c:v>
                </c:pt>
                <c:pt idx="735">
                  <c:v>0.44168976817168165</c:v>
                </c:pt>
                <c:pt idx="736">
                  <c:v>0.40059161556021911</c:v>
                </c:pt>
                <c:pt idx="737">
                  <c:v>0.35189900050088951</c:v>
                </c:pt>
                <c:pt idx="738">
                  <c:v>0.43711195011525655</c:v>
                </c:pt>
                <c:pt idx="739">
                  <c:v>0.36866226461506374</c:v>
                </c:pt>
                <c:pt idx="740">
                  <c:v>0.39030123734237254</c:v>
                </c:pt>
                <c:pt idx="741">
                  <c:v>0.40121370935333994</c:v>
                </c:pt>
                <c:pt idx="742">
                  <c:v>0.38450673429938048</c:v>
                </c:pt>
                <c:pt idx="743">
                  <c:v>0.40519506427049384</c:v>
                </c:pt>
                <c:pt idx="744">
                  <c:v>0.42161002519005247</c:v>
                </c:pt>
                <c:pt idx="745">
                  <c:v>0.42717084118026705</c:v>
                </c:pt>
                <c:pt idx="746">
                  <c:v>0.40680333405651442</c:v>
                </c:pt>
                <c:pt idx="747">
                  <c:v>0.39131221299664459</c:v>
                </c:pt>
                <c:pt idx="748">
                  <c:v>0.35645610567129338</c:v>
                </c:pt>
                <c:pt idx="749">
                  <c:v>0.41743205954240642</c:v>
                </c:pt>
                <c:pt idx="750">
                  <c:v>0.49562743794846897</c:v>
                </c:pt>
                <c:pt idx="751">
                  <c:v>0.48038980334841425</c:v>
                </c:pt>
                <c:pt idx="752">
                  <c:v>0.51825846412823184</c:v>
                </c:pt>
                <c:pt idx="753">
                  <c:v>0.38432986446138767</c:v>
                </c:pt>
                <c:pt idx="754">
                  <c:v>0.35332916267460207</c:v>
                </c:pt>
                <c:pt idx="755">
                  <c:v>0.40729997580855942</c:v>
                </c:pt>
                <c:pt idx="756">
                  <c:v>0.40362001859850893</c:v>
                </c:pt>
                <c:pt idx="757">
                  <c:v>0.35026221504130794</c:v>
                </c:pt>
                <c:pt idx="758">
                  <c:v>0.44204572916609319</c:v>
                </c:pt>
                <c:pt idx="759">
                  <c:v>0.40642012931795751</c:v>
                </c:pt>
                <c:pt idx="760">
                  <c:v>0.3561718923148417</c:v>
                </c:pt>
                <c:pt idx="761">
                  <c:v>0.44192001244616363</c:v>
                </c:pt>
                <c:pt idx="762">
                  <c:v>0.3638763491877503</c:v>
                </c:pt>
                <c:pt idx="763">
                  <c:v>0.38592080439172022</c:v>
                </c:pt>
                <c:pt idx="764">
                  <c:v>0.39541428441794335</c:v>
                </c:pt>
                <c:pt idx="765">
                  <c:v>0.37946223345102231</c:v>
                </c:pt>
                <c:pt idx="766">
                  <c:v>0.41950643668369991</c:v>
                </c:pt>
                <c:pt idx="767">
                  <c:v>0.42076562921353794</c:v>
                </c:pt>
                <c:pt idx="768">
                  <c:v>0.40474104084908852</c:v>
                </c:pt>
                <c:pt idx="769">
                  <c:v>0.3715282187885724</c:v>
                </c:pt>
                <c:pt idx="770">
                  <c:v>0.33344894772275541</c:v>
                </c:pt>
                <c:pt idx="771">
                  <c:v>0.40090265572144806</c:v>
                </c:pt>
                <c:pt idx="772">
                  <c:v>0.36147874470433528</c:v>
                </c:pt>
                <c:pt idx="773">
                  <c:v>0.32586764417478092</c:v>
                </c:pt>
                <c:pt idx="774">
                  <c:v>0.38922902668742992</c:v>
                </c:pt>
                <c:pt idx="775">
                  <c:v>0.39289039242771207</c:v>
                </c:pt>
                <c:pt idx="776">
                  <c:v>0.34117377808087079</c:v>
                </c:pt>
                <c:pt idx="777">
                  <c:v>0.42952914873805997</c:v>
                </c:pt>
                <c:pt idx="778">
                  <c:v>0.40151025669587559</c:v>
                </c:pt>
                <c:pt idx="779">
                  <c:v>0.35310811325250413</c:v>
                </c:pt>
                <c:pt idx="780">
                  <c:v>0.43433310297673827</c:v>
                </c:pt>
                <c:pt idx="781">
                  <c:v>0.31286416724927552</c:v>
                </c:pt>
                <c:pt idx="782">
                  <c:v>0.33406516054280339</c:v>
                </c:pt>
                <c:pt idx="783">
                  <c:v>0.36604008593345178</c:v>
                </c:pt>
                <c:pt idx="784">
                  <c:v>0.41287259628496337</c:v>
                </c:pt>
                <c:pt idx="785">
                  <c:v>0.3908187513235975</c:v>
                </c:pt>
                <c:pt idx="786">
                  <c:v>0.38528093263666285</c:v>
                </c:pt>
                <c:pt idx="787">
                  <c:v>0.40379808516333282</c:v>
                </c:pt>
                <c:pt idx="788">
                  <c:v>0.35633358379541108</c:v>
                </c:pt>
                <c:pt idx="789">
                  <c:v>0.37172251031434644</c:v>
                </c:pt>
                <c:pt idx="790">
                  <c:v>0.33193554417260168</c:v>
                </c:pt>
                <c:pt idx="791">
                  <c:v>0.40390749060755243</c:v>
                </c:pt>
                <c:pt idx="792">
                  <c:v>0.37558051989490848</c:v>
                </c:pt>
                <c:pt idx="793">
                  <c:v>0.34035325174497644</c:v>
                </c:pt>
                <c:pt idx="794">
                  <c:v>0.4034948994836593</c:v>
                </c:pt>
                <c:pt idx="795">
                  <c:v>0.34199948772843303</c:v>
                </c:pt>
                <c:pt idx="796">
                  <c:v>0.2847766124009421</c:v>
                </c:pt>
                <c:pt idx="797">
                  <c:v>0.38497527486415356</c:v>
                </c:pt>
                <c:pt idx="798">
                  <c:v>0.34140218350602008</c:v>
                </c:pt>
                <c:pt idx="799">
                  <c:v>0.28449908434459881</c:v>
                </c:pt>
                <c:pt idx="800">
                  <c:v>0.38521489415371285</c:v>
                </c:pt>
                <c:pt idx="801">
                  <c:v>0.38648829863219458</c:v>
                </c:pt>
                <c:pt idx="802">
                  <c:v>0.40700975187170402</c:v>
                </c:pt>
                <c:pt idx="803">
                  <c:v>0.42339188406218475</c:v>
                </c:pt>
                <c:pt idx="804">
                  <c:v>0.37982041574692105</c:v>
                </c:pt>
                <c:pt idx="805">
                  <c:v>0.40146105052873909</c:v>
                </c:pt>
                <c:pt idx="806">
                  <c:v>0.44429797188495107</c:v>
                </c:pt>
                <c:pt idx="807">
                  <c:v>0.44577037815599629</c:v>
                </c:pt>
                <c:pt idx="808">
                  <c:v>0.42532081118953413</c:v>
                </c:pt>
                <c:pt idx="809">
                  <c:v>0.38883412866228056</c:v>
                </c:pt>
                <c:pt idx="810">
                  <c:v>0.38140773001215933</c:v>
                </c:pt>
                <c:pt idx="811">
                  <c:v>0.40734276789594315</c:v>
                </c:pt>
                <c:pt idx="812">
                  <c:v>0.28515012624666558</c:v>
                </c:pt>
                <c:pt idx="813">
                  <c:v>0.30858919908457461</c:v>
                </c:pt>
                <c:pt idx="814">
                  <c:v>0.33721541347595235</c:v>
                </c:pt>
                <c:pt idx="815">
                  <c:v>0.35984364914401207</c:v>
                </c:pt>
                <c:pt idx="816">
                  <c:v>0.336977660128854</c:v>
                </c:pt>
                <c:pt idx="817">
                  <c:v>0.36112302781154942</c:v>
                </c:pt>
                <c:pt idx="818">
                  <c:v>0.36447490490702178</c:v>
                </c:pt>
                <c:pt idx="819">
                  <c:v>0.33734057632999814</c:v>
                </c:pt>
                <c:pt idx="820">
                  <c:v>0.32681097350711791</c:v>
                </c:pt>
                <c:pt idx="821">
                  <c:v>0.2803998734088749</c:v>
                </c:pt>
                <c:pt idx="822">
                  <c:v>0.36659632349209204</c:v>
                </c:pt>
                <c:pt idx="823">
                  <c:v>0.32655492851518764</c:v>
                </c:pt>
                <c:pt idx="824">
                  <c:v>0.28236420214382724</c:v>
                </c:pt>
                <c:pt idx="825">
                  <c:v>0.36435419098592609</c:v>
                </c:pt>
                <c:pt idx="826">
                  <c:v>0.31765220548304401</c:v>
                </c:pt>
                <c:pt idx="827">
                  <c:v>0.26143739550865314</c:v>
                </c:pt>
                <c:pt idx="828">
                  <c:v>0.35918165618190012</c:v>
                </c:pt>
                <c:pt idx="829">
                  <c:v>0.4271034182180739</c:v>
                </c:pt>
                <c:pt idx="830">
                  <c:v>0.38067083604445634</c:v>
                </c:pt>
                <c:pt idx="831">
                  <c:v>0.40124946117826865</c:v>
                </c:pt>
                <c:pt idx="832">
                  <c:v>0.34904217479014255</c:v>
                </c:pt>
                <c:pt idx="833">
                  <c:v>0.3525340472500883</c:v>
                </c:pt>
                <c:pt idx="834">
                  <c:v>0.36837165986149556</c:v>
                </c:pt>
                <c:pt idx="835">
                  <c:v>0.37650772752385242</c:v>
                </c:pt>
                <c:pt idx="836">
                  <c:v>0.37434352644884372</c:v>
                </c:pt>
                <c:pt idx="837">
                  <c:v>0.37650772752385242</c:v>
                </c:pt>
                <c:pt idx="838">
                  <c:v>0.33876141112190972</c:v>
                </c:pt>
                <c:pt idx="839">
                  <c:v>0.35793592432730864</c:v>
                </c:pt>
                <c:pt idx="840">
                  <c:v>0.39965181045324866</c:v>
                </c:pt>
                <c:pt idx="841">
                  <c:v>0.26739741063804884</c:v>
                </c:pt>
                <c:pt idx="842">
                  <c:v>0.47239915138797411</c:v>
                </c:pt>
                <c:pt idx="843">
                  <c:v>0.40979182324186797</c:v>
                </c:pt>
                <c:pt idx="844">
                  <c:v>0.26975598685929442</c:v>
                </c:pt>
                <c:pt idx="845">
                  <c:v>0.48765962244036348</c:v>
                </c:pt>
                <c:pt idx="846">
                  <c:v>0.27555059193620585</c:v>
                </c:pt>
                <c:pt idx="847">
                  <c:v>0.28201289038606503</c:v>
                </c:pt>
                <c:pt idx="848">
                  <c:v>0.3116042950966984</c:v>
                </c:pt>
                <c:pt idx="849">
                  <c:v>0.41500374743092622</c:v>
                </c:pt>
                <c:pt idx="850">
                  <c:v>0.3277944713766287</c:v>
                </c:pt>
                <c:pt idx="851">
                  <c:v>0.45995502189958992</c:v>
                </c:pt>
                <c:pt idx="852">
                  <c:v>0.41967225654877993</c:v>
                </c:pt>
                <c:pt idx="853">
                  <c:v>0.39279598811302918</c:v>
                </c:pt>
                <c:pt idx="854">
                  <c:v>0.3346052735726926</c:v>
                </c:pt>
                <c:pt idx="855">
                  <c:v>0.30172224543884868</c:v>
                </c:pt>
                <c:pt idx="856">
                  <c:v>0.34994025321088701</c:v>
                </c:pt>
                <c:pt idx="857">
                  <c:v>0.31164154970895852</c:v>
                </c:pt>
                <c:pt idx="858">
                  <c:v>0.2822730654537679</c:v>
                </c:pt>
                <c:pt idx="859">
                  <c:v>0.32332970787628129</c:v>
                </c:pt>
                <c:pt idx="860">
                  <c:v>0.39864103796848505</c:v>
                </c:pt>
                <c:pt idx="861">
                  <c:v>0.34132145461324659</c:v>
                </c:pt>
                <c:pt idx="862">
                  <c:v>0.43318778603416797</c:v>
                </c:pt>
                <c:pt idx="863">
                  <c:v>0.41453187442683348</c:v>
                </c:pt>
                <c:pt idx="864">
                  <c:v>0.35112171982172974</c:v>
                </c:pt>
                <c:pt idx="865">
                  <c:v>0.45538052643919141</c:v>
                </c:pt>
                <c:pt idx="866">
                  <c:v>0.39864103796848505</c:v>
                </c:pt>
                <c:pt idx="867">
                  <c:v>0.34132145461324659</c:v>
                </c:pt>
                <c:pt idx="868">
                  <c:v>0.43318778603416797</c:v>
                </c:pt>
                <c:pt idx="869">
                  <c:v>0.36198671874200006</c:v>
                </c:pt>
                <c:pt idx="870">
                  <c:v>0.3787445332389785</c:v>
                </c:pt>
                <c:pt idx="871">
                  <c:v>0.3928029189962623</c:v>
                </c:pt>
                <c:pt idx="872">
                  <c:v>0.29541893328517244</c:v>
                </c:pt>
                <c:pt idx="873">
                  <c:v>0.32927411284754915</c:v>
                </c:pt>
                <c:pt idx="874">
                  <c:v>0.420918769807685</c:v>
                </c:pt>
                <c:pt idx="875">
                  <c:v>0.42975999424689715</c:v>
                </c:pt>
                <c:pt idx="876">
                  <c:v>0.38911777968436023</c:v>
                </c:pt>
                <c:pt idx="877">
                  <c:v>0.34168097975514622</c:v>
                </c:pt>
                <c:pt idx="878">
                  <c:v>0.3309770681531119</c:v>
                </c:pt>
                <c:pt idx="879">
                  <c:v>0.36715237607931916</c:v>
                </c:pt>
                <c:pt idx="880">
                  <c:v>0.44622820380652273</c:v>
                </c:pt>
                <c:pt idx="881">
                  <c:v>0.4668696233482022</c:v>
                </c:pt>
                <c:pt idx="882">
                  <c:v>0.48546739786262533</c:v>
                </c:pt>
                <c:pt idx="883">
                  <c:v>0.46350992610111863</c:v>
                </c:pt>
                <c:pt idx="884">
                  <c:v>0.45748576810474784</c:v>
                </c:pt>
                <c:pt idx="885">
                  <c:v>0.51894287950371787</c:v>
                </c:pt>
                <c:pt idx="886">
                  <c:v>0.51909341351387928</c:v>
                </c:pt>
                <c:pt idx="887">
                  <c:v>0.48819033703101827</c:v>
                </c:pt>
                <c:pt idx="888">
                  <c:v>0.45080035456444101</c:v>
                </c:pt>
                <c:pt idx="889">
                  <c:v>0.43898987513619836</c:v>
                </c:pt>
                <c:pt idx="890">
                  <c:v>0.47025219933808032</c:v>
                </c:pt>
                <c:pt idx="891">
                  <c:v>0.24033984723732421</c:v>
                </c:pt>
                <c:pt idx="892">
                  <c:v>0.25368385686997724</c:v>
                </c:pt>
                <c:pt idx="893">
                  <c:v>0.26639320765429775</c:v>
                </c:pt>
                <c:pt idx="894">
                  <c:v>0.1405298910567159</c:v>
                </c:pt>
                <c:pt idx="895">
                  <c:v>0.21509014859428091</c:v>
                </c:pt>
                <c:pt idx="896">
                  <c:v>0.29226286909292354</c:v>
                </c:pt>
                <c:pt idx="897">
                  <c:v>0.31563446222728353</c:v>
                </c:pt>
                <c:pt idx="898">
                  <c:v>0.26391023363157246</c:v>
                </c:pt>
                <c:pt idx="899">
                  <c:v>0.22999902914983072</c:v>
                </c:pt>
                <c:pt idx="900">
                  <c:v>0.22922181716253542</c:v>
                </c:pt>
                <c:pt idx="901">
                  <c:v>0.2305734121596946</c:v>
                </c:pt>
                <c:pt idx="902">
                  <c:v>0.22741040910849089</c:v>
                </c:pt>
                <c:pt idx="903">
                  <c:v>0.23109648736737012</c:v>
                </c:pt>
                <c:pt idx="904">
                  <c:v>0.22791014545852892</c:v>
                </c:pt>
                <c:pt idx="905">
                  <c:v>0.23931711437410208</c:v>
                </c:pt>
                <c:pt idx="906">
                  <c:v>0.22596432834510305</c:v>
                </c:pt>
                <c:pt idx="907">
                  <c:v>0.18675866710188138</c:v>
                </c:pt>
                <c:pt idx="908">
                  <c:v>0.30357343624527977</c:v>
                </c:pt>
                <c:pt idx="909">
                  <c:v>0.30706752085754857</c:v>
                </c:pt>
                <c:pt idx="910">
                  <c:v>0.33550870633046181</c:v>
                </c:pt>
                <c:pt idx="911">
                  <c:v>0.37830222934134611</c:v>
                </c:pt>
                <c:pt idx="912">
                  <c:v>0.49195933892929578</c:v>
                </c:pt>
                <c:pt idx="913">
                  <c:v>0.4379905740910453</c:v>
                </c:pt>
                <c:pt idx="914">
                  <c:v>0.45447652369468761</c:v>
                </c:pt>
                <c:pt idx="915">
                  <c:v>0.43006923394958901</c:v>
                </c:pt>
                <c:pt idx="916">
                  <c:v>0.48026354587044257</c:v>
                </c:pt>
                <c:pt idx="917">
                  <c:v>0.48026354587044257</c:v>
                </c:pt>
                <c:pt idx="918">
                  <c:v>0.48026354587044257</c:v>
                </c:pt>
                <c:pt idx="919">
                  <c:v>0.50850619209946091</c:v>
                </c:pt>
                <c:pt idx="920">
                  <c:v>0.50850619209946091</c:v>
                </c:pt>
                <c:pt idx="921">
                  <c:v>0.50850619209946091</c:v>
                </c:pt>
                <c:pt idx="922">
                  <c:v>0.35805429838244468</c:v>
                </c:pt>
                <c:pt idx="923">
                  <c:v>0.32651397006642935</c:v>
                </c:pt>
                <c:pt idx="924">
                  <c:v>0.38171701114888373</c:v>
                </c:pt>
                <c:pt idx="925">
                  <c:v>0.33144575837205748</c:v>
                </c:pt>
                <c:pt idx="926">
                  <c:v>0.28983514322226256</c:v>
                </c:pt>
                <c:pt idx="927">
                  <c:v>0.36568517014009627</c:v>
                </c:pt>
                <c:pt idx="928">
                  <c:v>0.39483394226278823</c:v>
                </c:pt>
                <c:pt idx="929">
                  <c:v>0.41533179800146203</c:v>
                </c:pt>
                <c:pt idx="930">
                  <c:v>0.53149698274521029</c:v>
                </c:pt>
                <c:pt idx="931">
                  <c:v>0.54671004742209983</c:v>
                </c:pt>
                <c:pt idx="932">
                  <c:v>0.44169135187144143</c:v>
                </c:pt>
                <c:pt idx="933">
                  <c:v>0.58429211902339451</c:v>
                </c:pt>
                <c:pt idx="934">
                  <c:v>0.29382042930222069</c:v>
                </c:pt>
                <c:pt idx="935">
                  <c:v>0.18800483456769837</c:v>
                </c:pt>
                <c:pt idx="936">
                  <c:v>0.3357593744406297</c:v>
                </c:pt>
                <c:pt idx="937">
                  <c:v>0.23086110114317962</c:v>
                </c:pt>
                <c:pt idx="938">
                  <c:v>0.10759198658793803</c:v>
                </c:pt>
                <c:pt idx="939">
                  <c:v>0.27714599346254065</c:v>
                </c:pt>
                <c:pt idx="940">
                  <c:v>0.41429033567107648</c:v>
                </c:pt>
                <c:pt idx="941">
                  <c:v>0.37597538480204507</c:v>
                </c:pt>
                <c:pt idx="942">
                  <c:v>0.40476603705923125</c:v>
                </c:pt>
                <c:pt idx="943">
                  <c:v>0.38068416484735712</c:v>
                </c:pt>
                <c:pt idx="944">
                  <c:v>0.36667067425406535</c:v>
                </c:pt>
                <c:pt idx="945">
                  <c:v>0.35392255943515349</c:v>
                </c:pt>
                <c:pt idx="946">
                  <c:v>0.19105740549740574</c:v>
                </c:pt>
                <c:pt idx="947">
                  <c:v>0.15257134918981505</c:v>
                </c:pt>
                <c:pt idx="948">
                  <c:v>0.13360710502393272</c:v>
                </c:pt>
                <c:pt idx="949">
                  <c:v>0.16468912468528363</c:v>
                </c:pt>
                <c:pt idx="950">
                  <c:v>0.1731822910956296</c:v>
                </c:pt>
                <c:pt idx="951">
                  <c:v>0.17684602391811097</c:v>
                </c:pt>
                <c:pt idx="952">
                  <c:v>0.21758967334860768</c:v>
                </c:pt>
                <c:pt idx="953">
                  <c:v>0.15349283386415458</c:v>
                </c:pt>
                <c:pt idx="954">
                  <c:v>0.14800923452937342</c:v>
                </c:pt>
                <c:pt idx="955">
                  <c:v>8.9035008275037089E-2</c:v>
                </c:pt>
                <c:pt idx="956">
                  <c:v>0.20269932767781454</c:v>
                </c:pt>
                <c:pt idx="957">
                  <c:v>0.14546655302996467</c:v>
                </c:pt>
                <c:pt idx="958">
                  <c:v>7.4548172437960372E-2</c:v>
                </c:pt>
                <c:pt idx="959">
                  <c:v>0.21192978719181729</c:v>
                </c:pt>
                <c:pt idx="960">
                  <c:v>0.11660592925828342</c:v>
                </c:pt>
                <c:pt idx="961">
                  <c:v>0.10601196873546039</c:v>
                </c:pt>
                <c:pt idx="962">
                  <c:v>0.12240377788067677</c:v>
                </c:pt>
                <c:pt idx="963">
                  <c:v>0.15905749579292677</c:v>
                </c:pt>
                <c:pt idx="964">
                  <c:v>0.16624727782917581</c:v>
                </c:pt>
                <c:pt idx="965">
                  <c:v>0.14622366278860444</c:v>
                </c:pt>
                <c:pt idx="966">
                  <c:v>-4.4131994627973556E-2</c:v>
                </c:pt>
                <c:pt idx="967">
                  <c:v>-4.9828302412399529E-2</c:v>
                </c:pt>
                <c:pt idx="968">
                  <c:v>-4.8454967830851167E-2</c:v>
                </c:pt>
                <c:pt idx="969">
                  <c:v>-4.6588894405170486E-2</c:v>
                </c:pt>
                <c:pt idx="970">
                  <c:v>-9.7195009164340068E-2</c:v>
                </c:pt>
                <c:pt idx="971">
                  <c:v>-7.399591366341117E-2</c:v>
                </c:pt>
                <c:pt idx="972">
                  <c:v>-4.7345000750502825E-2</c:v>
                </c:pt>
                <c:pt idx="973">
                  <c:v>-2.2159403932246788E-2</c:v>
                </c:pt>
                <c:pt idx="974">
                  <c:v>-4.4814013637661271E-2</c:v>
                </c:pt>
                <c:pt idx="975">
                  <c:v>-7.1249533495028147E-2</c:v>
                </c:pt>
                <c:pt idx="976">
                  <c:v>-0.10522247244904108</c:v>
                </c:pt>
                <c:pt idx="977">
                  <c:v>-3.3243313209542678E-2</c:v>
                </c:pt>
                <c:pt idx="978">
                  <c:v>-6.9743000843916214E-2</c:v>
                </c:pt>
                <c:pt idx="979">
                  <c:v>-9.1478794246116102E-2</c:v>
                </c:pt>
                <c:pt idx="980">
                  <c:v>-4.1592336804179196E-2</c:v>
                </c:pt>
                <c:pt idx="981">
                  <c:v>-7.2465950612115457E-2</c:v>
                </c:pt>
                <c:pt idx="982">
                  <c:v>-0.15178090684447124</c:v>
                </c:pt>
                <c:pt idx="983">
                  <c:v>1.5903292219381572E-3</c:v>
                </c:pt>
                <c:pt idx="984">
                  <c:v>-6.2130897366329228E-2</c:v>
                </c:pt>
                <c:pt idx="985">
                  <c:v>-0.14177539380921644</c:v>
                </c:pt>
                <c:pt idx="986">
                  <c:v>1.220422699040174E-2</c:v>
                </c:pt>
                <c:pt idx="987">
                  <c:v>0.38792166499985198</c:v>
                </c:pt>
                <c:pt idx="988">
                  <c:v>0.3890125123891478</c:v>
                </c:pt>
                <c:pt idx="989">
                  <c:v>0.26033354023052552</c:v>
                </c:pt>
                <c:pt idx="990">
                  <c:v>0.25221937808852446</c:v>
                </c:pt>
                <c:pt idx="991">
                  <c:v>0.25898489084083703</c:v>
                </c:pt>
                <c:pt idx="992">
                  <c:v>0.25195972239637726</c:v>
                </c:pt>
                <c:pt idx="993">
                  <c:v>0.30072089338829433</c:v>
                </c:pt>
                <c:pt idx="994">
                  <c:v>0.28043219527746316</c:v>
                </c:pt>
                <c:pt idx="995">
                  <c:v>0.26244113893708387</c:v>
                </c:pt>
                <c:pt idx="996">
                  <c:v>0.28268923434601739</c:v>
                </c:pt>
                <c:pt idx="997">
                  <c:v>0.19234577066324113</c:v>
                </c:pt>
                <c:pt idx="998">
                  <c:v>0.19883235050032924</c:v>
                </c:pt>
                <c:pt idx="999">
                  <c:v>0.55010239092211433</c:v>
                </c:pt>
                <c:pt idx="1000">
                  <c:v>0.54943873802467735</c:v>
                </c:pt>
                <c:pt idx="1001">
                  <c:v>0.30813906778413591</c:v>
                </c:pt>
                <c:pt idx="1002">
                  <c:v>0.36996158829714526</c:v>
                </c:pt>
                <c:pt idx="1003">
                  <c:v>0.37037902670451306</c:v>
                </c:pt>
                <c:pt idx="1004">
                  <c:v>0.36843759816907823</c:v>
                </c:pt>
                <c:pt idx="1005">
                  <c:v>0.40098661231721527</c:v>
                </c:pt>
                <c:pt idx="1006">
                  <c:v>0.42368871987997814</c:v>
                </c:pt>
                <c:pt idx="1007">
                  <c:v>0.38979670145214163</c:v>
                </c:pt>
                <c:pt idx="1008">
                  <c:v>0.36861652945851175</c:v>
                </c:pt>
                <c:pt idx="1009">
                  <c:v>0.33165237066706049</c:v>
                </c:pt>
                <c:pt idx="1010">
                  <c:v>0.41614355344685605</c:v>
                </c:pt>
                <c:pt idx="1011">
                  <c:v>0.39980945343460517</c:v>
                </c:pt>
                <c:pt idx="1012">
                  <c:v>0.41634350750630267</c:v>
                </c:pt>
                <c:pt idx="1013">
                  <c:v>0.43831030313273339</c:v>
                </c:pt>
                <c:pt idx="1014">
                  <c:v>0.42117228341226043</c:v>
                </c:pt>
                <c:pt idx="1015">
                  <c:v>0.43576961809011105</c:v>
                </c:pt>
                <c:pt idx="1016">
                  <c:v>0.3056465218422218</c:v>
                </c:pt>
                <c:pt idx="1017">
                  <c:v>0.2940914900696337</c:v>
                </c:pt>
                <c:pt idx="1018">
                  <c:v>0.28185083664599792</c:v>
                </c:pt>
                <c:pt idx="1019">
                  <c:v>0.27593677767062985</c:v>
                </c:pt>
                <c:pt idx="1020">
                  <c:v>0.26920319731785125</c:v>
                </c:pt>
                <c:pt idx="1021">
                  <c:v>0.25575837194367418</c:v>
                </c:pt>
                <c:pt idx="1022">
                  <c:v>0.42876419055052828</c:v>
                </c:pt>
                <c:pt idx="1023">
                  <c:v>0.37510932026407118</c:v>
                </c:pt>
                <c:pt idx="1024">
                  <c:v>0.38735728061423141</c:v>
                </c:pt>
                <c:pt idx="1025">
                  <c:v>0.43951683327621516</c:v>
                </c:pt>
                <c:pt idx="1026">
                  <c:v>0.27487569883392088</c:v>
                </c:pt>
                <c:pt idx="1027">
                  <c:v>0.43970851116030324</c:v>
                </c:pt>
                <c:pt idx="1028">
                  <c:v>0.34728523013421247</c:v>
                </c:pt>
                <c:pt idx="1029">
                  <c:v>0.37700014532119558</c:v>
                </c:pt>
                <c:pt idx="1030">
                  <c:v>0.30702816522366982</c:v>
                </c:pt>
                <c:pt idx="1031">
                  <c:v>0.33011909799591138</c:v>
                </c:pt>
                <c:pt idx="1032">
                  <c:v>0.35684643835518465</c:v>
                </c:pt>
                <c:pt idx="1033">
                  <c:v>0.28877661720606879</c:v>
                </c:pt>
                <c:pt idx="1034">
                  <c:v>0.34887739895208336</c:v>
                </c:pt>
                <c:pt idx="1035">
                  <c:v>0.37462702394890396</c:v>
                </c:pt>
                <c:pt idx="1036">
                  <c:v>0.30998521699966497</c:v>
                </c:pt>
                <c:pt idx="1037">
                  <c:v>0.33758671113377248</c:v>
                </c:pt>
                <c:pt idx="1038">
                  <c:v>0.37623213735241795</c:v>
                </c:pt>
                <c:pt idx="1039">
                  <c:v>0.28181585641700779</c:v>
                </c:pt>
                <c:pt idx="1040">
                  <c:v>0.45033762810778488</c:v>
                </c:pt>
                <c:pt idx="1041">
                  <c:v>0.47648828577558577</c:v>
                </c:pt>
                <c:pt idx="1042">
                  <c:v>0.49695641413956571</c:v>
                </c:pt>
                <c:pt idx="1043">
                  <c:v>0.48192982799696876</c:v>
                </c:pt>
                <c:pt idx="1044">
                  <c:v>0.47464081164586769</c:v>
                </c:pt>
                <c:pt idx="1045">
                  <c:v>0.54909428237902203</c:v>
                </c:pt>
                <c:pt idx="1046">
                  <c:v>0.54632835300680505</c:v>
                </c:pt>
                <c:pt idx="1047">
                  <c:v>0.50942543342804314</c:v>
                </c:pt>
                <c:pt idx="1048">
                  <c:v>0.48121579458627362</c:v>
                </c:pt>
                <c:pt idx="1049">
                  <c:v>0.4207716485364637</c:v>
                </c:pt>
                <c:pt idx="1050">
                  <c:v>0.49418832964641279</c:v>
                </c:pt>
                <c:pt idx="1051">
                  <c:v>0.46331694134455076</c:v>
                </c:pt>
                <c:pt idx="1052">
                  <c:v>0.50158860161350849</c:v>
                </c:pt>
                <c:pt idx="1053">
                  <c:v>0.44093371773004586</c:v>
                </c:pt>
                <c:pt idx="1054">
                  <c:v>0.53591947194005429</c:v>
                </c:pt>
                <c:pt idx="1055">
                  <c:v>0.49766994836857359</c:v>
                </c:pt>
                <c:pt idx="1056">
                  <c:v>0.44320366657713717</c:v>
                </c:pt>
                <c:pt idx="1057">
                  <c:v>0.27654475507956333</c:v>
                </c:pt>
                <c:pt idx="1058">
                  <c:v>0.2794760444671146</c:v>
                </c:pt>
                <c:pt idx="1059">
                  <c:v>0.28430599440245186</c:v>
                </c:pt>
                <c:pt idx="1060">
                  <c:v>0.27218557886665551</c:v>
                </c:pt>
                <c:pt idx="1061">
                  <c:v>0.27583193040485421</c:v>
                </c:pt>
                <c:pt idx="1062">
                  <c:v>0.37629752797004706</c:v>
                </c:pt>
                <c:pt idx="1063">
                  <c:v>0.28901296263314996</c:v>
                </c:pt>
                <c:pt idx="1064">
                  <c:v>0.33366877850435089</c:v>
                </c:pt>
                <c:pt idx="1065">
                  <c:v>0.27808181705651136</c:v>
                </c:pt>
                <c:pt idx="1066">
                  <c:v>0.38400949331680784</c:v>
                </c:pt>
                <c:pt idx="1067">
                  <c:v>0.34276036306739832</c:v>
                </c:pt>
                <c:pt idx="1068">
                  <c:v>0.27273167817419069</c:v>
                </c:pt>
                <c:pt idx="1069">
                  <c:v>0.40542121174197265</c:v>
                </c:pt>
                <c:pt idx="1070">
                  <c:v>0.30255380960756634</c:v>
                </c:pt>
                <c:pt idx="1071">
                  <c:v>0.30405358424733903</c:v>
                </c:pt>
                <c:pt idx="1072">
                  <c:v>0.29042252239605426</c:v>
                </c:pt>
                <c:pt idx="1073">
                  <c:v>0.27055006642989915</c:v>
                </c:pt>
                <c:pt idx="1074">
                  <c:v>0.28018571776588297</c:v>
                </c:pt>
                <c:pt idx="1075">
                  <c:v>0.25184307520773458</c:v>
                </c:pt>
                <c:pt idx="1076">
                  <c:v>5.8837805507072051E-2</c:v>
                </c:pt>
                <c:pt idx="1077">
                  <c:v>6.4456006083363951E-2</c:v>
                </c:pt>
                <c:pt idx="1078">
                  <c:v>7.1739615612354243E-2</c:v>
                </c:pt>
                <c:pt idx="1079">
                  <c:v>2.735146800858481E-2</c:v>
                </c:pt>
                <c:pt idx="1080">
                  <c:v>3.2122656358728463E-2</c:v>
                </c:pt>
                <c:pt idx="1081">
                  <c:v>8.258332797018858E-2</c:v>
                </c:pt>
                <c:pt idx="1082">
                  <c:v>9.2522570607394591E-2</c:v>
                </c:pt>
                <c:pt idx="1083">
                  <c:v>7.3835707497164782E-2</c:v>
                </c:pt>
                <c:pt idx="1084">
                  <c:v>4.5708031488539962E-2</c:v>
                </c:pt>
                <c:pt idx="1085">
                  <c:v>5.1834197794141335E-2</c:v>
                </c:pt>
                <c:pt idx="1086">
                  <c:v>2.0960533243916373E-2</c:v>
                </c:pt>
                <c:pt idx="1087">
                  <c:v>0.28010595096269464</c:v>
                </c:pt>
                <c:pt idx="1088">
                  <c:v>0.30272082338873496</c:v>
                </c:pt>
                <c:pt idx="1089">
                  <c:v>0.32751175584288655</c:v>
                </c:pt>
                <c:pt idx="1090">
                  <c:v>0.46713688985689406</c:v>
                </c:pt>
                <c:pt idx="1091">
                  <c:v>0.37324427460726101</c:v>
                </c:pt>
                <c:pt idx="1092">
                  <c:v>0.39807266717743134</c:v>
                </c:pt>
                <c:pt idx="1093">
                  <c:v>0.35093450404717313</c:v>
                </c:pt>
                <c:pt idx="1094">
                  <c:v>0.43026244962285393</c:v>
                </c:pt>
                <c:pt idx="1095">
                  <c:v>0.44237060099050851</c:v>
                </c:pt>
                <c:pt idx="1096">
                  <c:v>0.35489876913178159</c:v>
                </c:pt>
                <c:pt idx="1097">
                  <c:v>0.37130212822074088</c:v>
                </c:pt>
                <c:pt idx="1098">
                  <c:v>0.39346888915205874</c:v>
                </c:pt>
                <c:pt idx="1099">
                  <c:v>0.40583175738547722</c:v>
                </c:pt>
                <c:pt idx="1100">
                  <c:v>0.37974086477979296</c:v>
                </c:pt>
                <c:pt idx="1101">
                  <c:v>0.4007039925379533</c:v>
                </c:pt>
                <c:pt idx="1102">
                  <c:v>0.42856480226086646</c:v>
                </c:pt>
                <c:pt idx="1103">
                  <c:v>0.43419458270721917</c:v>
                </c:pt>
                <c:pt idx="1104">
                  <c:v>0.41286575171542317</c:v>
                </c:pt>
                <c:pt idx="1105">
                  <c:v>0.38978966188480063</c:v>
                </c:pt>
                <c:pt idx="1106">
                  <c:v>0.38277606766409422</c:v>
                </c:pt>
                <c:pt idx="1107">
                  <c:v>0.40540948113113229</c:v>
                </c:pt>
                <c:pt idx="1108">
                  <c:v>0.27283974659320892</c:v>
                </c:pt>
                <c:pt idx="1109">
                  <c:v>0.28184585236403903</c:v>
                </c:pt>
                <c:pt idx="1110">
                  <c:v>0.3220893897138587</c:v>
                </c:pt>
                <c:pt idx="1111">
                  <c:v>0.45831758488901281</c:v>
                </c:pt>
                <c:pt idx="1112">
                  <c:v>0.33926131309288238</c:v>
                </c:pt>
                <c:pt idx="1113">
                  <c:v>0.36174335863101065</c:v>
                </c:pt>
                <c:pt idx="1114">
                  <c:v>0.36466361166274197</c:v>
                </c:pt>
                <c:pt idx="1115">
                  <c:v>0.42250517831681395</c:v>
                </c:pt>
                <c:pt idx="1116">
                  <c:v>0.45112922240359565</c:v>
                </c:pt>
                <c:pt idx="1117">
                  <c:v>0.30033738966447149</c:v>
                </c:pt>
                <c:pt idx="1118">
                  <c:v>0.30535572586132931</c:v>
                </c:pt>
                <c:pt idx="1119">
                  <c:v>0.33157594253598216</c:v>
                </c:pt>
                <c:pt idx="1120">
                  <c:v>0.24138343350985617</c:v>
                </c:pt>
                <c:pt idx="1121">
                  <c:v>0.2294025300700967</c:v>
                </c:pt>
                <c:pt idx="1122">
                  <c:v>0.22848014380369178</c:v>
                </c:pt>
                <c:pt idx="1123">
                  <c:v>0.18914715508892338</c:v>
                </c:pt>
                <c:pt idx="1124">
                  <c:v>0.28248718877744589</c:v>
                </c:pt>
                <c:pt idx="1125">
                  <c:v>0.37657828035870711</c:v>
                </c:pt>
                <c:pt idx="1126">
                  <c:v>0.40833475270583258</c:v>
                </c:pt>
                <c:pt idx="1127">
                  <c:v>0.31478667234924673</c:v>
                </c:pt>
                <c:pt idx="1128">
                  <c:v>0.47672395094759118</c:v>
                </c:pt>
                <c:pt idx="1129">
                  <c:v>0.31369460700056573</c:v>
                </c:pt>
                <c:pt idx="1130">
                  <c:v>0.34213862927033756</c:v>
                </c:pt>
                <c:pt idx="1131">
                  <c:v>0.34997683431989346</c:v>
                </c:pt>
                <c:pt idx="1132">
                  <c:v>0.32098847766799293</c:v>
                </c:pt>
                <c:pt idx="1133">
                  <c:v>0.20265149117874046</c:v>
                </c:pt>
                <c:pt idx="1134">
                  <c:v>0.35001415624413162</c:v>
                </c:pt>
                <c:pt idx="1135">
                  <c:v>0.35380824449378517</c:v>
                </c:pt>
                <c:pt idx="1136">
                  <c:v>0.33814529083855027</c:v>
                </c:pt>
                <c:pt idx="1137">
                  <c:v>0.28808184120251623</c:v>
                </c:pt>
                <c:pt idx="1138">
                  <c:v>0.2677539584072412</c:v>
                </c:pt>
                <c:pt idx="1139">
                  <c:v>0.30217487424318656</c:v>
                </c:pt>
                <c:pt idx="1140">
                  <c:v>0.27418448627790143</c:v>
                </c:pt>
                <c:pt idx="1141">
                  <c:v>0.26335949161150629</c:v>
                </c:pt>
                <c:pt idx="1142">
                  <c:v>0.2751438550279679</c:v>
                </c:pt>
                <c:pt idx="1143">
                  <c:v>0.32770297889098798</c:v>
                </c:pt>
                <c:pt idx="1144">
                  <c:v>0.27677099301466057</c:v>
                </c:pt>
                <c:pt idx="1145">
                  <c:v>0.37577629094326898</c:v>
                </c:pt>
                <c:pt idx="1146">
                  <c:v>0.33270028294427711</c:v>
                </c:pt>
                <c:pt idx="1147">
                  <c:v>0.27739699923533967</c:v>
                </c:pt>
                <c:pt idx="1148">
                  <c:v>0.38475979201093119</c:v>
                </c:pt>
                <c:pt idx="1149">
                  <c:v>0.25037056358928828</c:v>
                </c:pt>
                <c:pt idx="1150">
                  <c:v>0.24314535291406739</c:v>
                </c:pt>
                <c:pt idx="1151">
                  <c:v>0.27386758027504643</c:v>
                </c:pt>
                <c:pt idx="1152">
                  <c:v>0.28397643143376883</c:v>
                </c:pt>
                <c:pt idx="1153">
                  <c:v>0.38514938018188977</c:v>
                </c:pt>
                <c:pt idx="1154">
                  <c:v>0.29630379421830605</c:v>
                </c:pt>
                <c:pt idx="1155">
                  <c:v>0.41350728340337894</c:v>
                </c:pt>
                <c:pt idx="1156">
                  <c:v>0.30975813068817276</c:v>
                </c:pt>
                <c:pt idx="1157">
                  <c:v>0.33871530252444487</c:v>
                </c:pt>
                <c:pt idx="1158">
                  <c:v>0.29458616599094145</c:v>
                </c:pt>
                <c:pt idx="1159">
                  <c:v>0.37541577014691158</c:v>
                </c:pt>
                <c:pt idx="1160">
                  <c:v>0.34378523123219645</c:v>
                </c:pt>
                <c:pt idx="1161">
                  <c:v>0.3144896784675984</c:v>
                </c:pt>
                <c:pt idx="1162">
                  <c:v>0.36491982516802746</c:v>
                </c:pt>
                <c:pt idx="1163">
                  <c:v>0.27376240384191686</c:v>
                </c:pt>
                <c:pt idx="1164">
                  <c:v>0.15984601128868525</c:v>
                </c:pt>
                <c:pt idx="1165">
                  <c:v>0.37629393989878246</c:v>
                </c:pt>
                <c:pt idx="1166">
                  <c:v>0.27492783187828268</c:v>
                </c:pt>
                <c:pt idx="1167">
                  <c:v>0.16642285165085388</c:v>
                </c:pt>
                <c:pt idx="1168">
                  <c:v>0.37094731169309486</c:v>
                </c:pt>
                <c:pt idx="1169">
                  <c:v>0.43993070070380147</c:v>
                </c:pt>
                <c:pt idx="1170">
                  <c:v>0.42831507513939338</c:v>
                </c:pt>
                <c:pt idx="1171">
                  <c:v>0.41709215416589879</c:v>
                </c:pt>
                <c:pt idx="1172">
                  <c:v>0.4503718060649804</c:v>
                </c:pt>
                <c:pt idx="1173">
                  <c:v>0.39298436941657694</c:v>
                </c:pt>
                <c:pt idx="1174">
                  <c:v>0.46197760993025644</c:v>
                </c:pt>
                <c:pt idx="1175">
                  <c:v>0.51074054410157477</c:v>
                </c:pt>
                <c:pt idx="1176">
                  <c:v>0.40795890780416039</c:v>
                </c:pt>
                <c:pt idx="1177">
                  <c:v>0.42631898512761496</c:v>
                </c:pt>
                <c:pt idx="1178">
                  <c:v>0.3283537439128994</c:v>
                </c:pt>
                <c:pt idx="1179">
                  <c:v>0.48571173990946637</c:v>
                </c:pt>
                <c:pt idx="1180">
                  <c:v>0.41849844436824246</c:v>
                </c:pt>
                <c:pt idx="1181">
                  <c:v>0.31298057597253731</c:v>
                </c:pt>
                <c:pt idx="1182">
                  <c:v>0.47889368232465207</c:v>
                </c:pt>
                <c:pt idx="1183">
                  <c:v>0.41266754857248633</c:v>
                </c:pt>
                <c:pt idx="1184">
                  <c:v>0.32677545744846354</c:v>
                </c:pt>
                <c:pt idx="1185">
                  <c:v>0.48196423543511796</c:v>
                </c:pt>
                <c:pt idx="1186">
                  <c:v>0.4092728917989204</c:v>
                </c:pt>
                <c:pt idx="1187">
                  <c:v>0.32562438065171678</c:v>
                </c:pt>
                <c:pt idx="1188">
                  <c:v>0.47535556541413365</c:v>
                </c:pt>
                <c:pt idx="1189">
                  <c:v>0.40530826317135038</c:v>
                </c:pt>
                <c:pt idx="1190">
                  <c:v>0.3866165779327928</c:v>
                </c:pt>
                <c:pt idx="1191">
                  <c:v>0.39927932309510483</c:v>
                </c:pt>
                <c:pt idx="1192">
                  <c:v>0.42782174637877246</c:v>
                </c:pt>
                <c:pt idx="1193">
                  <c:v>0.5527279897512547</c:v>
                </c:pt>
                <c:pt idx="1194">
                  <c:v>0.41745720897609773</c:v>
                </c:pt>
                <c:pt idx="1195">
                  <c:v>0.44771620849684812</c:v>
                </c:pt>
                <c:pt idx="1196">
                  <c:v>0.40641471294325676</c:v>
                </c:pt>
                <c:pt idx="1197">
                  <c:v>0.53333196650171044</c:v>
                </c:pt>
                <c:pt idx="1198">
                  <c:v>0.54027039083114525</c:v>
                </c:pt>
                <c:pt idx="1199">
                  <c:v>0.49877606559509291</c:v>
                </c:pt>
                <c:pt idx="1200">
                  <c:v>0.54947806792852893</c:v>
                </c:pt>
                <c:pt idx="1201">
                  <c:v>0.56230767838417894</c:v>
                </c:pt>
                <c:pt idx="1202">
                  <c:v>0.49661091150012965</c:v>
                </c:pt>
                <c:pt idx="1203">
                  <c:v>0.43954880989726869</c:v>
                </c:pt>
                <c:pt idx="1204">
                  <c:v>0.39192460740970286</c:v>
                </c:pt>
                <c:pt idx="1205">
                  <c:v>0.46660252566921373</c:v>
                </c:pt>
                <c:pt idx="1206">
                  <c:v>0.40184655499142163</c:v>
                </c:pt>
                <c:pt idx="1207">
                  <c:v>0.35215957978110773</c:v>
                </c:pt>
                <c:pt idx="1208">
                  <c:v>0.43670972118506496</c:v>
                </c:pt>
                <c:pt idx="1209">
                  <c:v>0.41925848630232154</c:v>
                </c:pt>
                <c:pt idx="1210">
                  <c:v>0.43359673780289243</c:v>
                </c:pt>
                <c:pt idx="1211">
                  <c:v>0.45482268944098514</c:v>
                </c:pt>
                <c:pt idx="1212">
                  <c:v>0.43958975496614361</c:v>
                </c:pt>
                <c:pt idx="1213">
                  <c:v>0.37136608794013559</c:v>
                </c:pt>
                <c:pt idx="1214">
                  <c:v>0.4076858748519101</c:v>
                </c:pt>
                <c:pt idx="1215">
                  <c:v>0.46214358894195179</c:v>
                </c:pt>
                <c:pt idx="1216">
                  <c:v>0.44494107726336274</c:v>
                </c:pt>
                <c:pt idx="1217">
                  <c:v>0.46963298611197202</c:v>
                </c:pt>
                <c:pt idx="1218">
                  <c:v>0.40440629903572006</c:v>
                </c:pt>
                <c:pt idx="1219">
                  <c:v>0.38405359493822266</c:v>
                </c:pt>
                <c:pt idx="1220">
                  <c:v>0.41036556751047953</c:v>
                </c:pt>
                <c:pt idx="1221">
                  <c:v>0.37658263831164485</c:v>
                </c:pt>
                <c:pt idx="1222">
                  <c:v>0.3564321138453645</c:v>
                </c:pt>
                <c:pt idx="1223">
                  <c:v>0.38298727575564118</c:v>
                </c:pt>
                <c:pt idx="1224">
                  <c:v>0.47206763917872524</c:v>
                </c:pt>
                <c:pt idx="1225">
                  <c:v>0.43554256547834302</c:v>
                </c:pt>
                <c:pt idx="1226">
                  <c:v>0.48728566317050709</c:v>
                </c:pt>
                <c:pt idx="1227">
                  <c:v>0.47910946337611554</c:v>
                </c:pt>
                <c:pt idx="1228">
                  <c:v>0.45102837558084991</c:v>
                </c:pt>
                <c:pt idx="1229">
                  <c:v>0.4831971339464699</c:v>
                </c:pt>
                <c:pt idx="1230">
                  <c:v>0.31360270451688238</c:v>
                </c:pt>
                <c:pt idx="1231">
                  <c:v>0.26895791035268507</c:v>
                </c:pt>
                <c:pt idx="1232">
                  <c:v>0.14964690589477997</c:v>
                </c:pt>
                <c:pt idx="1233">
                  <c:v>0.31224398588745345</c:v>
                </c:pt>
                <c:pt idx="1234">
                  <c:v>0.29187132845507363</c:v>
                </c:pt>
                <c:pt idx="1235">
                  <c:v>0.37659793333850389</c:v>
                </c:pt>
                <c:pt idx="1236">
                  <c:v>0.31432561664109204</c:v>
                </c:pt>
                <c:pt idx="1237">
                  <c:v>0.18859573042578504</c:v>
                </c:pt>
                <c:pt idx="1238">
                  <c:v>0.36108857923773136</c:v>
                </c:pt>
                <c:pt idx="1239">
                  <c:v>0.35493106392137919</c:v>
                </c:pt>
                <c:pt idx="1240">
                  <c:v>-0.15381317023866228</c:v>
                </c:pt>
              </c:numCache>
            </c:numRef>
          </c:yVal>
          <c:smooth val="0"/>
        </c:ser>
        <c:ser>
          <c:idx val="1"/>
          <c:order val="3"/>
          <c:tx>
            <c:v>Global listed real estate (global/regional)</c:v>
          </c:tx>
          <c:spPr>
            <a:ln w="28575">
              <a:noFill/>
            </a:ln>
          </c:spPr>
          <c:marker>
            <c:symbol val="plus"/>
            <c:size val="7"/>
            <c:spPr>
              <a:noFill/>
              <a:ln>
                <a:solidFill>
                  <a:srgbClr val="99CC00"/>
                </a:solidFill>
                <a:prstDash val="solid"/>
              </a:ln>
            </c:spPr>
          </c:marker>
          <c:xVal>
            <c:numRef>
              <c:f>Statistics!$O$8:$O$19</c:f>
              <c:numCache>
                <c:formatCode>0.0%</c:formatCode>
                <c:ptCount val="12"/>
                <c:pt idx="0">
                  <c:v>0.53647247257846675</c:v>
                </c:pt>
                <c:pt idx="1">
                  <c:v>0.64975533585517198</c:v>
                </c:pt>
                <c:pt idx="2">
                  <c:v>0.67332455573872985</c:v>
                </c:pt>
                <c:pt idx="3">
                  <c:v>0.60236901498853834</c:v>
                </c:pt>
                <c:pt idx="4">
                  <c:v>0.56450102873590757</c:v>
                </c:pt>
                <c:pt idx="5">
                  <c:v>0.54348534124057024</c:v>
                </c:pt>
                <c:pt idx="6">
                  <c:v>0.59664591951419277</c:v>
                </c:pt>
                <c:pt idx="7">
                  <c:v>0.62459416942003676</c:v>
                </c:pt>
                <c:pt idx="8">
                  <c:v>0.66113673726345334</c:v>
                </c:pt>
                <c:pt idx="9">
                  <c:v>0.64630239909507614</c:v>
                </c:pt>
                <c:pt idx="10">
                  <c:v>0.53104274148173225</c:v>
                </c:pt>
                <c:pt idx="11">
                  <c:v>0.60377610123002967</c:v>
                </c:pt>
              </c:numCache>
            </c:numRef>
          </c:xVal>
          <c:yVal>
            <c:numRef>
              <c:f>Statistics!$N$8:$N$19</c:f>
              <c:numCache>
                <c:formatCode>0.000</c:formatCode>
                <c:ptCount val="12"/>
                <c:pt idx="0">
                  <c:v>0.16393161445207241</c:v>
                </c:pt>
                <c:pt idx="1">
                  <c:v>0.27465455240935538</c:v>
                </c:pt>
                <c:pt idx="2">
                  <c:v>0.3342779528578621</c:v>
                </c:pt>
                <c:pt idx="3">
                  <c:v>0.27234455062860191</c:v>
                </c:pt>
                <c:pt idx="4">
                  <c:v>0.22460452129551264</c:v>
                </c:pt>
                <c:pt idx="5">
                  <c:v>0.2693562855201726</c:v>
                </c:pt>
                <c:pt idx="6">
                  <c:v>0.28146751433249556</c:v>
                </c:pt>
                <c:pt idx="7">
                  <c:v>0.36252687359056551</c:v>
                </c:pt>
                <c:pt idx="8">
                  <c:v>0.35991382865969945</c:v>
                </c:pt>
                <c:pt idx="9">
                  <c:v>0.27190936949946087</c:v>
                </c:pt>
                <c:pt idx="10">
                  <c:v>0.32929525230994638</c:v>
                </c:pt>
                <c:pt idx="11">
                  <c:v>0.51559815691441435</c:v>
                </c:pt>
              </c:numCache>
            </c:numRef>
          </c:yVal>
          <c:smooth val="0"/>
        </c:ser>
        <c:ser>
          <c:idx val="2"/>
          <c:order val="4"/>
          <c:tx>
            <c:v>Global listed real estate (non-U.S. country)</c:v>
          </c:tx>
          <c:spPr>
            <a:ln w="28575">
              <a:noFill/>
            </a:ln>
          </c:spPr>
          <c:marker>
            <c:symbol val="x"/>
            <c:size val="6"/>
            <c:spPr>
              <a:noFill/>
              <a:ln>
                <a:solidFill>
                  <a:srgbClr val="99CC00"/>
                </a:solidFill>
                <a:prstDash val="solid"/>
              </a:ln>
            </c:spPr>
          </c:marker>
          <c:xVal>
            <c:numRef>
              <c:f>Statistics!$O$20:$O$33</c:f>
              <c:numCache>
                <c:formatCode>0.0%</c:formatCode>
                <c:ptCount val="14"/>
                <c:pt idx="0">
                  <c:v>0.59526500193286858</c:v>
                </c:pt>
                <c:pt idx="1">
                  <c:v>0.35106630485047519</c:v>
                </c:pt>
                <c:pt idx="2">
                  <c:v>0.49012103011744002</c:v>
                </c:pt>
                <c:pt idx="3">
                  <c:v>0.44312065001773998</c:v>
                </c:pt>
                <c:pt idx="4">
                  <c:v>0.39436576034441945</c:v>
                </c:pt>
                <c:pt idx="5">
                  <c:v>0.52962134103581893</c:v>
                </c:pt>
                <c:pt idx="6">
                  <c:v>0.40404238674193454</c:v>
                </c:pt>
                <c:pt idx="7">
                  <c:v>0.2996488367214481</c:v>
                </c:pt>
                <c:pt idx="8">
                  <c:v>0.51531476141012</c:v>
                </c:pt>
                <c:pt idx="9">
                  <c:v>0.58441982849302143</c:v>
                </c:pt>
                <c:pt idx="10">
                  <c:v>0.52871686433915888</c:v>
                </c:pt>
                <c:pt idx="11">
                  <c:v>0.39236207388587296</c:v>
                </c:pt>
                <c:pt idx="12">
                  <c:v>0.28801454411763522</c:v>
                </c:pt>
                <c:pt idx="13">
                  <c:v>0.51522791269453427</c:v>
                </c:pt>
              </c:numCache>
            </c:numRef>
          </c:xVal>
          <c:yVal>
            <c:numRef>
              <c:f>Statistics!$N$20:$N$33</c:f>
              <c:numCache>
                <c:formatCode>0.000</c:formatCode>
                <c:ptCount val="14"/>
                <c:pt idx="0">
                  <c:v>0.43962048872775739</c:v>
                </c:pt>
                <c:pt idx="1">
                  <c:v>0.17201231540613382</c:v>
                </c:pt>
                <c:pt idx="2">
                  <c:v>5.9853839536485896E-2</c:v>
                </c:pt>
                <c:pt idx="3">
                  <c:v>0.49221121767832438</c:v>
                </c:pt>
                <c:pt idx="4">
                  <c:v>0.18120433359576943</c:v>
                </c:pt>
                <c:pt idx="5">
                  <c:v>0.37928349051407817</c:v>
                </c:pt>
                <c:pt idx="6">
                  <c:v>0.13870642209979978</c:v>
                </c:pt>
                <c:pt idx="7">
                  <c:v>0.14689819217219563</c:v>
                </c:pt>
                <c:pt idx="8">
                  <c:v>0.21671718508444734</c:v>
                </c:pt>
                <c:pt idx="9">
                  <c:v>0.37383665184769921</c:v>
                </c:pt>
                <c:pt idx="10">
                  <c:v>0.24689310226668237</c:v>
                </c:pt>
                <c:pt idx="11">
                  <c:v>0.14385146968570817</c:v>
                </c:pt>
                <c:pt idx="12">
                  <c:v>0.38594546365705323</c:v>
                </c:pt>
                <c:pt idx="13">
                  <c:v>0.18563119189544489</c:v>
                </c:pt>
              </c:numCache>
            </c:numRef>
          </c:yVal>
          <c:smooth val="0"/>
        </c:ser>
        <c:ser>
          <c:idx val="5"/>
          <c:order val="5"/>
          <c:tx>
            <c:v>80% of global stocks</c:v>
          </c:tx>
          <c:spPr>
            <a:ln w="28575">
              <a:noFill/>
            </a:ln>
          </c:spPr>
          <c:marker>
            <c:symbol val="plus"/>
            <c:size val="5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Statistics!$AC$39:$AC$40</c:f>
              <c:numCache>
                <c:formatCode>General</c:formatCode>
                <c:ptCount val="2"/>
                <c:pt idx="0">
                  <c:v>0.50831868515381107</c:v>
                </c:pt>
                <c:pt idx="1">
                  <c:v>0.90019397128995626</c:v>
                </c:pt>
              </c:numCache>
            </c:numRef>
          </c:xVal>
          <c:yVal>
            <c:numRef>
              <c:f>Statistics!$AB$39:$AB$40</c:f>
              <c:numCache>
                <c:formatCode>General</c:formatCode>
                <c:ptCount val="2"/>
                <c:pt idx="0">
                  <c:v>0.14016053245480975</c:v>
                </c:pt>
                <c:pt idx="1">
                  <c:v>0.4623362326539614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08"/>
        <c:axId val="10541696"/>
      </c:scatterChart>
      <c:valAx>
        <c:axId val="1053900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Correlation with Dow Jones Total Market</a:t>
                </a:r>
              </a:p>
            </c:rich>
          </c:tx>
          <c:layout>
            <c:manualLayout>
              <c:xMode val="edge"/>
              <c:yMode val="edge"/>
              <c:x val="0.34471018483877125"/>
              <c:y val="0.8627867386332375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541696"/>
        <c:crosses val="autoZero"/>
        <c:crossBetween val="midCat"/>
      </c:valAx>
      <c:valAx>
        <c:axId val="10541696"/>
        <c:scaling>
          <c:orientation val="minMax"/>
          <c:max val="0.8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Sharpe ratio</a:t>
                </a:r>
              </a:p>
            </c:rich>
          </c:tx>
          <c:layout>
            <c:manualLayout>
              <c:xMode val="edge"/>
              <c:yMode val="edge"/>
              <c:x val="2.7303777016932373E-2"/>
              <c:y val="0.42203785046396919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539008"/>
        <c:crossesAt val="-0.1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2.3890804889815827E-2"/>
          <c:y val="0.92099885593861253"/>
          <c:w val="0.9505127374019583"/>
          <c:h val="6.4449129873808103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6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B3E990AA-7F29-4410-B73D-F515BFF14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2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04A-3655-4433-AE07-CBB457246D11}" type="slidenum">
              <a:rPr lang="en-US"/>
              <a:pPr/>
              <a:t>1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 Similar to the chart I reviewed earlier on in my presentation; however this looks at diversification and risk adjusted returns using global investments.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Again, the story remains intact with REITs offering the combination of high risk adjusted returns and low correlation to the broader equity market.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What is interesting, however is that investment in US REITs offer more diversification benefit to a domestic portfolio than simply adding global stocks</a:t>
            </a:r>
          </a:p>
          <a:p>
            <a:pPr lvl="1">
              <a:buFontTx/>
              <a:buChar char="•"/>
            </a:pPr>
            <a:r>
              <a:rPr lang="en-US"/>
              <a:t>Correlation of global stocks to the US Equity market is generally clustered between 60-80%.</a:t>
            </a:r>
          </a:p>
          <a:p>
            <a:pPr lvl="1">
              <a:buFontTx/>
              <a:buChar char="•"/>
            </a:pPr>
            <a:endParaRPr lang="en-US"/>
          </a:p>
          <a:p>
            <a:pPr lvl="1">
              <a:buFontTx/>
              <a:buChar char="•"/>
            </a:pPr>
            <a:r>
              <a:rPr lang="en-US"/>
              <a:t>The blue squares are domestic REIT benchmarks and the pink squares are global listed real estate, including non-us.  Again, you have low correlations, for both domestic REITs and global listed real estate, </a:t>
            </a:r>
          </a:p>
          <a:p>
            <a:pPr lvl="2">
              <a:buFontTx/>
              <a:buChar char="•"/>
            </a:pPr>
            <a:r>
              <a:rPr lang="en-US"/>
              <a:t>but again, surprisingly, the correlations aren’t any lower when you look at global listed properties then when you look at domestic REITs.  </a:t>
            </a:r>
          </a:p>
          <a:p>
            <a:pPr lvl="1">
              <a:buFontTx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51F32-99CE-4669-AAA5-D638849B79E8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5E-7994-491C-A996-57FA38E062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142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33AEA-43F4-4A7E-AFF0-82A06DBF83A1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61BA9-F51E-45E6-B7D0-733A87E28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4430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FED9E-2DF2-4F21-BC13-8B1FA7DACABC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4E272-AD94-4A6D-A10C-0D15C3705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1955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A3D68E-B8A1-4ECC-AE13-F9D0570BEF84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39670-DD3D-4320-B251-0ABC3D6C45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7714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6135BC-5124-4420-8813-39895EEB59F5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EE51A-3922-4664-8668-999E71D48D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3586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2C150-3E81-4A98-8E82-B468EE1C3AC1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1E69F-E6BA-49A3-923D-FE16BF943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8728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2865D-8AFF-450F-B985-24A5FE5A2CEE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17931-A60A-452B-9497-B0388D472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97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81B42-B04C-4B64-A50C-9085425292C6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DAF8D-4021-4DB9-82E0-1A7B70EBB9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550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C9B548-2F38-4267-9552-0F06B02D8E6E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7B033-D636-46ED-B8D4-CCD245642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8615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5209FE-EF4C-4848-80DE-EC93F166D0AA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38E78-B4C6-4210-8F30-6C1A57552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2151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27CCF0-0D67-4E24-B266-9F43090F5610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C2EC5-E2C3-4A59-8D38-63286D7AA6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04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 pitchFamily="18" charset="0"/>
              </a:defRPr>
            </a:lvl1pPr>
          </a:lstStyle>
          <a:p>
            <a:fld id="{73FE721C-66F8-4F10-9C0A-F8A96243CB1E}" type="datetime1">
              <a:rPr lang="en-US"/>
              <a:pPr/>
              <a:t>11/1/2013</a:t>
            </a:fld>
            <a:endParaRPr lang="en-US"/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pic>
        <p:nvPicPr>
          <p:cNvPr id="360456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4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1"/>
                </a:solidFill>
              </a:defRPr>
            </a:lvl1pPr>
          </a:lstStyle>
          <a:p>
            <a:fld id="{553C04CC-4C91-4A10-85F3-FCE3A6432C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138461"/>
              </p:ext>
            </p:extLst>
          </p:nvPr>
        </p:nvGraphicFramePr>
        <p:xfrm>
          <a:off x="530225" y="914401"/>
          <a:ext cx="6632575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5EF8-6556-4570-B5C7-71D92316C1DE}" type="slidenum">
              <a:rPr lang="en-US">
                <a:latin typeface="+mn-lt"/>
              </a:rPr>
              <a:pPr/>
              <a:t>1</a:t>
            </a:fld>
            <a:endParaRPr lang="en-US">
              <a:latin typeface="+mn-lt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457200" y="6324600"/>
            <a:ext cx="7391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solidFill>
                  <a:schemeClr val="bg1"/>
                </a:solidFill>
                <a:latin typeface="+mn-lt"/>
                <a:cs typeface="Tahoma" charset="0"/>
              </a:rPr>
              <a:t>Note: Based on monthly returns.  Benchmarks with negative Sharpe ratios are not shown. The top and bottom of the box encompass the middle 80% of stock benchmarks by Sharpe ratio; the sides of the box encompass the middle 80% of stock benchmarks by correlation coefficient.  Source: NAREIT® analysis of data from Interactive Data Pricing and Reference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Tahoma" charset="0"/>
              </a:rPr>
              <a:t>Data accessed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Tahoma" charset="0"/>
              </a:rPr>
              <a:t>through </a:t>
            </a:r>
            <a:r>
              <a:rPr lang="en-US" sz="800" dirty="0" err="1">
                <a:solidFill>
                  <a:schemeClr val="bg1"/>
                </a:solidFill>
                <a:latin typeface="+mn-lt"/>
                <a:cs typeface="Tahoma" charset="0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+mn-lt"/>
                <a:cs typeface="Tahom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800" dirty="0">
              <a:solidFill>
                <a:schemeClr val="bg1"/>
              </a:solidFill>
              <a:latin typeface="+mn-lt"/>
              <a:cs typeface="Tahoma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+mn-lt"/>
              </a:rPr>
              <a:t>Real Estate in a Global Equity Portfolio</a:t>
            </a: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000" b="1" dirty="0">
                <a:solidFill>
                  <a:schemeClr val="accent2"/>
                </a:solidFill>
                <a:latin typeface="+mn-lt"/>
              </a:rPr>
              <a:t>Risk-Adjusted Performance and Diversification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7010400" y="1752600"/>
            <a:ext cx="1981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300">
                <a:latin typeface="+mn-lt"/>
              </a:rPr>
              <a:t>Publicly traded commercial real estate contributes strong risk adjusted returns and diversification to a global equity portfolio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300">
                <a:latin typeface="+mn-lt"/>
              </a:rPr>
              <a:t>Low correlation between domestic and global / regional REIT indexes creates additional diversification benefit within the real estate asset class</a:t>
            </a:r>
          </a:p>
        </p:txBody>
      </p:sp>
      <p:sp>
        <p:nvSpPr>
          <p:cNvPr id="361496" name="Rectangle 24"/>
          <p:cNvSpPr>
            <a:spLocks noChangeArrowheads="1"/>
          </p:cNvSpPr>
          <p:nvPr/>
        </p:nvSpPr>
        <p:spPr bwMode="auto">
          <a:xfrm>
            <a:off x="4038600" y="3251987"/>
            <a:ext cx="2286000" cy="147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1904998" y="3037674"/>
            <a:ext cx="506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latin typeface="+mn-lt"/>
              </a:rPr>
              <a:t>Nigeria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1447798" y="3817142"/>
            <a:ext cx="5762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latin typeface="+mn-lt"/>
              </a:rPr>
              <a:t>Pakistan</a:t>
            </a:r>
          </a:p>
        </p:txBody>
      </p:sp>
      <p:sp>
        <p:nvSpPr>
          <p:cNvPr id="361517" name="Text Box 45"/>
          <p:cNvSpPr txBox="1">
            <a:spLocks noChangeArrowheads="1"/>
          </p:cNvSpPr>
          <p:nvPr/>
        </p:nvSpPr>
        <p:spPr bwMode="auto">
          <a:xfrm>
            <a:off x="2209800" y="3602829"/>
            <a:ext cx="4968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latin typeface="+mn-lt"/>
              </a:rPr>
              <a:t>Jordan</a:t>
            </a:r>
          </a:p>
        </p:txBody>
      </p: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2819400" y="3558115"/>
            <a:ext cx="711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folHlink"/>
                </a:solidFill>
                <a:latin typeface="+mn-lt"/>
              </a:rPr>
              <a:t>Switzerland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18381</TotalTime>
  <Words>297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559</cp:revision>
  <dcterms:created xsi:type="dcterms:W3CDTF">2008-01-10T20:16:51Z</dcterms:created>
  <dcterms:modified xsi:type="dcterms:W3CDTF">2013-11-01T15:34:17Z</dcterms:modified>
</cp:coreProperties>
</file>