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271" r:id="rId2"/>
  </p:sldIdLst>
  <p:sldSz cx="9144000" cy="6858000" type="screen4x3"/>
  <p:notesSz cx="7010400" cy="92964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9900"/>
    <a:srgbClr val="FF0000"/>
    <a:srgbClr val="99FF33"/>
    <a:srgbClr val="0000FF"/>
    <a:srgbClr val="800080"/>
    <a:srgbClr val="009999"/>
    <a:srgbClr val="65AFC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797" autoAdjust="0"/>
    <p:restoredTop sz="99808" autoAdjust="0"/>
  </p:normalViewPr>
  <p:slideViewPr>
    <p:cSldViewPr>
      <p:cViewPr>
        <p:scale>
          <a:sx n="100" d="100"/>
          <a:sy n="100" d="100"/>
        </p:scale>
        <p:origin x="-2142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40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54223433242507"/>
          <c:y val="7.0175438596491224E-2"/>
          <c:w val="0.82697547683923711"/>
          <c:h val="0.80116959064327486"/>
        </c:manualLayout>
      </c:layout>
      <c:lineChart>
        <c:grouping val="standard"/>
        <c:varyColors val="0"/>
        <c:ser>
          <c:idx val="1"/>
          <c:order val="0"/>
          <c:spPr>
            <a:ln w="30863">
              <a:solidFill>
                <a:srgbClr val="99CC00"/>
              </a:solidFill>
              <a:prstDash val="solid"/>
            </a:ln>
          </c:spPr>
          <c:marker>
            <c:symbol val="none"/>
          </c:marker>
          <c:cat>
            <c:numRef>
              <c:f>Sheet1!$A$10:$A$280</c:f>
              <c:numCache>
                <c:formatCode>[$-409]mmm\-yy;@</c:formatCode>
                <c:ptCount val="271"/>
                <c:pt idx="0">
                  <c:v>33269</c:v>
                </c:pt>
                <c:pt idx="1">
                  <c:v>33297</c:v>
                </c:pt>
                <c:pt idx="2">
                  <c:v>33328</c:v>
                </c:pt>
                <c:pt idx="3">
                  <c:v>33358</c:v>
                </c:pt>
                <c:pt idx="4">
                  <c:v>33389</c:v>
                </c:pt>
                <c:pt idx="5">
                  <c:v>33419</c:v>
                </c:pt>
                <c:pt idx="6">
                  <c:v>33450</c:v>
                </c:pt>
                <c:pt idx="7">
                  <c:v>33481</c:v>
                </c:pt>
                <c:pt idx="8">
                  <c:v>33511</c:v>
                </c:pt>
                <c:pt idx="9">
                  <c:v>33542</c:v>
                </c:pt>
                <c:pt idx="10">
                  <c:v>33572</c:v>
                </c:pt>
                <c:pt idx="11">
                  <c:v>33603</c:v>
                </c:pt>
                <c:pt idx="12">
                  <c:v>33634</c:v>
                </c:pt>
                <c:pt idx="13">
                  <c:v>33663</c:v>
                </c:pt>
                <c:pt idx="14">
                  <c:v>33694</c:v>
                </c:pt>
                <c:pt idx="15">
                  <c:v>33724</c:v>
                </c:pt>
                <c:pt idx="16">
                  <c:v>33755</c:v>
                </c:pt>
                <c:pt idx="17">
                  <c:v>33785</c:v>
                </c:pt>
                <c:pt idx="18">
                  <c:v>33816</c:v>
                </c:pt>
                <c:pt idx="19">
                  <c:v>33847</c:v>
                </c:pt>
                <c:pt idx="20">
                  <c:v>33877</c:v>
                </c:pt>
                <c:pt idx="21">
                  <c:v>33908</c:v>
                </c:pt>
                <c:pt idx="22">
                  <c:v>33938</c:v>
                </c:pt>
                <c:pt idx="23">
                  <c:v>33969</c:v>
                </c:pt>
                <c:pt idx="24">
                  <c:v>34000</c:v>
                </c:pt>
                <c:pt idx="25">
                  <c:v>34028</c:v>
                </c:pt>
                <c:pt idx="26">
                  <c:v>34059</c:v>
                </c:pt>
                <c:pt idx="27">
                  <c:v>34089</c:v>
                </c:pt>
                <c:pt idx="28">
                  <c:v>34120</c:v>
                </c:pt>
                <c:pt idx="29">
                  <c:v>34150</c:v>
                </c:pt>
                <c:pt idx="30">
                  <c:v>34181</c:v>
                </c:pt>
                <c:pt idx="31">
                  <c:v>34212</c:v>
                </c:pt>
                <c:pt idx="32">
                  <c:v>34242</c:v>
                </c:pt>
                <c:pt idx="33">
                  <c:v>34273</c:v>
                </c:pt>
                <c:pt idx="34">
                  <c:v>34303</c:v>
                </c:pt>
                <c:pt idx="35">
                  <c:v>34334</c:v>
                </c:pt>
                <c:pt idx="36">
                  <c:v>34365</c:v>
                </c:pt>
                <c:pt idx="37">
                  <c:v>34393</c:v>
                </c:pt>
                <c:pt idx="38">
                  <c:v>34424</c:v>
                </c:pt>
                <c:pt idx="39">
                  <c:v>34454</c:v>
                </c:pt>
                <c:pt idx="40">
                  <c:v>34485</c:v>
                </c:pt>
                <c:pt idx="41">
                  <c:v>34515</c:v>
                </c:pt>
                <c:pt idx="42">
                  <c:v>34546</c:v>
                </c:pt>
                <c:pt idx="43">
                  <c:v>34577</c:v>
                </c:pt>
                <c:pt idx="44">
                  <c:v>34607</c:v>
                </c:pt>
                <c:pt idx="45">
                  <c:v>34638</c:v>
                </c:pt>
                <c:pt idx="46">
                  <c:v>34668</c:v>
                </c:pt>
                <c:pt idx="47">
                  <c:v>34699</c:v>
                </c:pt>
                <c:pt idx="48">
                  <c:v>34730</c:v>
                </c:pt>
                <c:pt idx="49">
                  <c:v>34758</c:v>
                </c:pt>
                <c:pt idx="50">
                  <c:v>34789</c:v>
                </c:pt>
                <c:pt idx="51">
                  <c:v>34819</c:v>
                </c:pt>
                <c:pt idx="52">
                  <c:v>34850</c:v>
                </c:pt>
                <c:pt idx="53">
                  <c:v>34880</c:v>
                </c:pt>
                <c:pt idx="54">
                  <c:v>34911</c:v>
                </c:pt>
                <c:pt idx="55">
                  <c:v>34942</c:v>
                </c:pt>
                <c:pt idx="56">
                  <c:v>34972</c:v>
                </c:pt>
                <c:pt idx="57">
                  <c:v>35003</c:v>
                </c:pt>
                <c:pt idx="58">
                  <c:v>35033</c:v>
                </c:pt>
                <c:pt idx="59">
                  <c:v>35064</c:v>
                </c:pt>
                <c:pt idx="60">
                  <c:v>35095</c:v>
                </c:pt>
                <c:pt idx="61">
                  <c:v>35124</c:v>
                </c:pt>
                <c:pt idx="62">
                  <c:v>35155</c:v>
                </c:pt>
                <c:pt idx="63">
                  <c:v>35185</c:v>
                </c:pt>
                <c:pt idx="64">
                  <c:v>35216</c:v>
                </c:pt>
                <c:pt idx="65">
                  <c:v>35246</c:v>
                </c:pt>
                <c:pt idx="66">
                  <c:v>35277</c:v>
                </c:pt>
                <c:pt idx="67">
                  <c:v>35308</c:v>
                </c:pt>
                <c:pt idx="68">
                  <c:v>35338</c:v>
                </c:pt>
                <c:pt idx="69">
                  <c:v>35369</c:v>
                </c:pt>
                <c:pt idx="70">
                  <c:v>35399</c:v>
                </c:pt>
                <c:pt idx="71">
                  <c:v>35430</c:v>
                </c:pt>
                <c:pt idx="72">
                  <c:v>35461</c:v>
                </c:pt>
                <c:pt idx="73">
                  <c:v>35489</c:v>
                </c:pt>
                <c:pt idx="74">
                  <c:v>35520</c:v>
                </c:pt>
                <c:pt idx="75">
                  <c:v>35550</c:v>
                </c:pt>
                <c:pt idx="76">
                  <c:v>35581</c:v>
                </c:pt>
                <c:pt idx="77">
                  <c:v>35611</c:v>
                </c:pt>
                <c:pt idx="78">
                  <c:v>35642</c:v>
                </c:pt>
                <c:pt idx="79">
                  <c:v>35673</c:v>
                </c:pt>
                <c:pt idx="80">
                  <c:v>35703</c:v>
                </c:pt>
                <c:pt idx="81">
                  <c:v>35734</c:v>
                </c:pt>
                <c:pt idx="82">
                  <c:v>35764</c:v>
                </c:pt>
                <c:pt idx="83">
                  <c:v>35795</c:v>
                </c:pt>
                <c:pt idx="84">
                  <c:v>35826</c:v>
                </c:pt>
                <c:pt idx="85">
                  <c:v>35854</c:v>
                </c:pt>
                <c:pt idx="86">
                  <c:v>35885</c:v>
                </c:pt>
                <c:pt idx="87">
                  <c:v>35915</c:v>
                </c:pt>
                <c:pt idx="88">
                  <c:v>35946</c:v>
                </c:pt>
                <c:pt idx="89">
                  <c:v>35976</c:v>
                </c:pt>
                <c:pt idx="90">
                  <c:v>36007</c:v>
                </c:pt>
                <c:pt idx="91">
                  <c:v>36038</c:v>
                </c:pt>
                <c:pt idx="92">
                  <c:v>36068</c:v>
                </c:pt>
                <c:pt idx="93">
                  <c:v>36099</c:v>
                </c:pt>
                <c:pt idx="94">
                  <c:v>36129</c:v>
                </c:pt>
                <c:pt idx="95">
                  <c:v>36160</c:v>
                </c:pt>
                <c:pt idx="96">
                  <c:v>36191</c:v>
                </c:pt>
                <c:pt idx="97">
                  <c:v>36219</c:v>
                </c:pt>
                <c:pt idx="98">
                  <c:v>36250</c:v>
                </c:pt>
                <c:pt idx="99">
                  <c:v>36280</c:v>
                </c:pt>
                <c:pt idx="100">
                  <c:v>36311</c:v>
                </c:pt>
                <c:pt idx="101">
                  <c:v>36341</c:v>
                </c:pt>
                <c:pt idx="102">
                  <c:v>36372</c:v>
                </c:pt>
                <c:pt idx="103">
                  <c:v>36403</c:v>
                </c:pt>
                <c:pt idx="104">
                  <c:v>36433</c:v>
                </c:pt>
                <c:pt idx="105">
                  <c:v>36464</c:v>
                </c:pt>
                <c:pt idx="106">
                  <c:v>36494</c:v>
                </c:pt>
                <c:pt idx="107">
                  <c:v>36525</c:v>
                </c:pt>
                <c:pt idx="108">
                  <c:v>36556</c:v>
                </c:pt>
                <c:pt idx="109">
                  <c:v>36585</c:v>
                </c:pt>
                <c:pt idx="110">
                  <c:v>36616</c:v>
                </c:pt>
                <c:pt idx="111">
                  <c:v>36646</c:v>
                </c:pt>
                <c:pt idx="112">
                  <c:v>36677</c:v>
                </c:pt>
                <c:pt idx="113">
                  <c:v>36707</c:v>
                </c:pt>
                <c:pt idx="114">
                  <c:v>36738</c:v>
                </c:pt>
                <c:pt idx="115">
                  <c:v>36769</c:v>
                </c:pt>
                <c:pt idx="116">
                  <c:v>36799</c:v>
                </c:pt>
                <c:pt idx="117">
                  <c:v>36830</c:v>
                </c:pt>
                <c:pt idx="118">
                  <c:v>36860</c:v>
                </c:pt>
                <c:pt idx="119">
                  <c:v>36891</c:v>
                </c:pt>
                <c:pt idx="120">
                  <c:v>36922</c:v>
                </c:pt>
                <c:pt idx="121">
                  <c:v>36950</c:v>
                </c:pt>
                <c:pt idx="122">
                  <c:v>36981</c:v>
                </c:pt>
                <c:pt idx="123">
                  <c:v>37011</c:v>
                </c:pt>
                <c:pt idx="124">
                  <c:v>37042</c:v>
                </c:pt>
                <c:pt idx="125">
                  <c:v>37072</c:v>
                </c:pt>
                <c:pt idx="126">
                  <c:v>37103</c:v>
                </c:pt>
                <c:pt idx="127">
                  <c:v>37134</c:v>
                </c:pt>
                <c:pt idx="128">
                  <c:v>37164</c:v>
                </c:pt>
                <c:pt idx="129">
                  <c:v>37195</c:v>
                </c:pt>
                <c:pt idx="130">
                  <c:v>37225</c:v>
                </c:pt>
                <c:pt idx="131">
                  <c:v>37256</c:v>
                </c:pt>
                <c:pt idx="132">
                  <c:v>37287</c:v>
                </c:pt>
                <c:pt idx="133">
                  <c:v>37315</c:v>
                </c:pt>
                <c:pt idx="134">
                  <c:v>37346</c:v>
                </c:pt>
                <c:pt idx="135">
                  <c:v>37376</c:v>
                </c:pt>
                <c:pt idx="136">
                  <c:v>37407</c:v>
                </c:pt>
                <c:pt idx="137">
                  <c:v>37437</c:v>
                </c:pt>
                <c:pt idx="138">
                  <c:v>37468</c:v>
                </c:pt>
                <c:pt idx="139">
                  <c:v>37499</c:v>
                </c:pt>
                <c:pt idx="140">
                  <c:v>37529</c:v>
                </c:pt>
                <c:pt idx="141">
                  <c:v>37560</c:v>
                </c:pt>
                <c:pt idx="142">
                  <c:v>37590</c:v>
                </c:pt>
                <c:pt idx="143">
                  <c:v>37621</c:v>
                </c:pt>
                <c:pt idx="144">
                  <c:v>37652</c:v>
                </c:pt>
                <c:pt idx="145">
                  <c:v>37680</c:v>
                </c:pt>
                <c:pt idx="146">
                  <c:v>37711</c:v>
                </c:pt>
                <c:pt idx="147">
                  <c:v>37741</c:v>
                </c:pt>
                <c:pt idx="148">
                  <c:v>37772</c:v>
                </c:pt>
                <c:pt idx="149">
                  <c:v>37802</c:v>
                </c:pt>
                <c:pt idx="150">
                  <c:v>37833</c:v>
                </c:pt>
                <c:pt idx="151">
                  <c:v>37864</c:v>
                </c:pt>
                <c:pt idx="152">
                  <c:v>37894</c:v>
                </c:pt>
                <c:pt idx="153">
                  <c:v>37925</c:v>
                </c:pt>
                <c:pt idx="154">
                  <c:v>37955</c:v>
                </c:pt>
                <c:pt idx="155">
                  <c:v>37986</c:v>
                </c:pt>
                <c:pt idx="156">
                  <c:v>38017</c:v>
                </c:pt>
                <c:pt idx="157">
                  <c:v>38046</c:v>
                </c:pt>
                <c:pt idx="158">
                  <c:v>38077</c:v>
                </c:pt>
                <c:pt idx="159">
                  <c:v>38107</c:v>
                </c:pt>
                <c:pt idx="160">
                  <c:v>38138</c:v>
                </c:pt>
                <c:pt idx="161">
                  <c:v>38168</c:v>
                </c:pt>
                <c:pt idx="162">
                  <c:v>38199</c:v>
                </c:pt>
                <c:pt idx="163">
                  <c:v>38230</c:v>
                </c:pt>
                <c:pt idx="164">
                  <c:v>38260</c:v>
                </c:pt>
                <c:pt idx="165">
                  <c:v>38291</c:v>
                </c:pt>
                <c:pt idx="166">
                  <c:v>38321</c:v>
                </c:pt>
                <c:pt idx="167">
                  <c:v>38352</c:v>
                </c:pt>
                <c:pt idx="168">
                  <c:v>38383</c:v>
                </c:pt>
                <c:pt idx="169">
                  <c:v>38411</c:v>
                </c:pt>
                <c:pt idx="170">
                  <c:v>38442</c:v>
                </c:pt>
                <c:pt idx="171">
                  <c:v>38472</c:v>
                </c:pt>
                <c:pt idx="172">
                  <c:v>38503</c:v>
                </c:pt>
                <c:pt idx="173">
                  <c:v>38533</c:v>
                </c:pt>
                <c:pt idx="174">
                  <c:v>38564</c:v>
                </c:pt>
                <c:pt idx="175">
                  <c:v>38595</c:v>
                </c:pt>
                <c:pt idx="176">
                  <c:v>38625</c:v>
                </c:pt>
                <c:pt idx="177">
                  <c:v>38656</c:v>
                </c:pt>
                <c:pt idx="178">
                  <c:v>38686</c:v>
                </c:pt>
                <c:pt idx="179">
                  <c:v>38716</c:v>
                </c:pt>
                <c:pt idx="180">
                  <c:v>38748</c:v>
                </c:pt>
                <c:pt idx="181">
                  <c:v>38776</c:v>
                </c:pt>
                <c:pt idx="182">
                  <c:v>38807</c:v>
                </c:pt>
                <c:pt idx="183">
                  <c:v>38837</c:v>
                </c:pt>
                <c:pt idx="184">
                  <c:v>38868</c:v>
                </c:pt>
                <c:pt idx="185">
                  <c:v>38898</c:v>
                </c:pt>
                <c:pt idx="186">
                  <c:v>38929</c:v>
                </c:pt>
                <c:pt idx="187">
                  <c:v>38960</c:v>
                </c:pt>
                <c:pt idx="188">
                  <c:v>38990</c:v>
                </c:pt>
                <c:pt idx="189">
                  <c:v>39021</c:v>
                </c:pt>
                <c:pt idx="190">
                  <c:v>39051</c:v>
                </c:pt>
                <c:pt idx="191">
                  <c:v>39082</c:v>
                </c:pt>
                <c:pt idx="192">
                  <c:v>39113</c:v>
                </c:pt>
                <c:pt idx="193">
                  <c:v>39141</c:v>
                </c:pt>
                <c:pt idx="194">
                  <c:v>39172</c:v>
                </c:pt>
                <c:pt idx="195">
                  <c:v>39202</c:v>
                </c:pt>
                <c:pt idx="196">
                  <c:v>39233</c:v>
                </c:pt>
                <c:pt idx="197">
                  <c:v>39263</c:v>
                </c:pt>
                <c:pt idx="198">
                  <c:v>39294</c:v>
                </c:pt>
                <c:pt idx="199">
                  <c:v>39325</c:v>
                </c:pt>
                <c:pt idx="200">
                  <c:v>39355</c:v>
                </c:pt>
                <c:pt idx="201">
                  <c:v>39386</c:v>
                </c:pt>
                <c:pt idx="202">
                  <c:v>39416</c:v>
                </c:pt>
                <c:pt idx="203">
                  <c:v>39447</c:v>
                </c:pt>
                <c:pt idx="204">
                  <c:v>39478</c:v>
                </c:pt>
                <c:pt idx="205">
                  <c:v>39507</c:v>
                </c:pt>
                <c:pt idx="206">
                  <c:v>39538</c:v>
                </c:pt>
                <c:pt idx="207">
                  <c:v>39568</c:v>
                </c:pt>
                <c:pt idx="208">
                  <c:v>39599</c:v>
                </c:pt>
                <c:pt idx="209">
                  <c:v>39629</c:v>
                </c:pt>
                <c:pt idx="210">
                  <c:v>39660</c:v>
                </c:pt>
                <c:pt idx="211">
                  <c:v>39691</c:v>
                </c:pt>
                <c:pt idx="212">
                  <c:v>39721</c:v>
                </c:pt>
                <c:pt idx="213">
                  <c:v>39752</c:v>
                </c:pt>
                <c:pt idx="214">
                  <c:v>39782</c:v>
                </c:pt>
                <c:pt idx="215">
                  <c:v>39813</c:v>
                </c:pt>
                <c:pt idx="216">
                  <c:v>39844</c:v>
                </c:pt>
                <c:pt idx="217">
                  <c:v>39872</c:v>
                </c:pt>
                <c:pt idx="218">
                  <c:v>39903</c:v>
                </c:pt>
                <c:pt idx="219">
                  <c:v>39933</c:v>
                </c:pt>
                <c:pt idx="220">
                  <c:v>39964</c:v>
                </c:pt>
                <c:pt idx="221">
                  <c:v>39994</c:v>
                </c:pt>
                <c:pt idx="222">
                  <c:v>40025</c:v>
                </c:pt>
                <c:pt idx="223">
                  <c:v>40056</c:v>
                </c:pt>
                <c:pt idx="224">
                  <c:v>40086</c:v>
                </c:pt>
                <c:pt idx="225">
                  <c:v>40117</c:v>
                </c:pt>
                <c:pt idx="226">
                  <c:v>40147</c:v>
                </c:pt>
                <c:pt idx="227">
                  <c:v>40178</c:v>
                </c:pt>
                <c:pt idx="228">
                  <c:v>40209</c:v>
                </c:pt>
                <c:pt idx="229">
                  <c:v>40237</c:v>
                </c:pt>
                <c:pt idx="230">
                  <c:v>40268</c:v>
                </c:pt>
                <c:pt idx="231">
                  <c:v>40298</c:v>
                </c:pt>
                <c:pt idx="232">
                  <c:v>40329</c:v>
                </c:pt>
                <c:pt idx="233">
                  <c:v>40359</c:v>
                </c:pt>
                <c:pt idx="234">
                  <c:v>40390</c:v>
                </c:pt>
                <c:pt idx="235">
                  <c:v>40421</c:v>
                </c:pt>
                <c:pt idx="236">
                  <c:v>40451</c:v>
                </c:pt>
                <c:pt idx="237">
                  <c:v>40482</c:v>
                </c:pt>
                <c:pt idx="238">
                  <c:v>40512</c:v>
                </c:pt>
                <c:pt idx="239">
                  <c:v>40543</c:v>
                </c:pt>
                <c:pt idx="240">
                  <c:v>40574</c:v>
                </c:pt>
                <c:pt idx="241">
                  <c:v>40602</c:v>
                </c:pt>
                <c:pt idx="242">
                  <c:v>40633</c:v>
                </c:pt>
                <c:pt idx="243">
                  <c:v>40663</c:v>
                </c:pt>
                <c:pt idx="244">
                  <c:v>40694</c:v>
                </c:pt>
                <c:pt idx="245">
                  <c:v>40724</c:v>
                </c:pt>
                <c:pt idx="246">
                  <c:v>40755</c:v>
                </c:pt>
                <c:pt idx="247">
                  <c:v>40786</c:v>
                </c:pt>
                <c:pt idx="248">
                  <c:v>40816</c:v>
                </c:pt>
                <c:pt idx="249">
                  <c:v>40847</c:v>
                </c:pt>
                <c:pt idx="250">
                  <c:v>40877</c:v>
                </c:pt>
                <c:pt idx="251">
                  <c:v>40908</c:v>
                </c:pt>
                <c:pt idx="252">
                  <c:v>40939</c:v>
                </c:pt>
                <c:pt idx="253">
                  <c:v>40968</c:v>
                </c:pt>
                <c:pt idx="254">
                  <c:v>40999</c:v>
                </c:pt>
                <c:pt idx="255">
                  <c:v>41029</c:v>
                </c:pt>
                <c:pt idx="256">
                  <c:v>41060</c:v>
                </c:pt>
                <c:pt idx="257">
                  <c:v>41090</c:v>
                </c:pt>
                <c:pt idx="258">
                  <c:v>41121</c:v>
                </c:pt>
                <c:pt idx="259">
                  <c:v>41152</c:v>
                </c:pt>
                <c:pt idx="260">
                  <c:v>41182</c:v>
                </c:pt>
                <c:pt idx="261">
                  <c:v>41213</c:v>
                </c:pt>
                <c:pt idx="262">
                  <c:v>41243</c:v>
                </c:pt>
                <c:pt idx="263">
                  <c:v>41274</c:v>
                </c:pt>
                <c:pt idx="264">
                  <c:v>41305</c:v>
                </c:pt>
                <c:pt idx="265">
                  <c:v>41333</c:v>
                </c:pt>
                <c:pt idx="266">
                  <c:v>41364</c:v>
                </c:pt>
                <c:pt idx="267">
                  <c:v>41394</c:v>
                </c:pt>
                <c:pt idx="268">
                  <c:v>41425</c:v>
                </c:pt>
                <c:pt idx="269">
                  <c:v>41455</c:v>
                </c:pt>
                <c:pt idx="270">
                  <c:v>41456</c:v>
                </c:pt>
              </c:numCache>
            </c:numRef>
          </c:cat>
          <c:val>
            <c:numRef>
              <c:f>Sheet1!$B$10:$B$280</c:f>
              <c:numCache>
                <c:formatCode>General</c:formatCode>
                <c:ptCount val="271"/>
                <c:pt idx="0">
                  <c:v>11.307969999999999</c:v>
                </c:pt>
                <c:pt idx="1">
                  <c:v>15.159090000000001</c:v>
                </c:pt>
                <c:pt idx="2">
                  <c:v>15.59051</c:v>
                </c:pt>
                <c:pt idx="3">
                  <c:v>15.391999999999999</c:v>
                </c:pt>
                <c:pt idx="4">
                  <c:v>16.201000000000001</c:v>
                </c:pt>
                <c:pt idx="5">
                  <c:v>16.495000000000001</c:v>
                </c:pt>
                <c:pt idx="6">
                  <c:v>15.618180000000001</c:v>
                </c:pt>
                <c:pt idx="7">
                  <c:v>17.068739999999998</c:v>
                </c:pt>
                <c:pt idx="8">
                  <c:v>17.2882</c:v>
                </c:pt>
                <c:pt idx="9">
                  <c:v>21.18111</c:v>
                </c:pt>
                <c:pt idx="10">
                  <c:v>23.382069999999999</c:v>
                </c:pt>
                <c:pt idx="11">
                  <c:v>24.516760000000001</c:v>
                </c:pt>
                <c:pt idx="12">
                  <c:v>27.780139999999999</c:v>
                </c:pt>
                <c:pt idx="13">
                  <c:v>29.832280000000001</c:v>
                </c:pt>
                <c:pt idx="14">
                  <c:v>21.06841</c:v>
                </c:pt>
                <c:pt idx="15">
                  <c:v>19.844390000000001</c:v>
                </c:pt>
                <c:pt idx="16">
                  <c:v>19.063580000000002</c:v>
                </c:pt>
                <c:pt idx="17">
                  <c:v>20.563790000000001</c:v>
                </c:pt>
                <c:pt idx="18">
                  <c:v>27.441389999999998</c:v>
                </c:pt>
                <c:pt idx="19">
                  <c:v>27.18552</c:v>
                </c:pt>
                <c:pt idx="20">
                  <c:v>22.58839</c:v>
                </c:pt>
                <c:pt idx="21">
                  <c:v>22.754159999999999</c:v>
                </c:pt>
                <c:pt idx="22">
                  <c:v>30.01369</c:v>
                </c:pt>
                <c:pt idx="23">
                  <c:v>33.45402</c:v>
                </c:pt>
                <c:pt idx="24">
                  <c:v>38.584000000000003</c:v>
                </c:pt>
                <c:pt idx="25">
                  <c:v>64.16</c:v>
                </c:pt>
                <c:pt idx="26">
                  <c:v>48.991999999999997</c:v>
                </c:pt>
                <c:pt idx="27">
                  <c:v>56.286000000000001</c:v>
                </c:pt>
                <c:pt idx="28">
                  <c:v>62.451000000000001</c:v>
                </c:pt>
                <c:pt idx="29">
                  <c:v>53.176000000000002</c:v>
                </c:pt>
                <c:pt idx="30">
                  <c:v>58.941000000000003</c:v>
                </c:pt>
                <c:pt idx="31">
                  <c:v>103.08799999999999</c:v>
                </c:pt>
                <c:pt idx="32">
                  <c:v>76.147000000000006</c:v>
                </c:pt>
                <c:pt idx="33">
                  <c:v>63.472000000000001</c:v>
                </c:pt>
                <c:pt idx="34">
                  <c:v>61.02</c:v>
                </c:pt>
                <c:pt idx="35">
                  <c:v>63.698999999999998</c:v>
                </c:pt>
                <c:pt idx="36">
                  <c:v>104.685</c:v>
                </c:pt>
                <c:pt idx="37">
                  <c:v>134.869</c:v>
                </c:pt>
                <c:pt idx="38">
                  <c:v>124.264</c:v>
                </c:pt>
                <c:pt idx="39">
                  <c:v>94.832999999999998</c:v>
                </c:pt>
                <c:pt idx="40">
                  <c:v>77.61</c:v>
                </c:pt>
                <c:pt idx="41">
                  <c:v>78.733999999999995</c:v>
                </c:pt>
                <c:pt idx="42">
                  <c:v>114.877</c:v>
                </c:pt>
                <c:pt idx="43">
                  <c:v>87.736999999999995</c:v>
                </c:pt>
                <c:pt idx="44">
                  <c:v>85.588999999999999</c:v>
                </c:pt>
                <c:pt idx="45">
                  <c:v>96.06</c:v>
                </c:pt>
                <c:pt idx="46">
                  <c:v>102.22</c:v>
                </c:pt>
                <c:pt idx="47">
                  <c:v>109.29300000000001</c:v>
                </c:pt>
                <c:pt idx="48">
                  <c:v>76.316999999999993</c:v>
                </c:pt>
                <c:pt idx="49">
                  <c:v>99.924000000000007</c:v>
                </c:pt>
                <c:pt idx="50">
                  <c:v>85.896000000000001</c:v>
                </c:pt>
                <c:pt idx="51">
                  <c:v>84.823999999999998</c:v>
                </c:pt>
                <c:pt idx="52">
                  <c:v>130.49</c:v>
                </c:pt>
                <c:pt idx="53">
                  <c:v>123.825</c:v>
                </c:pt>
                <c:pt idx="54">
                  <c:v>110.458</c:v>
                </c:pt>
                <c:pt idx="55">
                  <c:v>108.611</c:v>
                </c:pt>
                <c:pt idx="56">
                  <c:v>110.782</c:v>
                </c:pt>
                <c:pt idx="57">
                  <c:v>115.98099999999999</c:v>
                </c:pt>
                <c:pt idx="58">
                  <c:v>115.53400000000001</c:v>
                </c:pt>
                <c:pt idx="59">
                  <c:v>141.50200000000001</c:v>
                </c:pt>
                <c:pt idx="60">
                  <c:v>138.38399999999999</c:v>
                </c:pt>
                <c:pt idx="61">
                  <c:v>155.53399999999999</c:v>
                </c:pt>
                <c:pt idx="62">
                  <c:v>150.19399999999999</c:v>
                </c:pt>
                <c:pt idx="63">
                  <c:v>148.142</c:v>
                </c:pt>
                <c:pt idx="64">
                  <c:v>151.31399999999999</c:v>
                </c:pt>
                <c:pt idx="65">
                  <c:v>159.83600000000001</c:v>
                </c:pt>
                <c:pt idx="66">
                  <c:v>161.364</c:v>
                </c:pt>
                <c:pt idx="67">
                  <c:v>196.56</c:v>
                </c:pt>
                <c:pt idx="68">
                  <c:v>189.03299999999999</c:v>
                </c:pt>
                <c:pt idx="69">
                  <c:v>244.809</c:v>
                </c:pt>
                <c:pt idx="70">
                  <c:v>231.00399999999999</c:v>
                </c:pt>
                <c:pt idx="71">
                  <c:v>263.35199999999998</c:v>
                </c:pt>
                <c:pt idx="72">
                  <c:v>326.76400000000001</c:v>
                </c:pt>
                <c:pt idx="73">
                  <c:v>285.76</c:v>
                </c:pt>
                <c:pt idx="74">
                  <c:v>302.17099999999999</c:v>
                </c:pt>
                <c:pt idx="75">
                  <c:v>253.53200000000001</c:v>
                </c:pt>
                <c:pt idx="76">
                  <c:v>236.34899999999999</c:v>
                </c:pt>
                <c:pt idx="77">
                  <c:v>287.72800000000001</c:v>
                </c:pt>
                <c:pt idx="78">
                  <c:v>358.60599999999999</c:v>
                </c:pt>
                <c:pt idx="79">
                  <c:v>317.15499999999997</c:v>
                </c:pt>
                <c:pt idx="80">
                  <c:v>417.44499999999999</c:v>
                </c:pt>
                <c:pt idx="81">
                  <c:v>469.17200000000003</c:v>
                </c:pt>
                <c:pt idx="82">
                  <c:v>402.04599999999999</c:v>
                </c:pt>
                <c:pt idx="83">
                  <c:v>370.78899999999999</c:v>
                </c:pt>
                <c:pt idx="84">
                  <c:v>424.90199999999999</c:v>
                </c:pt>
                <c:pt idx="85">
                  <c:v>502.779</c:v>
                </c:pt>
                <c:pt idx="86">
                  <c:v>515.572</c:v>
                </c:pt>
                <c:pt idx="87">
                  <c:v>442.86599999999999</c:v>
                </c:pt>
                <c:pt idx="88">
                  <c:v>421.661</c:v>
                </c:pt>
                <c:pt idx="89">
                  <c:v>385.56200000000001</c:v>
                </c:pt>
                <c:pt idx="90">
                  <c:v>413.05829999999997</c:v>
                </c:pt>
                <c:pt idx="91">
                  <c:v>393.94209999999998</c:v>
                </c:pt>
                <c:pt idx="92">
                  <c:v>379.3</c:v>
                </c:pt>
                <c:pt idx="93">
                  <c:v>326.26299999999998</c:v>
                </c:pt>
                <c:pt idx="94">
                  <c:v>281.65469999999999</c:v>
                </c:pt>
                <c:pt idx="95">
                  <c:v>315.5324</c:v>
                </c:pt>
                <c:pt idx="96">
                  <c:v>371.407622</c:v>
                </c:pt>
                <c:pt idx="97">
                  <c:v>385.231449</c:v>
                </c:pt>
                <c:pt idx="98">
                  <c:v>318.053943</c:v>
                </c:pt>
                <c:pt idx="99">
                  <c:v>438.12009999999998</c:v>
                </c:pt>
                <c:pt idx="100">
                  <c:v>401.9769</c:v>
                </c:pt>
                <c:pt idx="101">
                  <c:v>371.11959999999999</c:v>
                </c:pt>
                <c:pt idx="102">
                  <c:v>326.30799999999999</c:v>
                </c:pt>
                <c:pt idx="103">
                  <c:v>267.01499999999999</c:v>
                </c:pt>
                <c:pt idx="104">
                  <c:v>260.47500000000002</c:v>
                </c:pt>
                <c:pt idx="105">
                  <c:v>248.245</c:v>
                </c:pt>
                <c:pt idx="106">
                  <c:v>316.60000000000002</c:v>
                </c:pt>
                <c:pt idx="107">
                  <c:v>412.13823000000002</c:v>
                </c:pt>
                <c:pt idx="108">
                  <c:v>322.298</c:v>
                </c:pt>
                <c:pt idx="109">
                  <c:v>338.31299999999999</c:v>
                </c:pt>
                <c:pt idx="110">
                  <c:v>323.14</c:v>
                </c:pt>
                <c:pt idx="111">
                  <c:v>365.70499999999998</c:v>
                </c:pt>
                <c:pt idx="112">
                  <c:v>329.46301287727277</c:v>
                </c:pt>
                <c:pt idx="113">
                  <c:v>389.79</c:v>
                </c:pt>
                <c:pt idx="114">
                  <c:v>340.16629166999996</c:v>
                </c:pt>
                <c:pt idx="115">
                  <c:v>392.41515900000002</c:v>
                </c:pt>
                <c:pt idx="116">
                  <c:v>365.38900000000001</c:v>
                </c:pt>
                <c:pt idx="117">
                  <c:v>347.5969419857143</c:v>
                </c:pt>
                <c:pt idx="118">
                  <c:v>303.15199999999999</c:v>
                </c:pt>
                <c:pt idx="119">
                  <c:v>398.73931011499991</c:v>
                </c:pt>
                <c:pt idx="120">
                  <c:v>388.51100000000002</c:v>
                </c:pt>
                <c:pt idx="121">
                  <c:v>439.74622248421053</c:v>
                </c:pt>
                <c:pt idx="122">
                  <c:v>431.26967333478268</c:v>
                </c:pt>
                <c:pt idx="123">
                  <c:v>448.54412475499998</c:v>
                </c:pt>
                <c:pt idx="124">
                  <c:v>393.73500000000001</c:v>
                </c:pt>
                <c:pt idx="125">
                  <c:v>489.11099999999999</c:v>
                </c:pt>
                <c:pt idx="126">
                  <c:v>386.64800000000002</c:v>
                </c:pt>
                <c:pt idx="127">
                  <c:v>458.97800000000001</c:v>
                </c:pt>
                <c:pt idx="128">
                  <c:v>713.7</c:v>
                </c:pt>
                <c:pt idx="129">
                  <c:v>720.43499999999995</c:v>
                </c:pt>
                <c:pt idx="130">
                  <c:v>553.08500000000004</c:v>
                </c:pt>
                <c:pt idx="131">
                  <c:v>583.33590000000004</c:v>
                </c:pt>
                <c:pt idx="132">
                  <c:v>616.154</c:v>
                </c:pt>
                <c:pt idx="133">
                  <c:v>562.34900000000005</c:v>
                </c:pt>
                <c:pt idx="134">
                  <c:v>622.58000000000004</c:v>
                </c:pt>
                <c:pt idx="135">
                  <c:v>650.19200000000001</c:v>
                </c:pt>
                <c:pt idx="136">
                  <c:v>617.53</c:v>
                </c:pt>
                <c:pt idx="137">
                  <c:v>751.29200000000003</c:v>
                </c:pt>
                <c:pt idx="138">
                  <c:v>934.57299999999998</c:v>
                </c:pt>
                <c:pt idx="139">
                  <c:v>589.05768057792181</c:v>
                </c:pt>
                <c:pt idx="140">
                  <c:v>557.0786184857144</c:v>
                </c:pt>
                <c:pt idx="141">
                  <c:v>645.86733840434795</c:v>
                </c:pt>
                <c:pt idx="142">
                  <c:v>575.79108064999946</c:v>
                </c:pt>
                <c:pt idx="143">
                  <c:v>653.96172021904783</c:v>
                </c:pt>
                <c:pt idx="144">
                  <c:v>621.37241373333347</c:v>
                </c:pt>
                <c:pt idx="145">
                  <c:v>529.75145724999993</c:v>
                </c:pt>
                <c:pt idx="146">
                  <c:v>693.92492357619074</c:v>
                </c:pt>
                <c:pt idx="147">
                  <c:v>683.65067477142861</c:v>
                </c:pt>
                <c:pt idx="148">
                  <c:v>859.62302702857062</c:v>
                </c:pt>
                <c:pt idx="149">
                  <c:v>861.52478170952406</c:v>
                </c:pt>
                <c:pt idx="150">
                  <c:v>892</c:v>
                </c:pt>
                <c:pt idx="151">
                  <c:v>717.7417898904755</c:v>
                </c:pt>
                <c:pt idx="152">
                  <c:v>812.76700000000005</c:v>
                </c:pt>
                <c:pt idx="153">
                  <c:v>830.62784720869604</c:v>
                </c:pt>
                <c:pt idx="154">
                  <c:v>753.8575812100006</c:v>
                </c:pt>
                <c:pt idx="155">
                  <c:v>789.17599365454555</c:v>
                </c:pt>
                <c:pt idx="156">
                  <c:v>1002.2402097800002</c:v>
                </c:pt>
                <c:pt idx="157">
                  <c:v>1129.1070330052632</c:v>
                </c:pt>
                <c:pt idx="158">
                  <c:v>1119.2440913304351</c:v>
                </c:pt>
                <c:pt idx="159">
                  <c:v>1699.3987148318197</c:v>
                </c:pt>
                <c:pt idx="160">
                  <c:v>1265.3953803380955</c:v>
                </c:pt>
                <c:pt idx="161">
                  <c:v>1195.6661812952377</c:v>
                </c:pt>
                <c:pt idx="162">
                  <c:v>987.26733172380887</c:v>
                </c:pt>
                <c:pt idx="163">
                  <c:v>1108.5258848318181</c:v>
                </c:pt>
                <c:pt idx="164">
                  <c:v>1289.5500471380951</c:v>
                </c:pt>
                <c:pt idx="165">
                  <c:v>1291.8280893428575</c:v>
                </c:pt>
                <c:pt idx="166">
                  <c:v>1475.8102918428567</c:v>
                </c:pt>
                <c:pt idx="167">
                  <c:v>1406.0746907772725</c:v>
                </c:pt>
                <c:pt idx="168">
                  <c:v>1674.182043719047</c:v>
                </c:pt>
                <c:pt idx="169">
                  <c:v>1591.4944803421054</c:v>
                </c:pt>
                <c:pt idx="170">
                  <c:v>1394.8288165454501</c:v>
                </c:pt>
                <c:pt idx="171">
                  <c:v>1401.6780943380952</c:v>
                </c:pt>
                <c:pt idx="172">
                  <c:v>1476.4611421714283</c:v>
                </c:pt>
                <c:pt idx="173">
                  <c:v>1578.890496072727</c:v>
                </c:pt>
                <c:pt idx="174">
                  <c:v>1547.4209800952383</c:v>
                </c:pt>
                <c:pt idx="175">
                  <c:v>1983.4540710521744</c:v>
                </c:pt>
                <c:pt idx="176">
                  <c:v>1775.522612349999</c:v>
                </c:pt>
                <c:pt idx="177">
                  <c:v>1807.9368912045466</c:v>
                </c:pt>
                <c:pt idx="178">
                  <c:v>1834.1938216809519</c:v>
                </c:pt>
                <c:pt idx="179">
                  <c:v>1692.4803722809538</c:v>
                </c:pt>
                <c:pt idx="180">
                  <c:v>2009.1380650100004</c:v>
                </c:pt>
                <c:pt idx="181">
                  <c:v>1842.9065870349989</c:v>
                </c:pt>
                <c:pt idx="182">
                  <c:v>2317.3850000000002</c:v>
                </c:pt>
                <c:pt idx="183">
                  <c:v>1967.896</c:v>
                </c:pt>
                <c:pt idx="184">
                  <c:v>1984.4572086285709</c:v>
                </c:pt>
                <c:pt idx="185">
                  <c:v>2276.0639264681813</c:v>
                </c:pt>
                <c:pt idx="186">
                  <c:v>1960.2866357666664</c:v>
                </c:pt>
                <c:pt idx="187">
                  <c:v>2124.2831103750004</c:v>
                </c:pt>
                <c:pt idx="188">
                  <c:v>2243.2207173333327</c:v>
                </c:pt>
                <c:pt idx="189">
                  <c:v>2241.7959964090905</c:v>
                </c:pt>
                <c:pt idx="190">
                  <c:v>3109.6776648095233</c:v>
                </c:pt>
                <c:pt idx="191">
                  <c:v>2712.7959354861819</c:v>
                </c:pt>
                <c:pt idx="192">
                  <c:v>3552.8716174499987</c:v>
                </c:pt>
                <c:pt idx="193">
                  <c:v>5158.0335273684213</c:v>
                </c:pt>
                <c:pt idx="194">
                  <c:v>4179.9581364951628</c:v>
                </c:pt>
                <c:pt idx="195">
                  <c:v>3010.7478242538427</c:v>
                </c:pt>
                <c:pt idx="196">
                  <c:v>3945.3361097842135</c:v>
                </c:pt>
                <c:pt idx="197">
                  <c:v>4255.3840062798945</c:v>
                </c:pt>
                <c:pt idx="198">
                  <c:v>3980.7225641564755</c:v>
                </c:pt>
                <c:pt idx="199">
                  <c:v>4448.1447228781653</c:v>
                </c:pt>
                <c:pt idx="200">
                  <c:v>3108.2597374680345</c:v>
                </c:pt>
                <c:pt idx="201">
                  <c:v>2977.1638579687087</c:v>
                </c:pt>
                <c:pt idx="202">
                  <c:v>4027.04837676239</c:v>
                </c:pt>
                <c:pt idx="203">
                  <c:v>3200.8471403588474</c:v>
                </c:pt>
                <c:pt idx="204">
                  <c:v>4456.174914449336</c:v>
                </c:pt>
                <c:pt idx="205">
                  <c:v>3710.1558913725848</c:v>
                </c:pt>
                <c:pt idx="206">
                  <c:v>4787.0688214216243</c:v>
                </c:pt>
                <c:pt idx="207">
                  <c:v>3243.1938721670922</c:v>
                </c:pt>
                <c:pt idx="208">
                  <c:v>2959.9047803474573</c:v>
                </c:pt>
                <c:pt idx="209">
                  <c:v>3234.1218428147763</c:v>
                </c:pt>
                <c:pt idx="210">
                  <c:v>4642.0497383745633</c:v>
                </c:pt>
                <c:pt idx="211">
                  <c:v>3688.1456035963824</c:v>
                </c:pt>
                <c:pt idx="212">
                  <c:v>5435.3240993037434</c:v>
                </c:pt>
                <c:pt idx="213">
                  <c:v>5218.5929618478749</c:v>
                </c:pt>
                <c:pt idx="214">
                  <c:v>4544.4861743641468</c:v>
                </c:pt>
                <c:pt idx="215">
                  <c:v>4934.6112739855589</c:v>
                </c:pt>
                <c:pt idx="216">
                  <c:v>4367.1465739408986</c:v>
                </c:pt>
                <c:pt idx="217">
                  <c:v>4382.224828819034</c:v>
                </c:pt>
                <c:pt idx="218">
                  <c:v>4921.4860340483256</c:v>
                </c:pt>
                <c:pt idx="219">
                  <c:v>6232.1140334497368</c:v>
                </c:pt>
                <c:pt idx="220">
                  <c:v>5252.4421448933936</c:v>
                </c:pt>
                <c:pt idx="221">
                  <c:v>3751.3896133474295</c:v>
                </c:pt>
                <c:pt idx="222">
                  <c:v>3141.7213529938767</c:v>
                </c:pt>
                <c:pt idx="223">
                  <c:v>3982.4596517358614</c:v>
                </c:pt>
                <c:pt idx="224">
                  <c:v>4235.2210709473866</c:v>
                </c:pt>
                <c:pt idx="225">
                  <c:v>3705.627391131929</c:v>
                </c:pt>
                <c:pt idx="226">
                  <c:v>3522.1575063528689</c:v>
                </c:pt>
                <c:pt idx="227">
                  <c:v>3163.9932864587972</c:v>
                </c:pt>
                <c:pt idx="228">
                  <c:v>3274.1452203487838</c:v>
                </c:pt>
                <c:pt idx="229">
                  <c:v>3388.5752875613662</c:v>
                </c:pt>
                <c:pt idx="230">
                  <c:v>3178.4038849146</c:v>
                </c:pt>
                <c:pt idx="231">
                  <c:v>3992.7767261031699</c:v>
                </c:pt>
                <c:pt idx="232">
                  <c:v>5076.6989684194996</c:v>
                </c:pt>
                <c:pt idx="233">
                  <c:v>4151.6298560547002</c:v>
                </c:pt>
                <c:pt idx="234">
                  <c:v>3810.6294954906002</c:v>
                </c:pt>
                <c:pt idx="235">
                  <c:v>3191.0592209516999</c:v>
                </c:pt>
                <c:pt idx="236">
                  <c:v>3374.6669143498002</c:v>
                </c:pt>
                <c:pt idx="237">
                  <c:v>3276.6447749683002</c:v>
                </c:pt>
                <c:pt idx="238">
                  <c:v>3429.1896834175</c:v>
                </c:pt>
                <c:pt idx="239">
                  <c:v>3446.4712477616999</c:v>
                </c:pt>
                <c:pt idx="240">
                  <c:v>3815.9728883449998</c:v>
                </c:pt>
                <c:pt idx="241">
                  <c:v>3856.8100430041</c:v>
                </c:pt>
                <c:pt idx="242">
                  <c:v>3863.4041741041001</c:v>
                </c:pt>
                <c:pt idx="243">
                  <c:v>4008.0804509213008</c:v>
                </c:pt>
                <c:pt idx="244">
                  <c:v>3569.9519371109</c:v>
                </c:pt>
                <c:pt idx="245">
                  <c:v>4554.7547231979488</c:v>
                </c:pt>
                <c:pt idx="246">
                  <c:v>4282.6609751711003</c:v>
                </c:pt>
                <c:pt idx="247">
                  <c:v>6181.0914189757996</c:v>
                </c:pt>
                <c:pt idx="248">
                  <c:v>4883.1187271368999</c:v>
                </c:pt>
                <c:pt idx="249">
                  <c:v>4781.5796506475999</c:v>
                </c:pt>
                <c:pt idx="250">
                  <c:v>3826.7881112332793</c:v>
                </c:pt>
                <c:pt idx="251">
                  <c:v>3355.8456877699</c:v>
                </c:pt>
                <c:pt idx="252">
                  <c:v>4040.7117397516026</c:v>
                </c:pt>
                <c:pt idx="253">
                  <c:v>4222.6890000000003</c:v>
                </c:pt>
                <c:pt idx="254">
                  <c:v>4359.8999999999996</c:v>
                </c:pt>
                <c:pt idx="255">
                  <c:v>3860.2356</c:v>
                </c:pt>
                <c:pt idx="256">
                  <c:v>4059.7330000000002</c:v>
                </c:pt>
                <c:pt idx="257">
                  <c:v>4416.9189999999999</c:v>
                </c:pt>
                <c:pt idx="258">
                  <c:v>4175.4956000000002</c:v>
                </c:pt>
                <c:pt idx="259">
                  <c:v>3774.4915000000001</c:v>
                </c:pt>
                <c:pt idx="260">
                  <c:v>4919.4872999999998</c:v>
                </c:pt>
                <c:pt idx="261">
                  <c:v>4118.4449999999997</c:v>
                </c:pt>
                <c:pt idx="262">
                  <c:v>4610.7344000000003</c:v>
                </c:pt>
                <c:pt idx="263">
                  <c:v>4191.03</c:v>
                </c:pt>
                <c:pt idx="264">
                  <c:v>4359.7790000000005</c:v>
                </c:pt>
                <c:pt idx="265">
                  <c:v>5569.7905000000001</c:v>
                </c:pt>
                <c:pt idx="266">
                  <c:v>5421.8393999999998</c:v>
                </c:pt>
                <c:pt idx="267">
                  <c:v>4909.04</c:v>
                </c:pt>
                <c:pt idx="268">
                  <c:v>4887.5366000000004</c:v>
                </c:pt>
                <c:pt idx="269">
                  <c:v>6278.46</c:v>
                </c:pt>
                <c:pt idx="270">
                  <c:v>4927.4562491924999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932672"/>
        <c:axId val="39934208"/>
      </c:lineChart>
      <c:catAx>
        <c:axId val="39932672"/>
        <c:scaling>
          <c:orientation val="minMax"/>
        </c:scaling>
        <c:delete val="0"/>
        <c:axPos val="b"/>
        <c:numFmt formatCode="yyyy" sourceLinked="0"/>
        <c:majorTickMark val="cross"/>
        <c:minorTickMark val="none"/>
        <c:tickLblPos val="nextTo"/>
        <c:spPr>
          <a:ln w="15431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972" b="1" i="0" u="none" strike="noStrike" baseline="0">
                <a:solidFill>
                  <a:schemeClr val="tx1"/>
                </a:solidFill>
                <a:latin typeface="Arial Unicode MS"/>
                <a:ea typeface="Arial Unicode MS"/>
                <a:cs typeface="Arial Unicode MS"/>
              </a:defRPr>
            </a:pPr>
            <a:endParaRPr lang="en-US"/>
          </a:p>
        </c:txPr>
        <c:crossAx val="39934208"/>
        <c:crosses val="autoZero"/>
        <c:auto val="0"/>
        <c:lblAlgn val="ctr"/>
        <c:lblOffset val="100"/>
        <c:tickLblSkip val="12"/>
        <c:tickMarkSkip val="12"/>
        <c:noMultiLvlLbl val="0"/>
      </c:catAx>
      <c:valAx>
        <c:axId val="39934208"/>
        <c:scaling>
          <c:orientation val="minMax"/>
        </c:scaling>
        <c:delete val="0"/>
        <c:axPos val="l"/>
        <c:majorGridlines>
          <c:spPr>
            <a:ln w="15431">
              <a:solidFill>
                <a:schemeClr val="tx1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94" b="1" i="0" u="none" strike="noStrike" baseline="0">
                    <a:solidFill>
                      <a:schemeClr val="tx1"/>
                    </a:solidFill>
                    <a:latin typeface="Arial Unicode MS"/>
                    <a:ea typeface="Arial Unicode MS"/>
                    <a:cs typeface="Arial Unicode MS"/>
                  </a:defRPr>
                </a:pPr>
                <a:r>
                  <a:rPr lang="en-US"/>
                  <a:t>Average Daily Trading Volume</a:t>
                </a:r>
              </a:p>
            </c:rich>
          </c:tx>
          <c:layout>
            <c:manualLayout>
              <c:xMode val="edge"/>
              <c:yMode val="edge"/>
              <c:x val="0"/>
              <c:y val="0.17543859649122806"/>
            </c:manualLayout>
          </c:layout>
          <c:overlay val="0"/>
          <c:spPr>
            <a:noFill/>
            <a:ln w="30863">
              <a:noFill/>
            </a:ln>
          </c:spPr>
        </c:title>
        <c:numFmt formatCode="0" sourceLinked="0"/>
        <c:majorTickMark val="cross"/>
        <c:minorTickMark val="none"/>
        <c:tickLblPos val="nextTo"/>
        <c:spPr>
          <a:ln w="15431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972" b="1" i="0" u="none" strike="noStrike" baseline="0">
                <a:solidFill>
                  <a:schemeClr val="tx1"/>
                </a:solidFill>
                <a:latin typeface="Arial Unicode MS"/>
                <a:ea typeface="Arial Unicode MS"/>
                <a:cs typeface="Arial Unicode MS"/>
              </a:defRPr>
            </a:pPr>
            <a:endParaRPr lang="en-US"/>
          </a:p>
        </c:txPr>
        <c:crossAx val="39932672"/>
        <c:crosses val="autoZero"/>
        <c:crossBetween val="midCat"/>
      </c:valAx>
      <c:spPr>
        <a:noFill/>
        <a:ln w="15431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215" b="0" i="0" u="none" strike="noStrike" baseline="0">
          <a:solidFill>
            <a:srgbClr val="FFFFFF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291" tIns="45148" rIns="90291" bIns="45148" numCol="1" anchor="t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291" tIns="45148" rIns="90291" bIns="45148" numCol="1" anchor="t" anchorCtr="0" compatLnSpc="1">
            <a:prstTxWarp prst="textNoShape">
              <a:avLst/>
            </a:prstTxWarp>
          </a:bodyPr>
          <a:lstStyle>
            <a:lvl1pPr defTabSz="903288">
              <a:defRPr sz="1200"/>
            </a:lvl1pPr>
          </a:lstStyle>
          <a:p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291" tIns="45148" rIns="90291" bIns="45148" numCol="1" anchor="b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291" tIns="45148" rIns="90291" bIns="45148" numCol="1" anchor="b" anchorCtr="0" compatLnSpc="1">
            <a:prstTxWarp prst="textNoShape">
              <a:avLst/>
            </a:prstTxWarp>
          </a:bodyPr>
          <a:lstStyle>
            <a:lvl1pPr defTabSz="903288">
              <a:defRPr sz="1200"/>
            </a:lvl1pPr>
          </a:lstStyle>
          <a:p>
            <a:fld id="{EB2342B5-78CF-4BD2-89F8-E9D20B720E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23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76" tIns="46538" rIns="93076" bIns="46538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76" tIns="46538" rIns="93076" bIns="46538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76" tIns="46538" rIns="93076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76" tIns="46538" rIns="93076" bIns="46538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76" tIns="46538" rIns="93076" bIns="46538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fld id="{4F19954E-FF2D-4FAF-9EB3-2C3AAC3E8D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545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DD0558-3004-440C-A19D-84A7CCB1D4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78723"/>
      </p:ext>
    </p:extLst>
  </p:cSld>
  <p:clrMapOvr>
    <a:masterClrMapping/>
  </p:clrMapOvr>
  <p:transition advClick="0" advTm="1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8C24F1-01B1-4AB4-9B68-775F29A862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80210"/>
      </p:ext>
    </p:extLst>
  </p:cSld>
  <p:clrMapOvr>
    <a:masterClrMapping/>
  </p:clrMapOvr>
  <p:transition advClick="0" advTm="1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9621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340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538087-DD61-4847-BBBC-032D3E6785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75183"/>
      </p:ext>
    </p:extLst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584837-F698-4DB7-841C-FDAE1C7218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09559"/>
      </p:ext>
    </p:extLst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FFCADA-F1E8-4543-97D5-BE122F8D57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98268"/>
      </p:ext>
    </p:extLst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C3F4AC-6613-4FF6-8F71-FF810D2868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73713"/>
      </p:ext>
    </p:extLst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E4D1F3-1CA3-46CB-9ABD-E71A78610B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82592"/>
      </p:ext>
    </p:extLst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42B37E-78E5-42F5-B4D7-A276B315E9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74787"/>
      </p:ext>
    </p:extLst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2349BB-9C29-488F-9ECF-8D66340E26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89040"/>
      </p:ext>
    </p:extLst>
  </p:cSld>
  <p:clrMapOvr>
    <a:masterClrMapping/>
  </p:clrMapOvr>
  <p:transition advClick="0" advTm="1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832023-3AB7-4EF7-A44E-C82E387E6E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99338"/>
      </p:ext>
    </p:extLst>
  </p:cSld>
  <p:clrMapOvr>
    <a:masterClrMapping/>
  </p:clrMapOvr>
  <p:transition advClick="0" advTm="1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8E1489-EFCE-468B-A815-4D13F80FC7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13526"/>
      </p:ext>
    </p:extLst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57200" y="6324600"/>
            <a:ext cx="8686800" cy="53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5302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7475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F450E8F0-CFE1-43EB-8EC8-2DB229652EEE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400800"/>
            <a:ext cx="533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15000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E09D-CBE8-40F7-A7FE-5876DE3360CF}" type="slidenum">
              <a:rPr lang="en-US"/>
              <a:pPr/>
              <a:t>1</a:t>
            </a:fld>
            <a:endParaRPr lang="en-US"/>
          </a:p>
        </p:txBody>
      </p:sp>
      <p:sp>
        <p:nvSpPr>
          <p:cNvPr id="1447938" name="Rectangle 2"/>
          <p:cNvSpPr>
            <a:spLocks noChangeArrowheads="1"/>
          </p:cNvSpPr>
          <p:nvPr/>
        </p:nvSpPr>
        <p:spPr bwMode="auto">
          <a:xfrm>
            <a:off x="457200" y="6324600"/>
            <a:ext cx="8686800" cy="53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latin typeface="Arial Unicode MS" pitchFamily="34" charset="-128"/>
            </a:endParaRPr>
          </a:p>
        </p:txBody>
      </p:sp>
      <p:sp>
        <p:nvSpPr>
          <p:cNvPr id="1447939" name="Rectangle 3"/>
          <p:cNvSpPr>
            <a:spLocks noChangeArrowheads="1"/>
          </p:cNvSpPr>
          <p:nvPr/>
        </p:nvSpPr>
        <p:spPr bwMode="auto">
          <a:xfrm>
            <a:off x="0" y="0"/>
            <a:ext cx="5302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latin typeface="Arial Unicode MS" pitchFamily="34" charset="-128"/>
            </a:endParaRPr>
          </a:p>
        </p:txBody>
      </p:sp>
      <p:pic>
        <p:nvPicPr>
          <p:cNvPr id="144794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400800"/>
            <a:ext cx="533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7941" name="Text Box 5"/>
          <p:cNvSpPr txBox="1">
            <a:spLocks noChangeArrowheads="1"/>
          </p:cNvSpPr>
          <p:nvPr/>
        </p:nvSpPr>
        <p:spPr bwMode="auto">
          <a:xfrm>
            <a:off x="8001000" y="6583363"/>
            <a:ext cx="685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fld id="{100A34A9-B838-4C6D-AB60-8BDC60450CE6}" type="slidenum">
              <a:rPr lang="en-US" sz="1200">
                <a:solidFill>
                  <a:schemeClr val="bg1"/>
                </a:solidFill>
                <a:latin typeface="Arial Unicode MS" pitchFamily="34" charset="-128"/>
              </a:rPr>
              <a:pPr algn="ctr" eaLnBrk="1" hangingPunct="1">
                <a:spcBef>
                  <a:spcPct val="50000"/>
                </a:spcBef>
              </a:pPr>
              <a:t>1</a:t>
            </a:fld>
            <a:endParaRPr lang="en-US" sz="1200">
              <a:solidFill>
                <a:schemeClr val="bg1"/>
              </a:solidFill>
              <a:latin typeface="Arial Unicode MS" pitchFamily="34" charset="-128"/>
            </a:endParaRP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670494"/>
              </p:ext>
            </p:extLst>
          </p:nvPr>
        </p:nvGraphicFramePr>
        <p:xfrm>
          <a:off x="584200" y="889000"/>
          <a:ext cx="8509000" cy="424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47943" name="Text Box 7"/>
          <p:cNvSpPr txBox="1">
            <a:spLocks noChangeArrowheads="1"/>
          </p:cNvSpPr>
          <p:nvPr/>
        </p:nvSpPr>
        <p:spPr bwMode="auto">
          <a:xfrm>
            <a:off x="1371600" y="990600"/>
            <a:ext cx="71596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1">
                <a:latin typeface="Arial Unicode MS" pitchFamily="34" charset="-128"/>
              </a:rPr>
              <a:t>$ in Millions</a:t>
            </a:r>
          </a:p>
        </p:txBody>
      </p:sp>
      <p:sp>
        <p:nvSpPr>
          <p:cNvPr id="1447944" name="Text Box 8"/>
          <p:cNvSpPr txBox="1">
            <a:spLocks noChangeArrowheads="1"/>
          </p:cNvSpPr>
          <p:nvPr/>
        </p:nvSpPr>
        <p:spPr bwMode="auto">
          <a:xfrm>
            <a:off x="533400" y="6400800"/>
            <a:ext cx="350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1000" dirty="0">
                <a:solidFill>
                  <a:schemeClr val="bg1"/>
                </a:solidFill>
                <a:latin typeface="Arial Unicode MS" pitchFamily="34" charset="-128"/>
              </a:rPr>
              <a:t>Data for January 1991 through </a:t>
            </a:r>
            <a:r>
              <a:rPr lang="en-US" sz="1000" dirty="0" smtClean="0">
                <a:solidFill>
                  <a:schemeClr val="bg1"/>
                </a:solidFill>
                <a:latin typeface="Arial Unicode MS" pitchFamily="34" charset="-128"/>
              </a:rPr>
              <a:t>July 2013</a:t>
            </a:r>
            <a:endParaRPr lang="en-US" sz="1000" dirty="0">
              <a:solidFill>
                <a:schemeClr val="bg1"/>
              </a:solidFill>
              <a:latin typeface="Arial Unicode MS" pitchFamily="34" charset="-128"/>
            </a:endParaRPr>
          </a:p>
          <a:p>
            <a:pPr algn="l" eaLnBrk="1" hangingPunct="1"/>
            <a:r>
              <a:rPr lang="en-US" sz="1000" dirty="0">
                <a:solidFill>
                  <a:schemeClr val="bg1"/>
                </a:solidFill>
                <a:latin typeface="Arial Unicode MS" pitchFamily="34" charset="-128"/>
              </a:rPr>
              <a:t>Source: NAREIT</a:t>
            </a:r>
            <a:r>
              <a:rPr lang="en-US" sz="1000" dirty="0">
                <a:solidFill>
                  <a:schemeClr val="bg1"/>
                </a:solidFill>
                <a:latin typeface="Arial Unicode MS" pitchFamily="34" charset="-128"/>
                <a:cs typeface="Tahoma" charset="0"/>
              </a:rPr>
              <a:t>®</a:t>
            </a:r>
          </a:p>
        </p:txBody>
      </p:sp>
      <p:sp>
        <p:nvSpPr>
          <p:cNvPr id="1447945" name="Rectangle 9"/>
          <p:cNvSpPr>
            <a:spLocks noChangeArrowheads="1"/>
          </p:cNvSpPr>
          <p:nvPr/>
        </p:nvSpPr>
        <p:spPr bwMode="auto">
          <a:xfrm>
            <a:off x="533400" y="0"/>
            <a:ext cx="8610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1" hangingPunct="1"/>
            <a:r>
              <a:rPr lang="en-US" sz="2400" b="1" dirty="0">
                <a:solidFill>
                  <a:schemeClr val="accent2"/>
                </a:solidFill>
                <a:latin typeface="Arial Unicode MS" pitchFamily="34" charset="-128"/>
              </a:rPr>
              <a:t>Public REITs are the Liquid Way to Gain Exposure to Commercial Real Estate</a:t>
            </a:r>
            <a:br>
              <a:rPr lang="en-US" sz="2400" b="1" dirty="0">
                <a:solidFill>
                  <a:schemeClr val="accent2"/>
                </a:solidFill>
                <a:latin typeface="Arial Unicode MS" pitchFamily="34" charset="-128"/>
              </a:rPr>
            </a:br>
            <a:endParaRPr lang="en-US" sz="2400" b="1" dirty="0">
              <a:solidFill>
                <a:schemeClr val="accent2"/>
              </a:solidFill>
              <a:latin typeface="Arial Unicode MS" pitchFamily="34" charset="-128"/>
            </a:endParaRPr>
          </a:p>
        </p:txBody>
      </p:sp>
      <p:sp>
        <p:nvSpPr>
          <p:cNvPr id="1447946" name="Rectangle 10"/>
          <p:cNvSpPr>
            <a:spLocks noChangeArrowheads="1"/>
          </p:cNvSpPr>
          <p:nvPr/>
        </p:nvSpPr>
        <p:spPr bwMode="auto">
          <a:xfrm>
            <a:off x="3429000" y="1066800"/>
            <a:ext cx="2590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1" hangingPunct="1"/>
            <a:r>
              <a:rPr lang="en-US" sz="1000" b="1">
                <a:latin typeface="Arial Unicode MS" pitchFamily="34" charset="-128"/>
              </a:rPr>
              <a:t>FTSE NAREIT All REIT Index</a:t>
            </a:r>
          </a:p>
        </p:txBody>
      </p:sp>
      <p:sp>
        <p:nvSpPr>
          <p:cNvPr id="1447947" name="Rectangle 11"/>
          <p:cNvSpPr>
            <a:spLocks noChangeArrowheads="1"/>
          </p:cNvSpPr>
          <p:nvPr/>
        </p:nvSpPr>
        <p:spPr bwMode="auto">
          <a:xfrm>
            <a:off x="914400" y="5105400"/>
            <a:ext cx="8077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</a:pPr>
            <a:r>
              <a:rPr lang="en-US" sz="1600" dirty="0">
                <a:latin typeface="Arial Unicode MS" pitchFamily="34" charset="-128"/>
              </a:rPr>
              <a:t>Liquidity has increased significantly over the </a:t>
            </a:r>
            <a:r>
              <a:rPr lang="en-US" sz="1600">
                <a:latin typeface="Arial Unicode MS" pitchFamily="34" charset="-128"/>
              </a:rPr>
              <a:t>past </a:t>
            </a:r>
            <a:r>
              <a:rPr lang="en-US" sz="1600" smtClean="0">
                <a:latin typeface="Arial Unicode MS" pitchFamily="34" charset="-128"/>
              </a:rPr>
              <a:t>23 </a:t>
            </a:r>
            <a:r>
              <a:rPr lang="en-US" sz="1600" dirty="0">
                <a:latin typeface="Arial Unicode MS" pitchFamily="34" charset="-128"/>
              </a:rPr>
              <a:t>years</a:t>
            </a:r>
          </a:p>
          <a:p>
            <a:pPr marL="342900" indent="-342900" algn="l" eaLnBrk="1" hangingPunct="1">
              <a:spcBef>
                <a:spcPct val="20000"/>
              </a:spcBef>
              <a:buFontTx/>
              <a:buChar char="•"/>
            </a:pPr>
            <a:r>
              <a:rPr lang="en-US" sz="1600" dirty="0">
                <a:latin typeface="Arial Unicode MS" pitchFamily="34" charset="-128"/>
              </a:rPr>
              <a:t>Daily trading volumes average around </a:t>
            </a:r>
            <a:r>
              <a:rPr lang="en-US" sz="1600" dirty="0" smtClean="0">
                <a:latin typeface="Arial Unicode MS" pitchFamily="34" charset="-128"/>
              </a:rPr>
              <a:t>$5 </a:t>
            </a:r>
            <a:r>
              <a:rPr lang="en-US" sz="1600" dirty="0">
                <a:latin typeface="Arial Unicode MS" pitchFamily="34" charset="-128"/>
              </a:rPr>
              <a:t>billion</a:t>
            </a:r>
          </a:p>
          <a:p>
            <a:pPr marL="342900" indent="-342900" algn="l" eaLnBrk="1" hangingPunct="1">
              <a:spcBef>
                <a:spcPct val="20000"/>
              </a:spcBef>
              <a:buFontTx/>
              <a:buChar char="•"/>
            </a:pPr>
            <a:r>
              <a:rPr lang="en-US" sz="1600" dirty="0">
                <a:latin typeface="Arial Unicode MS" pitchFamily="34" charset="-128"/>
              </a:rPr>
              <a:t>A meaningful way to reduce the risks of illiquidity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16345</TotalTime>
  <Words>64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5 Oceans Creative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Carolyn Luton</dc:creator>
  <cp:lastModifiedBy>Brad Case</cp:lastModifiedBy>
  <cp:revision>752</cp:revision>
  <dcterms:created xsi:type="dcterms:W3CDTF">2007-07-09T20:18:17Z</dcterms:created>
  <dcterms:modified xsi:type="dcterms:W3CDTF">2013-08-01T19:26:49Z</dcterms:modified>
</cp:coreProperties>
</file>