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7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6699"/>
    <a:srgbClr val="008000"/>
    <a:srgbClr val="669900"/>
    <a:srgbClr val="99FF33"/>
    <a:srgbClr val="0000FF"/>
    <a:srgbClr val="800080"/>
    <a:srgbClr val="009999"/>
    <a:srgbClr val="65AF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80" d="100"/>
          <a:sy n="80" d="100"/>
        </p:scale>
        <p:origin x="-2700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Sheet1!$C$2:$C$287</c:f>
              <c:numCache>
                <c:formatCode>[$-409]mmm\-yy;@</c:formatCode>
                <c:ptCount val="286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  <c:pt idx="263">
                  <c:v>40878</c:v>
                </c:pt>
                <c:pt idx="264">
                  <c:v>40909</c:v>
                </c:pt>
                <c:pt idx="265">
                  <c:v>40940</c:v>
                </c:pt>
                <c:pt idx="266">
                  <c:v>40969</c:v>
                </c:pt>
                <c:pt idx="267">
                  <c:v>41000</c:v>
                </c:pt>
                <c:pt idx="268">
                  <c:v>41030</c:v>
                </c:pt>
                <c:pt idx="269">
                  <c:v>41061</c:v>
                </c:pt>
                <c:pt idx="270">
                  <c:v>41091</c:v>
                </c:pt>
                <c:pt idx="271">
                  <c:v>41122</c:v>
                </c:pt>
                <c:pt idx="272">
                  <c:v>41153</c:v>
                </c:pt>
                <c:pt idx="273">
                  <c:v>41183</c:v>
                </c:pt>
                <c:pt idx="274">
                  <c:v>41214</c:v>
                </c:pt>
                <c:pt idx="275">
                  <c:v>41244</c:v>
                </c:pt>
                <c:pt idx="276">
                  <c:v>41275</c:v>
                </c:pt>
                <c:pt idx="277">
                  <c:v>41306</c:v>
                </c:pt>
                <c:pt idx="278">
                  <c:v>41334</c:v>
                </c:pt>
                <c:pt idx="279">
                  <c:v>41365</c:v>
                </c:pt>
                <c:pt idx="280">
                  <c:v>41395</c:v>
                </c:pt>
                <c:pt idx="281">
                  <c:v>41426</c:v>
                </c:pt>
                <c:pt idx="282">
                  <c:v>41456</c:v>
                </c:pt>
                <c:pt idx="283">
                  <c:v>41487</c:v>
                </c:pt>
                <c:pt idx="284">
                  <c:v>41518</c:v>
                </c:pt>
                <c:pt idx="285">
                  <c:v>41548</c:v>
                </c:pt>
              </c:numCache>
            </c:numRef>
          </c:cat>
          <c:val>
            <c:numRef>
              <c:f>Sheet1!$D$2:$D$287</c:f>
              <c:numCache>
                <c:formatCode>0.00%</c:formatCode>
                <c:ptCount val="286"/>
                <c:pt idx="0">
                  <c:v>-0.158</c:v>
                </c:pt>
                <c:pt idx="1">
                  <c:v>-0.16800000000000001</c:v>
                </c:pt>
                <c:pt idx="2">
                  <c:v>-0.182</c:v>
                </c:pt>
                <c:pt idx="3">
                  <c:v>-0.18</c:v>
                </c:pt>
                <c:pt idx="4">
                  <c:v>-0.21099999999999999</c:v>
                </c:pt>
                <c:pt idx="5">
                  <c:v>-0.20100000000000001</c:v>
                </c:pt>
                <c:pt idx="6">
                  <c:v>-0.224</c:v>
                </c:pt>
                <c:pt idx="7">
                  <c:v>-0.311</c:v>
                </c:pt>
                <c:pt idx="8">
                  <c:v>-0.33</c:v>
                </c:pt>
                <c:pt idx="9">
                  <c:v>-0.35799999999999998</c:v>
                </c:pt>
                <c:pt idx="10">
                  <c:v>-0.34200000000000003</c:v>
                </c:pt>
                <c:pt idx="11">
                  <c:v>-0.34200000000000003</c:v>
                </c:pt>
                <c:pt idx="12">
                  <c:v>-0.23200000000000001</c:v>
                </c:pt>
                <c:pt idx="13">
                  <c:v>-0.14899999999999999</c:v>
                </c:pt>
                <c:pt idx="14">
                  <c:v>-9.8000000000000004E-2</c:v>
                </c:pt>
                <c:pt idx="15">
                  <c:v>-5.7000000000000002E-2</c:v>
                </c:pt>
                <c:pt idx="16">
                  <c:v>-9.2999999999999999E-2</c:v>
                </c:pt>
                <c:pt idx="17">
                  <c:v>-0.14099999999999999</c:v>
                </c:pt>
                <c:pt idx="18">
                  <c:v>-8.7999999999999995E-2</c:v>
                </c:pt>
                <c:pt idx="19">
                  <c:v>-0.107</c:v>
                </c:pt>
                <c:pt idx="20">
                  <c:v>-0.14599999999999999</c:v>
                </c:pt>
                <c:pt idx="21">
                  <c:v>-9.5000000000000001E-2</c:v>
                </c:pt>
                <c:pt idx="22">
                  <c:v>-0.13100000000000001</c:v>
                </c:pt>
                <c:pt idx="23">
                  <c:v>-0.126</c:v>
                </c:pt>
                <c:pt idx="24">
                  <c:v>-0.06</c:v>
                </c:pt>
                <c:pt idx="25">
                  <c:v>-4.8000000000000001E-2</c:v>
                </c:pt>
                <c:pt idx="26">
                  <c:v>-6.8000000000000005E-2</c:v>
                </c:pt>
                <c:pt idx="27">
                  <c:v>-9.2999999999999999E-2</c:v>
                </c:pt>
                <c:pt idx="28">
                  <c:v>-6.9000000000000006E-2</c:v>
                </c:pt>
                <c:pt idx="29">
                  <c:v>-8.6999999999999994E-2</c:v>
                </c:pt>
                <c:pt idx="30">
                  <c:v>-5.8000000000000003E-2</c:v>
                </c:pt>
                <c:pt idx="31">
                  <c:v>-4.7E-2</c:v>
                </c:pt>
                <c:pt idx="32">
                  <c:v>-6.6000000000000003E-2</c:v>
                </c:pt>
                <c:pt idx="33">
                  <c:v>-2E-3</c:v>
                </c:pt>
                <c:pt idx="34">
                  <c:v>2.5000000000000001E-2</c:v>
                </c:pt>
                <c:pt idx="35">
                  <c:v>2.8000000000000001E-2</c:v>
                </c:pt>
                <c:pt idx="36">
                  <c:v>0.13700000000000001</c:v>
                </c:pt>
                <c:pt idx="37">
                  <c:v>0.18</c:v>
                </c:pt>
                <c:pt idx="38">
                  <c:v>0.107</c:v>
                </c:pt>
                <c:pt idx="39">
                  <c:v>7.9000000000000001E-2</c:v>
                </c:pt>
                <c:pt idx="40">
                  <c:v>7.3999999999999996E-2</c:v>
                </c:pt>
                <c:pt idx="41">
                  <c:v>6.2E-2</c:v>
                </c:pt>
                <c:pt idx="42">
                  <c:v>9.8000000000000004E-2</c:v>
                </c:pt>
                <c:pt idx="43">
                  <c:v>0.104</c:v>
                </c:pt>
                <c:pt idx="44">
                  <c:v>0.157</c:v>
                </c:pt>
                <c:pt idx="45">
                  <c:v>0.14799999999999999</c:v>
                </c:pt>
                <c:pt idx="46">
                  <c:v>6.4000000000000001E-2</c:v>
                </c:pt>
                <c:pt idx="47">
                  <c:v>7.6999999999999999E-2</c:v>
                </c:pt>
                <c:pt idx="48">
                  <c:v>7.2999999999999995E-2</c:v>
                </c:pt>
                <c:pt idx="49">
                  <c:v>0.108</c:v>
                </c:pt>
                <c:pt idx="50">
                  <c:v>0.128</c:v>
                </c:pt>
                <c:pt idx="51">
                  <c:v>5.6000000000000001E-2</c:v>
                </c:pt>
                <c:pt idx="52">
                  <c:v>7.5999999999999998E-2</c:v>
                </c:pt>
                <c:pt idx="53">
                  <c:v>5.2999999999999999E-2</c:v>
                </c:pt>
                <c:pt idx="54">
                  <c:v>3.7999999999999999E-2</c:v>
                </c:pt>
                <c:pt idx="55">
                  <c:v>1.2999999999999999E-2</c:v>
                </c:pt>
                <c:pt idx="56">
                  <c:v>2E-3</c:v>
                </c:pt>
                <c:pt idx="57">
                  <c:v>-4.7E-2</c:v>
                </c:pt>
                <c:pt idx="58">
                  <c:v>-8.1000000000000003E-2</c:v>
                </c:pt>
                <c:pt idx="59">
                  <c:v>4.4999999999999998E-2</c:v>
                </c:pt>
                <c:pt idx="60">
                  <c:v>-4.0000000000000001E-3</c:v>
                </c:pt>
                <c:pt idx="61">
                  <c:v>-8.9999999999999993E-3</c:v>
                </c:pt>
                <c:pt idx="62">
                  <c:v>-1.4E-2</c:v>
                </c:pt>
                <c:pt idx="63">
                  <c:v>-3.5999999999999997E-2</c:v>
                </c:pt>
                <c:pt idx="64">
                  <c:v>0</c:v>
                </c:pt>
                <c:pt idx="65">
                  <c:v>1E-3</c:v>
                </c:pt>
                <c:pt idx="66">
                  <c:v>1.4E-2</c:v>
                </c:pt>
                <c:pt idx="67">
                  <c:v>1.6E-2</c:v>
                </c:pt>
                <c:pt idx="68">
                  <c:v>4.2000000000000003E-2</c:v>
                </c:pt>
                <c:pt idx="69">
                  <c:v>1.7000000000000001E-2</c:v>
                </c:pt>
                <c:pt idx="70">
                  <c:v>-1E-3</c:v>
                </c:pt>
                <c:pt idx="71">
                  <c:v>8.2000000000000003E-2</c:v>
                </c:pt>
                <c:pt idx="72">
                  <c:v>7.5999999999999998E-2</c:v>
                </c:pt>
                <c:pt idx="73">
                  <c:v>9.0999999999999998E-2</c:v>
                </c:pt>
                <c:pt idx="74">
                  <c:v>8.7999999999999995E-2</c:v>
                </c:pt>
                <c:pt idx="75">
                  <c:v>0.06</c:v>
                </c:pt>
                <c:pt idx="76">
                  <c:v>8.4000000000000005E-2</c:v>
                </c:pt>
                <c:pt idx="77">
                  <c:v>0.111</c:v>
                </c:pt>
                <c:pt idx="78">
                  <c:v>9.6000000000000002E-2</c:v>
                </c:pt>
                <c:pt idx="79">
                  <c:v>0.13300000000000001</c:v>
                </c:pt>
                <c:pt idx="80">
                  <c:v>0.13800000000000001</c:v>
                </c:pt>
                <c:pt idx="81">
                  <c:v>0.156</c:v>
                </c:pt>
                <c:pt idx="82">
                  <c:v>0.19</c:v>
                </c:pt>
                <c:pt idx="83">
                  <c:v>0.28199999999999997</c:v>
                </c:pt>
                <c:pt idx="84">
                  <c:v>0.29399999999999998</c:v>
                </c:pt>
                <c:pt idx="85">
                  <c:v>0.26900000000000002</c:v>
                </c:pt>
                <c:pt idx="86">
                  <c:v>0.27500000000000002</c:v>
                </c:pt>
                <c:pt idx="87">
                  <c:v>0.18859999999999999</c:v>
                </c:pt>
                <c:pt idx="88">
                  <c:v>0.2162</c:v>
                </c:pt>
                <c:pt idx="89">
                  <c:v>0.255</c:v>
                </c:pt>
                <c:pt idx="90">
                  <c:v>0.27639999999999998</c:v>
                </c:pt>
                <c:pt idx="91">
                  <c:v>0.25700000000000001</c:v>
                </c:pt>
                <c:pt idx="92">
                  <c:v>0.30149999999999999</c:v>
                </c:pt>
                <c:pt idx="93">
                  <c:v>0.19520000000000001</c:v>
                </c:pt>
                <c:pt idx="94">
                  <c:v>0.22209999999999999</c:v>
                </c:pt>
                <c:pt idx="95">
                  <c:v>0.24</c:v>
                </c:pt>
                <c:pt idx="96">
                  <c:v>0.21429999999999999</c:v>
                </c:pt>
                <c:pt idx="97">
                  <c:v>0.12690000000000001</c:v>
                </c:pt>
                <c:pt idx="98">
                  <c:v>0.14399999999999999</c:v>
                </c:pt>
                <c:pt idx="99">
                  <c:v>0.1043</c:v>
                </c:pt>
                <c:pt idx="100">
                  <c:v>9.8100000000000007E-2</c:v>
                </c:pt>
                <c:pt idx="101">
                  <c:v>8.0699999999999994E-2</c:v>
                </c:pt>
                <c:pt idx="102">
                  <c:v>9.1999999999999998E-3</c:v>
                </c:pt>
                <c:pt idx="103">
                  <c:v>-7.6799999999999993E-2</c:v>
                </c:pt>
                <c:pt idx="104">
                  <c:v>9.4999999999999998E-3</c:v>
                </c:pt>
                <c:pt idx="105">
                  <c:v>-1.17E-2</c:v>
                </c:pt>
                <c:pt idx="106">
                  <c:v>9.9000000000000008E-3</c:v>
                </c:pt>
                <c:pt idx="107">
                  <c:v>-1.8E-3</c:v>
                </c:pt>
                <c:pt idx="108">
                  <c:v>-3.5700000000000003E-2</c:v>
                </c:pt>
                <c:pt idx="109">
                  <c:v>-5.6800000000000003E-2</c:v>
                </c:pt>
                <c:pt idx="110">
                  <c:v>-0.105</c:v>
                </c:pt>
                <c:pt idx="111">
                  <c:v>-2.64E-2</c:v>
                </c:pt>
                <c:pt idx="112">
                  <c:v>1E-4</c:v>
                </c:pt>
                <c:pt idx="113">
                  <c:v>-1.52E-2</c:v>
                </c:pt>
                <c:pt idx="114">
                  <c:v>-5.6399999999999999E-2</c:v>
                </c:pt>
                <c:pt idx="115">
                  <c:v>-7.2700000000000001E-2</c:v>
                </c:pt>
                <c:pt idx="116">
                  <c:v>-0.1183</c:v>
                </c:pt>
                <c:pt idx="117">
                  <c:v>-0.14960000000000001</c:v>
                </c:pt>
                <c:pt idx="118">
                  <c:v>-0.1739</c:v>
                </c:pt>
                <c:pt idx="119">
                  <c:v>-0.16399999999999998</c:v>
                </c:pt>
                <c:pt idx="120">
                  <c:v>-0.1613</c:v>
                </c:pt>
                <c:pt idx="121">
                  <c:v>-0.1825</c:v>
                </c:pt>
                <c:pt idx="122">
                  <c:v>-0.17019999999999999</c:v>
                </c:pt>
                <c:pt idx="123">
                  <c:v>-0.1137</c:v>
                </c:pt>
                <c:pt idx="124">
                  <c:v>-0.11840000000000001</c:v>
                </c:pt>
                <c:pt idx="125">
                  <c:v>-9.0499999999999997E-2</c:v>
                </c:pt>
                <c:pt idx="126">
                  <c:v>-2.7E-2</c:v>
                </c:pt>
                <c:pt idx="127">
                  <c:v>-8.7800000000000003E-2</c:v>
                </c:pt>
                <c:pt idx="128">
                  <c:v>-8.8599999999999998E-2</c:v>
                </c:pt>
                <c:pt idx="129">
                  <c:v>-0.1275</c:v>
                </c:pt>
                <c:pt idx="130">
                  <c:v>-0.11360000000000001</c:v>
                </c:pt>
                <c:pt idx="131">
                  <c:v>-7.51E-2</c:v>
                </c:pt>
                <c:pt idx="132">
                  <c:v>-6.8400000000000002E-2</c:v>
                </c:pt>
                <c:pt idx="133">
                  <c:v>-7.9500000000000001E-2</c:v>
                </c:pt>
                <c:pt idx="134">
                  <c:v>-7.4899999999999994E-2</c:v>
                </c:pt>
                <c:pt idx="135">
                  <c:v>-4.8099999999999997E-2</c:v>
                </c:pt>
                <c:pt idx="136">
                  <c:v>-3.2399999999999998E-2</c:v>
                </c:pt>
                <c:pt idx="137">
                  <c:v>5.8999999999999999E-3</c:v>
                </c:pt>
                <c:pt idx="138">
                  <c:v>-1.0200000000000001E-2</c:v>
                </c:pt>
                <c:pt idx="139">
                  <c:v>1.09E-2</c:v>
                </c:pt>
                <c:pt idx="140">
                  <c:v>-8.9999999999999998E-4</c:v>
                </c:pt>
                <c:pt idx="141">
                  <c:v>8.9999999999999998E-4</c:v>
                </c:pt>
                <c:pt idx="142">
                  <c:v>2.01E-2</c:v>
                </c:pt>
                <c:pt idx="143">
                  <c:v>4.2799999999999998E-2</c:v>
                </c:pt>
                <c:pt idx="144">
                  <c:v>4.3299999999999998E-2</c:v>
                </c:pt>
                <c:pt idx="145">
                  <c:v>6.6900000000000001E-2</c:v>
                </c:pt>
                <c:pt idx="146">
                  <c:v>9.5100000000000004E-2</c:v>
                </c:pt>
                <c:pt idx="147">
                  <c:v>0.1143</c:v>
                </c:pt>
                <c:pt idx="148">
                  <c:v>5.2499999999999998E-2</c:v>
                </c:pt>
                <c:pt idx="149">
                  <c:v>6.5199999999999994E-2</c:v>
                </c:pt>
                <c:pt idx="150">
                  <c:v>6.0000000000000001E-3</c:v>
                </c:pt>
                <c:pt idx="151">
                  <c:v>1.8800000000000001E-2</c:v>
                </c:pt>
                <c:pt idx="152">
                  <c:v>-1.54E-2</c:v>
                </c:pt>
                <c:pt idx="153">
                  <c:v>-4.5699999999999998E-2</c:v>
                </c:pt>
                <c:pt idx="154">
                  <c:v>9.9000000000000008E-3</c:v>
                </c:pt>
                <c:pt idx="155">
                  <c:v>1.1599999999999999E-2</c:v>
                </c:pt>
                <c:pt idx="156">
                  <c:v>-2.06E-2</c:v>
                </c:pt>
                <c:pt idx="157">
                  <c:v>1E-3</c:v>
                </c:pt>
                <c:pt idx="158">
                  <c:v>6.3199999999999923E-2</c:v>
                </c:pt>
                <c:pt idx="159">
                  <c:v>6.899999999999995E-2</c:v>
                </c:pt>
                <c:pt idx="160">
                  <c:v>7.3899999999999993E-2</c:v>
                </c:pt>
                <c:pt idx="161">
                  <c:v>9.7600000000000006E-2</c:v>
                </c:pt>
                <c:pt idx="162">
                  <c:v>0.12859999999999999</c:v>
                </c:pt>
                <c:pt idx="163">
                  <c:v>0.15090000000000001</c:v>
                </c:pt>
                <c:pt idx="164">
                  <c:v>0.13370000000000001</c:v>
                </c:pt>
                <c:pt idx="165">
                  <c:v>0.14649999999999999</c:v>
                </c:pt>
                <c:pt idx="166">
                  <c:v>0.17199999999999999</c:v>
                </c:pt>
                <c:pt idx="167">
                  <c:v>0.1749</c:v>
                </c:pt>
                <c:pt idx="168">
                  <c:v>0.159</c:v>
                </c:pt>
                <c:pt idx="169">
                  <c:v>0.1729</c:v>
                </c:pt>
                <c:pt idx="170">
                  <c:v>0.22270000000000001</c:v>
                </c:pt>
                <c:pt idx="171">
                  <c:v>4.7699999999999999E-2</c:v>
                </c:pt>
                <c:pt idx="172">
                  <c:v>7.9899999999999999E-2</c:v>
                </c:pt>
                <c:pt idx="173">
                  <c:v>0.112</c:v>
                </c:pt>
                <c:pt idx="174">
                  <c:v>0.1075</c:v>
                </c:pt>
                <c:pt idx="175">
                  <c:v>6.7199999999999996E-2</c:v>
                </c:pt>
                <c:pt idx="176">
                  <c:v>7.2300000000000003E-2</c:v>
                </c:pt>
                <c:pt idx="177">
                  <c:v>0.09</c:v>
                </c:pt>
                <c:pt idx="178">
                  <c:v>0.1331</c:v>
                </c:pt>
                <c:pt idx="179">
                  <c:v>0.13239999999999999</c:v>
                </c:pt>
                <c:pt idx="180">
                  <c:v>1.6400000000000001E-2</c:v>
                </c:pt>
                <c:pt idx="181">
                  <c:v>3.4599999999999999E-2</c:v>
                </c:pt>
                <c:pt idx="182">
                  <c:v>-2.2100000000000002E-2</c:v>
                </c:pt>
                <c:pt idx="183">
                  <c:v>1.5599999999999999E-2</c:v>
                </c:pt>
                <c:pt idx="184">
                  <c:v>3.3599999999999998E-2</c:v>
                </c:pt>
                <c:pt idx="185">
                  <c:v>6.4299999999999996E-2</c:v>
                </c:pt>
                <c:pt idx="186">
                  <c:v>0.1162</c:v>
                </c:pt>
                <c:pt idx="187">
                  <c:v>3.6999999999999998E-2</c:v>
                </c:pt>
                <c:pt idx="188">
                  <c:v>3.04E-2</c:v>
                </c:pt>
                <c:pt idx="189">
                  <c:v>-3.15E-2</c:v>
                </c:pt>
                <c:pt idx="190">
                  <c:v>2.9600000000000001E-2</c:v>
                </c:pt>
                <c:pt idx="191">
                  <c:v>2.6200000000000001E-2</c:v>
                </c:pt>
                <c:pt idx="192">
                  <c:v>7.46E-2</c:v>
                </c:pt>
                <c:pt idx="193">
                  <c:v>5.4600000000000003E-2</c:v>
                </c:pt>
                <c:pt idx="194">
                  <c:v>4.0500000000000001E-2</c:v>
                </c:pt>
                <c:pt idx="195">
                  <c:v>-1.7100000000000001E-2</c:v>
                </c:pt>
                <c:pt idx="196">
                  <c:v>-3.1600000000000003E-2</c:v>
                </c:pt>
                <c:pt idx="197">
                  <c:v>-1.43E-2</c:v>
                </c:pt>
                <c:pt idx="198">
                  <c:v>6.7999999999999996E-3</c:v>
                </c:pt>
                <c:pt idx="199">
                  <c:v>2.47E-2</c:v>
                </c:pt>
                <c:pt idx="200">
                  <c:v>3.1199999999999999E-2</c:v>
                </c:pt>
                <c:pt idx="201">
                  <c:v>6.9900000000000004E-2</c:v>
                </c:pt>
                <c:pt idx="202">
                  <c:v>9.6199999999999994E-2</c:v>
                </c:pt>
                <c:pt idx="203">
                  <c:v>7.1499999999999994E-2</c:v>
                </c:pt>
                <c:pt idx="204">
                  <c:v>0.12346</c:v>
                </c:pt>
                <c:pt idx="205">
                  <c:v>3.3700000000000001E-2</c:v>
                </c:pt>
                <c:pt idx="206">
                  <c:v>5.4000000000000003E-3</c:v>
                </c:pt>
                <c:pt idx="207">
                  <c:v>-2.53E-2</c:v>
                </c:pt>
                <c:pt idx="208">
                  <c:v>-2.649E-2</c:v>
                </c:pt>
                <c:pt idx="209">
                  <c:v>-9.8599999999999993E-2</c:v>
                </c:pt>
                <c:pt idx="210">
                  <c:v>-0.19989999999999999</c:v>
                </c:pt>
                <c:pt idx="211">
                  <c:v>-0.157</c:v>
                </c:pt>
                <c:pt idx="212">
                  <c:v>-7.4300000000000005E-2</c:v>
                </c:pt>
                <c:pt idx="213">
                  <c:v>-0.1356</c:v>
                </c:pt>
                <c:pt idx="214">
                  <c:v>-0.19849</c:v>
                </c:pt>
                <c:pt idx="215">
                  <c:v>-0.24410000000000001</c:v>
                </c:pt>
                <c:pt idx="216">
                  <c:v>-0.14199999999999999</c:v>
                </c:pt>
                <c:pt idx="217">
                  <c:v>-0.20100000000000001</c:v>
                </c:pt>
                <c:pt idx="218">
                  <c:v>-8.7999999999999995E-2</c:v>
                </c:pt>
                <c:pt idx="219">
                  <c:v>-6.3E-2</c:v>
                </c:pt>
                <c:pt idx="220">
                  <c:v>-8.6999999999999994E-2</c:v>
                </c:pt>
                <c:pt idx="221">
                  <c:v>-0.17399999999999999</c:v>
                </c:pt>
                <c:pt idx="222">
                  <c:v>-0.105</c:v>
                </c:pt>
                <c:pt idx="223">
                  <c:v>-8.4000000000000005E-2</c:v>
                </c:pt>
                <c:pt idx="224">
                  <c:v>-4.9000000000000002E-2</c:v>
                </c:pt>
                <c:pt idx="225">
                  <c:v>-0.2</c:v>
                </c:pt>
                <c:pt idx="226">
                  <c:v>-0.47399999999999998</c:v>
                </c:pt>
                <c:pt idx="227">
                  <c:v>-0.16300000000000001</c:v>
                </c:pt>
                <c:pt idx="228">
                  <c:v>-0.24199999999999999</c:v>
                </c:pt>
                <c:pt idx="229">
                  <c:v>-0.45300000000000001</c:v>
                </c:pt>
                <c:pt idx="230">
                  <c:v>-0.27</c:v>
                </c:pt>
                <c:pt idx="231">
                  <c:v>-0.08</c:v>
                </c:pt>
                <c:pt idx="232">
                  <c:v>7.0000000000000001E-3</c:v>
                </c:pt>
                <c:pt idx="233">
                  <c:v>-5.0000000000000001E-3</c:v>
                </c:pt>
                <c:pt idx="234">
                  <c:v>9.7000000000000003E-2</c:v>
                </c:pt>
                <c:pt idx="235">
                  <c:v>0.2</c:v>
                </c:pt>
                <c:pt idx="236">
                  <c:v>0.24</c:v>
                </c:pt>
                <c:pt idx="237">
                  <c:v>0.23</c:v>
                </c:pt>
                <c:pt idx="238">
                  <c:v>0.22</c:v>
                </c:pt>
                <c:pt idx="239">
                  <c:v>0.27</c:v>
                </c:pt>
                <c:pt idx="240">
                  <c:v>0.21</c:v>
                </c:pt>
                <c:pt idx="241">
                  <c:v>0.23</c:v>
                </c:pt>
                <c:pt idx="242">
                  <c:v>0.28999999999999998</c:v>
                </c:pt>
                <c:pt idx="243">
                  <c:v>0.3</c:v>
                </c:pt>
                <c:pt idx="244">
                  <c:v>0.15</c:v>
                </c:pt>
                <c:pt idx="245">
                  <c:v>0.1</c:v>
                </c:pt>
                <c:pt idx="246">
                  <c:v>0.23</c:v>
                </c:pt>
                <c:pt idx="247">
                  <c:v>0.2</c:v>
                </c:pt>
                <c:pt idx="248">
                  <c:v>0.16</c:v>
                </c:pt>
                <c:pt idx="249">
                  <c:v>0.22</c:v>
                </c:pt>
                <c:pt idx="250">
                  <c:v>0.16</c:v>
                </c:pt>
                <c:pt idx="251">
                  <c:v>0.19</c:v>
                </c:pt>
                <c:pt idx="252">
                  <c:v>0.2</c:v>
                </c:pt>
                <c:pt idx="253">
                  <c:v>0.19</c:v>
                </c:pt>
                <c:pt idx="254">
                  <c:v>0.15</c:v>
                </c:pt>
                <c:pt idx="255">
                  <c:v>0.2</c:v>
                </c:pt>
                <c:pt idx="256">
                  <c:v>0.12</c:v>
                </c:pt>
                <c:pt idx="257">
                  <c:v>0.13</c:v>
                </c:pt>
                <c:pt idx="258">
                  <c:v>0.12</c:v>
                </c:pt>
                <c:pt idx="259">
                  <c:v>0.05</c:v>
                </c:pt>
                <c:pt idx="260">
                  <c:v>-0.1</c:v>
                </c:pt>
                <c:pt idx="261">
                  <c:v>0.04</c:v>
                </c:pt>
                <c:pt idx="262">
                  <c:v>0.01</c:v>
                </c:pt>
                <c:pt idx="263">
                  <c:v>0.08</c:v>
                </c:pt>
                <c:pt idx="264">
                  <c:v>0.14000000000000001</c:v>
                </c:pt>
                <c:pt idx="265">
                  <c:v>0.12</c:v>
                </c:pt>
                <c:pt idx="266">
                  <c:v>0.15</c:v>
                </c:pt>
                <c:pt idx="267">
                  <c:v>0.19</c:v>
                </c:pt>
                <c:pt idx="268">
                  <c:v>0.08</c:v>
                </c:pt>
                <c:pt idx="269">
                  <c:v>0.17</c:v>
                </c:pt>
                <c:pt idx="270">
                  <c:v>0.18</c:v>
                </c:pt>
                <c:pt idx="271">
                  <c:v>0.17</c:v>
                </c:pt>
                <c:pt idx="272">
                  <c:v>0.1</c:v>
                </c:pt>
                <c:pt idx="273">
                  <c:v>0.11</c:v>
                </c:pt>
                <c:pt idx="274">
                  <c:v>0.09</c:v>
                </c:pt>
                <c:pt idx="275">
                  <c:v>0.13</c:v>
                </c:pt>
                <c:pt idx="276">
                  <c:v>0.15</c:v>
                </c:pt>
                <c:pt idx="277">
                  <c:v>0.15</c:v>
                </c:pt>
                <c:pt idx="278">
                  <c:v>0.14000000000000001</c:v>
                </c:pt>
                <c:pt idx="279">
                  <c:v>0.19</c:v>
                </c:pt>
                <c:pt idx="280">
                  <c:v>0.1</c:v>
                </c:pt>
                <c:pt idx="281">
                  <c:v>0.05</c:v>
                </c:pt>
                <c:pt idx="282">
                  <c:v>0.05</c:v>
                </c:pt>
                <c:pt idx="283">
                  <c:v>-0.05</c:v>
                </c:pt>
                <c:pt idx="284">
                  <c:v>0</c:v>
                </c:pt>
                <c:pt idx="285">
                  <c:v>0.03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 w="635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Sheet1!$C$2:$C$287</c:f>
              <c:numCache>
                <c:formatCode>[$-409]mmm\-yy;@</c:formatCode>
                <c:ptCount val="286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  <c:pt idx="263">
                  <c:v>40878</c:v>
                </c:pt>
                <c:pt idx="264">
                  <c:v>40909</c:v>
                </c:pt>
                <c:pt idx="265">
                  <c:v>40940</c:v>
                </c:pt>
                <c:pt idx="266">
                  <c:v>40969</c:v>
                </c:pt>
                <c:pt idx="267">
                  <c:v>41000</c:v>
                </c:pt>
                <c:pt idx="268">
                  <c:v>41030</c:v>
                </c:pt>
                <c:pt idx="269">
                  <c:v>41061</c:v>
                </c:pt>
                <c:pt idx="270">
                  <c:v>41091</c:v>
                </c:pt>
                <c:pt idx="271">
                  <c:v>41122</c:v>
                </c:pt>
                <c:pt idx="272">
                  <c:v>41153</c:v>
                </c:pt>
                <c:pt idx="273">
                  <c:v>41183</c:v>
                </c:pt>
                <c:pt idx="274">
                  <c:v>41214</c:v>
                </c:pt>
                <c:pt idx="275">
                  <c:v>41244</c:v>
                </c:pt>
                <c:pt idx="276">
                  <c:v>41275</c:v>
                </c:pt>
                <c:pt idx="277">
                  <c:v>41306</c:v>
                </c:pt>
                <c:pt idx="278">
                  <c:v>41334</c:v>
                </c:pt>
                <c:pt idx="279">
                  <c:v>41365</c:v>
                </c:pt>
                <c:pt idx="280">
                  <c:v>41395</c:v>
                </c:pt>
                <c:pt idx="281">
                  <c:v>41426</c:v>
                </c:pt>
                <c:pt idx="282">
                  <c:v>41456</c:v>
                </c:pt>
                <c:pt idx="283">
                  <c:v>41487</c:v>
                </c:pt>
                <c:pt idx="284">
                  <c:v>41518</c:v>
                </c:pt>
                <c:pt idx="285">
                  <c:v>41548</c:v>
                </c:pt>
              </c:numCache>
            </c:numRef>
          </c:cat>
          <c:val>
            <c:numRef>
              <c:f>Sheet1!$E$2:$E$287</c:f>
              <c:numCache>
                <c:formatCode>0.00%</c:formatCode>
                <c:ptCount val="286"/>
                <c:pt idx="0">
                  <c:v>2.3446433566433587E-2</c:v>
                </c:pt>
                <c:pt idx="1">
                  <c:v>2.3446433566433587E-2</c:v>
                </c:pt>
                <c:pt idx="2">
                  <c:v>2.3446433566433587E-2</c:v>
                </c:pt>
                <c:pt idx="3">
                  <c:v>2.3446433566433587E-2</c:v>
                </c:pt>
                <c:pt idx="4">
                  <c:v>2.3446433566433587E-2</c:v>
                </c:pt>
                <c:pt idx="5">
                  <c:v>2.3446433566433587E-2</c:v>
                </c:pt>
                <c:pt idx="6">
                  <c:v>2.3446433566433587E-2</c:v>
                </c:pt>
                <c:pt idx="7">
                  <c:v>2.3446433566433587E-2</c:v>
                </c:pt>
                <c:pt idx="8">
                  <c:v>2.3446433566433587E-2</c:v>
                </c:pt>
                <c:pt idx="9">
                  <c:v>2.3446433566433587E-2</c:v>
                </c:pt>
                <c:pt idx="10">
                  <c:v>2.3446433566433587E-2</c:v>
                </c:pt>
                <c:pt idx="11">
                  <c:v>2.3446433566433587E-2</c:v>
                </c:pt>
                <c:pt idx="12">
                  <c:v>2.3446433566433587E-2</c:v>
                </c:pt>
                <c:pt idx="13">
                  <c:v>2.3446433566433587E-2</c:v>
                </c:pt>
                <c:pt idx="14">
                  <c:v>2.3446433566433587E-2</c:v>
                </c:pt>
                <c:pt idx="15">
                  <c:v>2.3446433566433587E-2</c:v>
                </c:pt>
                <c:pt idx="16">
                  <c:v>2.3446433566433587E-2</c:v>
                </c:pt>
                <c:pt idx="17">
                  <c:v>2.3446433566433587E-2</c:v>
                </c:pt>
                <c:pt idx="18">
                  <c:v>2.3446433566433587E-2</c:v>
                </c:pt>
                <c:pt idx="19">
                  <c:v>2.3446433566433587E-2</c:v>
                </c:pt>
                <c:pt idx="20">
                  <c:v>2.3446433566433587E-2</c:v>
                </c:pt>
                <c:pt idx="21">
                  <c:v>2.3446433566433587E-2</c:v>
                </c:pt>
                <c:pt idx="22">
                  <c:v>2.3446433566433587E-2</c:v>
                </c:pt>
                <c:pt idx="23">
                  <c:v>2.3446433566433587E-2</c:v>
                </c:pt>
                <c:pt idx="24">
                  <c:v>2.3446433566433587E-2</c:v>
                </c:pt>
                <c:pt idx="25">
                  <c:v>2.3446433566433587E-2</c:v>
                </c:pt>
                <c:pt idx="26">
                  <c:v>2.3446433566433587E-2</c:v>
                </c:pt>
                <c:pt idx="27">
                  <c:v>2.3446433566433587E-2</c:v>
                </c:pt>
                <c:pt idx="28">
                  <c:v>2.3446433566433587E-2</c:v>
                </c:pt>
                <c:pt idx="29">
                  <c:v>2.3446433566433587E-2</c:v>
                </c:pt>
                <c:pt idx="30">
                  <c:v>2.3446433566433587E-2</c:v>
                </c:pt>
                <c:pt idx="31">
                  <c:v>2.3446433566433587E-2</c:v>
                </c:pt>
                <c:pt idx="32">
                  <c:v>2.3446433566433587E-2</c:v>
                </c:pt>
                <c:pt idx="33">
                  <c:v>2.3446433566433587E-2</c:v>
                </c:pt>
                <c:pt idx="34">
                  <c:v>2.3446433566433587E-2</c:v>
                </c:pt>
                <c:pt idx="35">
                  <c:v>2.3446433566433587E-2</c:v>
                </c:pt>
                <c:pt idx="36">
                  <c:v>2.3446433566433587E-2</c:v>
                </c:pt>
                <c:pt idx="37">
                  <c:v>2.3446433566433587E-2</c:v>
                </c:pt>
                <c:pt idx="38">
                  <c:v>2.3446433566433587E-2</c:v>
                </c:pt>
                <c:pt idx="39">
                  <c:v>2.3446433566433587E-2</c:v>
                </c:pt>
                <c:pt idx="40">
                  <c:v>2.3446433566433587E-2</c:v>
                </c:pt>
                <c:pt idx="41">
                  <c:v>2.3446433566433587E-2</c:v>
                </c:pt>
                <c:pt idx="42">
                  <c:v>2.3446433566433587E-2</c:v>
                </c:pt>
                <c:pt idx="43">
                  <c:v>2.3446433566433587E-2</c:v>
                </c:pt>
                <c:pt idx="44">
                  <c:v>2.3446433566433587E-2</c:v>
                </c:pt>
                <c:pt idx="45">
                  <c:v>2.3446433566433587E-2</c:v>
                </c:pt>
                <c:pt idx="46">
                  <c:v>2.3446433566433587E-2</c:v>
                </c:pt>
                <c:pt idx="47">
                  <c:v>2.3446433566433587E-2</c:v>
                </c:pt>
                <c:pt idx="48">
                  <c:v>2.3446433566433587E-2</c:v>
                </c:pt>
                <c:pt idx="49">
                  <c:v>2.3446433566433587E-2</c:v>
                </c:pt>
                <c:pt idx="50">
                  <c:v>2.3446433566433587E-2</c:v>
                </c:pt>
                <c:pt idx="51">
                  <c:v>2.3446433566433587E-2</c:v>
                </c:pt>
                <c:pt idx="52">
                  <c:v>2.3446433566433587E-2</c:v>
                </c:pt>
                <c:pt idx="53">
                  <c:v>2.3446433566433587E-2</c:v>
                </c:pt>
                <c:pt idx="54">
                  <c:v>2.3446433566433587E-2</c:v>
                </c:pt>
                <c:pt idx="55">
                  <c:v>2.3446433566433587E-2</c:v>
                </c:pt>
                <c:pt idx="56">
                  <c:v>2.3446433566433587E-2</c:v>
                </c:pt>
                <c:pt idx="57">
                  <c:v>2.3446433566433587E-2</c:v>
                </c:pt>
                <c:pt idx="58">
                  <c:v>2.3446433566433587E-2</c:v>
                </c:pt>
                <c:pt idx="59">
                  <c:v>2.3446433566433587E-2</c:v>
                </c:pt>
                <c:pt idx="60">
                  <c:v>2.3446433566433587E-2</c:v>
                </c:pt>
                <c:pt idx="61">
                  <c:v>2.3446433566433587E-2</c:v>
                </c:pt>
                <c:pt idx="62">
                  <c:v>2.3446433566433587E-2</c:v>
                </c:pt>
                <c:pt idx="63">
                  <c:v>2.3446433566433587E-2</c:v>
                </c:pt>
                <c:pt idx="64">
                  <c:v>2.3446433566433587E-2</c:v>
                </c:pt>
                <c:pt idx="65">
                  <c:v>2.3446433566433587E-2</c:v>
                </c:pt>
                <c:pt idx="66">
                  <c:v>2.3446433566433587E-2</c:v>
                </c:pt>
                <c:pt idx="67">
                  <c:v>2.3446433566433587E-2</c:v>
                </c:pt>
                <c:pt idx="68">
                  <c:v>2.3446433566433587E-2</c:v>
                </c:pt>
                <c:pt idx="69">
                  <c:v>2.3446433566433587E-2</c:v>
                </c:pt>
                <c:pt idx="70">
                  <c:v>2.3446433566433587E-2</c:v>
                </c:pt>
                <c:pt idx="71">
                  <c:v>2.3446433566433587E-2</c:v>
                </c:pt>
                <c:pt idx="72">
                  <c:v>2.3446433566433587E-2</c:v>
                </c:pt>
                <c:pt idx="73">
                  <c:v>2.3446433566433587E-2</c:v>
                </c:pt>
                <c:pt idx="74">
                  <c:v>2.3446433566433587E-2</c:v>
                </c:pt>
                <c:pt idx="75">
                  <c:v>2.3446433566433587E-2</c:v>
                </c:pt>
                <c:pt idx="76">
                  <c:v>2.3446433566433587E-2</c:v>
                </c:pt>
                <c:pt idx="77">
                  <c:v>2.3446433566433587E-2</c:v>
                </c:pt>
                <c:pt idx="78">
                  <c:v>2.3446433566433587E-2</c:v>
                </c:pt>
                <c:pt idx="79">
                  <c:v>2.3446433566433587E-2</c:v>
                </c:pt>
                <c:pt idx="80">
                  <c:v>2.3446433566433587E-2</c:v>
                </c:pt>
                <c:pt idx="81">
                  <c:v>2.3446433566433587E-2</c:v>
                </c:pt>
                <c:pt idx="82">
                  <c:v>2.3446433566433587E-2</c:v>
                </c:pt>
                <c:pt idx="83">
                  <c:v>2.3446433566433587E-2</c:v>
                </c:pt>
                <c:pt idx="84">
                  <c:v>2.3446433566433587E-2</c:v>
                </c:pt>
                <c:pt idx="85">
                  <c:v>2.3446433566433587E-2</c:v>
                </c:pt>
                <c:pt idx="86">
                  <c:v>2.3446433566433587E-2</c:v>
                </c:pt>
                <c:pt idx="87">
                  <c:v>2.3446433566433587E-2</c:v>
                </c:pt>
                <c:pt idx="88">
                  <c:v>2.3446433566433587E-2</c:v>
                </c:pt>
                <c:pt idx="89">
                  <c:v>2.3446433566433587E-2</c:v>
                </c:pt>
                <c:pt idx="90">
                  <c:v>2.3446433566433587E-2</c:v>
                </c:pt>
                <c:pt idx="91">
                  <c:v>2.3446433566433587E-2</c:v>
                </c:pt>
                <c:pt idx="92">
                  <c:v>2.3446433566433587E-2</c:v>
                </c:pt>
                <c:pt idx="93">
                  <c:v>2.3446433566433587E-2</c:v>
                </c:pt>
                <c:pt idx="94">
                  <c:v>2.3446433566433587E-2</c:v>
                </c:pt>
                <c:pt idx="95">
                  <c:v>2.3446433566433587E-2</c:v>
                </c:pt>
                <c:pt idx="96">
                  <c:v>2.3446433566433587E-2</c:v>
                </c:pt>
                <c:pt idx="97">
                  <c:v>2.3446433566433587E-2</c:v>
                </c:pt>
                <c:pt idx="98">
                  <c:v>2.3446433566433587E-2</c:v>
                </c:pt>
                <c:pt idx="99">
                  <c:v>2.3446433566433587E-2</c:v>
                </c:pt>
                <c:pt idx="100">
                  <c:v>2.3446433566433587E-2</c:v>
                </c:pt>
                <c:pt idx="101">
                  <c:v>2.3446433566433587E-2</c:v>
                </c:pt>
                <c:pt idx="102">
                  <c:v>2.3446433566433587E-2</c:v>
                </c:pt>
                <c:pt idx="103">
                  <c:v>2.3446433566433587E-2</c:v>
                </c:pt>
                <c:pt idx="104">
                  <c:v>2.3446433566433587E-2</c:v>
                </c:pt>
                <c:pt idx="105">
                  <c:v>2.3446433566433587E-2</c:v>
                </c:pt>
                <c:pt idx="106">
                  <c:v>2.3446433566433587E-2</c:v>
                </c:pt>
                <c:pt idx="107">
                  <c:v>2.3446433566433587E-2</c:v>
                </c:pt>
                <c:pt idx="108">
                  <c:v>2.3446433566433587E-2</c:v>
                </c:pt>
                <c:pt idx="109">
                  <c:v>2.3446433566433587E-2</c:v>
                </c:pt>
                <c:pt idx="110">
                  <c:v>2.3446433566433587E-2</c:v>
                </c:pt>
                <c:pt idx="111">
                  <c:v>2.3446433566433587E-2</c:v>
                </c:pt>
                <c:pt idx="112">
                  <c:v>2.3446433566433587E-2</c:v>
                </c:pt>
                <c:pt idx="113">
                  <c:v>2.3446433566433587E-2</c:v>
                </c:pt>
                <c:pt idx="114">
                  <c:v>2.3446433566433587E-2</c:v>
                </c:pt>
                <c:pt idx="115">
                  <c:v>2.3446433566433587E-2</c:v>
                </c:pt>
                <c:pt idx="116">
                  <c:v>2.3446433566433587E-2</c:v>
                </c:pt>
                <c:pt idx="117">
                  <c:v>2.3446433566433587E-2</c:v>
                </c:pt>
                <c:pt idx="118">
                  <c:v>2.3446433566433587E-2</c:v>
                </c:pt>
                <c:pt idx="119">
                  <c:v>2.3446433566433587E-2</c:v>
                </c:pt>
                <c:pt idx="120">
                  <c:v>2.3446433566433587E-2</c:v>
                </c:pt>
                <c:pt idx="121">
                  <c:v>2.3446433566433587E-2</c:v>
                </c:pt>
                <c:pt idx="122">
                  <c:v>2.3446433566433587E-2</c:v>
                </c:pt>
                <c:pt idx="123">
                  <c:v>2.3446433566433587E-2</c:v>
                </c:pt>
                <c:pt idx="124">
                  <c:v>2.3446433566433587E-2</c:v>
                </c:pt>
                <c:pt idx="125">
                  <c:v>2.3446433566433587E-2</c:v>
                </c:pt>
                <c:pt idx="126">
                  <c:v>2.3446433566433587E-2</c:v>
                </c:pt>
                <c:pt idx="127">
                  <c:v>2.3446433566433587E-2</c:v>
                </c:pt>
                <c:pt idx="128">
                  <c:v>2.3446433566433587E-2</c:v>
                </c:pt>
                <c:pt idx="129">
                  <c:v>2.3446433566433587E-2</c:v>
                </c:pt>
                <c:pt idx="130">
                  <c:v>2.3446433566433587E-2</c:v>
                </c:pt>
                <c:pt idx="131">
                  <c:v>2.3446433566433587E-2</c:v>
                </c:pt>
                <c:pt idx="132">
                  <c:v>2.3446433566433587E-2</c:v>
                </c:pt>
                <c:pt idx="133">
                  <c:v>2.3446433566433587E-2</c:v>
                </c:pt>
                <c:pt idx="134">
                  <c:v>2.3446433566433587E-2</c:v>
                </c:pt>
                <c:pt idx="135">
                  <c:v>2.3446433566433587E-2</c:v>
                </c:pt>
                <c:pt idx="136">
                  <c:v>2.3446433566433587E-2</c:v>
                </c:pt>
                <c:pt idx="137">
                  <c:v>2.3446433566433587E-2</c:v>
                </c:pt>
                <c:pt idx="138">
                  <c:v>2.3446433566433587E-2</c:v>
                </c:pt>
                <c:pt idx="139">
                  <c:v>2.3446433566433587E-2</c:v>
                </c:pt>
                <c:pt idx="140">
                  <c:v>2.3446433566433587E-2</c:v>
                </c:pt>
                <c:pt idx="141">
                  <c:v>2.3446433566433587E-2</c:v>
                </c:pt>
                <c:pt idx="142">
                  <c:v>2.3446433566433587E-2</c:v>
                </c:pt>
                <c:pt idx="143">
                  <c:v>2.3446433566433587E-2</c:v>
                </c:pt>
                <c:pt idx="144">
                  <c:v>2.3446433566433587E-2</c:v>
                </c:pt>
                <c:pt idx="145">
                  <c:v>2.3446433566433587E-2</c:v>
                </c:pt>
                <c:pt idx="146">
                  <c:v>2.3446433566433587E-2</c:v>
                </c:pt>
                <c:pt idx="147">
                  <c:v>2.3446433566433587E-2</c:v>
                </c:pt>
                <c:pt idx="148">
                  <c:v>2.3446433566433587E-2</c:v>
                </c:pt>
                <c:pt idx="149">
                  <c:v>2.3446433566433587E-2</c:v>
                </c:pt>
                <c:pt idx="150">
                  <c:v>2.3446433566433587E-2</c:v>
                </c:pt>
                <c:pt idx="151">
                  <c:v>2.3446433566433587E-2</c:v>
                </c:pt>
                <c:pt idx="152">
                  <c:v>2.3446433566433587E-2</c:v>
                </c:pt>
                <c:pt idx="153">
                  <c:v>2.3446433566433587E-2</c:v>
                </c:pt>
                <c:pt idx="154">
                  <c:v>2.3446433566433587E-2</c:v>
                </c:pt>
                <c:pt idx="155">
                  <c:v>2.3446433566433587E-2</c:v>
                </c:pt>
                <c:pt idx="156">
                  <c:v>2.3446433566433587E-2</c:v>
                </c:pt>
                <c:pt idx="157">
                  <c:v>2.3446433566433587E-2</c:v>
                </c:pt>
                <c:pt idx="158">
                  <c:v>2.3446433566433587E-2</c:v>
                </c:pt>
                <c:pt idx="159">
                  <c:v>2.3446433566433587E-2</c:v>
                </c:pt>
                <c:pt idx="160">
                  <c:v>2.3446433566433587E-2</c:v>
                </c:pt>
                <c:pt idx="161">
                  <c:v>2.3446433566433587E-2</c:v>
                </c:pt>
                <c:pt idx="162">
                  <c:v>2.3446433566433587E-2</c:v>
                </c:pt>
                <c:pt idx="163">
                  <c:v>2.3446433566433587E-2</c:v>
                </c:pt>
                <c:pt idx="164">
                  <c:v>2.3446433566433587E-2</c:v>
                </c:pt>
                <c:pt idx="165">
                  <c:v>2.3446433566433587E-2</c:v>
                </c:pt>
                <c:pt idx="166">
                  <c:v>2.3446433566433587E-2</c:v>
                </c:pt>
                <c:pt idx="167">
                  <c:v>2.3446433566433587E-2</c:v>
                </c:pt>
                <c:pt idx="168">
                  <c:v>2.3446433566433587E-2</c:v>
                </c:pt>
                <c:pt idx="169">
                  <c:v>2.3446433566433587E-2</c:v>
                </c:pt>
                <c:pt idx="170">
                  <c:v>2.3446433566433587E-2</c:v>
                </c:pt>
                <c:pt idx="171">
                  <c:v>2.3446433566433587E-2</c:v>
                </c:pt>
                <c:pt idx="172">
                  <c:v>2.3446433566433587E-2</c:v>
                </c:pt>
                <c:pt idx="173">
                  <c:v>2.3446433566433587E-2</c:v>
                </c:pt>
                <c:pt idx="174">
                  <c:v>2.3446433566433587E-2</c:v>
                </c:pt>
                <c:pt idx="175">
                  <c:v>2.3446433566433587E-2</c:v>
                </c:pt>
                <c:pt idx="176">
                  <c:v>2.3446433566433587E-2</c:v>
                </c:pt>
                <c:pt idx="177">
                  <c:v>2.3446433566433587E-2</c:v>
                </c:pt>
                <c:pt idx="178">
                  <c:v>2.3446433566433587E-2</c:v>
                </c:pt>
                <c:pt idx="179">
                  <c:v>2.3446433566433587E-2</c:v>
                </c:pt>
                <c:pt idx="180">
                  <c:v>2.3446433566433587E-2</c:v>
                </c:pt>
                <c:pt idx="181">
                  <c:v>2.3446433566433587E-2</c:v>
                </c:pt>
                <c:pt idx="182">
                  <c:v>2.3446433566433587E-2</c:v>
                </c:pt>
                <c:pt idx="183">
                  <c:v>2.3446433566433587E-2</c:v>
                </c:pt>
                <c:pt idx="184">
                  <c:v>2.3446433566433587E-2</c:v>
                </c:pt>
                <c:pt idx="185">
                  <c:v>2.3446433566433587E-2</c:v>
                </c:pt>
                <c:pt idx="186">
                  <c:v>2.3446433566433587E-2</c:v>
                </c:pt>
                <c:pt idx="187">
                  <c:v>2.3446433566433587E-2</c:v>
                </c:pt>
                <c:pt idx="188">
                  <c:v>2.3446433566433587E-2</c:v>
                </c:pt>
                <c:pt idx="189">
                  <c:v>2.3446433566433587E-2</c:v>
                </c:pt>
                <c:pt idx="190">
                  <c:v>2.3446433566433587E-2</c:v>
                </c:pt>
                <c:pt idx="191">
                  <c:v>2.3446433566433587E-2</c:v>
                </c:pt>
                <c:pt idx="192">
                  <c:v>2.3446433566433587E-2</c:v>
                </c:pt>
                <c:pt idx="193">
                  <c:v>2.3446433566433587E-2</c:v>
                </c:pt>
                <c:pt idx="194">
                  <c:v>2.3446433566433587E-2</c:v>
                </c:pt>
                <c:pt idx="195">
                  <c:v>2.3446433566433587E-2</c:v>
                </c:pt>
                <c:pt idx="196">
                  <c:v>2.3446433566433587E-2</c:v>
                </c:pt>
                <c:pt idx="197">
                  <c:v>2.3446433566433587E-2</c:v>
                </c:pt>
                <c:pt idx="198">
                  <c:v>2.3446433566433587E-2</c:v>
                </c:pt>
                <c:pt idx="199">
                  <c:v>2.3446433566433587E-2</c:v>
                </c:pt>
                <c:pt idx="200">
                  <c:v>2.3446433566433587E-2</c:v>
                </c:pt>
                <c:pt idx="201">
                  <c:v>2.3446433566433587E-2</c:v>
                </c:pt>
                <c:pt idx="202">
                  <c:v>2.3446433566433587E-2</c:v>
                </c:pt>
                <c:pt idx="203">
                  <c:v>2.3446433566433587E-2</c:v>
                </c:pt>
                <c:pt idx="204">
                  <c:v>2.3446433566433587E-2</c:v>
                </c:pt>
                <c:pt idx="205">
                  <c:v>2.3446433566433587E-2</c:v>
                </c:pt>
                <c:pt idx="206">
                  <c:v>2.3446433566433587E-2</c:v>
                </c:pt>
                <c:pt idx="207">
                  <c:v>2.3446433566433587E-2</c:v>
                </c:pt>
                <c:pt idx="208">
                  <c:v>2.3446433566433587E-2</c:v>
                </c:pt>
                <c:pt idx="209">
                  <c:v>2.3446433566433587E-2</c:v>
                </c:pt>
                <c:pt idx="210">
                  <c:v>2.3446433566433587E-2</c:v>
                </c:pt>
                <c:pt idx="211">
                  <c:v>2.3446433566433587E-2</c:v>
                </c:pt>
                <c:pt idx="212">
                  <c:v>2.3446433566433587E-2</c:v>
                </c:pt>
                <c:pt idx="213">
                  <c:v>2.3446433566433587E-2</c:v>
                </c:pt>
                <c:pt idx="214">
                  <c:v>2.3446433566433587E-2</c:v>
                </c:pt>
                <c:pt idx="215">
                  <c:v>2.3446433566433587E-2</c:v>
                </c:pt>
                <c:pt idx="216">
                  <c:v>2.3446433566433587E-2</c:v>
                </c:pt>
                <c:pt idx="217">
                  <c:v>2.3446433566433587E-2</c:v>
                </c:pt>
                <c:pt idx="218">
                  <c:v>2.3446433566433587E-2</c:v>
                </c:pt>
                <c:pt idx="219">
                  <c:v>2.3446433566433587E-2</c:v>
                </c:pt>
                <c:pt idx="220">
                  <c:v>2.3446433566433587E-2</c:v>
                </c:pt>
                <c:pt idx="221">
                  <c:v>2.3446433566433587E-2</c:v>
                </c:pt>
                <c:pt idx="222">
                  <c:v>2.3446433566433587E-2</c:v>
                </c:pt>
                <c:pt idx="223">
                  <c:v>2.3446433566433587E-2</c:v>
                </c:pt>
                <c:pt idx="224">
                  <c:v>2.3446433566433587E-2</c:v>
                </c:pt>
                <c:pt idx="225">
                  <c:v>2.3446433566433587E-2</c:v>
                </c:pt>
                <c:pt idx="226">
                  <c:v>2.3446433566433587E-2</c:v>
                </c:pt>
                <c:pt idx="227">
                  <c:v>2.3446433566433587E-2</c:v>
                </c:pt>
                <c:pt idx="228">
                  <c:v>2.3446433566433587E-2</c:v>
                </c:pt>
                <c:pt idx="229">
                  <c:v>2.3446433566433587E-2</c:v>
                </c:pt>
                <c:pt idx="230">
                  <c:v>2.3446433566433587E-2</c:v>
                </c:pt>
                <c:pt idx="231">
                  <c:v>2.3446433566433587E-2</c:v>
                </c:pt>
                <c:pt idx="232">
                  <c:v>2.3446433566433587E-2</c:v>
                </c:pt>
                <c:pt idx="233">
                  <c:v>2.3446433566433587E-2</c:v>
                </c:pt>
                <c:pt idx="234">
                  <c:v>2.3446433566433587E-2</c:v>
                </c:pt>
                <c:pt idx="235">
                  <c:v>2.3446433566433587E-2</c:v>
                </c:pt>
                <c:pt idx="236">
                  <c:v>2.3446433566433587E-2</c:v>
                </c:pt>
                <c:pt idx="237">
                  <c:v>2.3446433566433587E-2</c:v>
                </c:pt>
                <c:pt idx="238">
                  <c:v>2.3446433566433587E-2</c:v>
                </c:pt>
                <c:pt idx="239">
                  <c:v>2.3446433566433587E-2</c:v>
                </c:pt>
                <c:pt idx="240">
                  <c:v>2.3446433566433587E-2</c:v>
                </c:pt>
                <c:pt idx="241">
                  <c:v>2.3446433566433587E-2</c:v>
                </c:pt>
                <c:pt idx="242">
                  <c:v>2.3446433566433587E-2</c:v>
                </c:pt>
                <c:pt idx="243">
                  <c:v>2.3446433566433587E-2</c:v>
                </c:pt>
                <c:pt idx="244">
                  <c:v>2.3446433566433587E-2</c:v>
                </c:pt>
                <c:pt idx="245">
                  <c:v>2.3446433566433587E-2</c:v>
                </c:pt>
                <c:pt idx="246">
                  <c:v>2.3446433566433587E-2</c:v>
                </c:pt>
                <c:pt idx="247">
                  <c:v>2.3446433566433587E-2</c:v>
                </c:pt>
                <c:pt idx="248">
                  <c:v>2.3446433566433587E-2</c:v>
                </c:pt>
                <c:pt idx="249">
                  <c:v>2.3446433566433587E-2</c:v>
                </c:pt>
                <c:pt idx="250">
                  <c:v>2.3446433566433587E-2</c:v>
                </c:pt>
                <c:pt idx="251">
                  <c:v>2.3446433566433587E-2</c:v>
                </c:pt>
                <c:pt idx="252">
                  <c:v>2.3446433566433587E-2</c:v>
                </c:pt>
                <c:pt idx="253">
                  <c:v>2.3446433566433587E-2</c:v>
                </c:pt>
                <c:pt idx="254">
                  <c:v>2.3446433566433587E-2</c:v>
                </c:pt>
                <c:pt idx="255">
                  <c:v>2.3446433566433587E-2</c:v>
                </c:pt>
                <c:pt idx="256">
                  <c:v>2.3446433566433587E-2</c:v>
                </c:pt>
                <c:pt idx="257">
                  <c:v>2.3446433566433587E-2</c:v>
                </c:pt>
                <c:pt idx="258">
                  <c:v>2.3446433566433587E-2</c:v>
                </c:pt>
                <c:pt idx="259">
                  <c:v>2.3446433566433587E-2</c:v>
                </c:pt>
                <c:pt idx="260">
                  <c:v>2.3446433566433587E-2</c:v>
                </c:pt>
                <c:pt idx="261">
                  <c:v>2.3446433566433587E-2</c:v>
                </c:pt>
                <c:pt idx="262">
                  <c:v>2.3446433566433587E-2</c:v>
                </c:pt>
                <c:pt idx="263">
                  <c:v>2.3446433566433587E-2</c:v>
                </c:pt>
                <c:pt idx="264">
                  <c:v>2.3446433566433587E-2</c:v>
                </c:pt>
                <c:pt idx="265">
                  <c:v>2.3446433566433587E-2</c:v>
                </c:pt>
                <c:pt idx="266">
                  <c:v>2.3446433566433587E-2</c:v>
                </c:pt>
                <c:pt idx="267">
                  <c:v>2.3446433566433587E-2</c:v>
                </c:pt>
                <c:pt idx="268">
                  <c:v>2.3446433566433587E-2</c:v>
                </c:pt>
                <c:pt idx="269">
                  <c:v>2.3446433566433587E-2</c:v>
                </c:pt>
                <c:pt idx="270">
                  <c:v>2.3446433566433587E-2</c:v>
                </c:pt>
                <c:pt idx="271">
                  <c:v>2.3446433566433587E-2</c:v>
                </c:pt>
                <c:pt idx="272">
                  <c:v>2.3446433566433587E-2</c:v>
                </c:pt>
                <c:pt idx="273">
                  <c:v>2.3446433566433587E-2</c:v>
                </c:pt>
                <c:pt idx="274">
                  <c:v>2.3446433566433587E-2</c:v>
                </c:pt>
                <c:pt idx="275">
                  <c:v>2.3446433566433587E-2</c:v>
                </c:pt>
                <c:pt idx="276">
                  <c:v>2.3446433566433587E-2</c:v>
                </c:pt>
                <c:pt idx="277">
                  <c:v>2.3446433566433587E-2</c:v>
                </c:pt>
                <c:pt idx="278">
                  <c:v>2.3446433566433587E-2</c:v>
                </c:pt>
                <c:pt idx="279">
                  <c:v>2.3446433566433587E-2</c:v>
                </c:pt>
                <c:pt idx="280">
                  <c:v>2.3446433566433587E-2</c:v>
                </c:pt>
                <c:pt idx="281">
                  <c:v>2.3446433566433587E-2</c:v>
                </c:pt>
                <c:pt idx="282">
                  <c:v>2.3446433566433587E-2</c:v>
                </c:pt>
                <c:pt idx="283">
                  <c:v>2.3446433566433587E-2</c:v>
                </c:pt>
                <c:pt idx="284">
                  <c:v>2.3446433566433587E-2</c:v>
                </c:pt>
                <c:pt idx="285">
                  <c:v>2.3446433566433587E-2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722240"/>
        <c:axId val="87798528"/>
      </c:lineChart>
      <c:dateAx>
        <c:axId val="87722240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low"/>
        <c:txPr>
          <a:bodyPr/>
          <a:lstStyle/>
          <a:p>
            <a:pPr>
              <a:defRPr sz="1200"/>
            </a:pPr>
            <a:endParaRPr lang="en-US"/>
          </a:p>
        </c:txPr>
        <c:crossAx val="87798528"/>
        <c:crosses val="autoZero"/>
        <c:auto val="1"/>
        <c:lblOffset val="100"/>
        <c:baseTimeUnit val="days"/>
      </c:dateAx>
      <c:valAx>
        <c:axId val="87798528"/>
        <c:scaling>
          <c:orientation val="minMax"/>
          <c:max val="0.4"/>
          <c:min val="-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7722240"/>
        <c:crossesAt val="32874"/>
        <c:crossBetween val="midCat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99A8F3EB-8241-44DF-BBAE-7DD3B0D72D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7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05" y="4416426"/>
            <a:ext cx="5504204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fld id="{53C47768-B8F3-4CC0-904D-4520EBFE73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13AD2-0F02-41EB-AFA3-D9EB06773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0962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D770A-81DC-4552-9A4E-581FEA65B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172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B37EA-6F31-4858-9B4B-7B4F61F49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5397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016E2A58-A563-4932-A514-259AC96960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3615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FB683-1825-4AF7-A3E3-C52C0FFFD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317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9E64A-D540-4763-90BC-BE802AE46A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81750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A1395-1B51-4DCF-9B79-006EA92F56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7852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6D09B-4AA1-49A2-B28C-EFB1E1D0F7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0456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064FA-C782-4227-9A78-4386028F72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0593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B1C6A-F89B-449E-BD31-4AB5A78989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0955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30E44-4064-40E1-A275-F69684F044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2079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43535-B403-477C-B0A2-9BF7677AD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6559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59486BDD-2823-438A-B39E-488E1F3C948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90888801"/>
              </p:ext>
            </p:extLst>
          </p:nvPr>
        </p:nvGraphicFramePr>
        <p:xfrm>
          <a:off x="533400" y="914400"/>
          <a:ext cx="8001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6D8-D014-4CCF-B6C8-0D4D2841BD9A}" type="slidenum">
              <a:rPr lang="en-US"/>
              <a:pPr/>
              <a:t>1</a:t>
            </a:fld>
            <a:endParaRPr lang="en-US"/>
          </a:p>
        </p:txBody>
      </p:sp>
      <p:sp>
        <p:nvSpPr>
          <p:cNvPr id="881666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3656115" y="1677343"/>
            <a:ext cx="1134589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000" dirty="0">
                <a:solidFill>
                  <a:srgbClr val="FF0000"/>
                </a:solidFill>
                <a:latin typeface="+mn-lt"/>
              </a:rPr>
              <a:t>Average during modern </a:t>
            </a:r>
            <a:r>
              <a:rPr lang="en-US" sz="1050" dirty="0">
                <a:solidFill>
                  <a:srgbClr val="FF0000"/>
                </a:solidFill>
                <a:latin typeface="+mn-lt"/>
              </a:rPr>
              <a:t>REIT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 era: </a:t>
            </a:r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2.34%</a:t>
            </a:r>
            <a:endParaRPr lang="en-US" sz="1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8197932" y="2101716"/>
            <a:ext cx="94606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latin typeface="+mn-lt"/>
              </a:rPr>
              <a:t> </a:t>
            </a:r>
            <a:r>
              <a:rPr lang="en-US" sz="1200" b="1" dirty="0">
                <a:latin typeface="+mn-lt"/>
              </a:rPr>
              <a:t>3</a:t>
            </a:r>
            <a:r>
              <a:rPr lang="en-US" sz="1200" b="1" dirty="0" smtClean="0">
                <a:latin typeface="+mn-lt"/>
              </a:rPr>
              <a:t>%</a:t>
            </a:r>
            <a:endParaRPr lang="en-US" sz="1200" b="1" dirty="0">
              <a:latin typeface="+mn-lt"/>
            </a:endParaRPr>
          </a:p>
        </p:txBody>
      </p:sp>
      <p:sp>
        <p:nvSpPr>
          <p:cNvPr id="881670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+mn-lt"/>
              </a:rPr>
              <a:t>U.S. REIT Stock Prices Reflect Increasing Property Values</a:t>
            </a:r>
            <a:br>
              <a:rPr lang="en-US" sz="2400" b="1" dirty="0">
                <a:solidFill>
                  <a:schemeClr val="accent2"/>
                </a:solidFill>
                <a:latin typeface="+mn-lt"/>
              </a:rPr>
            </a:br>
            <a:r>
              <a:rPr lang="en-US" sz="2000" b="1" dirty="0">
                <a:solidFill>
                  <a:schemeClr val="accent2"/>
                </a:solidFill>
                <a:latin typeface="+mn-lt"/>
              </a:rPr>
              <a:t>While Operating Fundamentals and Property Values Continue to Recover</a:t>
            </a:r>
          </a:p>
        </p:txBody>
      </p:sp>
      <p:sp>
        <p:nvSpPr>
          <p:cNvPr id="881671" name="Text Box 7"/>
          <p:cNvSpPr txBox="1">
            <a:spLocks noChangeArrowheads="1"/>
          </p:cNvSpPr>
          <p:nvPr/>
        </p:nvSpPr>
        <p:spPr bwMode="auto">
          <a:xfrm>
            <a:off x="533400" y="6400800"/>
            <a:ext cx="7696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Data as of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Novem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ber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1, 2013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Source: Green Street Advisors, Inc., based on NAV estimates for U.S. REITs under coverage (excluding hotels)</a:t>
            </a:r>
          </a:p>
        </p:txBody>
      </p:sp>
      <p:sp>
        <p:nvSpPr>
          <p:cNvPr id="881672" name="Rectangle 8"/>
          <p:cNvSpPr>
            <a:spLocks noChangeArrowheads="1"/>
          </p:cNvSpPr>
          <p:nvPr/>
        </p:nvSpPr>
        <p:spPr bwMode="auto">
          <a:xfrm>
            <a:off x="533400" y="4495800"/>
            <a:ext cx="8458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300" dirty="0">
                <a:latin typeface="+mn-lt"/>
              </a:rPr>
              <a:t>“Unlevered real estate has historically offered a return that is somewhere between the yield on investment-grade corporate bonds </a:t>
            </a:r>
            <a:r>
              <a:rPr lang="en-US" sz="1300" dirty="0" smtClean="0">
                <a:latin typeface="+mn-lt"/>
              </a:rPr>
              <a:t>and </a:t>
            </a:r>
            <a:r>
              <a:rPr lang="en-US" sz="1300" dirty="0">
                <a:latin typeface="+mn-lt"/>
              </a:rPr>
              <a:t>the yield on high-yield bonds.  In order to bring current premium in line with its long-term average relative to these two assets, real estate values need to change by </a:t>
            </a:r>
            <a:r>
              <a:rPr lang="en-US" sz="1300" dirty="0" smtClean="0">
                <a:latin typeface="+mn-lt"/>
              </a:rPr>
              <a:t>+</a:t>
            </a:r>
            <a:r>
              <a:rPr lang="en-US" sz="1300" dirty="0">
                <a:latin typeface="+mn-lt"/>
              </a:rPr>
              <a:t>7</a:t>
            </a:r>
            <a:r>
              <a:rPr lang="en-US" sz="1300" dirty="0" smtClean="0">
                <a:latin typeface="+mn-lt"/>
              </a:rPr>
              <a:t>%.”</a:t>
            </a:r>
            <a:endParaRPr lang="en-US" sz="1300" dirty="0">
              <a:latin typeface="+mn-lt"/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300" dirty="0">
                <a:latin typeface="+mn-lt"/>
              </a:rPr>
              <a:t>“On average, REITs have traded roughly at parity relative to asset value/NAV over the last twenty+ years.  Based on prevailing share prices and the resultant observed premium/discount, public-market investors are effectively assuming that real estate values will change by </a:t>
            </a:r>
            <a:r>
              <a:rPr lang="en-US" sz="1300" dirty="0">
                <a:latin typeface="+mn-lt"/>
              </a:rPr>
              <a:t>0</a:t>
            </a:r>
            <a:r>
              <a:rPr lang="en-US" sz="1300" dirty="0" smtClean="0">
                <a:latin typeface="+mn-lt"/>
              </a:rPr>
              <a:t>%.”</a:t>
            </a:r>
            <a:endParaRPr lang="en-US" sz="1300" dirty="0">
              <a:latin typeface="+mn-lt"/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300" dirty="0">
                <a:latin typeface="+mn-lt"/>
              </a:rPr>
              <a:t>“Assuming that unlevered property values revert to their long-term relationship relative to fixed-income alternatives, REIT share prices should change by </a:t>
            </a:r>
            <a:r>
              <a:rPr lang="en-US" sz="1300" smtClean="0">
                <a:latin typeface="+mn-lt"/>
              </a:rPr>
              <a:t>+</a:t>
            </a:r>
            <a:r>
              <a:rPr lang="en-US" sz="1300" smtClean="0">
                <a:latin typeface="+mn-lt"/>
              </a:rPr>
              <a:t>13%.”</a:t>
            </a:r>
            <a:endParaRPr lang="en-US" sz="13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19341</TotalTime>
  <Words>175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712</cp:revision>
  <cp:lastPrinted>2012-04-09T16:49:56Z</cp:lastPrinted>
  <dcterms:created xsi:type="dcterms:W3CDTF">2007-07-09T20:18:17Z</dcterms:created>
  <dcterms:modified xsi:type="dcterms:W3CDTF">2013-11-05T18:38:59Z</dcterms:modified>
</cp:coreProperties>
</file>