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1063" r:id="rId2"/>
  </p:sldIdLst>
  <p:sldSz cx="9144000" cy="6858000" type="screen4x3"/>
  <p:notesSz cx="7010400" cy="92964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9900"/>
    <a:srgbClr val="FF0000"/>
    <a:srgbClr val="99FF33"/>
    <a:srgbClr val="0000FF"/>
    <a:srgbClr val="800080"/>
    <a:srgbClr val="009999"/>
    <a:srgbClr val="65AFC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797" autoAdjust="0"/>
    <p:restoredTop sz="99763" autoAdjust="0"/>
  </p:normalViewPr>
  <p:slideViewPr>
    <p:cSldViewPr>
      <p:cViewPr>
        <p:scale>
          <a:sx n="100" d="100"/>
          <a:sy n="100" d="100"/>
        </p:scale>
        <p:origin x="-2058" y="-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40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N:\Research\_Long%20Term%20Storage\Brad%20Case\Inflation%20Protectio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N:\Research\_Long%20Term%20Storage\Brad%20Case\Inflation%20Protecti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/>
              <a:t>Returns During Low-Inflation Six-Month Periods</a:t>
            </a:r>
          </a:p>
        </c:rich>
      </c:tx>
      <c:layout>
        <c:manualLayout>
          <c:xMode val="edge"/>
          <c:yMode val="edge"/>
          <c:x val="0.1303457266517182"/>
          <c:y val="4.2804086857770637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8.1453733765240455E-2"/>
          <c:y val="9.5356180058431952E-2"/>
          <c:w val="0.88721913085831139"/>
          <c:h val="0.68715499926843215"/>
        </c:manualLayout>
      </c:layout>
      <c:lineChart>
        <c:grouping val="standard"/>
        <c:varyColors val="0"/>
        <c:ser>
          <c:idx val="2"/>
          <c:order val="0"/>
          <c:tx>
            <c:v>Equity REITs (TR)</c:v>
          </c:tx>
          <c:spPr>
            <a:ln w="38100">
              <a:solidFill>
                <a:srgbClr val="99CC00"/>
              </a:solidFill>
              <a:prstDash val="solid"/>
            </a:ln>
          </c:spPr>
          <c:marker>
            <c:symbol val="none"/>
          </c:marker>
          <c:cat>
            <c:numRef>
              <c:f>'Slide BM'!$A$3:$A$423</c:f>
              <c:numCache>
                <c:formatCode>[$-409]mmm\-yy;@</c:formatCode>
                <c:ptCount val="421"/>
                <c:pt idx="0">
                  <c:v>28474.5625</c:v>
                </c:pt>
                <c:pt idx="1">
                  <c:v>28505</c:v>
                </c:pt>
                <c:pt idx="2">
                  <c:v>28535.4375</c:v>
                </c:pt>
                <c:pt idx="3">
                  <c:v>28565.875</c:v>
                </c:pt>
                <c:pt idx="4">
                  <c:v>28596.3125</c:v>
                </c:pt>
                <c:pt idx="5">
                  <c:v>28626.75</c:v>
                </c:pt>
                <c:pt idx="6">
                  <c:v>28657.1875</c:v>
                </c:pt>
                <c:pt idx="7">
                  <c:v>28687.625</c:v>
                </c:pt>
                <c:pt idx="8">
                  <c:v>28718.0625</c:v>
                </c:pt>
                <c:pt idx="9">
                  <c:v>28748.5</c:v>
                </c:pt>
                <c:pt idx="10">
                  <c:v>28778.9375</c:v>
                </c:pt>
                <c:pt idx="11">
                  <c:v>28809.375</c:v>
                </c:pt>
                <c:pt idx="12">
                  <c:v>28839.8125</c:v>
                </c:pt>
                <c:pt idx="13">
                  <c:v>28870.25</c:v>
                </c:pt>
                <c:pt idx="14">
                  <c:v>28900.6875</c:v>
                </c:pt>
                <c:pt idx="15">
                  <c:v>28931.125</c:v>
                </c:pt>
                <c:pt idx="16">
                  <c:v>28961.5625</c:v>
                </c:pt>
                <c:pt idx="17">
                  <c:v>28992</c:v>
                </c:pt>
                <c:pt idx="18">
                  <c:v>29022.4375</c:v>
                </c:pt>
                <c:pt idx="19">
                  <c:v>29052.875</c:v>
                </c:pt>
                <c:pt idx="20">
                  <c:v>29083.3125</c:v>
                </c:pt>
                <c:pt idx="21">
                  <c:v>29113.75</c:v>
                </c:pt>
                <c:pt idx="22">
                  <c:v>29144.1875</c:v>
                </c:pt>
                <c:pt idx="23">
                  <c:v>29174.625</c:v>
                </c:pt>
                <c:pt idx="24">
                  <c:v>29205.0625</c:v>
                </c:pt>
                <c:pt idx="25">
                  <c:v>29235.5</c:v>
                </c:pt>
                <c:pt idx="26">
                  <c:v>29265.9375</c:v>
                </c:pt>
                <c:pt idx="27">
                  <c:v>29296.375</c:v>
                </c:pt>
                <c:pt idx="28">
                  <c:v>29326.8125</c:v>
                </c:pt>
                <c:pt idx="29">
                  <c:v>29357.25</c:v>
                </c:pt>
                <c:pt idx="30">
                  <c:v>29387.6875</c:v>
                </c:pt>
                <c:pt idx="31">
                  <c:v>29418.125</c:v>
                </c:pt>
                <c:pt idx="32">
                  <c:v>29448.5625</c:v>
                </c:pt>
                <c:pt idx="33">
                  <c:v>29479</c:v>
                </c:pt>
                <c:pt idx="34">
                  <c:v>29509.4375</c:v>
                </c:pt>
                <c:pt idx="35">
                  <c:v>29539.875</c:v>
                </c:pt>
                <c:pt idx="36">
                  <c:v>29570.3125</c:v>
                </c:pt>
                <c:pt idx="37">
                  <c:v>29600.75</c:v>
                </c:pt>
                <c:pt idx="38">
                  <c:v>29631.1875</c:v>
                </c:pt>
                <c:pt idx="39">
                  <c:v>29661.625</c:v>
                </c:pt>
                <c:pt idx="40">
                  <c:v>29692.0625</c:v>
                </c:pt>
                <c:pt idx="41">
                  <c:v>29722.5</c:v>
                </c:pt>
                <c:pt idx="42">
                  <c:v>29752.9375</c:v>
                </c:pt>
                <c:pt idx="43">
                  <c:v>29783.375</c:v>
                </c:pt>
                <c:pt idx="44">
                  <c:v>29813.8125</c:v>
                </c:pt>
                <c:pt idx="45">
                  <c:v>29844.25</c:v>
                </c:pt>
                <c:pt idx="46">
                  <c:v>29874.6875</c:v>
                </c:pt>
                <c:pt idx="47">
                  <c:v>29905.125</c:v>
                </c:pt>
                <c:pt idx="48">
                  <c:v>29935.5625</c:v>
                </c:pt>
                <c:pt idx="49">
                  <c:v>29966</c:v>
                </c:pt>
                <c:pt idx="50">
                  <c:v>29996.4375</c:v>
                </c:pt>
                <c:pt idx="51">
                  <c:v>30026.875</c:v>
                </c:pt>
                <c:pt idx="52">
                  <c:v>30057.3125</c:v>
                </c:pt>
                <c:pt idx="53">
                  <c:v>30087.75</c:v>
                </c:pt>
                <c:pt idx="54">
                  <c:v>30118.1875</c:v>
                </c:pt>
                <c:pt idx="55">
                  <c:v>30148.625</c:v>
                </c:pt>
                <c:pt idx="56">
                  <c:v>30179.0625</c:v>
                </c:pt>
                <c:pt idx="57">
                  <c:v>30209.5</c:v>
                </c:pt>
                <c:pt idx="58">
                  <c:v>30239.9375</c:v>
                </c:pt>
                <c:pt idx="59">
                  <c:v>30270.375</c:v>
                </c:pt>
                <c:pt idx="60">
                  <c:v>30300.8125</c:v>
                </c:pt>
                <c:pt idx="61">
                  <c:v>30331.25</c:v>
                </c:pt>
                <c:pt idx="62">
                  <c:v>30361.6875</c:v>
                </c:pt>
                <c:pt idx="63">
                  <c:v>30392.125</c:v>
                </c:pt>
                <c:pt idx="64">
                  <c:v>30422.5625</c:v>
                </c:pt>
                <c:pt idx="65">
                  <c:v>30453</c:v>
                </c:pt>
                <c:pt idx="66">
                  <c:v>30483.4375</c:v>
                </c:pt>
                <c:pt idx="67">
                  <c:v>30513.875</c:v>
                </c:pt>
                <c:pt idx="68">
                  <c:v>30544.3125</c:v>
                </c:pt>
                <c:pt idx="69">
                  <c:v>30574.75</c:v>
                </c:pt>
                <c:pt idx="70">
                  <c:v>30605.1875</c:v>
                </c:pt>
                <c:pt idx="71">
                  <c:v>30635.625</c:v>
                </c:pt>
                <c:pt idx="72">
                  <c:v>30666.0625</c:v>
                </c:pt>
                <c:pt idx="73">
                  <c:v>30696.5</c:v>
                </c:pt>
                <c:pt idx="74">
                  <c:v>30726.9375</c:v>
                </c:pt>
                <c:pt idx="75">
                  <c:v>30757.375</c:v>
                </c:pt>
                <c:pt idx="76">
                  <c:v>30787.8125</c:v>
                </c:pt>
                <c:pt idx="77">
                  <c:v>30818.25</c:v>
                </c:pt>
                <c:pt idx="78">
                  <c:v>30848.6875</c:v>
                </c:pt>
                <c:pt idx="79">
                  <c:v>30879.125</c:v>
                </c:pt>
                <c:pt idx="80">
                  <c:v>30909.5625</c:v>
                </c:pt>
                <c:pt idx="81">
                  <c:v>30940</c:v>
                </c:pt>
                <c:pt idx="82">
                  <c:v>30970.4375</c:v>
                </c:pt>
                <c:pt idx="83">
                  <c:v>31000.875</c:v>
                </c:pt>
                <c:pt idx="84">
                  <c:v>31031.3125</c:v>
                </c:pt>
                <c:pt idx="85">
                  <c:v>31061.75</c:v>
                </c:pt>
                <c:pt idx="86">
                  <c:v>31092.1875</c:v>
                </c:pt>
                <c:pt idx="87">
                  <c:v>31122.625</c:v>
                </c:pt>
                <c:pt idx="88">
                  <c:v>31153.0625</c:v>
                </c:pt>
                <c:pt idx="89">
                  <c:v>31183.5</c:v>
                </c:pt>
                <c:pt idx="90">
                  <c:v>31213.9375</c:v>
                </c:pt>
                <c:pt idx="91">
                  <c:v>31244.375</c:v>
                </c:pt>
                <c:pt idx="92">
                  <c:v>31274.8125</c:v>
                </c:pt>
                <c:pt idx="93">
                  <c:v>31305.25</c:v>
                </c:pt>
                <c:pt idx="94">
                  <c:v>31335.6875</c:v>
                </c:pt>
                <c:pt idx="95">
                  <c:v>31366.125</c:v>
                </c:pt>
                <c:pt idx="96">
                  <c:v>31396.5625</c:v>
                </c:pt>
                <c:pt idx="97">
                  <c:v>31427</c:v>
                </c:pt>
                <c:pt idx="98">
                  <c:v>31457.4375</c:v>
                </c:pt>
                <c:pt idx="99">
                  <c:v>31487.875</c:v>
                </c:pt>
                <c:pt idx="100">
                  <c:v>31518.3125</c:v>
                </c:pt>
                <c:pt idx="101">
                  <c:v>31548.75</c:v>
                </c:pt>
                <c:pt idx="102">
                  <c:v>31579.1875</c:v>
                </c:pt>
                <c:pt idx="103">
                  <c:v>31609.625</c:v>
                </c:pt>
                <c:pt idx="104">
                  <c:v>31640.0625</c:v>
                </c:pt>
                <c:pt idx="105">
                  <c:v>31670.5</c:v>
                </c:pt>
                <c:pt idx="106">
                  <c:v>31700.9375</c:v>
                </c:pt>
                <c:pt idx="107">
                  <c:v>31731.375</c:v>
                </c:pt>
                <c:pt idx="108">
                  <c:v>31761.8125</c:v>
                </c:pt>
                <c:pt idx="109">
                  <c:v>31792.25</c:v>
                </c:pt>
                <c:pt idx="110">
                  <c:v>31822.6875</c:v>
                </c:pt>
                <c:pt idx="111">
                  <c:v>31853.125</c:v>
                </c:pt>
                <c:pt idx="112">
                  <c:v>31883.5625</c:v>
                </c:pt>
                <c:pt idx="113">
                  <c:v>31914</c:v>
                </c:pt>
                <c:pt idx="114">
                  <c:v>31944.4375</c:v>
                </c:pt>
                <c:pt idx="115">
                  <c:v>31974.875</c:v>
                </c:pt>
                <c:pt idx="116">
                  <c:v>32005.3125</c:v>
                </c:pt>
                <c:pt idx="117">
                  <c:v>32035.75</c:v>
                </c:pt>
                <c:pt idx="118">
                  <c:v>32066.1875</c:v>
                </c:pt>
                <c:pt idx="119">
                  <c:v>32096.625</c:v>
                </c:pt>
                <c:pt idx="120">
                  <c:v>32127.0625</c:v>
                </c:pt>
                <c:pt idx="121">
                  <c:v>32157.5</c:v>
                </c:pt>
                <c:pt idx="122">
                  <c:v>32187.9375</c:v>
                </c:pt>
                <c:pt idx="123">
                  <c:v>32218.375</c:v>
                </c:pt>
                <c:pt idx="124">
                  <c:v>32248.8125</c:v>
                </c:pt>
                <c:pt idx="125">
                  <c:v>32279.25</c:v>
                </c:pt>
                <c:pt idx="126">
                  <c:v>32309.6875</c:v>
                </c:pt>
                <c:pt idx="127">
                  <c:v>32340.125</c:v>
                </c:pt>
                <c:pt idx="128">
                  <c:v>32370.5625</c:v>
                </c:pt>
                <c:pt idx="129">
                  <c:v>32401</c:v>
                </c:pt>
                <c:pt idx="130">
                  <c:v>32431.4375</c:v>
                </c:pt>
                <c:pt idx="131">
                  <c:v>32461.875</c:v>
                </c:pt>
                <c:pt idx="132">
                  <c:v>32492.3125</c:v>
                </c:pt>
                <c:pt idx="133">
                  <c:v>32522.75</c:v>
                </c:pt>
                <c:pt idx="134">
                  <c:v>32553.1875</c:v>
                </c:pt>
                <c:pt idx="135">
                  <c:v>32583.625</c:v>
                </c:pt>
                <c:pt idx="136">
                  <c:v>32614.0625</c:v>
                </c:pt>
                <c:pt idx="137">
                  <c:v>32644.5</c:v>
                </c:pt>
                <c:pt idx="138">
                  <c:v>32674.9375</c:v>
                </c:pt>
                <c:pt idx="139">
                  <c:v>32705.375</c:v>
                </c:pt>
                <c:pt idx="140">
                  <c:v>32735.8125</c:v>
                </c:pt>
                <c:pt idx="141">
                  <c:v>32766.25</c:v>
                </c:pt>
                <c:pt idx="142">
                  <c:v>32796.6875</c:v>
                </c:pt>
                <c:pt idx="143">
                  <c:v>32827.125</c:v>
                </c:pt>
                <c:pt idx="144">
                  <c:v>32857.5625</c:v>
                </c:pt>
                <c:pt idx="145">
                  <c:v>32888</c:v>
                </c:pt>
                <c:pt idx="146">
                  <c:v>32918.4375</c:v>
                </c:pt>
                <c:pt idx="147">
                  <c:v>32948.875</c:v>
                </c:pt>
                <c:pt idx="148">
                  <c:v>32979.3125</c:v>
                </c:pt>
                <c:pt idx="149">
                  <c:v>33009.75</c:v>
                </c:pt>
                <c:pt idx="150">
                  <c:v>33040.1875</c:v>
                </c:pt>
                <c:pt idx="151">
                  <c:v>33070.625</c:v>
                </c:pt>
                <c:pt idx="152">
                  <c:v>33101.0625</c:v>
                </c:pt>
                <c:pt idx="153">
                  <c:v>33131.5</c:v>
                </c:pt>
                <c:pt idx="154">
                  <c:v>33161.9375</c:v>
                </c:pt>
                <c:pt idx="155">
                  <c:v>33192.375</c:v>
                </c:pt>
                <c:pt idx="156">
                  <c:v>33222.8125</c:v>
                </c:pt>
                <c:pt idx="157">
                  <c:v>33253.25</c:v>
                </c:pt>
                <c:pt idx="158">
                  <c:v>33283.6875</c:v>
                </c:pt>
                <c:pt idx="159">
                  <c:v>33314.125</c:v>
                </c:pt>
                <c:pt idx="160">
                  <c:v>33344.5625</c:v>
                </c:pt>
                <c:pt idx="161">
                  <c:v>33375</c:v>
                </c:pt>
                <c:pt idx="162">
                  <c:v>33405.4375</c:v>
                </c:pt>
                <c:pt idx="163">
                  <c:v>33435.875</c:v>
                </c:pt>
                <c:pt idx="164">
                  <c:v>33466.3125</c:v>
                </c:pt>
                <c:pt idx="165">
                  <c:v>33496.75</c:v>
                </c:pt>
                <c:pt idx="166">
                  <c:v>33527.1875</c:v>
                </c:pt>
                <c:pt idx="167">
                  <c:v>33557.625</c:v>
                </c:pt>
                <c:pt idx="168">
                  <c:v>33588.0625</c:v>
                </c:pt>
                <c:pt idx="169">
                  <c:v>33618.5</c:v>
                </c:pt>
                <c:pt idx="170">
                  <c:v>33648.9375</c:v>
                </c:pt>
                <c:pt idx="171">
                  <c:v>33679.375</c:v>
                </c:pt>
                <c:pt idx="172">
                  <c:v>33709.8125</c:v>
                </c:pt>
                <c:pt idx="173">
                  <c:v>33740.25</c:v>
                </c:pt>
                <c:pt idx="174">
                  <c:v>33770.6875</c:v>
                </c:pt>
                <c:pt idx="175">
                  <c:v>33801.125</c:v>
                </c:pt>
                <c:pt idx="176">
                  <c:v>33831.5625</c:v>
                </c:pt>
                <c:pt idx="177">
                  <c:v>33862</c:v>
                </c:pt>
                <c:pt idx="178">
                  <c:v>33892.4375</c:v>
                </c:pt>
                <c:pt idx="179">
                  <c:v>33922.875</c:v>
                </c:pt>
                <c:pt idx="180">
                  <c:v>33953.3125</c:v>
                </c:pt>
                <c:pt idx="181">
                  <c:v>33983.75</c:v>
                </c:pt>
                <c:pt idx="182">
                  <c:v>34014.1875</c:v>
                </c:pt>
                <c:pt idx="183">
                  <c:v>34044.625</c:v>
                </c:pt>
                <c:pt idx="184">
                  <c:v>34075.0625</c:v>
                </c:pt>
                <c:pt idx="185">
                  <c:v>34105.5</c:v>
                </c:pt>
                <c:pt idx="186">
                  <c:v>34135.9375</c:v>
                </c:pt>
                <c:pt idx="187">
                  <c:v>34166.375</c:v>
                </c:pt>
                <c:pt idx="188">
                  <c:v>34196.8125</c:v>
                </c:pt>
                <c:pt idx="189">
                  <c:v>34227.25</c:v>
                </c:pt>
                <c:pt idx="190">
                  <c:v>34257.6875</c:v>
                </c:pt>
                <c:pt idx="191">
                  <c:v>34288.125</c:v>
                </c:pt>
                <c:pt idx="192">
                  <c:v>34318.5625</c:v>
                </c:pt>
                <c:pt idx="193">
                  <c:v>34349</c:v>
                </c:pt>
                <c:pt idx="194">
                  <c:v>34379.4375</c:v>
                </c:pt>
                <c:pt idx="195">
                  <c:v>34409.875</c:v>
                </c:pt>
                <c:pt idx="196">
                  <c:v>34440.3125</c:v>
                </c:pt>
                <c:pt idx="197">
                  <c:v>34470.75</c:v>
                </c:pt>
                <c:pt idx="198">
                  <c:v>34501.1875</c:v>
                </c:pt>
                <c:pt idx="199">
                  <c:v>34531.625</c:v>
                </c:pt>
                <c:pt idx="200">
                  <c:v>34562.0625</c:v>
                </c:pt>
                <c:pt idx="201">
                  <c:v>34592.5</c:v>
                </c:pt>
                <c:pt idx="202">
                  <c:v>34622.9375</c:v>
                </c:pt>
                <c:pt idx="203">
                  <c:v>34653.375</c:v>
                </c:pt>
                <c:pt idx="204">
                  <c:v>34683.8125</c:v>
                </c:pt>
                <c:pt idx="205">
                  <c:v>34714.25</c:v>
                </c:pt>
                <c:pt idx="206">
                  <c:v>34744.6875</c:v>
                </c:pt>
                <c:pt idx="207">
                  <c:v>34775.125</c:v>
                </c:pt>
                <c:pt idx="208">
                  <c:v>34805.5625</c:v>
                </c:pt>
                <c:pt idx="209">
                  <c:v>34836</c:v>
                </c:pt>
                <c:pt idx="210">
                  <c:v>34866.4375</c:v>
                </c:pt>
                <c:pt idx="211">
                  <c:v>34896.875</c:v>
                </c:pt>
                <c:pt idx="212">
                  <c:v>34927.3125</c:v>
                </c:pt>
                <c:pt idx="213">
                  <c:v>34957.75</c:v>
                </c:pt>
                <c:pt idx="214">
                  <c:v>34988.1875</c:v>
                </c:pt>
                <c:pt idx="215">
                  <c:v>35018.625</c:v>
                </c:pt>
                <c:pt idx="216">
                  <c:v>35049.0625</c:v>
                </c:pt>
                <c:pt idx="217">
                  <c:v>35079.5</c:v>
                </c:pt>
                <c:pt idx="218">
                  <c:v>35109.9375</c:v>
                </c:pt>
                <c:pt idx="219">
                  <c:v>35140.375</c:v>
                </c:pt>
                <c:pt idx="220">
                  <c:v>35170.8125</c:v>
                </c:pt>
                <c:pt idx="221">
                  <c:v>35201.25</c:v>
                </c:pt>
                <c:pt idx="222">
                  <c:v>35231.6875</c:v>
                </c:pt>
                <c:pt idx="223">
                  <c:v>35262.125</c:v>
                </c:pt>
                <c:pt idx="224">
                  <c:v>35292.5625</c:v>
                </c:pt>
                <c:pt idx="225">
                  <c:v>35323</c:v>
                </c:pt>
                <c:pt idx="226">
                  <c:v>35353.4375</c:v>
                </c:pt>
                <c:pt idx="227">
                  <c:v>35383.875</c:v>
                </c:pt>
                <c:pt idx="228">
                  <c:v>35414.3125</c:v>
                </c:pt>
                <c:pt idx="229">
                  <c:v>35444.75</c:v>
                </c:pt>
                <c:pt idx="230">
                  <c:v>35475.1875</c:v>
                </c:pt>
                <c:pt idx="231">
                  <c:v>35505.625</c:v>
                </c:pt>
                <c:pt idx="232">
                  <c:v>35536.0625</c:v>
                </c:pt>
                <c:pt idx="233">
                  <c:v>35566.5</c:v>
                </c:pt>
                <c:pt idx="234">
                  <c:v>35596.9375</c:v>
                </c:pt>
                <c:pt idx="235">
                  <c:v>35627.375</c:v>
                </c:pt>
                <c:pt idx="236">
                  <c:v>35657.8125</c:v>
                </c:pt>
                <c:pt idx="237">
                  <c:v>35688.25</c:v>
                </c:pt>
                <c:pt idx="238">
                  <c:v>35718.6875</c:v>
                </c:pt>
                <c:pt idx="239">
                  <c:v>35749.125</c:v>
                </c:pt>
                <c:pt idx="240">
                  <c:v>35779.5625</c:v>
                </c:pt>
                <c:pt idx="241">
                  <c:v>35810</c:v>
                </c:pt>
                <c:pt idx="242">
                  <c:v>35840.4375</c:v>
                </c:pt>
                <c:pt idx="243">
                  <c:v>35870.875</c:v>
                </c:pt>
                <c:pt idx="244">
                  <c:v>35901.3125</c:v>
                </c:pt>
                <c:pt idx="245">
                  <c:v>35931.75</c:v>
                </c:pt>
                <c:pt idx="246">
                  <c:v>35962.1875</c:v>
                </c:pt>
                <c:pt idx="247">
                  <c:v>35992.625</c:v>
                </c:pt>
                <c:pt idx="248">
                  <c:v>36023.0625</c:v>
                </c:pt>
                <c:pt idx="249">
                  <c:v>36053.5</c:v>
                </c:pt>
                <c:pt idx="250">
                  <c:v>36083.9375</c:v>
                </c:pt>
                <c:pt idx="251">
                  <c:v>36114.375</c:v>
                </c:pt>
                <c:pt idx="252">
                  <c:v>36144.8125</c:v>
                </c:pt>
                <c:pt idx="253">
                  <c:v>36175.25</c:v>
                </c:pt>
                <c:pt idx="254">
                  <c:v>36205.6875</c:v>
                </c:pt>
                <c:pt idx="255">
                  <c:v>36236.125</c:v>
                </c:pt>
                <c:pt idx="256">
                  <c:v>36266.5625</c:v>
                </c:pt>
                <c:pt idx="257">
                  <c:v>36297</c:v>
                </c:pt>
                <c:pt idx="258">
                  <c:v>36327.4375</c:v>
                </c:pt>
                <c:pt idx="259">
                  <c:v>36357.875</c:v>
                </c:pt>
                <c:pt idx="260">
                  <c:v>36388.3125</c:v>
                </c:pt>
                <c:pt idx="261">
                  <c:v>36418.75</c:v>
                </c:pt>
                <c:pt idx="262">
                  <c:v>36449.1875</c:v>
                </c:pt>
                <c:pt idx="263">
                  <c:v>36479.625</c:v>
                </c:pt>
                <c:pt idx="264">
                  <c:v>36510.0625</c:v>
                </c:pt>
                <c:pt idx="265">
                  <c:v>36540.5</c:v>
                </c:pt>
                <c:pt idx="266">
                  <c:v>36570.9375</c:v>
                </c:pt>
                <c:pt idx="267">
                  <c:v>36601.375</c:v>
                </c:pt>
                <c:pt idx="268">
                  <c:v>36631.8125</c:v>
                </c:pt>
                <c:pt idx="269">
                  <c:v>36662.25</c:v>
                </c:pt>
                <c:pt idx="270">
                  <c:v>36692.6875</c:v>
                </c:pt>
                <c:pt idx="271">
                  <c:v>36723.125</c:v>
                </c:pt>
                <c:pt idx="272">
                  <c:v>36753.5625</c:v>
                </c:pt>
                <c:pt idx="273">
                  <c:v>36784</c:v>
                </c:pt>
                <c:pt idx="274">
                  <c:v>36814.4375</c:v>
                </c:pt>
                <c:pt idx="275">
                  <c:v>36844.875</c:v>
                </c:pt>
                <c:pt idx="276">
                  <c:v>36875.3125</c:v>
                </c:pt>
                <c:pt idx="277">
                  <c:v>36905.75</c:v>
                </c:pt>
                <c:pt idx="278">
                  <c:v>36936.1875</c:v>
                </c:pt>
                <c:pt idx="279">
                  <c:v>36966.625</c:v>
                </c:pt>
                <c:pt idx="280">
                  <c:v>36997.0625</c:v>
                </c:pt>
                <c:pt idx="281">
                  <c:v>37027.5</c:v>
                </c:pt>
                <c:pt idx="282">
                  <c:v>37057.9375</c:v>
                </c:pt>
                <c:pt idx="283">
                  <c:v>37088.375</c:v>
                </c:pt>
                <c:pt idx="284">
                  <c:v>37118.8125</c:v>
                </c:pt>
                <c:pt idx="285">
                  <c:v>37149.25</c:v>
                </c:pt>
                <c:pt idx="286">
                  <c:v>37179.6875</c:v>
                </c:pt>
                <c:pt idx="287">
                  <c:v>37210.125</c:v>
                </c:pt>
                <c:pt idx="288">
                  <c:v>37240.5625</c:v>
                </c:pt>
                <c:pt idx="289">
                  <c:v>37271</c:v>
                </c:pt>
                <c:pt idx="290">
                  <c:v>37301.4375</c:v>
                </c:pt>
                <c:pt idx="291">
                  <c:v>37331.875</c:v>
                </c:pt>
                <c:pt idx="292">
                  <c:v>37362.3125</c:v>
                </c:pt>
                <c:pt idx="293">
                  <c:v>37392.75</c:v>
                </c:pt>
                <c:pt idx="294">
                  <c:v>37423.1875</c:v>
                </c:pt>
                <c:pt idx="295">
                  <c:v>37453.625</c:v>
                </c:pt>
                <c:pt idx="296">
                  <c:v>37484.0625</c:v>
                </c:pt>
                <c:pt idx="297">
                  <c:v>37514.5</c:v>
                </c:pt>
                <c:pt idx="298">
                  <c:v>37544.9375</c:v>
                </c:pt>
                <c:pt idx="299">
                  <c:v>37575.375</c:v>
                </c:pt>
                <c:pt idx="300">
                  <c:v>37605.8125</c:v>
                </c:pt>
                <c:pt idx="301">
                  <c:v>37636.25</c:v>
                </c:pt>
                <c:pt idx="302">
                  <c:v>37666.6875</c:v>
                </c:pt>
                <c:pt idx="303">
                  <c:v>37697.125</c:v>
                </c:pt>
                <c:pt idx="304">
                  <c:v>37727.5625</c:v>
                </c:pt>
                <c:pt idx="305">
                  <c:v>37758</c:v>
                </c:pt>
                <c:pt idx="306">
                  <c:v>37788.4375</c:v>
                </c:pt>
                <c:pt idx="307">
                  <c:v>37818.875</c:v>
                </c:pt>
                <c:pt idx="308">
                  <c:v>37849.3125</c:v>
                </c:pt>
                <c:pt idx="309">
                  <c:v>37879.75</c:v>
                </c:pt>
                <c:pt idx="310">
                  <c:v>37910.1875</c:v>
                </c:pt>
                <c:pt idx="311">
                  <c:v>37940.625</c:v>
                </c:pt>
                <c:pt idx="312">
                  <c:v>37971.0625</c:v>
                </c:pt>
                <c:pt idx="313">
                  <c:v>38001.5</c:v>
                </c:pt>
                <c:pt idx="314">
                  <c:v>38031.9375</c:v>
                </c:pt>
                <c:pt idx="315">
                  <c:v>38062.375</c:v>
                </c:pt>
                <c:pt idx="316">
                  <c:v>38092.8125</c:v>
                </c:pt>
                <c:pt idx="317">
                  <c:v>38123.25</c:v>
                </c:pt>
                <c:pt idx="318">
                  <c:v>38153.6875</c:v>
                </c:pt>
                <c:pt idx="319">
                  <c:v>38184.125</c:v>
                </c:pt>
                <c:pt idx="320">
                  <c:v>38214.5625</c:v>
                </c:pt>
                <c:pt idx="321">
                  <c:v>38245</c:v>
                </c:pt>
                <c:pt idx="322">
                  <c:v>38275.4375</c:v>
                </c:pt>
                <c:pt idx="323">
                  <c:v>38305.875</c:v>
                </c:pt>
                <c:pt idx="324">
                  <c:v>38336.3125</c:v>
                </c:pt>
                <c:pt idx="325">
                  <c:v>38366.75</c:v>
                </c:pt>
                <c:pt idx="326">
                  <c:v>38397.1875</c:v>
                </c:pt>
                <c:pt idx="327">
                  <c:v>38427.625</c:v>
                </c:pt>
                <c:pt idx="328">
                  <c:v>38458.0625</c:v>
                </c:pt>
                <c:pt idx="329">
                  <c:v>38488.5</c:v>
                </c:pt>
                <c:pt idx="330">
                  <c:v>38518.9375</c:v>
                </c:pt>
                <c:pt idx="331">
                  <c:v>38549.375</c:v>
                </c:pt>
                <c:pt idx="332">
                  <c:v>38579.8125</c:v>
                </c:pt>
                <c:pt idx="333">
                  <c:v>38610.25</c:v>
                </c:pt>
                <c:pt idx="334">
                  <c:v>38640.6875</c:v>
                </c:pt>
                <c:pt idx="335">
                  <c:v>38671.125</c:v>
                </c:pt>
                <c:pt idx="336">
                  <c:v>38701.5625</c:v>
                </c:pt>
                <c:pt idx="337">
                  <c:v>38732</c:v>
                </c:pt>
                <c:pt idx="338">
                  <c:v>38762.4375</c:v>
                </c:pt>
                <c:pt idx="339">
                  <c:v>38792.875</c:v>
                </c:pt>
                <c:pt idx="340">
                  <c:v>38823.3125</c:v>
                </c:pt>
                <c:pt idx="341">
                  <c:v>38853.75</c:v>
                </c:pt>
                <c:pt idx="342">
                  <c:v>38884.1875</c:v>
                </c:pt>
                <c:pt idx="343">
                  <c:v>38914.625</c:v>
                </c:pt>
                <c:pt idx="344">
                  <c:v>38945.0625</c:v>
                </c:pt>
                <c:pt idx="345">
                  <c:v>38975.5</c:v>
                </c:pt>
                <c:pt idx="346">
                  <c:v>39005.9375</c:v>
                </c:pt>
                <c:pt idx="347">
                  <c:v>39036.375</c:v>
                </c:pt>
                <c:pt idx="348">
                  <c:v>39066.8125</c:v>
                </c:pt>
                <c:pt idx="349">
                  <c:v>39097.25</c:v>
                </c:pt>
                <c:pt idx="350">
                  <c:v>39127.6875</c:v>
                </c:pt>
                <c:pt idx="351">
                  <c:v>39158.125</c:v>
                </c:pt>
                <c:pt idx="352">
                  <c:v>39188.5625</c:v>
                </c:pt>
                <c:pt idx="353">
                  <c:v>39219</c:v>
                </c:pt>
                <c:pt idx="354">
                  <c:v>39249.4375</c:v>
                </c:pt>
                <c:pt idx="355">
                  <c:v>39279.875</c:v>
                </c:pt>
                <c:pt idx="356">
                  <c:v>39310.3125</c:v>
                </c:pt>
                <c:pt idx="357">
                  <c:v>39340.75</c:v>
                </c:pt>
                <c:pt idx="358">
                  <c:v>39371.1875</c:v>
                </c:pt>
                <c:pt idx="359">
                  <c:v>39401.625</c:v>
                </c:pt>
                <c:pt idx="360">
                  <c:v>39432.0625</c:v>
                </c:pt>
                <c:pt idx="361">
                  <c:v>39462.5</c:v>
                </c:pt>
                <c:pt idx="362">
                  <c:v>39492.9375</c:v>
                </c:pt>
                <c:pt idx="363">
                  <c:v>39523.375</c:v>
                </c:pt>
                <c:pt idx="364">
                  <c:v>39553.8125</c:v>
                </c:pt>
                <c:pt idx="365">
                  <c:v>39584.25</c:v>
                </c:pt>
                <c:pt idx="366">
                  <c:v>39614.6875</c:v>
                </c:pt>
                <c:pt idx="367">
                  <c:v>39645.125</c:v>
                </c:pt>
                <c:pt idx="368">
                  <c:v>39675.5625</c:v>
                </c:pt>
                <c:pt idx="369">
                  <c:v>39706</c:v>
                </c:pt>
                <c:pt idx="370">
                  <c:v>39736.4375</c:v>
                </c:pt>
                <c:pt idx="371">
                  <c:v>39766.875</c:v>
                </c:pt>
                <c:pt idx="372">
                  <c:v>39797.3125</c:v>
                </c:pt>
                <c:pt idx="373">
                  <c:v>39827.75</c:v>
                </c:pt>
                <c:pt idx="374">
                  <c:v>39858.1875</c:v>
                </c:pt>
                <c:pt idx="375">
                  <c:v>39888.625</c:v>
                </c:pt>
                <c:pt idx="376">
                  <c:v>39919.0625</c:v>
                </c:pt>
                <c:pt idx="377">
                  <c:v>39949.5</c:v>
                </c:pt>
                <c:pt idx="378">
                  <c:v>39979.9375</c:v>
                </c:pt>
                <c:pt idx="379">
                  <c:v>40010.375</c:v>
                </c:pt>
                <c:pt idx="380">
                  <c:v>40040.8125</c:v>
                </c:pt>
                <c:pt idx="381">
                  <c:v>40071.25</c:v>
                </c:pt>
                <c:pt idx="382">
                  <c:v>40101.6875</c:v>
                </c:pt>
                <c:pt idx="383">
                  <c:v>40132.125</c:v>
                </c:pt>
                <c:pt idx="384">
                  <c:v>40162.5625</c:v>
                </c:pt>
                <c:pt idx="385">
                  <c:v>40193</c:v>
                </c:pt>
                <c:pt idx="386">
                  <c:v>40223.4375</c:v>
                </c:pt>
                <c:pt idx="387">
                  <c:v>40253.875</c:v>
                </c:pt>
                <c:pt idx="388">
                  <c:v>40284.3125</c:v>
                </c:pt>
                <c:pt idx="389">
                  <c:v>40314.75</c:v>
                </c:pt>
                <c:pt idx="390">
                  <c:v>40345.1875</c:v>
                </c:pt>
                <c:pt idx="391">
                  <c:v>40375.625</c:v>
                </c:pt>
                <c:pt idx="392">
                  <c:v>40406.0625</c:v>
                </c:pt>
                <c:pt idx="393">
                  <c:v>40436.5</c:v>
                </c:pt>
                <c:pt idx="394">
                  <c:v>40466.9375</c:v>
                </c:pt>
                <c:pt idx="395">
                  <c:v>40497.375</c:v>
                </c:pt>
                <c:pt idx="396">
                  <c:v>40527.8125</c:v>
                </c:pt>
                <c:pt idx="397">
                  <c:v>40558.25</c:v>
                </c:pt>
                <c:pt idx="398">
                  <c:v>40588.6875</c:v>
                </c:pt>
                <c:pt idx="399">
                  <c:v>40619.125</c:v>
                </c:pt>
                <c:pt idx="400">
                  <c:v>40649.5625</c:v>
                </c:pt>
                <c:pt idx="401">
                  <c:v>40680</c:v>
                </c:pt>
                <c:pt idx="402">
                  <c:v>40710.4375</c:v>
                </c:pt>
                <c:pt idx="403">
                  <c:v>40740.875</c:v>
                </c:pt>
                <c:pt idx="404">
                  <c:v>40771.3125</c:v>
                </c:pt>
                <c:pt idx="405">
                  <c:v>40801.75</c:v>
                </c:pt>
                <c:pt idx="406">
                  <c:v>40832.1875</c:v>
                </c:pt>
                <c:pt idx="407">
                  <c:v>40862.625</c:v>
                </c:pt>
                <c:pt idx="408">
                  <c:v>40893.0625</c:v>
                </c:pt>
                <c:pt idx="409">
                  <c:v>40923.5</c:v>
                </c:pt>
                <c:pt idx="410">
                  <c:v>40953.9375</c:v>
                </c:pt>
                <c:pt idx="411">
                  <c:v>40984.375</c:v>
                </c:pt>
                <c:pt idx="412">
                  <c:v>41014.8125</c:v>
                </c:pt>
                <c:pt idx="413">
                  <c:v>41045.25</c:v>
                </c:pt>
                <c:pt idx="414">
                  <c:v>41075.6875</c:v>
                </c:pt>
                <c:pt idx="415">
                  <c:v>41106.125</c:v>
                </c:pt>
                <c:pt idx="416">
                  <c:v>41136.5625</c:v>
                </c:pt>
                <c:pt idx="417">
                  <c:v>41167</c:v>
                </c:pt>
                <c:pt idx="418">
                  <c:v>41197.4375</c:v>
                </c:pt>
                <c:pt idx="419">
                  <c:v>41227.875</c:v>
                </c:pt>
                <c:pt idx="420">
                  <c:v>41258.3125</c:v>
                </c:pt>
              </c:numCache>
            </c:numRef>
          </c:cat>
          <c:val>
            <c:numRef>
              <c:f>'Slide BM'!$AG$3:$AG$423</c:f>
              <c:numCache>
                <c:formatCode>0.000</c:formatCode>
                <c:ptCount val="421"/>
                <c:pt idx="0" formatCode="General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1.0076139382339739</c:v>
                </c:pt>
                <c:pt idx="47">
                  <c:v>1.0076139382339739</c:v>
                </c:pt>
                <c:pt idx="48">
                  <c:v>1.0076139382339739</c:v>
                </c:pt>
                <c:pt idx="49">
                  <c:v>1.0076139382339739</c:v>
                </c:pt>
                <c:pt idx="50">
                  <c:v>1.0076139382339739</c:v>
                </c:pt>
                <c:pt idx="51">
                  <c:v>1.0076139382339739</c:v>
                </c:pt>
                <c:pt idx="52">
                  <c:v>1.0076139382339739</c:v>
                </c:pt>
                <c:pt idx="53">
                  <c:v>1.0076139382339739</c:v>
                </c:pt>
                <c:pt idx="54">
                  <c:v>1.0076139382339739</c:v>
                </c:pt>
                <c:pt idx="55">
                  <c:v>1.0494575629104137</c:v>
                </c:pt>
                <c:pt idx="56">
                  <c:v>1.099410910338575</c:v>
                </c:pt>
                <c:pt idx="57">
                  <c:v>1.1436196802122509</c:v>
                </c:pt>
                <c:pt idx="58">
                  <c:v>1.1985648346842042</c:v>
                </c:pt>
                <c:pt idx="59">
                  <c:v>1.2489577356754569</c:v>
                </c:pt>
                <c:pt idx="60">
                  <c:v>1.2962853428495171</c:v>
                </c:pt>
                <c:pt idx="61">
                  <c:v>1.2962853428495171</c:v>
                </c:pt>
                <c:pt idx="62">
                  <c:v>1.2962853428495171</c:v>
                </c:pt>
                <c:pt idx="63">
                  <c:v>1.2962853428495171</c:v>
                </c:pt>
                <c:pt idx="64">
                  <c:v>1.2962853428495171</c:v>
                </c:pt>
                <c:pt idx="65">
                  <c:v>1.2962853428495171</c:v>
                </c:pt>
                <c:pt idx="66">
                  <c:v>1.2962853428495171</c:v>
                </c:pt>
                <c:pt idx="67">
                  <c:v>1.2962853428495171</c:v>
                </c:pt>
                <c:pt idx="68">
                  <c:v>1.2962853428495171</c:v>
                </c:pt>
                <c:pt idx="69">
                  <c:v>1.2962853428495171</c:v>
                </c:pt>
                <c:pt idx="70">
                  <c:v>1.2962853428495171</c:v>
                </c:pt>
                <c:pt idx="71">
                  <c:v>1.2962853428495171</c:v>
                </c:pt>
                <c:pt idx="72">
                  <c:v>1.2962853428495171</c:v>
                </c:pt>
                <c:pt idx="73">
                  <c:v>1.2962853428495171</c:v>
                </c:pt>
                <c:pt idx="74">
                  <c:v>1.2962853428495171</c:v>
                </c:pt>
                <c:pt idx="75">
                  <c:v>1.2962853428495171</c:v>
                </c:pt>
                <c:pt idx="76">
                  <c:v>1.2962853428495171</c:v>
                </c:pt>
                <c:pt idx="77">
                  <c:v>1.2962853428495171</c:v>
                </c:pt>
                <c:pt idx="78">
                  <c:v>1.2962853428495171</c:v>
                </c:pt>
                <c:pt idx="79">
                  <c:v>1.3297049609394671</c:v>
                </c:pt>
                <c:pt idx="80">
                  <c:v>1.3787793762188572</c:v>
                </c:pt>
                <c:pt idx="81">
                  <c:v>1.4263392296911206</c:v>
                </c:pt>
                <c:pt idx="82">
                  <c:v>1.4626248177810703</c:v>
                </c:pt>
                <c:pt idx="83">
                  <c:v>1.4970155335179478</c:v>
                </c:pt>
                <c:pt idx="84">
                  <c:v>1.4970155335179478</c:v>
                </c:pt>
                <c:pt idx="85">
                  <c:v>1.4970155335179478</c:v>
                </c:pt>
                <c:pt idx="86">
                  <c:v>1.4970155335179478</c:v>
                </c:pt>
                <c:pt idx="87">
                  <c:v>1.4970155335179478</c:v>
                </c:pt>
                <c:pt idx="88">
                  <c:v>1.4970155335179478</c:v>
                </c:pt>
                <c:pt idx="89">
                  <c:v>1.4970155335179478</c:v>
                </c:pt>
                <c:pt idx="90">
                  <c:v>1.4970155335179478</c:v>
                </c:pt>
                <c:pt idx="91">
                  <c:v>1.4970155335179478</c:v>
                </c:pt>
                <c:pt idx="92">
                  <c:v>1.4970155335179478</c:v>
                </c:pt>
                <c:pt idx="93">
                  <c:v>1.5205823139899517</c:v>
                </c:pt>
                <c:pt idx="94">
                  <c:v>1.5665516969895485</c:v>
                </c:pt>
                <c:pt idx="95">
                  <c:v>1.6060033561338232</c:v>
                </c:pt>
                <c:pt idx="96">
                  <c:v>1.6429627730514296</c:v>
                </c:pt>
                <c:pt idx="97">
                  <c:v>1.6871717704382878</c:v>
                </c:pt>
                <c:pt idx="98">
                  <c:v>1.7185997155974266</c:v>
                </c:pt>
                <c:pt idx="99">
                  <c:v>1.7541995373804093</c:v>
                </c:pt>
                <c:pt idx="100">
                  <c:v>1.7689543211604308</c:v>
                </c:pt>
                <c:pt idx="101">
                  <c:v>1.7689543211604308</c:v>
                </c:pt>
                <c:pt idx="102">
                  <c:v>1.7939651449365164</c:v>
                </c:pt>
                <c:pt idx="103">
                  <c:v>1.7987447397101968</c:v>
                </c:pt>
                <c:pt idx="104">
                  <c:v>1.8215936272870143</c:v>
                </c:pt>
                <c:pt idx="105">
                  <c:v>1.8215936272870143</c:v>
                </c:pt>
                <c:pt idx="106">
                  <c:v>1.8215936272870143</c:v>
                </c:pt>
                <c:pt idx="107">
                  <c:v>1.8215936272870143</c:v>
                </c:pt>
                <c:pt idx="108">
                  <c:v>1.8215936272870143</c:v>
                </c:pt>
                <c:pt idx="109">
                  <c:v>1.8215936272870143</c:v>
                </c:pt>
                <c:pt idx="110">
                  <c:v>1.8215936272870143</c:v>
                </c:pt>
                <c:pt idx="111">
                  <c:v>1.8215936272870143</c:v>
                </c:pt>
                <c:pt idx="112">
                  <c:v>1.8215936272870143</c:v>
                </c:pt>
                <c:pt idx="113">
                  <c:v>1.8215936272870143</c:v>
                </c:pt>
                <c:pt idx="114">
                  <c:v>1.8215936272870143</c:v>
                </c:pt>
                <c:pt idx="115">
                  <c:v>1.8215936272870143</c:v>
                </c:pt>
                <c:pt idx="116">
                  <c:v>1.8215936272870143</c:v>
                </c:pt>
                <c:pt idx="117">
                  <c:v>1.8152026370003482</c:v>
                </c:pt>
                <c:pt idx="118">
                  <c:v>1.8126768281886143</c:v>
                </c:pt>
                <c:pt idx="119">
                  <c:v>1.862880225540565</c:v>
                </c:pt>
                <c:pt idx="120">
                  <c:v>1.862880225540565</c:v>
                </c:pt>
                <c:pt idx="121">
                  <c:v>1.862880225540565</c:v>
                </c:pt>
                <c:pt idx="122">
                  <c:v>1.862880225540565</c:v>
                </c:pt>
                <c:pt idx="123">
                  <c:v>1.862880225540565</c:v>
                </c:pt>
                <c:pt idx="124">
                  <c:v>1.862880225540565</c:v>
                </c:pt>
                <c:pt idx="125">
                  <c:v>1.862880225540565</c:v>
                </c:pt>
                <c:pt idx="126">
                  <c:v>1.862880225540565</c:v>
                </c:pt>
                <c:pt idx="127">
                  <c:v>1.862880225540565</c:v>
                </c:pt>
                <c:pt idx="128">
                  <c:v>1.862880225540565</c:v>
                </c:pt>
                <c:pt idx="129">
                  <c:v>1.862880225540565</c:v>
                </c:pt>
                <c:pt idx="130">
                  <c:v>1.862880225540565</c:v>
                </c:pt>
                <c:pt idx="131">
                  <c:v>1.862880225540565</c:v>
                </c:pt>
                <c:pt idx="132">
                  <c:v>1.862880225540565</c:v>
                </c:pt>
                <c:pt idx="133">
                  <c:v>1.862880225540565</c:v>
                </c:pt>
                <c:pt idx="134">
                  <c:v>1.862880225540565</c:v>
                </c:pt>
                <c:pt idx="135">
                  <c:v>1.862880225540565</c:v>
                </c:pt>
                <c:pt idx="136">
                  <c:v>1.862880225540565</c:v>
                </c:pt>
                <c:pt idx="137">
                  <c:v>1.862880225540565</c:v>
                </c:pt>
                <c:pt idx="138">
                  <c:v>1.862880225540565</c:v>
                </c:pt>
                <c:pt idx="139">
                  <c:v>1.862880225540565</c:v>
                </c:pt>
                <c:pt idx="140">
                  <c:v>1.862880225540565</c:v>
                </c:pt>
                <c:pt idx="141">
                  <c:v>1.862880225540565</c:v>
                </c:pt>
                <c:pt idx="142">
                  <c:v>1.862880225540565</c:v>
                </c:pt>
                <c:pt idx="143">
                  <c:v>1.862880225540565</c:v>
                </c:pt>
                <c:pt idx="144">
                  <c:v>1.862880225540565</c:v>
                </c:pt>
                <c:pt idx="145">
                  <c:v>1.862880225540565</c:v>
                </c:pt>
                <c:pt idx="146">
                  <c:v>1.862880225540565</c:v>
                </c:pt>
                <c:pt idx="147">
                  <c:v>1.862880225540565</c:v>
                </c:pt>
                <c:pt idx="148">
                  <c:v>1.862880225540565</c:v>
                </c:pt>
                <c:pt idx="149">
                  <c:v>1.862880225540565</c:v>
                </c:pt>
                <c:pt idx="150">
                  <c:v>1.862880225540565</c:v>
                </c:pt>
                <c:pt idx="151">
                  <c:v>1.862880225540565</c:v>
                </c:pt>
                <c:pt idx="152">
                  <c:v>1.862880225540565</c:v>
                </c:pt>
                <c:pt idx="153">
                  <c:v>1.862880225540565</c:v>
                </c:pt>
                <c:pt idx="154">
                  <c:v>1.862880225540565</c:v>
                </c:pt>
                <c:pt idx="155">
                  <c:v>1.9569031488478021</c:v>
                </c:pt>
                <c:pt idx="156">
                  <c:v>2.036063643885023</c:v>
                </c:pt>
                <c:pt idx="157">
                  <c:v>2.036063643885023</c:v>
                </c:pt>
                <c:pt idx="158">
                  <c:v>2.0802465291972814</c:v>
                </c:pt>
                <c:pt idx="159">
                  <c:v>2.1176130440308087</c:v>
                </c:pt>
                <c:pt idx="160">
                  <c:v>2.1176130440308087</c:v>
                </c:pt>
                <c:pt idx="161">
                  <c:v>2.1176130440308087</c:v>
                </c:pt>
                <c:pt idx="162">
                  <c:v>2.1176130440308087</c:v>
                </c:pt>
                <c:pt idx="163">
                  <c:v>2.1505480625486646</c:v>
                </c:pt>
                <c:pt idx="164">
                  <c:v>2.1940563189210702</c:v>
                </c:pt>
                <c:pt idx="165">
                  <c:v>2.2309367045022213</c:v>
                </c:pt>
                <c:pt idx="166">
                  <c:v>2.2530149107227895</c:v>
                </c:pt>
                <c:pt idx="167">
                  <c:v>2.2781573750190764</c:v>
                </c:pt>
                <c:pt idx="168">
                  <c:v>2.322213885715906</c:v>
                </c:pt>
                <c:pt idx="169">
                  <c:v>2.322213885715906</c:v>
                </c:pt>
                <c:pt idx="170">
                  <c:v>2.322213885715906</c:v>
                </c:pt>
                <c:pt idx="171">
                  <c:v>2.322213885715906</c:v>
                </c:pt>
                <c:pt idx="172">
                  <c:v>2.3581116492679448</c:v>
                </c:pt>
                <c:pt idx="173">
                  <c:v>2.3581116492679448</c:v>
                </c:pt>
                <c:pt idx="174">
                  <c:v>2.3581116492679448</c:v>
                </c:pt>
                <c:pt idx="175">
                  <c:v>2.3991636149534394</c:v>
                </c:pt>
                <c:pt idx="176">
                  <c:v>2.4489453938386716</c:v>
                </c:pt>
                <c:pt idx="177">
                  <c:v>2.4489453938386716</c:v>
                </c:pt>
                <c:pt idx="178">
                  <c:v>2.4489453938386716</c:v>
                </c:pt>
                <c:pt idx="179">
                  <c:v>2.5276039476203551</c:v>
                </c:pt>
                <c:pt idx="180">
                  <c:v>2.5927818664458617</c:v>
                </c:pt>
                <c:pt idx="181">
                  <c:v>2.5927818664458617</c:v>
                </c:pt>
                <c:pt idx="182">
                  <c:v>2.6459940602511192</c:v>
                </c:pt>
                <c:pt idx="183">
                  <c:v>2.6877371141876494</c:v>
                </c:pt>
                <c:pt idx="184">
                  <c:v>2.71486219555569</c:v>
                </c:pt>
                <c:pt idx="185">
                  <c:v>2.7540742100134219</c:v>
                </c:pt>
                <c:pt idx="186">
                  <c:v>2.7753917405654653</c:v>
                </c:pt>
                <c:pt idx="187">
                  <c:v>2.7812540508372239</c:v>
                </c:pt>
                <c:pt idx="188">
                  <c:v>2.7924192640431862</c:v>
                </c:pt>
                <c:pt idx="189">
                  <c:v>2.8121077070647105</c:v>
                </c:pt>
                <c:pt idx="190">
                  <c:v>2.7919157075188576</c:v>
                </c:pt>
                <c:pt idx="191">
                  <c:v>2.7885907581260989</c:v>
                </c:pt>
                <c:pt idx="192">
                  <c:v>2.8216061999411277</c:v>
                </c:pt>
                <c:pt idx="193">
                  <c:v>2.8460312065574609</c:v>
                </c:pt>
                <c:pt idx="194">
                  <c:v>2.8546400481050358</c:v>
                </c:pt>
                <c:pt idx="195">
                  <c:v>2.8546400481050358</c:v>
                </c:pt>
                <c:pt idx="196">
                  <c:v>2.8534894719474915</c:v>
                </c:pt>
                <c:pt idx="197">
                  <c:v>2.8276601337234264</c:v>
                </c:pt>
                <c:pt idx="198">
                  <c:v>2.7755674789250735</c:v>
                </c:pt>
                <c:pt idx="199">
                  <c:v>2.7661003322972144</c:v>
                </c:pt>
                <c:pt idx="200">
                  <c:v>2.7487857409769729</c:v>
                </c:pt>
                <c:pt idx="201">
                  <c:v>2.7413451913979019</c:v>
                </c:pt>
                <c:pt idx="202">
                  <c:v>2.7406439772233933</c:v>
                </c:pt>
                <c:pt idx="203">
                  <c:v>2.7406439772233933</c:v>
                </c:pt>
                <c:pt idx="204">
                  <c:v>2.7406439772233933</c:v>
                </c:pt>
                <c:pt idx="205">
                  <c:v>2.7406439772233933</c:v>
                </c:pt>
                <c:pt idx="206">
                  <c:v>2.7842053693688529</c:v>
                </c:pt>
                <c:pt idx="207">
                  <c:v>2.8225896630386571</c:v>
                </c:pt>
                <c:pt idx="208">
                  <c:v>2.8715435789807793</c:v>
                </c:pt>
                <c:pt idx="209">
                  <c:v>2.9109453994298544</c:v>
                </c:pt>
                <c:pt idx="210">
                  <c:v>2.9349373744793774</c:v>
                </c:pt>
                <c:pt idx="211">
                  <c:v>2.9776189170056386</c:v>
                </c:pt>
                <c:pt idx="212">
                  <c:v>3.0205358094604007</c:v>
                </c:pt>
                <c:pt idx="213">
                  <c:v>3.0639204524704504</c:v>
                </c:pt>
                <c:pt idx="214">
                  <c:v>3.0639204524704504</c:v>
                </c:pt>
                <c:pt idx="215">
                  <c:v>3.0639204524704504</c:v>
                </c:pt>
                <c:pt idx="216">
                  <c:v>3.0639204524704504</c:v>
                </c:pt>
                <c:pt idx="217">
                  <c:v>3.0639204524704504</c:v>
                </c:pt>
                <c:pt idx="218">
                  <c:v>3.0639204524704504</c:v>
                </c:pt>
                <c:pt idx="219">
                  <c:v>3.1072087862880453</c:v>
                </c:pt>
                <c:pt idx="220">
                  <c:v>3.1630682109340129</c:v>
                </c:pt>
                <c:pt idx="221">
                  <c:v>3.232943109336381</c:v>
                </c:pt>
                <c:pt idx="222">
                  <c:v>3.3148661481480364</c:v>
                </c:pt>
                <c:pt idx="223">
                  <c:v>3.4478902130918412</c:v>
                </c:pt>
                <c:pt idx="224">
                  <c:v>3.5883998310563134</c:v>
                </c:pt>
                <c:pt idx="225">
                  <c:v>3.7094152720430249</c:v>
                </c:pt>
                <c:pt idx="226">
                  <c:v>3.8221429481224574</c:v>
                </c:pt>
                <c:pt idx="227">
                  <c:v>3.9009558066562438</c:v>
                </c:pt>
                <c:pt idx="228">
                  <c:v>3.9710702612441313</c:v>
                </c:pt>
                <c:pt idx="229">
                  <c:v>4.0079507875916063</c:v>
                </c:pt>
                <c:pt idx="230">
                  <c:v>4.0582144768886703</c:v>
                </c:pt>
                <c:pt idx="231">
                  <c:v>4.1088684919221476</c:v>
                </c:pt>
                <c:pt idx="232">
                  <c:v>4.2200748208107015</c:v>
                </c:pt>
                <c:pt idx="233">
                  <c:v>4.3346546117110432</c:v>
                </c:pt>
                <c:pt idx="234">
                  <c:v>4.4467147085669803</c:v>
                </c:pt>
                <c:pt idx="235">
                  <c:v>4.5433679371869911</c:v>
                </c:pt>
                <c:pt idx="236">
                  <c:v>4.6145668994044069</c:v>
                </c:pt>
                <c:pt idx="237">
                  <c:v>4.6753609861434269</c:v>
                </c:pt>
                <c:pt idx="238">
                  <c:v>4.6852215934513435</c:v>
                </c:pt>
                <c:pt idx="239">
                  <c:v>4.690632506220151</c:v>
                </c:pt>
                <c:pt idx="240">
                  <c:v>4.673864631356361</c:v>
                </c:pt>
                <c:pt idx="241">
                  <c:v>4.6338297140584208</c:v>
                </c:pt>
                <c:pt idx="242">
                  <c:v>4.5470429558184806</c:v>
                </c:pt>
                <c:pt idx="243">
                  <c:v>4.4013451165573638</c:v>
                </c:pt>
                <c:pt idx="244">
                  <c:v>4.2868695988449916</c:v>
                </c:pt>
                <c:pt idx="245">
                  <c:v>4.1854260781856345</c:v>
                </c:pt>
                <c:pt idx="246">
                  <c:v>4.1011525186585764</c:v>
                </c:pt>
                <c:pt idx="247">
                  <c:v>4.006045462877708</c:v>
                </c:pt>
                <c:pt idx="248">
                  <c:v>3.9432640983446983</c:v>
                </c:pt>
                <c:pt idx="249">
                  <c:v>3.9305254918024084</c:v>
                </c:pt>
                <c:pt idx="250">
                  <c:v>3.8791107157023759</c:v>
                </c:pt>
                <c:pt idx="251">
                  <c:v>3.8987748476074748</c:v>
                </c:pt>
                <c:pt idx="252">
                  <c:v>3.9231868738376385</c:v>
                </c:pt>
                <c:pt idx="253">
                  <c:v>3.9538126816867685</c:v>
                </c:pt>
                <c:pt idx="254">
                  <c:v>3.9772316944254507</c:v>
                </c:pt>
                <c:pt idx="255">
                  <c:v>3.9772316944254507</c:v>
                </c:pt>
                <c:pt idx="256">
                  <c:v>3.9772316944254507</c:v>
                </c:pt>
                <c:pt idx="257">
                  <c:v>3.9093225142400345</c:v>
                </c:pt>
                <c:pt idx="258">
                  <c:v>3.8182299398369834</c:v>
                </c:pt>
                <c:pt idx="259">
                  <c:v>3.7589033901718834</c:v>
                </c:pt>
                <c:pt idx="260">
                  <c:v>3.7225374919850474</c:v>
                </c:pt>
                <c:pt idx="261">
                  <c:v>3.7225374919850474</c:v>
                </c:pt>
                <c:pt idx="262">
                  <c:v>3.7225374919850474</c:v>
                </c:pt>
                <c:pt idx="263">
                  <c:v>3.7225374919850474</c:v>
                </c:pt>
                <c:pt idx="264">
                  <c:v>3.7225374919850474</c:v>
                </c:pt>
                <c:pt idx="265">
                  <c:v>3.7225374919850474</c:v>
                </c:pt>
                <c:pt idx="266">
                  <c:v>3.7225374919850474</c:v>
                </c:pt>
                <c:pt idx="267">
                  <c:v>3.7225374919850474</c:v>
                </c:pt>
                <c:pt idx="268">
                  <c:v>3.8319630807703722</c:v>
                </c:pt>
                <c:pt idx="269">
                  <c:v>3.8319630807703722</c:v>
                </c:pt>
                <c:pt idx="270">
                  <c:v>3.8753255808968783</c:v>
                </c:pt>
                <c:pt idx="271">
                  <c:v>3.9471637368503849</c:v>
                </c:pt>
                <c:pt idx="272">
                  <c:v>3.9714444619464357</c:v>
                </c:pt>
                <c:pt idx="273">
                  <c:v>3.9714444619464357</c:v>
                </c:pt>
                <c:pt idx="274">
                  <c:v>3.9983191154433797</c:v>
                </c:pt>
                <c:pt idx="275">
                  <c:v>3.9983191154433797</c:v>
                </c:pt>
                <c:pt idx="276">
                  <c:v>3.9983191154433797</c:v>
                </c:pt>
                <c:pt idx="277">
                  <c:v>3.9983191154433797</c:v>
                </c:pt>
                <c:pt idx="278">
                  <c:v>4.0506033962886798</c:v>
                </c:pt>
                <c:pt idx="279">
                  <c:v>4.1392996460642877</c:v>
                </c:pt>
                <c:pt idx="280">
                  <c:v>4.1933865595478874</c:v>
                </c:pt>
                <c:pt idx="281">
                  <c:v>4.2110969026835026</c:v>
                </c:pt>
                <c:pt idx="282">
                  <c:v>4.2498311290896558</c:v>
                </c:pt>
                <c:pt idx="283">
                  <c:v>4.2654725649495013</c:v>
                </c:pt>
                <c:pt idx="284">
                  <c:v>4.2969145480466429</c:v>
                </c:pt>
                <c:pt idx="285">
                  <c:v>4.3164739182182768</c:v>
                </c:pt>
                <c:pt idx="286">
                  <c:v>4.4094898065340864</c:v>
                </c:pt>
                <c:pt idx="287">
                  <c:v>4.5327667169725219</c:v>
                </c:pt>
                <c:pt idx="288">
                  <c:v>4.6284347423203114</c:v>
                </c:pt>
                <c:pt idx="289">
                  <c:v>4.6284347423203114</c:v>
                </c:pt>
                <c:pt idx="290">
                  <c:v>4.6284347423203114</c:v>
                </c:pt>
                <c:pt idx="291">
                  <c:v>4.6284347423203114</c:v>
                </c:pt>
                <c:pt idx="292">
                  <c:v>4.5931539496272169</c:v>
                </c:pt>
                <c:pt idx="293">
                  <c:v>4.514435378616346</c:v>
                </c:pt>
                <c:pt idx="294">
                  <c:v>4.4612157691523588</c:v>
                </c:pt>
                <c:pt idx="295">
                  <c:v>4.3942687928975408</c:v>
                </c:pt>
                <c:pt idx="296">
                  <c:v>4.3458335424136836</c:v>
                </c:pt>
                <c:pt idx="297">
                  <c:v>4.3111092551052641</c:v>
                </c:pt>
                <c:pt idx="298">
                  <c:v>4.3111092551052641</c:v>
                </c:pt>
                <c:pt idx="299">
                  <c:v>4.3858791581653529</c:v>
                </c:pt>
                <c:pt idx="300">
                  <c:v>4.4713427746913172</c:v>
                </c:pt>
                <c:pt idx="301">
                  <c:v>4.5692126870799425</c:v>
                </c:pt>
                <c:pt idx="302">
                  <c:v>4.7331919102227005</c:v>
                </c:pt>
                <c:pt idx="303">
                  <c:v>4.8940193732559329</c:v>
                </c:pt>
                <c:pt idx="304">
                  <c:v>5.0718061972713828</c:v>
                </c:pt>
                <c:pt idx="305">
                  <c:v>5.234089430534179</c:v>
                </c:pt>
                <c:pt idx="306">
                  <c:v>5.3872105609971301</c:v>
                </c:pt>
                <c:pt idx="307">
                  <c:v>5.5567110614571709</c:v>
                </c:pt>
                <c:pt idx="308">
                  <c:v>5.7222050684819017</c:v>
                </c:pt>
                <c:pt idx="309">
                  <c:v>5.904418916526966</c:v>
                </c:pt>
                <c:pt idx="310">
                  <c:v>6.1131392431653513</c:v>
                </c:pt>
                <c:pt idx="311">
                  <c:v>6.1131392431653513</c:v>
                </c:pt>
                <c:pt idx="312">
                  <c:v>6.1131392431653513</c:v>
                </c:pt>
                <c:pt idx="313">
                  <c:v>6.1131392431653513</c:v>
                </c:pt>
                <c:pt idx="314">
                  <c:v>6.1131392431653513</c:v>
                </c:pt>
                <c:pt idx="315">
                  <c:v>6.1131392431653513</c:v>
                </c:pt>
                <c:pt idx="316">
                  <c:v>6.1327498161100857</c:v>
                </c:pt>
                <c:pt idx="317">
                  <c:v>6.3713713704069104</c:v>
                </c:pt>
                <c:pt idx="318">
                  <c:v>6.5898643311572425</c:v>
                </c:pt>
                <c:pt idx="319">
                  <c:v>6.8368866062474503</c:v>
                </c:pt>
                <c:pt idx="320">
                  <c:v>6.9864063114650552</c:v>
                </c:pt>
                <c:pt idx="321">
                  <c:v>7.0844741470825712</c:v>
                </c:pt>
                <c:pt idx="322">
                  <c:v>7.0844741470825712</c:v>
                </c:pt>
                <c:pt idx="323">
                  <c:v>7.0844741470825712</c:v>
                </c:pt>
                <c:pt idx="324">
                  <c:v>7.0844741470825712</c:v>
                </c:pt>
                <c:pt idx="325">
                  <c:v>7.0844741470825712</c:v>
                </c:pt>
                <c:pt idx="326">
                  <c:v>7.0844741470825712</c:v>
                </c:pt>
                <c:pt idx="327">
                  <c:v>7.0844741470825712</c:v>
                </c:pt>
                <c:pt idx="328">
                  <c:v>7.0844741470825712</c:v>
                </c:pt>
                <c:pt idx="329">
                  <c:v>7.0844741470825712</c:v>
                </c:pt>
                <c:pt idx="330">
                  <c:v>7.0844741470825712</c:v>
                </c:pt>
                <c:pt idx="331">
                  <c:v>7.1472700146563231</c:v>
                </c:pt>
                <c:pt idx="332">
                  <c:v>7.2125111398919151</c:v>
                </c:pt>
                <c:pt idx="333">
                  <c:v>7.3453542692750542</c:v>
                </c:pt>
                <c:pt idx="334">
                  <c:v>7.5348654197721956</c:v>
                </c:pt>
                <c:pt idx="335">
                  <c:v>7.7113484509925145</c:v>
                </c:pt>
                <c:pt idx="336">
                  <c:v>7.7113484509925145</c:v>
                </c:pt>
                <c:pt idx="337">
                  <c:v>7.7113484509925145</c:v>
                </c:pt>
                <c:pt idx="338">
                  <c:v>7.7113484509925145</c:v>
                </c:pt>
                <c:pt idx="339">
                  <c:v>7.7113484509925145</c:v>
                </c:pt>
                <c:pt idx="340">
                  <c:v>7.8052267321040896</c:v>
                </c:pt>
                <c:pt idx="341">
                  <c:v>8.0311873899487924</c:v>
                </c:pt>
                <c:pt idx="342">
                  <c:v>8.3666821965440636</c:v>
                </c:pt>
                <c:pt idx="343">
                  <c:v>8.6201587801397359</c:v>
                </c:pt>
                <c:pt idx="344">
                  <c:v>8.9521737307116958</c:v>
                </c:pt>
                <c:pt idx="345">
                  <c:v>9.2047814848084997</c:v>
                </c:pt>
                <c:pt idx="346">
                  <c:v>9.3977592481376426</c:v>
                </c:pt>
                <c:pt idx="347">
                  <c:v>9.3977592481376426</c:v>
                </c:pt>
                <c:pt idx="348">
                  <c:v>9.3977592481376426</c:v>
                </c:pt>
                <c:pt idx="349">
                  <c:v>9.3977592481376426</c:v>
                </c:pt>
                <c:pt idx="350">
                  <c:v>9.3977592481376426</c:v>
                </c:pt>
                <c:pt idx="351">
                  <c:v>9.3977592481376426</c:v>
                </c:pt>
                <c:pt idx="352">
                  <c:v>9.2899693694141767</c:v>
                </c:pt>
                <c:pt idx="353">
                  <c:v>9.2007911790826569</c:v>
                </c:pt>
                <c:pt idx="354">
                  <c:v>8.9684305200301395</c:v>
                </c:pt>
                <c:pt idx="355">
                  <c:v>8.8055094423336016</c:v>
                </c:pt>
                <c:pt idx="356">
                  <c:v>8.7483505701763224</c:v>
                </c:pt>
                <c:pt idx="357">
                  <c:v>8.7483505701763224</c:v>
                </c:pt>
                <c:pt idx="358">
                  <c:v>8.7483505701763224</c:v>
                </c:pt>
                <c:pt idx="359">
                  <c:v>8.7483505701763224</c:v>
                </c:pt>
                <c:pt idx="360">
                  <c:v>8.7483505701763224</c:v>
                </c:pt>
                <c:pt idx="361">
                  <c:v>8.7483505701763224</c:v>
                </c:pt>
                <c:pt idx="362">
                  <c:v>8.7483505701763224</c:v>
                </c:pt>
                <c:pt idx="363">
                  <c:v>8.7483505701763224</c:v>
                </c:pt>
                <c:pt idx="364">
                  <c:v>8.7483505701763224</c:v>
                </c:pt>
                <c:pt idx="365">
                  <c:v>8.1376075544346165</c:v>
                </c:pt>
                <c:pt idx="366">
                  <c:v>7.2367109784699606</c:v>
                </c:pt>
                <c:pt idx="367">
                  <c:v>6.7283246564783106</c:v>
                </c:pt>
                <c:pt idx="368">
                  <c:v>6.0262463556636909</c:v>
                </c:pt>
                <c:pt idx="369">
                  <c:v>5.1725384393135805</c:v>
                </c:pt>
                <c:pt idx="370">
                  <c:v>4.4707718988221714</c:v>
                </c:pt>
                <c:pt idx="371">
                  <c:v>4.3070526513426062</c:v>
                </c:pt>
                <c:pt idx="372">
                  <c:v>4.3500341905721198</c:v>
                </c:pt>
                <c:pt idx="373">
                  <c:v>4.3500341905721198</c:v>
                </c:pt>
                <c:pt idx="374">
                  <c:v>4.3500341905721198</c:v>
                </c:pt>
                <c:pt idx="375">
                  <c:v>4.3500341905721198</c:v>
                </c:pt>
                <c:pt idx="376">
                  <c:v>4.7602716858775622</c:v>
                </c:pt>
                <c:pt idx="377">
                  <c:v>4.9417263726625826</c:v>
                </c:pt>
                <c:pt idx="378">
                  <c:v>5.1691350941332237</c:v>
                </c:pt>
                <c:pt idx="379">
                  <c:v>5.5043845721726221</c:v>
                </c:pt>
                <c:pt idx="380">
                  <c:v>5.7136953327005893</c:v>
                </c:pt>
                <c:pt idx="381">
                  <c:v>5.858608012893959</c:v>
                </c:pt>
                <c:pt idx="382">
                  <c:v>6.0423359438335078</c:v>
                </c:pt>
                <c:pt idx="383">
                  <c:v>6.3505221099067004</c:v>
                </c:pt>
                <c:pt idx="384">
                  <c:v>6.5380433965640732</c:v>
                </c:pt>
                <c:pt idx="385">
                  <c:v>6.5972351316644371</c:v>
                </c:pt>
                <c:pt idx="386">
                  <c:v>6.8191985201296124</c:v>
                </c:pt>
                <c:pt idx="387">
                  <c:v>6.9715359598007742</c:v>
                </c:pt>
                <c:pt idx="388">
                  <c:v>7.0642643805860716</c:v>
                </c:pt>
                <c:pt idx="389">
                  <c:v>7.1330084503470976</c:v>
                </c:pt>
                <c:pt idx="390">
                  <c:v>7.2473055914523634</c:v>
                </c:pt>
                <c:pt idx="391">
                  <c:v>7.483430725831095</c:v>
                </c:pt>
                <c:pt idx="392">
                  <c:v>7.6624352439945254</c:v>
                </c:pt>
                <c:pt idx="393">
                  <c:v>7.9229702390472818</c:v>
                </c:pt>
                <c:pt idx="394">
                  <c:v>7.9229702390472818</c:v>
                </c:pt>
                <c:pt idx="395">
                  <c:v>7.9229702390472818</c:v>
                </c:pt>
                <c:pt idx="396">
                  <c:v>7.9229702390472818</c:v>
                </c:pt>
                <c:pt idx="397">
                  <c:v>7.9229702390472818</c:v>
                </c:pt>
                <c:pt idx="398">
                  <c:v>7.9229702390472818</c:v>
                </c:pt>
                <c:pt idx="399">
                  <c:v>7.9229702390472818</c:v>
                </c:pt>
                <c:pt idx="400">
                  <c:v>7.7470348968077278</c:v>
                </c:pt>
                <c:pt idx="401">
                  <c:v>7.6812722560137656</c:v>
                </c:pt>
                <c:pt idx="402">
                  <c:v>7.5550624113256069</c:v>
                </c:pt>
                <c:pt idx="403">
                  <c:v>7.5281926484126105</c:v>
                </c:pt>
                <c:pt idx="404">
                  <c:v>7.5656723523442277</c:v>
                </c:pt>
                <c:pt idx="405">
                  <c:v>7.6649704333121331</c:v>
                </c:pt>
                <c:pt idx="406">
                  <c:v>7.9801053943021438</c:v>
                </c:pt>
                <c:pt idx="407">
                  <c:v>7.9801053943021438</c:v>
                </c:pt>
                <c:pt idx="408">
                  <c:v>7.9801053943021438</c:v>
                </c:pt>
                <c:pt idx="409">
                  <c:v>7.9801053943021438</c:v>
                </c:pt>
                <c:pt idx="410">
                  <c:v>8.1126066511956854</c:v>
                </c:pt>
                <c:pt idx="411">
                  <c:v>8.2615435155749228</c:v>
                </c:pt>
                <c:pt idx="412">
                  <c:v>8.3299428237579392</c:v>
                </c:pt>
                <c:pt idx="413">
                  <c:v>8.3585595082446016</c:v>
                </c:pt>
                <c:pt idx="414">
                  <c:v>8.4467374516360181</c:v>
                </c:pt>
                <c:pt idx="415">
                  <c:v>8.5044330678567874</c:v>
                </c:pt>
                <c:pt idx="416">
                  <c:v>8.5831734471071996</c:v>
                </c:pt>
                <c:pt idx="417">
                  <c:v>8.6787373343496856</c:v>
                </c:pt>
                <c:pt idx="418">
                  <c:v>8.8370688928003887</c:v>
                </c:pt>
                <c:pt idx="419">
                  <c:v>9.0946302746261338</c:v>
                </c:pt>
                <c:pt idx="420">
                  <c:v>9.2695162165721392</c:v>
                </c:pt>
              </c:numCache>
            </c:numRef>
          </c:val>
          <c:smooth val="0"/>
        </c:ser>
        <c:ser>
          <c:idx val="4"/>
          <c:order val="1"/>
          <c:tx>
            <c:v>Stocks</c:v>
          </c:tx>
          <c:spPr>
            <a:ln w="38100">
              <a:solidFill>
                <a:srgbClr val="0000FF"/>
              </a:solidFill>
              <a:prstDash val="solid"/>
            </a:ln>
          </c:spPr>
          <c:marker>
            <c:symbol val="none"/>
          </c:marker>
          <c:cat>
            <c:numRef>
              <c:f>'Slide BM'!$A$3:$A$423</c:f>
              <c:numCache>
                <c:formatCode>[$-409]mmm\-yy;@</c:formatCode>
                <c:ptCount val="421"/>
                <c:pt idx="0">
                  <c:v>28474.5625</c:v>
                </c:pt>
                <c:pt idx="1">
                  <c:v>28505</c:v>
                </c:pt>
                <c:pt idx="2">
                  <c:v>28535.4375</c:v>
                </c:pt>
                <c:pt idx="3">
                  <c:v>28565.875</c:v>
                </c:pt>
                <c:pt idx="4">
                  <c:v>28596.3125</c:v>
                </c:pt>
                <c:pt idx="5">
                  <c:v>28626.75</c:v>
                </c:pt>
                <c:pt idx="6">
                  <c:v>28657.1875</c:v>
                </c:pt>
                <c:pt idx="7">
                  <c:v>28687.625</c:v>
                </c:pt>
                <c:pt idx="8">
                  <c:v>28718.0625</c:v>
                </c:pt>
                <c:pt idx="9">
                  <c:v>28748.5</c:v>
                </c:pt>
                <c:pt idx="10">
                  <c:v>28778.9375</c:v>
                </c:pt>
                <c:pt idx="11">
                  <c:v>28809.375</c:v>
                </c:pt>
                <c:pt idx="12">
                  <c:v>28839.8125</c:v>
                </c:pt>
                <c:pt idx="13">
                  <c:v>28870.25</c:v>
                </c:pt>
                <c:pt idx="14">
                  <c:v>28900.6875</c:v>
                </c:pt>
                <c:pt idx="15">
                  <c:v>28931.125</c:v>
                </c:pt>
                <c:pt idx="16">
                  <c:v>28961.5625</c:v>
                </c:pt>
                <c:pt idx="17">
                  <c:v>28992</c:v>
                </c:pt>
                <c:pt idx="18">
                  <c:v>29022.4375</c:v>
                </c:pt>
                <c:pt idx="19">
                  <c:v>29052.875</c:v>
                </c:pt>
                <c:pt idx="20">
                  <c:v>29083.3125</c:v>
                </c:pt>
                <c:pt idx="21">
                  <c:v>29113.75</c:v>
                </c:pt>
                <c:pt idx="22">
                  <c:v>29144.1875</c:v>
                </c:pt>
                <c:pt idx="23">
                  <c:v>29174.625</c:v>
                </c:pt>
                <c:pt idx="24">
                  <c:v>29205.0625</c:v>
                </c:pt>
                <c:pt idx="25">
                  <c:v>29235.5</c:v>
                </c:pt>
                <c:pt idx="26">
                  <c:v>29265.9375</c:v>
                </c:pt>
                <c:pt idx="27">
                  <c:v>29296.375</c:v>
                </c:pt>
                <c:pt idx="28">
                  <c:v>29326.8125</c:v>
                </c:pt>
                <c:pt idx="29">
                  <c:v>29357.25</c:v>
                </c:pt>
                <c:pt idx="30">
                  <c:v>29387.6875</c:v>
                </c:pt>
                <c:pt idx="31">
                  <c:v>29418.125</c:v>
                </c:pt>
                <c:pt idx="32">
                  <c:v>29448.5625</c:v>
                </c:pt>
                <c:pt idx="33">
                  <c:v>29479</c:v>
                </c:pt>
                <c:pt idx="34">
                  <c:v>29509.4375</c:v>
                </c:pt>
                <c:pt idx="35">
                  <c:v>29539.875</c:v>
                </c:pt>
                <c:pt idx="36">
                  <c:v>29570.3125</c:v>
                </c:pt>
                <c:pt idx="37">
                  <c:v>29600.75</c:v>
                </c:pt>
                <c:pt idx="38">
                  <c:v>29631.1875</c:v>
                </c:pt>
                <c:pt idx="39">
                  <c:v>29661.625</c:v>
                </c:pt>
                <c:pt idx="40">
                  <c:v>29692.0625</c:v>
                </c:pt>
                <c:pt idx="41">
                  <c:v>29722.5</c:v>
                </c:pt>
                <c:pt idx="42">
                  <c:v>29752.9375</c:v>
                </c:pt>
                <c:pt idx="43">
                  <c:v>29783.375</c:v>
                </c:pt>
                <c:pt idx="44">
                  <c:v>29813.8125</c:v>
                </c:pt>
                <c:pt idx="45">
                  <c:v>29844.25</c:v>
                </c:pt>
                <c:pt idx="46">
                  <c:v>29874.6875</c:v>
                </c:pt>
                <c:pt idx="47">
                  <c:v>29905.125</c:v>
                </c:pt>
                <c:pt idx="48">
                  <c:v>29935.5625</c:v>
                </c:pt>
                <c:pt idx="49">
                  <c:v>29966</c:v>
                </c:pt>
                <c:pt idx="50">
                  <c:v>29996.4375</c:v>
                </c:pt>
                <c:pt idx="51">
                  <c:v>30026.875</c:v>
                </c:pt>
                <c:pt idx="52">
                  <c:v>30057.3125</c:v>
                </c:pt>
                <c:pt idx="53">
                  <c:v>30087.75</c:v>
                </c:pt>
                <c:pt idx="54">
                  <c:v>30118.1875</c:v>
                </c:pt>
                <c:pt idx="55">
                  <c:v>30148.625</c:v>
                </c:pt>
                <c:pt idx="56">
                  <c:v>30179.0625</c:v>
                </c:pt>
                <c:pt idx="57">
                  <c:v>30209.5</c:v>
                </c:pt>
                <c:pt idx="58">
                  <c:v>30239.9375</c:v>
                </c:pt>
                <c:pt idx="59">
                  <c:v>30270.375</c:v>
                </c:pt>
                <c:pt idx="60">
                  <c:v>30300.8125</c:v>
                </c:pt>
                <c:pt idx="61">
                  <c:v>30331.25</c:v>
                </c:pt>
                <c:pt idx="62">
                  <c:v>30361.6875</c:v>
                </c:pt>
                <c:pt idx="63">
                  <c:v>30392.125</c:v>
                </c:pt>
                <c:pt idx="64">
                  <c:v>30422.5625</c:v>
                </c:pt>
                <c:pt idx="65">
                  <c:v>30453</c:v>
                </c:pt>
                <c:pt idx="66">
                  <c:v>30483.4375</c:v>
                </c:pt>
                <c:pt idx="67">
                  <c:v>30513.875</c:v>
                </c:pt>
                <c:pt idx="68">
                  <c:v>30544.3125</c:v>
                </c:pt>
                <c:pt idx="69">
                  <c:v>30574.75</c:v>
                </c:pt>
                <c:pt idx="70">
                  <c:v>30605.1875</c:v>
                </c:pt>
                <c:pt idx="71">
                  <c:v>30635.625</c:v>
                </c:pt>
                <c:pt idx="72">
                  <c:v>30666.0625</c:v>
                </c:pt>
                <c:pt idx="73">
                  <c:v>30696.5</c:v>
                </c:pt>
                <c:pt idx="74">
                  <c:v>30726.9375</c:v>
                </c:pt>
                <c:pt idx="75">
                  <c:v>30757.375</c:v>
                </c:pt>
                <c:pt idx="76">
                  <c:v>30787.8125</c:v>
                </c:pt>
                <c:pt idx="77">
                  <c:v>30818.25</c:v>
                </c:pt>
                <c:pt idx="78">
                  <c:v>30848.6875</c:v>
                </c:pt>
                <c:pt idx="79">
                  <c:v>30879.125</c:v>
                </c:pt>
                <c:pt idx="80">
                  <c:v>30909.5625</c:v>
                </c:pt>
                <c:pt idx="81">
                  <c:v>30940</c:v>
                </c:pt>
                <c:pt idx="82">
                  <c:v>30970.4375</c:v>
                </c:pt>
                <c:pt idx="83">
                  <c:v>31000.875</c:v>
                </c:pt>
                <c:pt idx="84">
                  <c:v>31031.3125</c:v>
                </c:pt>
                <c:pt idx="85">
                  <c:v>31061.75</c:v>
                </c:pt>
                <c:pt idx="86">
                  <c:v>31092.1875</c:v>
                </c:pt>
                <c:pt idx="87">
                  <c:v>31122.625</c:v>
                </c:pt>
                <c:pt idx="88">
                  <c:v>31153.0625</c:v>
                </c:pt>
                <c:pt idx="89">
                  <c:v>31183.5</c:v>
                </c:pt>
                <c:pt idx="90">
                  <c:v>31213.9375</c:v>
                </c:pt>
                <c:pt idx="91">
                  <c:v>31244.375</c:v>
                </c:pt>
                <c:pt idx="92">
                  <c:v>31274.8125</c:v>
                </c:pt>
                <c:pt idx="93">
                  <c:v>31305.25</c:v>
                </c:pt>
                <c:pt idx="94">
                  <c:v>31335.6875</c:v>
                </c:pt>
                <c:pt idx="95">
                  <c:v>31366.125</c:v>
                </c:pt>
                <c:pt idx="96">
                  <c:v>31396.5625</c:v>
                </c:pt>
                <c:pt idx="97">
                  <c:v>31427</c:v>
                </c:pt>
                <c:pt idx="98">
                  <c:v>31457.4375</c:v>
                </c:pt>
                <c:pt idx="99">
                  <c:v>31487.875</c:v>
                </c:pt>
                <c:pt idx="100">
                  <c:v>31518.3125</c:v>
                </c:pt>
                <c:pt idx="101">
                  <c:v>31548.75</c:v>
                </c:pt>
                <c:pt idx="102">
                  <c:v>31579.1875</c:v>
                </c:pt>
                <c:pt idx="103">
                  <c:v>31609.625</c:v>
                </c:pt>
                <c:pt idx="104">
                  <c:v>31640.0625</c:v>
                </c:pt>
                <c:pt idx="105">
                  <c:v>31670.5</c:v>
                </c:pt>
                <c:pt idx="106">
                  <c:v>31700.9375</c:v>
                </c:pt>
                <c:pt idx="107">
                  <c:v>31731.375</c:v>
                </c:pt>
                <c:pt idx="108">
                  <c:v>31761.8125</c:v>
                </c:pt>
                <c:pt idx="109">
                  <c:v>31792.25</c:v>
                </c:pt>
                <c:pt idx="110">
                  <c:v>31822.6875</c:v>
                </c:pt>
                <c:pt idx="111">
                  <c:v>31853.125</c:v>
                </c:pt>
                <c:pt idx="112">
                  <c:v>31883.5625</c:v>
                </c:pt>
                <c:pt idx="113">
                  <c:v>31914</c:v>
                </c:pt>
                <c:pt idx="114">
                  <c:v>31944.4375</c:v>
                </c:pt>
                <c:pt idx="115">
                  <c:v>31974.875</c:v>
                </c:pt>
                <c:pt idx="116">
                  <c:v>32005.3125</c:v>
                </c:pt>
                <c:pt idx="117">
                  <c:v>32035.75</c:v>
                </c:pt>
                <c:pt idx="118">
                  <c:v>32066.1875</c:v>
                </c:pt>
                <c:pt idx="119">
                  <c:v>32096.625</c:v>
                </c:pt>
                <c:pt idx="120">
                  <c:v>32127.0625</c:v>
                </c:pt>
                <c:pt idx="121">
                  <c:v>32157.5</c:v>
                </c:pt>
                <c:pt idx="122">
                  <c:v>32187.9375</c:v>
                </c:pt>
                <c:pt idx="123">
                  <c:v>32218.375</c:v>
                </c:pt>
                <c:pt idx="124">
                  <c:v>32248.8125</c:v>
                </c:pt>
                <c:pt idx="125">
                  <c:v>32279.25</c:v>
                </c:pt>
                <c:pt idx="126">
                  <c:v>32309.6875</c:v>
                </c:pt>
                <c:pt idx="127">
                  <c:v>32340.125</c:v>
                </c:pt>
                <c:pt idx="128">
                  <c:v>32370.5625</c:v>
                </c:pt>
                <c:pt idx="129">
                  <c:v>32401</c:v>
                </c:pt>
                <c:pt idx="130">
                  <c:v>32431.4375</c:v>
                </c:pt>
                <c:pt idx="131">
                  <c:v>32461.875</c:v>
                </c:pt>
                <c:pt idx="132">
                  <c:v>32492.3125</c:v>
                </c:pt>
                <c:pt idx="133">
                  <c:v>32522.75</c:v>
                </c:pt>
                <c:pt idx="134">
                  <c:v>32553.1875</c:v>
                </c:pt>
                <c:pt idx="135">
                  <c:v>32583.625</c:v>
                </c:pt>
                <c:pt idx="136">
                  <c:v>32614.0625</c:v>
                </c:pt>
                <c:pt idx="137">
                  <c:v>32644.5</c:v>
                </c:pt>
                <c:pt idx="138">
                  <c:v>32674.9375</c:v>
                </c:pt>
                <c:pt idx="139">
                  <c:v>32705.375</c:v>
                </c:pt>
                <c:pt idx="140">
                  <c:v>32735.8125</c:v>
                </c:pt>
                <c:pt idx="141">
                  <c:v>32766.25</c:v>
                </c:pt>
                <c:pt idx="142">
                  <c:v>32796.6875</c:v>
                </c:pt>
                <c:pt idx="143">
                  <c:v>32827.125</c:v>
                </c:pt>
                <c:pt idx="144">
                  <c:v>32857.5625</c:v>
                </c:pt>
                <c:pt idx="145">
                  <c:v>32888</c:v>
                </c:pt>
                <c:pt idx="146">
                  <c:v>32918.4375</c:v>
                </c:pt>
                <c:pt idx="147">
                  <c:v>32948.875</c:v>
                </c:pt>
                <c:pt idx="148">
                  <c:v>32979.3125</c:v>
                </c:pt>
                <c:pt idx="149">
                  <c:v>33009.75</c:v>
                </c:pt>
                <c:pt idx="150">
                  <c:v>33040.1875</c:v>
                </c:pt>
                <c:pt idx="151">
                  <c:v>33070.625</c:v>
                </c:pt>
                <c:pt idx="152">
                  <c:v>33101.0625</c:v>
                </c:pt>
                <c:pt idx="153">
                  <c:v>33131.5</c:v>
                </c:pt>
                <c:pt idx="154">
                  <c:v>33161.9375</c:v>
                </c:pt>
                <c:pt idx="155">
                  <c:v>33192.375</c:v>
                </c:pt>
                <c:pt idx="156">
                  <c:v>33222.8125</c:v>
                </c:pt>
                <c:pt idx="157">
                  <c:v>33253.25</c:v>
                </c:pt>
                <c:pt idx="158">
                  <c:v>33283.6875</c:v>
                </c:pt>
                <c:pt idx="159">
                  <c:v>33314.125</c:v>
                </c:pt>
                <c:pt idx="160">
                  <c:v>33344.5625</c:v>
                </c:pt>
                <c:pt idx="161">
                  <c:v>33375</c:v>
                </c:pt>
                <c:pt idx="162">
                  <c:v>33405.4375</c:v>
                </c:pt>
                <c:pt idx="163">
                  <c:v>33435.875</c:v>
                </c:pt>
                <c:pt idx="164">
                  <c:v>33466.3125</c:v>
                </c:pt>
                <c:pt idx="165">
                  <c:v>33496.75</c:v>
                </c:pt>
                <c:pt idx="166">
                  <c:v>33527.1875</c:v>
                </c:pt>
                <c:pt idx="167">
                  <c:v>33557.625</c:v>
                </c:pt>
                <c:pt idx="168">
                  <c:v>33588.0625</c:v>
                </c:pt>
                <c:pt idx="169">
                  <c:v>33618.5</c:v>
                </c:pt>
                <c:pt idx="170">
                  <c:v>33648.9375</c:v>
                </c:pt>
                <c:pt idx="171">
                  <c:v>33679.375</c:v>
                </c:pt>
                <c:pt idx="172">
                  <c:v>33709.8125</c:v>
                </c:pt>
                <c:pt idx="173">
                  <c:v>33740.25</c:v>
                </c:pt>
                <c:pt idx="174">
                  <c:v>33770.6875</c:v>
                </c:pt>
                <c:pt idx="175">
                  <c:v>33801.125</c:v>
                </c:pt>
                <c:pt idx="176">
                  <c:v>33831.5625</c:v>
                </c:pt>
                <c:pt idx="177">
                  <c:v>33862</c:v>
                </c:pt>
                <c:pt idx="178">
                  <c:v>33892.4375</c:v>
                </c:pt>
                <c:pt idx="179">
                  <c:v>33922.875</c:v>
                </c:pt>
                <c:pt idx="180">
                  <c:v>33953.3125</c:v>
                </c:pt>
                <c:pt idx="181">
                  <c:v>33983.75</c:v>
                </c:pt>
                <c:pt idx="182">
                  <c:v>34014.1875</c:v>
                </c:pt>
                <c:pt idx="183">
                  <c:v>34044.625</c:v>
                </c:pt>
                <c:pt idx="184">
                  <c:v>34075.0625</c:v>
                </c:pt>
                <c:pt idx="185">
                  <c:v>34105.5</c:v>
                </c:pt>
                <c:pt idx="186">
                  <c:v>34135.9375</c:v>
                </c:pt>
                <c:pt idx="187">
                  <c:v>34166.375</c:v>
                </c:pt>
                <c:pt idx="188">
                  <c:v>34196.8125</c:v>
                </c:pt>
                <c:pt idx="189">
                  <c:v>34227.25</c:v>
                </c:pt>
                <c:pt idx="190">
                  <c:v>34257.6875</c:v>
                </c:pt>
                <c:pt idx="191">
                  <c:v>34288.125</c:v>
                </c:pt>
                <c:pt idx="192">
                  <c:v>34318.5625</c:v>
                </c:pt>
                <c:pt idx="193">
                  <c:v>34349</c:v>
                </c:pt>
                <c:pt idx="194">
                  <c:v>34379.4375</c:v>
                </c:pt>
                <c:pt idx="195">
                  <c:v>34409.875</c:v>
                </c:pt>
                <c:pt idx="196">
                  <c:v>34440.3125</c:v>
                </c:pt>
                <c:pt idx="197">
                  <c:v>34470.75</c:v>
                </c:pt>
                <c:pt idx="198">
                  <c:v>34501.1875</c:v>
                </c:pt>
                <c:pt idx="199">
                  <c:v>34531.625</c:v>
                </c:pt>
                <c:pt idx="200">
                  <c:v>34562.0625</c:v>
                </c:pt>
                <c:pt idx="201">
                  <c:v>34592.5</c:v>
                </c:pt>
                <c:pt idx="202">
                  <c:v>34622.9375</c:v>
                </c:pt>
                <c:pt idx="203">
                  <c:v>34653.375</c:v>
                </c:pt>
                <c:pt idx="204">
                  <c:v>34683.8125</c:v>
                </c:pt>
                <c:pt idx="205">
                  <c:v>34714.25</c:v>
                </c:pt>
                <c:pt idx="206">
                  <c:v>34744.6875</c:v>
                </c:pt>
                <c:pt idx="207">
                  <c:v>34775.125</c:v>
                </c:pt>
                <c:pt idx="208">
                  <c:v>34805.5625</c:v>
                </c:pt>
                <c:pt idx="209">
                  <c:v>34836</c:v>
                </c:pt>
                <c:pt idx="210">
                  <c:v>34866.4375</c:v>
                </c:pt>
                <c:pt idx="211">
                  <c:v>34896.875</c:v>
                </c:pt>
                <c:pt idx="212">
                  <c:v>34927.3125</c:v>
                </c:pt>
                <c:pt idx="213">
                  <c:v>34957.75</c:v>
                </c:pt>
                <c:pt idx="214">
                  <c:v>34988.1875</c:v>
                </c:pt>
                <c:pt idx="215">
                  <c:v>35018.625</c:v>
                </c:pt>
                <c:pt idx="216">
                  <c:v>35049.0625</c:v>
                </c:pt>
                <c:pt idx="217">
                  <c:v>35079.5</c:v>
                </c:pt>
                <c:pt idx="218">
                  <c:v>35109.9375</c:v>
                </c:pt>
                <c:pt idx="219">
                  <c:v>35140.375</c:v>
                </c:pt>
                <c:pt idx="220">
                  <c:v>35170.8125</c:v>
                </c:pt>
                <c:pt idx="221">
                  <c:v>35201.25</c:v>
                </c:pt>
                <c:pt idx="222">
                  <c:v>35231.6875</c:v>
                </c:pt>
                <c:pt idx="223">
                  <c:v>35262.125</c:v>
                </c:pt>
                <c:pt idx="224">
                  <c:v>35292.5625</c:v>
                </c:pt>
                <c:pt idx="225">
                  <c:v>35323</c:v>
                </c:pt>
                <c:pt idx="226">
                  <c:v>35353.4375</c:v>
                </c:pt>
                <c:pt idx="227">
                  <c:v>35383.875</c:v>
                </c:pt>
                <c:pt idx="228">
                  <c:v>35414.3125</c:v>
                </c:pt>
                <c:pt idx="229">
                  <c:v>35444.75</c:v>
                </c:pt>
                <c:pt idx="230">
                  <c:v>35475.1875</c:v>
                </c:pt>
                <c:pt idx="231">
                  <c:v>35505.625</c:v>
                </c:pt>
                <c:pt idx="232">
                  <c:v>35536.0625</c:v>
                </c:pt>
                <c:pt idx="233">
                  <c:v>35566.5</c:v>
                </c:pt>
                <c:pt idx="234">
                  <c:v>35596.9375</c:v>
                </c:pt>
                <c:pt idx="235">
                  <c:v>35627.375</c:v>
                </c:pt>
                <c:pt idx="236">
                  <c:v>35657.8125</c:v>
                </c:pt>
                <c:pt idx="237">
                  <c:v>35688.25</c:v>
                </c:pt>
                <c:pt idx="238">
                  <c:v>35718.6875</c:v>
                </c:pt>
                <c:pt idx="239">
                  <c:v>35749.125</c:v>
                </c:pt>
                <c:pt idx="240">
                  <c:v>35779.5625</c:v>
                </c:pt>
                <c:pt idx="241">
                  <c:v>35810</c:v>
                </c:pt>
                <c:pt idx="242">
                  <c:v>35840.4375</c:v>
                </c:pt>
                <c:pt idx="243">
                  <c:v>35870.875</c:v>
                </c:pt>
                <c:pt idx="244">
                  <c:v>35901.3125</c:v>
                </c:pt>
                <c:pt idx="245">
                  <c:v>35931.75</c:v>
                </c:pt>
                <c:pt idx="246">
                  <c:v>35962.1875</c:v>
                </c:pt>
                <c:pt idx="247">
                  <c:v>35992.625</c:v>
                </c:pt>
                <c:pt idx="248">
                  <c:v>36023.0625</c:v>
                </c:pt>
                <c:pt idx="249">
                  <c:v>36053.5</c:v>
                </c:pt>
                <c:pt idx="250">
                  <c:v>36083.9375</c:v>
                </c:pt>
                <c:pt idx="251">
                  <c:v>36114.375</c:v>
                </c:pt>
                <c:pt idx="252">
                  <c:v>36144.8125</c:v>
                </c:pt>
                <c:pt idx="253">
                  <c:v>36175.25</c:v>
                </c:pt>
                <c:pt idx="254">
                  <c:v>36205.6875</c:v>
                </c:pt>
                <c:pt idx="255">
                  <c:v>36236.125</c:v>
                </c:pt>
                <c:pt idx="256">
                  <c:v>36266.5625</c:v>
                </c:pt>
                <c:pt idx="257">
                  <c:v>36297</c:v>
                </c:pt>
                <c:pt idx="258">
                  <c:v>36327.4375</c:v>
                </c:pt>
                <c:pt idx="259">
                  <c:v>36357.875</c:v>
                </c:pt>
                <c:pt idx="260">
                  <c:v>36388.3125</c:v>
                </c:pt>
                <c:pt idx="261">
                  <c:v>36418.75</c:v>
                </c:pt>
                <c:pt idx="262">
                  <c:v>36449.1875</c:v>
                </c:pt>
                <c:pt idx="263">
                  <c:v>36479.625</c:v>
                </c:pt>
                <c:pt idx="264">
                  <c:v>36510.0625</c:v>
                </c:pt>
                <c:pt idx="265">
                  <c:v>36540.5</c:v>
                </c:pt>
                <c:pt idx="266">
                  <c:v>36570.9375</c:v>
                </c:pt>
                <c:pt idx="267">
                  <c:v>36601.375</c:v>
                </c:pt>
                <c:pt idx="268">
                  <c:v>36631.8125</c:v>
                </c:pt>
                <c:pt idx="269">
                  <c:v>36662.25</c:v>
                </c:pt>
                <c:pt idx="270">
                  <c:v>36692.6875</c:v>
                </c:pt>
                <c:pt idx="271">
                  <c:v>36723.125</c:v>
                </c:pt>
                <c:pt idx="272">
                  <c:v>36753.5625</c:v>
                </c:pt>
                <c:pt idx="273">
                  <c:v>36784</c:v>
                </c:pt>
                <c:pt idx="274">
                  <c:v>36814.4375</c:v>
                </c:pt>
                <c:pt idx="275">
                  <c:v>36844.875</c:v>
                </c:pt>
                <c:pt idx="276">
                  <c:v>36875.3125</c:v>
                </c:pt>
                <c:pt idx="277">
                  <c:v>36905.75</c:v>
                </c:pt>
                <c:pt idx="278">
                  <c:v>36936.1875</c:v>
                </c:pt>
                <c:pt idx="279">
                  <c:v>36966.625</c:v>
                </c:pt>
                <c:pt idx="280">
                  <c:v>36997.0625</c:v>
                </c:pt>
                <c:pt idx="281">
                  <c:v>37027.5</c:v>
                </c:pt>
                <c:pt idx="282">
                  <c:v>37057.9375</c:v>
                </c:pt>
                <c:pt idx="283">
                  <c:v>37088.375</c:v>
                </c:pt>
                <c:pt idx="284">
                  <c:v>37118.8125</c:v>
                </c:pt>
                <c:pt idx="285">
                  <c:v>37149.25</c:v>
                </c:pt>
                <c:pt idx="286">
                  <c:v>37179.6875</c:v>
                </c:pt>
                <c:pt idx="287">
                  <c:v>37210.125</c:v>
                </c:pt>
                <c:pt idx="288">
                  <c:v>37240.5625</c:v>
                </c:pt>
                <c:pt idx="289">
                  <c:v>37271</c:v>
                </c:pt>
                <c:pt idx="290">
                  <c:v>37301.4375</c:v>
                </c:pt>
                <c:pt idx="291">
                  <c:v>37331.875</c:v>
                </c:pt>
                <c:pt idx="292">
                  <c:v>37362.3125</c:v>
                </c:pt>
                <c:pt idx="293">
                  <c:v>37392.75</c:v>
                </c:pt>
                <c:pt idx="294">
                  <c:v>37423.1875</c:v>
                </c:pt>
                <c:pt idx="295">
                  <c:v>37453.625</c:v>
                </c:pt>
                <c:pt idx="296">
                  <c:v>37484.0625</c:v>
                </c:pt>
                <c:pt idx="297">
                  <c:v>37514.5</c:v>
                </c:pt>
                <c:pt idx="298">
                  <c:v>37544.9375</c:v>
                </c:pt>
                <c:pt idx="299">
                  <c:v>37575.375</c:v>
                </c:pt>
                <c:pt idx="300">
                  <c:v>37605.8125</c:v>
                </c:pt>
                <c:pt idx="301">
                  <c:v>37636.25</c:v>
                </c:pt>
                <c:pt idx="302">
                  <c:v>37666.6875</c:v>
                </c:pt>
                <c:pt idx="303">
                  <c:v>37697.125</c:v>
                </c:pt>
                <c:pt idx="304">
                  <c:v>37727.5625</c:v>
                </c:pt>
                <c:pt idx="305">
                  <c:v>37758</c:v>
                </c:pt>
                <c:pt idx="306">
                  <c:v>37788.4375</c:v>
                </c:pt>
                <c:pt idx="307">
                  <c:v>37818.875</c:v>
                </c:pt>
                <c:pt idx="308">
                  <c:v>37849.3125</c:v>
                </c:pt>
                <c:pt idx="309">
                  <c:v>37879.75</c:v>
                </c:pt>
                <c:pt idx="310">
                  <c:v>37910.1875</c:v>
                </c:pt>
                <c:pt idx="311">
                  <c:v>37940.625</c:v>
                </c:pt>
                <c:pt idx="312">
                  <c:v>37971.0625</c:v>
                </c:pt>
                <c:pt idx="313">
                  <c:v>38001.5</c:v>
                </c:pt>
                <c:pt idx="314">
                  <c:v>38031.9375</c:v>
                </c:pt>
                <c:pt idx="315">
                  <c:v>38062.375</c:v>
                </c:pt>
                <c:pt idx="316">
                  <c:v>38092.8125</c:v>
                </c:pt>
                <c:pt idx="317">
                  <c:v>38123.25</c:v>
                </c:pt>
                <c:pt idx="318">
                  <c:v>38153.6875</c:v>
                </c:pt>
                <c:pt idx="319">
                  <c:v>38184.125</c:v>
                </c:pt>
                <c:pt idx="320">
                  <c:v>38214.5625</c:v>
                </c:pt>
                <c:pt idx="321">
                  <c:v>38245</c:v>
                </c:pt>
                <c:pt idx="322">
                  <c:v>38275.4375</c:v>
                </c:pt>
                <c:pt idx="323">
                  <c:v>38305.875</c:v>
                </c:pt>
                <c:pt idx="324">
                  <c:v>38336.3125</c:v>
                </c:pt>
                <c:pt idx="325">
                  <c:v>38366.75</c:v>
                </c:pt>
                <c:pt idx="326">
                  <c:v>38397.1875</c:v>
                </c:pt>
                <c:pt idx="327">
                  <c:v>38427.625</c:v>
                </c:pt>
                <c:pt idx="328">
                  <c:v>38458.0625</c:v>
                </c:pt>
                <c:pt idx="329">
                  <c:v>38488.5</c:v>
                </c:pt>
                <c:pt idx="330">
                  <c:v>38518.9375</c:v>
                </c:pt>
                <c:pt idx="331">
                  <c:v>38549.375</c:v>
                </c:pt>
                <c:pt idx="332">
                  <c:v>38579.8125</c:v>
                </c:pt>
                <c:pt idx="333">
                  <c:v>38610.25</c:v>
                </c:pt>
                <c:pt idx="334">
                  <c:v>38640.6875</c:v>
                </c:pt>
                <c:pt idx="335">
                  <c:v>38671.125</c:v>
                </c:pt>
                <c:pt idx="336">
                  <c:v>38701.5625</c:v>
                </c:pt>
                <c:pt idx="337">
                  <c:v>38732</c:v>
                </c:pt>
                <c:pt idx="338">
                  <c:v>38762.4375</c:v>
                </c:pt>
                <c:pt idx="339">
                  <c:v>38792.875</c:v>
                </c:pt>
                <c:pt idx="340">
                  <c:v>38823.3125</c:v>
                </c:pt>
                <c:pt idx="341">
                  <c:v>38853.75</c:v>
                </c:pt>
                <c:pt idx="342">
                  <c:v>38884.1875</c:v>
                </c:pt>
                <c:pt idx="343">
                  <c:v>38914.625</c:v>
                </c:pt>
                <c:pt idx="344">
                  <c:v>38945.0625</c:v>
                </c:pt>
                <c:pt idx="345">
                  <c:v>38975.5</c:v>
                </c:pt>
                <c:pt idx="346">
                  <c:v>39005.9375</c:v>
                </c:pt>
                <c:pt idx="347">
                  <c:v>39036.375</c:v>
                </c:pt>
                <c:pt idx="348">
                  <c:v>39066.8125</c:v>
                </c:pt>
                <c:pt idx="349">
                  <c:v>39097.25</c:v>
                </c:pt>
                <c:pt idx="350">
                  <c:v>39127.6875</c:v>
                </c:pt>
                <c:pt idx="351">
                  <c:v>39158.125</c:v>
                </c:pt>
                <c:pt idx="352">
                  <c:v>39188.5625</c:v>
                </c:pt>
                <c:pt idx="353">
                  <c:v>39219</c:v>
                </c:pt>
                <c:pt idx="354">
                  <c:v>39249.4375</c:v>
                </c:pt>
                <c:pt idx="355">
                  <c:v>39279.875</c:v>
                </c:pt>
                <c:pt idx="356">
                  <c:v>39310.3125</c:v>
                </c:pt>
                <c:pt idx="357">
                  <c:v>39340.75</c:v>
                </c:pt>
                <c:pt idx="358">
                  <c:v>39371.1875</c:v>
                </c:pt>
                <c:pt idx="359">
                  <c:v>39401.625</c:v>
                </c:pt>
                <c:pt idx="360">
                  <c:v>39432.0625</c:v>
                </c:pt>
                <c:pt idx="361">
                  <c:v>39462.5</c:v>
                </c:pt>
                <c:pt idx="362">
                  <c:v>39492.9375</c:v>
                </c:pt>
                <c:pt idx="363">
                  <c:v>39523.375</c:v>
                </c:pt>
                <c:pt idx="364">
                  <c:v>39553.8125</c:v>
                </c:pt>
                <c:pt idx="365">
                  <c:v>39584.25</c:v>
                </c:pt>
                <c:pt idx="366">
                  <c:v>39614.6875</c:v>
                </c:pt>
                <c:pt idx="367">
                  <c:v>39645.125</c:v>
                </c:pt>
                <c:pt idx="368">
                  <c:v>39675.5625</c:v>
                </c:pt>
                <c:pt idx="369">
                  <c:v>39706</c:v>
                </c:pt>
                <c:pt idx="370">
                  <c:v>39736.4375</c:v>
                </c:pt>
                <c:pt idx="371">
                  <c:v>39766.875</c:v>
                </c:pt>
                <c:pt idx="372">
                  <c:v>39797.3125</c:v>
                </c:pt>
                <c:pt idx="373">
                  <c:v>39827.75</c:v>
                </c:pt>
                <c:pt idx="374">
                  <c:v>39858.1875</c:v>
                </c:pt>
                <c:pt idx="375">
                  <c:v>39888.625</c:v>
                </c:pt>
                <c:pt idx="376">
                  <c:v>39919.0625</c:v>
                </c:pt>
                <c:pt idx="377">
                  <c:v>39949.5</c:v>
                </c:pt>
                <c:pt idx="378">
                  <c:v>39979.9375</c:v>
                </c:pt>
                <c:pt idx="379">
                  <c:v>40010.375</c:v>
                </c:pt>
                <c:pt idx="380">
                  <c:v>40040.8125</c:v>
                </c:pt>
                <c:pt idx="381">
                  <c:v>40071.25</c:v>
                </c:pt>
                <c:pt idx="382">
                  <c:v>40101.6875</c:v>
                </c:pt>
                <c:pt idx="383">
                  <c:v>40132.125</c:v>
                </c:pt>
                <c:pt idx="384">
                  <c:v>40162.5625</c:v>
                </c:pt>
                <c:pt idx="385">
                  <c:v>40193</c:v>
                </c:pt>
                <c:pt idx="386">
                  <c:v>40223.4375</c:v>
                </c:pt>
                <c:pt idx="387">
                  <c:v>40253.875</c:v>
                </c:pt>
                <c:pt idx="388">
                  <c:v>40284.3125</c:v>
                </c:pt>
                <c:pt idx="389">
                  <c:v>40314.75</c:v>
                </c:pt>
                <c:pt idx="390">
                  <c:v>40345.1875</c:v>
                </c:pt>
                <c:pt idx="391">
                  <c:v>40375.625</c:v>
                </c:pt>
                <c:pt idx="392">
                  <c:v>40406.0625</c:v>
                </c:pt>
                <c:pt idx="393">
                  <c:v>40436.5</c:v>
                </c:pt>
                <c:pt idx="394">
                  <c:v>40466.9375</c:v>
                </c:pt>
                <c:pt idx="395">
                  <c:v>40497.375</c:v>
                </c:pt>
                <c:pt idx="396">
                  <c:v>40527.8125</c:v>
                </c:pt>
                <c:pt idx="397">
                  <c:v>40558.25</c:v>
                </c:pt>
                <c:pt idx="398">
                  <c:v>40588.6875</c:v>
                </c:pt>
                <c:pt idx="399">
                  <c:v>40619.125</c:v>
                </c:pt>
                <c:pt idx="400">
                  <c:v>40649.5625</c:v>
                </c:pt>
                <c:pt idx="401">
                  <c:v>40680</c:v>
                </c:pt>
                <c:pt idx="402">
                  <c:v>40710.4375</c:v>
                </c:pt>
                <c:pt idx="403">
                  <c:v>40740.875</c:v>
                </c:pt>
                <c:pt idx="404">
                  <c:v>40771.3125</c:v>
                </c:pt>
                <c:pt idx="405">
                  <c:v>40801.75</c:v>
                </c:pt>
                <c:pt idx="406">
                  <c:v>40832.1875</c:v>
                </c:pt>
                <c:pt idx="407">
                  <c:v>40862.625</c:v>
                </c:pt>
                <c:pt idx="408">
                  <c:v>40893.0625</c:v>
                </c:pt>
                <c:pt idx="409">
                  <c:v>40923.5</c:v>
                </c:pt>
                <c:pt idx="410">
                  <c:v>40953.9375</c:v>
                </c:pt>
                <c:pt idx="411">
                  <c:v>40984.375</c:v>
                </c:pt>
                <c:pt idx="412">
                  <c:v>41014.8125</c:v>
                </c:pt>
                <c:pt idx="413">
                  <c:v>41045.25</c:v>
                </c:pt>
                <c:pt idx="414">
                  <c:v>41075.6875</c:v>
                </c:pt>
                <c:pt idx="415">
                  <c:v>41106.125</c:v>
                </c:pt>
                <c:pt idx="416">
                  <c:v>41136.5625</c:v>
                </c:pt>
                <c:pt idx="417">
                  <c:v>41167</c:v>
                </c:pt>
                <c:pt idx="418">
                  <c:v>41197.4375</c:v>
                </c:pt>
                <c:pt idx="419">
                  <c:v>41227.875</c:v>
                </c:pt>
                <c:pt idx="420">
                  <c:v>41258.3125</c:v>
                </c:pt>
              </c:numCache>
            </c:numRef>
          </c:cat>
          <c:val>
            <c:numRef>
              <c:f>'Slide BM'!$AI$3:$AI$423</c:f>
              <c:numCache>
                <c:formatCode>0.000</c:formatCode>
                <c:ptCount val="421"/>
                <c:pt idx="0" formatCode="General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0.99879097615983281</c:v>
                </c:pt>
                <c:pt idx="47">
                  <c:v>0.99879097615983281</c:v>
                </c:pt>
                <c:pt idx="48">
                  <c:v>0.99879097615983281</c:v>
                </c:pt>
                <c:pt idx="49">
                  <c:v>0.99879097615983281</c:v>
                </c:pt>
                <c:pt idx="50">
                  <c:v>0.99879097615983281</c:v>
                </c:pt>
                <c:pt idx="51">
                  <c:v>0.99879097615983281</c:v>
                </c:pt>
                <c:pt idx="52">
                  <c:v>0.99879097615983281</c:v>
                </c:pt>
                <c:pt idx="53">
                  <c:v>0.99879097615983281</c:v>
                </c:pt>
                <c:pt idx="54">
                  <c:v>0.99879097615983281</c:v>
                </c:pt>
                <c:pt idx="55">
                  <c:v>1.045672183748708</c:v>
                </c:pt>
                <c:pt idx="56">
                  <c:v>1.1050088741858357</c:v>
                </c:pt>
                <c:pt idx="57">
                  <c:v>1.1496328208536939</c:v>
                </c:pt>
                <c:pt idx="58">
                  <c:v>1.2010347336541294</c:v>
                </c:pt>
                <c:pt idx="59">
                  <c:v>1.2477207415234288</c:v>
                </c:pt>
                <c:pt idx="60">
                  <c:v>1.2858756410942775</c:v>
                </c:pt>
                <c:pt idx="61">
                  <c:v>1.2858756410942775</c:v>
                </c:pt>
                <c:pt idx="62">
                  <c:v>1.2858756410942775</c:v>
                </c:pt>
                <c:pt idx="63">
                  <c:v>1.2858756410942775</c:v>
                </c:pt>
                <c:pt idx="64">
                  <c:v>1.2858756410942775</c:v>
                </c:pt>
                <c:pt idx="65">
                  <c:v>1.2858756410942775</c:v>
                </c:pt>
                <c:pt idx="66">
                  <c:v>1.2858756410942775</c:v>
                </c:pt>
                <c:pt idx="67">
                  <c:v>1.2858756410942775</c:v>
                </c:pt>
                <c:pt idx="68">
                  <c:v>1.2858756410942775</c:v>
                </c:pt>
                <c:pt idx="69">
                  <c:v>1.2858756410942775</c:v>
                </c:pt>
                <c:pt idx="70">
                  <c:v>1.2858756410942775</c:v>
                </c:pt>
                <c:pt idx="71">
                  <c:v>1.2858756410942775</c:v>
                </c:pt>
                <c:pt idx="72">
                  <c:v>1.2858756410942775</c:v>
                </c:pt>
                <c:pt idx="73">
                  <c:v>1.2858756410942775</c:v>
                </c:pt>
                <c:pt idx="74">
                  <c:v>1.2858756410942775</c:v>
                </c:pt>
                <c:pt idx="75">
                  <c:v>1.2858756410942775</c:v>
                </c:pt>
                <c:pt idx="76">
                  <c:v>1.2858756410942775</c:v>
                </c:pt>
                <c:pt idx="77">
                  <c:v>1.2858756410942775</c:v>
                </c:pt>
                <c:pt idx="78">
                  <c:v>1.2858756410942775</c:v>
                </c:pt>
                <c:pt idx="79">
                  <c:v>1.3096318769248472</c:v>
                </c:pt>
                <c:pt idx="80">
                  <c:v>1.3536235053965839</c:v>
                </c:pt>
                <c:pt idx="81">
                  <c:v>1.377573484108455</c:v>
                </c:pt>
                <c:pt idx="82">
                  <c:v>1.4023207443637604</c:v>
                </c:pt>
                <c:pt idx="83">
                  <c:v>1.4261328942851741</c:v>
                </c:pt>
                <c:pt idx="84">
                  <c:v>1.4261328942851741</c:v>
                </c:pt>
                <c:pt idx="85">
                  <c:v>1.4261328942851741</c:v>
                </c:pt>
                <c:pt idx="86">
                  <c:v>1.4261328942851741</c:v>
                </c:pt>
                <c:pt idx="87">
                  <c:v>1.4261328942851741</c:v>
                </c:pt>
                <c:pt idx="88">
                  <c:v>1.4261328942851741</c:v>
                </c:pt>
                <c:pt idx="89">
                  <c:v>1.4261328942851741</c:v>
                </c:pt>
                <c:pt idx="90">
                  <c:v>1.4261328942851741</c:v>
                </c:pt>
                <c:pt idx="91">
                  <c:v>1.4261328942851741</c:v>
                </c:pt>
                <c:pt idx="92">
                  <c:v>1.4261328942851741</c:v>
                </c:pt>
                <c:pt idx="93">
                  <c:v>1.4753647016512539</c:v>
                </c:pt>
                <c:pt idx="94">
                  <c:v>1.5484714895056537</c:v>
                </c:pt>
                <c:pt idx="95">
                  <c:v>1.6100472426686985</c:v>
                </c:pt>
                <c:pt idx="96">
                  <c:v>1.6696949102561272</c:v>
                </c:pt>
                <c:pt idx="97">
                  <c:v>1.7231520749816474</c:v>
                </c:pt>
                <c:pt idx="98">
                  <c:v>1.7597538803493022</c:v>
                </c:pt>
                <c:pt idx="99">
                  <c:v>1.7967711268221513</c:v>
                </c:pt>
                <c:pt idx="100">
                  <c:v>1.7923469558594078</c:v>
                </c:pt>
                <c:pt idx="101">
                  <c:v>1.7923469558594078</c:v>
                </c:pt>
                <c:pt idx="102">
                  <c:v>1.7994187509251092</c:v>
                </c:pt>
                <c:pt idx="103">
                  <c:v>1.7935527088972036</c:v>
                </c:pt>
                <c:pt idx="104">
                  <c:v>1.8435619866167328</c:v>
                </c:pt>
                <c:pt idx="105">
                  <c:v>1.8435619866167328</c:v>
                </c:pt>
                <c:pt idx="106">
                  <c:v>1.8435619866167328</c:v>
                </c:pt>
                <c:pt idx="107">
                  <c:v>1.8435619866167328</c:v>
                </c:pt>
                <c:pt idx="108">
                  <c:v>1.8435619866167328</c:v>
                </c:pt>
                <c:pt idx="109">
                  <c:v>1.8435619866167328</c:v>
                </c:pt>
                <c:pt idx="110">
                  <c:v>1.8435619866167328</c:v>
                </c:pt>
                <c:pt idx="111">
                  <c:v>1.8435619866167328</c:v>
                </c:pt>
                <c:pt idx="112">
                  <c:v>1.8435619866167328</c:v>
                </c:pt>
                <c:pt idx="113">
                  <c:v>1.8435619866167328</c:v>
                </c:pt>
                <c:pt idx="114">
                  <c:v>1.8435619866167328</c:v>
                </c:pt>
                <c:pt idx="115">
                  <c:v>1.8435619866167328</c:v>
                </c:pt>
                <c:pt idx="116">
                  <c:v>1.8435619866167328</c:v>
                </c:pt>
                <c:pt idx="117">
                  <c:v>1.7856677046246319</c:v>
                </c:pt>
                <c:pt idx="118">
                  <c:v>1.7269601890587993</c:v>
                </c:pt>
                <c:pt idx="119">
                  <c:v>1.7422089602832007</c:v>
                </c:pt>
                <c:pt idx="120">
                  <c:v>1.7422089602832007</c:v>
                </c:pt>
                <c:pt idx="121">
                  <c:v>1.7422089602832007</c:v>
                </c:pt>
                <c:pt idx="122">
                  <c:v>1.7422089602832007</c:v>
                </c:pt>
                <c:pt idx="123">
                  <c:v>1.7422089602832007</c:v>
                </c:pt>
                <c:pt idx="124">
                  <c:v>1.7422089602832007</c:v>
                </c:pt>
                <c:pt idx="125">
                  <c:v>1.7422089602832007</c:v>
                </c:pt>
                <c:pt idx="126">
                  <c:v>1.7422089602832007</c:v>
                </c:pt>
                <c:pt idx="127">
                  <c:v>1.7422089602832007</c:v>
                </c:pt>
                <c:pt idx="128">
                  <c:v>1.7422089602832007</c:v>
                </c:pt>
                <c:pt idx="129">
                  <c:v>1.7422089602832007</c:v>
                </c:pt>
                <c:pt idx="130">
                  <c:v>1.7422089602832007</c:v>
                </c:pt>
                <c:pt idx="131">
                  <c:v>1.7422089602832007</c:v>
                </c:pt>
                <c:pt idx="132">
                  <c:v>1.7422089602832007</c:v>
                </c:pt>
                <c:pt idx="133">
                  <c:v>1.7422089602832007</c:v>
                </c:pt>
                <c:pt idx="134">
                  <c:v>1.7422089602832007</c:v>
                </c:pt>
                <c:pt idx="135">
                  <c:v>1.7422089602832007</c:v>
                </c:pt>
                <c:pt idx="136">
                  <c:v>1.7422089602832007</c:v>
                </c:pt>
                <c:pt idx="137">
                  <c:v>1.7422089602832007</c:v>
                </c:pt>
                <c:pt idx="138">
                  <c:v>1.7422089602832007</c:v>
                </c:pt>
                <c:pt idx="139">
                  <c:v>1.7422089602832007</c:v>
                </c:pt>
                <c:pt idx="140">
                  <c:v>1.7422089602832007</c:v>
                </c:pt>
                <c:pt idx="141">
                  <c:v>1.7422089602832007</c:v>
                </c:pt>
                <c:pt idx="142">
                  <c:v>1.7422089602832007</c:v>
                </c:pt>
                <c:pt idx="143">
                  <c:v>1.7422089602832007</c:v>
                </c:pt>
                <c:pt idx="144">
                  <c:v>1.7422089602832007</c:v>
                </c:pt>
                <c:pt idx="145">
                  <c:v>1.7422089602832007</c:v>
                </c:pt>
                <c:pt idx="146">
                  <c:v>1.7422089602832007</c:v>
                </c:pt>
                <c:pt idx="147">
                  <c:v>1.7422089602832007</c:v>
                </c:pt>
                <c:pt idx="148">
                  <c:v>1.7422089602832007</c:v>
                </c:pt>
                <c:pt idx="149">
                  <c:v>1.7422089602832007</c:v>
                </c:pt>
                <c:pt idx="150">
                  <c:v>1.7422089602832007</c:v>
                </c:pt>
                <c:pt idx="151">
                  <c:v>1.7422089602832007</c:v>
                </c:pt>
                <c:pt idx="152">
                  <c:v>1.7422089602832007</c:v>
                </c:pt>
                <c:pt idx="153">
                  <c:v>1.7422089602832007</c:v>
                </c:pt>
                <c:pt idx="154">
                  <c:v>1.7422089602832007</c:v>
                </c:pt>
                <c:pt idx="155">
                  <c:v>1.8097187540734583</c:v>
                </c:pt>
                <c:pt idx="156">
                  <c:v>1.873463201761844</c:v>
                </c:pt>
                <c:pt idx="157">
                  <c:v>1.873463201761844</c:v>
                </c:pt>
                <c:pt idx="158">
                  <c:v>1.9164963529841084</c:v>
                </c:pt>
                <c:pt idx="159">
                  <c:v>1.9456558116605154</c:v>
                </c:pt>
                <c:pt idx="160">
                  <c:v>1.9456558116605154</c:v>
                </c:pt>
                <c:pt idx="161">
                  <c:v>1.9456558116605154</c:v>
                </c:pt>
                <c:pt idx="162">
                  <c:v>1.9456558116605154</c:v>
                </c:pt>
                <c:pt idx="163">
                  <c:v>1.9891357861568413</c:v>
                </c:pt>
                <c:pt idx="164">
                  <c:v>2.0118881866744509</c:v>
                </c:pt>
                <c:pt idx="165">
                  <c:v>2.0313267660868952</c:v>
                </c:pt>
                <c:pt idx="166">
                  <c:v>2.0500088104066467</c:v>
                </c:pt>
                <c:pt idx="167">
                  <c:v>2.0742427742071894</c:v>
                </c:pt>
                <c:pt idx="168">
                  <c:v>2.1149219401497406</c:v>
                </c:pt>
                <c:pt idx="169">
                  <c:v>2.1149219401497406</c:v>
                </c:pt>
                <c:pt idx="170">
                  <c:v>2.1149219401497406</c:v>
                </c:pt>
                <c:pt idx="171">
                  <c:v>2.1149219401497406</c:v>
                </c:pt>
                <c:pt idx="172">
                  <c:v>2.1325785893033937</c:v>
                </c:pt>
                <c:pt idx="173">
                  <c:v>2.1325785893033937</c:v>
                </c:pt>
                <c:pt idx="174">
                  <c:v>2.1325785893033937</c:v>
                </c:pt>
                <c:pt idx="175">
                  <c:v>2.1612663921247561</c:v>
                </c:pt>
                <c:pt idx="176">
                  <c:v>2.1787930960497599</c:v>
                </c:pt>
                <c:pt idx="177">
                  <c:v>2.1787930960497599</c:v>
                </c:pt>
                <c:pt idx="178">
                  <c:v>2.1787930960497599</c:v>
                </c:pt>
                <c:pt idx="179">
                  <c:v>2.2021418344459969</c:v>
                </c:pt>
                <c:pt idx="180">
                  <c:v>2.2231146636922214</c:v>
                </c:pt>
                <c:pt idx="181">
                  <c:v>2.2231146636922214</c:v>
                </c:pt>
                <c:pt idx="182">
                  <c:v>2.2362107100645487</c:v>
                </c:pt>
                <c:pt idx="183">
                  <c:v>2.2582882560893918</c:v>
                </c:pt>
                <c:pt idx="184">
                  <c:v>2.2697473435744757</c:v>
                </c:pt>
                <c:pt idx="185">
                  <c:v>2.2984158445717826</c:v>
                </c:pt>
                <c:pt idx="186">
                  <c:v>2.3135322775929903</c:v>
                </c:pt>
                <c:pt idx="187">
                  <c:v>2.3322809726051164</c:v>
                </c:pt>
                <c:pt idx="188">
                  <c:v>2.3659072081885144</c:v>
                </c:pt>
                <c:pt idx="189">
                  <c:v>2.3742547987457505</c:v>
                </c:pt>
                <c:pt idx="190">
                  <c:v>2.3680319457943693</c:v>
                </c:pt>
                <c:pt idx="191">
                  <c:v>2.3587837474142384</c:v>
                </c:pt>
                <c:pt idx="192">
                  <c:v>2.3597183562577766</c:v>
                </c:pt>
                <c:pt idx="193">
                  <c:v>2.3462050610806062</c:v>
                </c:pt>
                <c:pt idx="194">
                  <c:v>2.3323328357910973</c:v>
                </c:pt>
                <c:pt idx="195">
                  <c:v>2.3323328357910973</c:v>
                </c:pt>
                <c:pt idx="196">
                  <c:v>2.3526089943149402</c:v>
                </c:pt>
                <c:pt idx="197">
                  <c:v>2.3768121349984002</c:v>
                </c:pt>
                <c:pt idx="198">
                  <c:v>2.3799972770724049</c:v>
                </c:pt>
                <c:pt idx="199">
                  <c:v>2.3989445207967774</c:v>
                </c:pt>
                <c:pt idx="200">
                  <c:v>2.4153413824526337</c:v>
                </c:pt>
                <c:pt idx="201">
                  <c:v>2.4310601131849308</c:v>
                </c:pt>
                <c:pt idx="202">
                  <c:v>2.468935459196798</c:v>
                </c:pt>
                <c:pt idx="203">
                  <c:v>2.468935459196798</c:v>
                </c:pt>
                <c:pt idx="204">
                  <c:v>2.468935459196798</c:v>
                </c:pt>
                <c:pt idx="205">
                  <c:v>2.468935459196798</c:v>
                </c:pt>
                <c:pt idx="206">
                  <c:v>2.5488407574173251</c:v>
                </c:pt>
                <c:pt idx="207">
                  <c:v>2.6157128965146432</c:v>
                </c:pt>
                <c:pt idx="208">
                  <c:v>2.6898282350731093</c:v>
                </c:pt>
                <c:pt idx="209">
                  <c:v>2.7510548471198621</c:v>
                </c:pt>
                <c:pt idx="210">
                  <c:v>2.815444563306849</c:v>
                </c:pt>
                <c:pt idx="211">
                  <c:v>2.8794772978069272</c:v>
                </c:pt>
                <c:pt idx="212">
                  <c:v>2.9453809933677011</c:v>
                </c:pt>
                <c:pt idx="213">
                  <c:v>3.0161684054568267</c:v>
                </c:pt>
                <c:pt idx="214">
                  <c:v>3.0161684054568267</c:v>
                </c:pt>
                <c:pt idx="215">
                  <c:v>3.0161684054568267</c:v>
                </c:pt>
                <c:pt idx="216">
                  <c:v>3.0161684054568267</c:v>
                </c:pt>
                <c:pt idx="217">
                  <c:v>3.0161684054568267</c:v>
                </c:pt>
                <c:pt idx="218">
                  <c:v>3.0161684054568267</c:v>
                </c:pt>
                <c:pt idx="219">
                  <c:v>3.0308701875528126</c:v>
                </c:pt>
                <c:pt idx="220">
                  <c:v>3.0686626925306979</c:v>
                </c:pt>
                <c:pt idx="221">
                  <c:v>3.113443017706067</c:v>
                </c:pt>
                <c:pt idx="222">
                  <c:v>3.1839327262927322</c:v>
                </c:pt>
                <c:pt idx="223">
                  <c:v>3.2431171938281076</c:v>
                </c:pt>
                <c:pt idx="224">
                  <c:v>3.3621613246887487</c:v>
                </c:pt>
                <c:pt idx="225">
                  <c:v>3.4779918105443333</c:v>
                </c:pt>
                <c:pt idx="226">
                  <c:v>3.5402844326404757</c:v>
                </c:pt>
                <c:pt idx="227">
                  <c:v>3.6222258086527299</c:v>
                </c:pt>
                <c:pt idx="228">
                  <c:v>3.6975714589787887</c:v>
                </c:pt>
                <c:pt idx="229">
                  <c:v>3.8148594435909078</c:v>
                </c:pt>
                <c:pt idx="230">
                  <c:v>3.9463509930130725</c:v>
                </c:pt>
                <c:pt idx="231">
                  <c:v>4.0380787167043311</c:v>
                </c:pt>
                <c:pt idx="232">
                  <c:v>4.1980745400888644</c:v>
                </c:pt>
                <c:pt idx="233">
                  <c:v>4.2980333078248103</c:v>
                </c:pt>
                <c:pt idx="234">
                  <c:v>4.3902270802221128</c:v>
                </c:pt>
                <c:pt idx="235">
                  <c:v>4.4644133476195416</c:v>
                </c:pt>
                <c:pt idx="236">
                  <c:v>4.4905173913717773</c:v>
                </c:pt>
                <c:pt idx="237">
                  <c:v>4.6136249524296735</c:v>
                </c:pt>
                <c:pt idx="238">
                  <c:v>4.7374384815268771</c:v>
                </c:pt>
                <c:pt idx="239">
                  <c:v>4.9003615367437199</c:v>
                </c:pt>
                <c:pt idx="240">
                  <c:v>5.0162853872830384</c:v>
                </c:pt>
                <c:pt idx="241">
                  <c:v>5.1544909245224746</c:v>
                </c:pt>
                <c:pt idx="242">
                  <c:v>5.277378227405956</c:v>
                </c:pt>
                <c:pt idx="243">
                  <c:v>5.2036316196628052</c:v>
                </c:pt>
                <c:pt idx="244">
                  <c:v>5.1413179271128238</c:v>
                </c:pt>
                <c:pt idx="245">
                  <c:v>5.1378130767802608</c:v>
                </c:pt>
                <c:pt idx="246">
                  <c:v>5.1999144744334407</c:v>
                </c:pt>
                <c:pt idx="247">
                  <c:v>5.277004275797065</c:v>
                </c:pt>
                <c:pt idx="248">
                  <c:v>5.4015543739669027</c:v>
                </c:pt>
                <c:pt idx="249">
                  <c:v>5.6450527036847671</c:v>
                </c:pt>
                <c:pt idx="250">
                  <c:v>5.8770901308494414</c:v>
                </c:pt>
                <c:pt idx="251">
                  <c:v>6.0777988381924217</c:v>
                </c:pt>
                <c:pt idx="252">
                  <c:v>6.1992825587805083</c:v>
                </c:pt>
                <c:pt idx="253">
                  <c:v>6.3210724758484522</c:v>
                </c:pt>
                <c:pt idx="254">
                  <c:v>6.3676440548166333</c:v>
                </c:pt>
                <c:pt idx="255">
                  <c:v>6.3676440548166333</c:v>
                </c:pt>
                <c:pt idx="256">
                  <c:v>6.3676440548166333</c:v>
                </c:pt>
                <c:pt idx="257">
                  <c:v>6.3963580822243227</c:v>
                </c:pt>
                <c:pt idx="258">
                  <c:v>6.4725160092200174</c:v>
                </c:pt>
                <c:pt idx="259">
                  <c:v>6.553091055099638</c:v>
                </c:pt>
                <c:pt idx="260">
                  <c:v>6.6127823234959981</c:v>
                </c:pt>
                <c:pt idx="261">
                  <c:v>6.6127823234959981</c:v>
                </c:pt>
                <c:pt idx="262">
                  <c:v>6.6127823234959981</c:v>
                </c:pt>
                <c:pt idx="263">
                  <c:v>6.6127823234959981</c:v>
                </c:pt>
                <c:pt idx="264">
                  <c:v>6.6127823234959981</c:v>
                </c:pt>
                <c:pt idx="265">
                  <c:v>6.6127823234959981</c:v>
                </c:pt>
                <c:pt idx="266">
                  <c:v>6.6127823234959981</c:v>
                </c:pt>
                <c:pt idx="267">
                  <c:v>6.6127823234959981</c:v>
                </c:pt>
                <c:pt idx="268">
                  <c:v>6.5725038150254651</c:v>
                </c:pt>
                <c:pt idx="269">
                  <c:v>6.5725038150254651</c:v>
                </c:pt>
                <c:pt idx="270">
                  <c:v>6.4943893923210343</c:v>
                </c:pt>
                <c:pt idx="271">
                  <c:v>6.396411298009566</c:v>
                </c:pt>
                <c:pt idx="272">
                  <c:v>6.3532884569797412</c:v>
                </c:pt>
                <c:pt idx="273">
                  <c:v>6.3532884569797412</c:v>
                </c:pt>
                <c:pt idx="274">
                  <c:v>6.1371553004657073</c:v>
                </c:pt>
                <c:pt idx="275">
                  <c:v>6.1371553004657073</c:v>
                </c:pt>
                <c:pt idx="276">
                  <c:v>6.1371553004657073</c:v>
                </c:pt>
                <c:pt idx="277">
                  <c:v>6.1371553004657073</c:v>
                </c:pt>
                <c:pt idx="278">
                  <c:v>6.021577373458654</c:v>
                </c:pt>
                <c:pt idx="279">
                  <c:v>5.938744056042637</c:v>
                </c:pt>
                <c:pt idx="280">
                  <c:v>5.8387719334365391</c:v>
                </c:pt>
                <c:pt idx="281">
                  <c:v>5.6872020832209529</c:v>
                </c:pt>
                <c:pt idx="282">
                  <c:v>5.6019858862580012</c:v>
                </c:pt>
                <c:pt idx="283">
                  <c:v>5.5488142746245268</c:v>
                </c:pt>
                <c:pt idx="284">
                  <c:v>5.4917450726969221</c:v>
                </c:pt>
                <c:pt idx="285">
                  <c:v>5.476338687179898</c:v>
                </c:pt>
                <c:pt idx="286">
                  <c:v>5.5723339274671488</c:v>
                </c:pt>
                <c:pt idx="287">
                  <c:v>5.593577406657201</c:v>
                </c:pt>
                <c:pt idx="288">
                  <c:v>5.539332066012526</c:v>
                </c:pt>
                <c:pt idx="289">
                  <c:v>5.539332066012526</c:v>
                </c:pt>
                <c:pt idx="290">
                  <c:v>5.539332066012526</c:v>
                </c:pt>
                <c:pt idx="291">
                  <c:v>5.539332066012526</c:v>
                </c:pt>
                <c:pt idx="292">
                  <c:v>5.2398381771666438</c:v>
                </c:pt>
                <c:pt idx="293">
                  <c:v>5.0793871026864545</c:v>
                </c:pt>
                <c:pt idx="294">
                  <c:v>4.9771379298689542</c:v>
                </c:pt>
                <c:pt idx="295">
                  <c:v>4.887818390742126</c:v>
                </c:pt>
                <c:pt idx="296">
                  <c:v>4.8439859966310754</c:v>
                </c:pt>
                <c:pt idx="297">
                  <c:v>4.7832466380336935</c:v>
                </c:pt>
                <c:pt idx="298">
                  <c:v>4.7832466380336935</c:v>
                </c:pt>
                <c:pt idx="299">
                  <c:v>4.8182922648037962</c:v>
                </c:pt>
                <c:pt idx="300">
                  <c:v>4.8488679830854524</c:v>
                </c:pt>
                <c:pt idx="301">
                  <c:v>4.9395508507613526</c:v>
                </c:pt>
                <c:pt idx="302">
                  <c:v>5.0689856571495069</c:v>
                </c:pt>
                <c:pt idx="303">
                  <c:v>5.2317498405942811</c:v>
                </c:pt>
                <c:pt idx="304">
                  <c:v>5.3814676150831531</c:v>
                </c:pt>
                <c:pt idx="305">
                  <c:v>5.5132566888372443</c:v>
                </c:pt>
                <c:pt idx="306">
                  <c:v>5.6083251855786491</c:v>
                </c:pt>
                <c:pt idx="307">
                  <c:v>5.7417000785196572</c:v>
                </c:pt>
                <c:pt idx="308">
                  <c:v>5.8789432873932297</c:v>
                </c:pt>
                <c:pt idx="309">
                  <c:v>6.0139406331666576</c:v>
                </c:pt>
                <c:pt idx="310">
                  <c:v>6.1474001549107689</c:v>
                </c:pt>
                <c:pt idx="311">
                  <c:v>6.1474001549107689</c:v>
                </c:pt>
                <c:pt idx="312">
                  <c:v>6.1474001549107689</c:v>
                </c:pt>
                <c:pt idx="313">
                  <c:v>6.1474001549107689</c:v>
                </c:pt>
                <c:pt idx="314">
                  <c:v>6.1474001549107689</c:v>
                </c:pt>
                <c:pt idx="315">
                  <c:v>6.1474001549107689</c:v>
                </c:pt>
                <c:pt idx="316">
                  <c:v>6.1455736717771217</c:v>
                </c:pt>
                <c:pt idx="317">
                  <c:v>6.1755568267906709</c:v>
                </c:pt>
                <c:pt idx="318">
                  <c:v>6.2326721078909388</c:v>
                </c:pt>
                <c:pt idx="319">
                  <c:v>6.3052247455749448</c:v>
                </c:pt>
                <c:pt idx="320">
                  <c:v>6.3881758042867904</c:v>
                </c:pt>
                <c:pt idx="321">
                  <c:v>6.4903539385654243</c:v>
                </c:pt>
                <c:pt idx="322">
                  <c:v>6.4903539385654243</c:v>
                </c:pt>
                <c:pt idx="323">
                  <c:v>6.4903539385654243</c:v>
                </c:pt>
                <c:pt idx="324">
                  <c:v>6.4903539385654243</c:v>
                </c:pt>
                <c:pt idx="325">
                  <c:v>6.4903539385654243</c:v>
                </c:pt>
                <c:pt idx="326">
                  <c:v>6.4903539385654243</c:v>
                </c:pt>
                <c:pt idx="327">
                  <c:v>6.4903539385654243</c:v>
                </c:pt>
                <c:pt idx="328">
                  <c:v>6.4903539385654243</c:v>
                </c:pt>
                <c:pt idx="329">
                  <c:v>6.4903539385654243</c:v>
                </c:pt>
                <c:pt idx="330">
                  <c:v>6.4903539385654243</c:v>
                </c:pt>
                <c:pt idx="331">
                  <c:v>6.5512965450564957</c:v>
                </c:pt>
                <c:pt idx="332">
                  <c:v>6.6013810044463641</c:v>
                </c:pt>
                <c:pt idx="333">
                  <c:v>6.6650270321650567</c:v>
                </c:pt>
                <c:pt idx="334">
                  <c:v>6.7341155171725289</c:v>
                </c:pt>
                <c:pt idx="335">
                  <c:v>6.8381956345542463</c:v>
                </c:pt>
                <c:pt idx="336">
                  <c:v>6.8381956345542463</c:v>
                </c:pt>
                <c:pt idx="337">
                  <c:v>6.8381956345542463</c:v>
                </c:pt>
                <c:pt idx="338">
                  <c:v>6.8381956345542463</c:v>
                </c:pt>
                <c:pt idx="339">
                  <c:v>6.8381956345542463</c:v>
                </c:pt>
                <c:pt idx="340">
                  <c:v>6.884621035680297</c:v>
                </c:pt>
                <c:pt idx="341">
                  <c:v>6.9530303502761654</c:v>
                </c:pt>
                <c:pt idx="342">
                  <c:v>7.0785703935922619</c:v>
                </c:pt>
                <c:pt idx="343">
                  <c:v>7.2214969005238725</c:v>
                </c:pt>
                <c:pt idx="344">
                  <c:v>7.3781969151656206</c:v>
                </c:pt>
                <c:pt idx="345">
                  <c:v>7.4841326476816894</c:v>
                </c:pt>
                <c:pt idx="346">
                  <c:v>7.5734914582474264</c:v>
                </c:pt>
                <c:pt idx="347">
                  <c:v>7.5734914582474264</c:v>
                </c:pt>
                <c:pt idx="348">
                  <c:v>7.5734914582474264</c:v>
                </c:pt>
                <c:pt idx="349">
                  <c:v>7.5734914582474264</c:v>
                </c:pt>
                <c:pt idx="350">
                  <c:v>7.5734914582474264</c:v>
                </c:pt>
                <c:pt idx="351">
                  <c:v>7.5734914582474264</c:v>
                </c:pt>
                <c:pt idx="352">
                  <c:v>7.6764130137819135</c:v>
                </c:pt>
                <c:pt idx="353">
                  <c:v>7.7450747473672212</c:v>
                </c:pt>
                <c:pt idx="354">
                  <c:v>7.7146999090106085</c:v>
                </c:pt>
                <c:pt idx="355">
                  <c:v>7.6969941658041829</c:v>
                </c:pt>
                <c:pt idx="356">
                  <c:v>7.6405696659892994</c:v>
                </c:pt>
                <c:pt idx="357">
                  <c:v>7.6405696659892994</c:v>
                </c:pt>
                <c:pt idx="358">
                  <c:v>7.6405696659892994</c:v>
                </c:pt>
                <c:pt idx="359">
                  <c:v>7.6405696659892994</c:v>
                </c:pt>
                <c:pt idx="360">
                  <c:v>7.6405696659892994</c:v>
                </c:pt>
                <c:pt idx="361">
                  <c:v>7.6405696659892994</c:v>
                </c:pt>
                <c:pt idx="362">
                  <c:v>7.6405696659892994</c:v>
                </c:pt>
                <c:pt idx="363">
                  <c:v>7.6405696659892994</c:v>
                </c:pt>
                <c:pt idx="364">
                  <c:v>7.6405696659892994</c:v>
                </c:pt>
                <c:pt idx="365">
                  <c:v>7.211859600257263</c:v>
                </c:pt>
                <c:pt idx="366">
                  <c:v>6.7088446727088158</c:v>
                </c:pt>
                <c:pt idx="367">
                  <c:v>6.3443780237889182</c:v>
                </c:pt>
                <c:pt idx="368">
                  <c:v>5.920631160761392</c:v>
                </c:pt>
                <c:pt idx="369">
                  <c:v>5.4095154468468287</c:v>
                </c:pt>
                <c:pt idx="370">
                  <c:v>5.0907534674923145</c:v>
                </c:pt>
                <c:pt idx="371">
                  <c:v>5.0156811160904375</c:v>
                </c:pt>
                <c:pt idx="372">
                  <c:v>5.0490153097107822</c:v>
                </c:pt>
                <c:pt idx="373">
                  <c:v>5.0490153097107822</c:v>
                </c:pt>
                <c:pt idx="374">
                  <c:v>5.0490153097107822</c:v>
                </c:pt>
                <c:pt idx="375">
                  <c:v>5.0490153097107822</c:v>
                </c:pt>
                <c:pt idx="376">
                  <c:v>5.3015405165770915</c:v>
                </c:pt>
                <c:pt idx="377">
                  <c:v>5.4654293356393415</c:v>
                </c:pt>
                <c:pt idx="378">
                  <c:v>5.637981021008132</c:v>
                </c:pt>
                <c:pt idx="379">
                  <c:v>5.8326278683931063</c:v>
                </c:pt>
                <c:pt idx="380">
                  <c:v>5.924823668559017</c:v>
                </c:pt>
                <c:pt idx="381">
                  <c:v>6.0135028596819211</c:v>
                </c:pt>
                <c:pt idx="382">
                  <c:v>6.1258875714773255</c:v>
                </c:pt>
                <c:pt idx="383">
                  <c:v>6.2762704156374403</c:v>
                </c:pt>
                <c:pt idx="384">
                  <c:v>6.2804987317247774</c:v>
                </c:pt>
                <c:pt idx="385">
                  <c:v>6.2088329659978223</c:v>
                </c:pt>
                <c:pt idx="386">
                  <c:v>6.2456728987135532</c:v>
                </c:pt>
                <c:pt idx="387">
                  <c:v>6.2029262683532931</c:v>
                </c:pt>
                <c:pt idx="388">
                  <c:v>6.1881436389499873</c:v>
                </c:pt>
                <c:pt idx="389">
                  <c:v>6.1957418533179016</c:v>
                </c:pt>
                <c:pt idx="390">
                  <c:v>6.290123127472552</c:v>
                </c:pt>
                <c:pt idx="391">
                  <c:v>6.513275984853502</c:v>
                </c:pt>
                <c:pt idx="392">
                  <c:v>6.6947415733743103</c:v>
                </c:pt>
                <c:pt idx="393">
                  <c:v>6.9734883623291317</c:v>
                </c:pt>
                <c:pt idx="394">
                  <c:v>6.9734883623291317</c:v>
                </c:pt>
                <c:pt idx="395">
                  <c:v>6.9734883623291317</c:v>
                </c:pt>
                <c:pt idx="396">
                  <c:v>6.9734883623291317</c:v>
                </c:pt>
                <c:pt idx="397">
                  <c:v>6.9734883623291317</c:v>
                </c:pt>
                <c:pt idx="398">
                  <c:v>6.9734883623291317</c:v>
                </c:pt>
                <c:pt idx="399">
                  <c:v>6.9734883623291317</c:v>
                </c:pt>
                <c:pt idx="400">
                  <c:v>6.8032420461983465</c:v>
                </c:pt>
                <c:pt idx="401">
                  <c:v>6.7201193521271909</c:v>
                </c:pt>
                <c:pt idx="402">
                  <c:v>6.6481669890652304</c:v>
                </c:pt>
                <c:pt idx="403">
                  <c:v>6.6066335645692913</c:v>
                </c:pt>
                <c:pt idx="404">
                  <c:v>6.6361901665939342</c:v>
                </c:pt>
                <c:pt idx="405">
                  <c:v>6.7758593511936711</c:v>
                </c:pt>
                <c:pt idx="406">
                  <c:v>7.0409253337695725</c:v>
                </c:pt>
                <c:pt idx="407">
                  <c:v>7.0409253337695725</c:v>
                </c:pt>
                <c:pt idx="408">
                  <c:v>7.0409253337695725</c:v>
                </c:pt>
                <c:pt idx="409">
                  <c:v>7.0409253337695725</c:v>
                </c:pt>
                <c:pt idx="410">
                  <c:v>7.1124022234081572</c:v>
                </c:pt>
                <c:pt idx="411">
                  <c:v>7.1606240328045043</c:v>
                </c:pt>
                <c:pt idx="412">
                  <c:v>7.2009279530841948</c:v>
                </c:pt>
                <c:pt idx="413">
                  <c:v>7.2265803848406174</c:v>
                </c:pt>
                <c:pt idx="414">
                  <c:v>7.3346998077148911</c:v>
                </c:pt>
                <c:pt idx="415">
                  <c:v>7.4056995665090506</c:v>
                </c:pt>
                <c:pt idx="416">
                  <c:v>7.5232694667997464</c:v>
                </c:pt>
                <c:pt idx="417">
                  <c:v>7.6315183218855305</c:v>
                </c:pt>
                <c:pt idx="418">
                  <c:v>7.7559227186121182</c:v>
                </c:pt>
                <c:pt idx="419">
                  <c:v>7.9320653769366807</c:v>
                </c:pt>
                <c:pt idx="420">
                  <c:v>8.1356840017388663</c:v>
                </c:pt>
              </c:numCache>
            </c:numRef>
          </c:val>
          <c:smooth val="0"/>
        </c:ser>
        <c:ser>
          <c:idx val="5"/>
          <c:order val="2"/>
          <c:tx>
            <c:v>TIPS</c:v>
          </c:tx>
          <c:spPr>
            <a:ln w="38100"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numRef>
              <c:f>'Slide BM'!$A$3:$A$423</c:f>
              <c:numCache>
                <c:formatCode>[$-409]mmm\-yy;@</c:formatCode>
                <c:ptCount val="421"/>
                <c:pt idx="0">
                  <c:v>28474.5625</c:v>
                </c:pt>
                <c:pt idx="1">
                  <c:v>28505</c:v>
                </c:pt>
                <c:pt idx="2">
                  <c:v>28535.4375</c:v>
                </c:pt>
                <c:pt idx="3">
                  <c:v>28565.875</c:v>
                </c:pt>
                <c:pt idx="4">
                  <c:v>28596.3125</c:v>
                </c:pt>
                <c:pt idx="5">
                  <c:v>28626.75</c:v>
                </c:pt>
                <c:pt idx="6">
                  <c:v>28657.1875</c:v>
                </c:pt>
                <c:pt idx="7">
                  <c:v>28687.625</c:v>
                </c:pt>
                <c:pt idx="8">
                  <c:v>28718.0625</c:v>
                </c:pt>
                <c:pt idx="9">
                  <c:v>28748.5</c:v>
                </c:pt>
                <c:pt idx="10">
                  <c:v>28778.9375</c:v>
                </c:pt>
                <c:pt idx="11">
                  <c:v>28809.375</c:v>
                </c:pt>
                <c:pt idx="12">
                  <c:v>28839.8125</c:v>
                </c:pt>
                <c:pt idx="13">
                  <c:v>28870.25</c:v>
                </c:pt>
                <c:pt idx="14">
                  <c:v>28900.6875</c:v>
                </c:pt>
                <c:pt idx="15">
                  <c:v>28931.125</c:v>
                </c:pt>
                <c:pt idx="16">
                  <c:v>28961.5625</c:v>
                </c:pt>
                <c:pt idx="17">
                  <c:v>28992</c:v>
                </c:pt>
                <c:pt idx="18">
                  <c:v>29022.4375</c:v>
                </c:pt>
                <c:pt idx="19">
                  <c:v>29052.875</c:v>
                </c:pt>
                <c:pt idx="20">
                  <c:v>29083.3125</c:v>
                </c:pt>
                <c:pt idx="21">
                  <c:v>29113.75</c:v>
                </c:pt>
                <c:pt idx="22">
                  <c:v>29144.1875</c:v>
                </c:pt>
                <c:pt idx="23">
                  <c:v>29174.625</c:v>
                </c:pt>
                <c:pt idx="24">
                  <c:v>29205.0625</c:v>
                </c:pt>
                <c:pt idx="25">
                  <c:v>29235.5</c:v>
                </c:pt>
                <c:pt idx="26">
                  <c:v>29265.9375</c:v>
                </c:pt>
                <c:pt idx="27">
                  <c:v>29296.375</c:v>
                </c:pt>
                <c:pt idx="28">
                  <c:v>29326.8125</c:v>
                </c:pt>
                <c:pt idx="29">
                  <c:v>29357.25</c:v>
                </c:pt>
                <c:pt idx="30">
                  <c:v>29387.6875</c:v>
                </c:pt>
                <c:pt idx="31">
                  <c:v>29418.125</c:v>
                </c:pt>
                <c:pt idx="32">
                  <c:v>29448.5625</c:v>
                </c:pt>
                <c:pt idx="33">
                  <c:v>29479</c:v>
                </c:pt>
                <c:pt idx="34">
                  <c:v>29509.4375</c:v>
                </c:pt>
                <c:pt idx="35">
                  <c:v>29539.875</c:v>
                </c:pt>
                <c:pt idx="36">
                  <c:v>29570.3125</c:v>
                </c:pt>
                <c:pt idx="37">
                  <c:v>29600.75</c:v>
                </c:pt>
                <c:pt idx="38">
                  <c:v>29631.1875</c:v>
                </c:pt>
                <c:pt idx="39">
                  <c:v>29661.625</c:v>
                </c:pt>
                <c:pt idx="40">
                  <c:v>29692.0625</c:v>
                </c:pt>
                <c:pt idx="41">
                  <c:v>29722.5</c:v>
                </c:pt>
                <c:pt idx="42">
                  <c:v>29752.9375</c:v>
                </c:pt>
                <c:pt idx="43">
                  <c:v>29783.375</c:v>
                </c:pt>
                <c:pt idx="44">
                  <c:v>29813.8125</c:v>
                </c:pt>
                <c:pt idx="45">
                  <c:v>29844.25</c:v>
                </c:pt>
                <c:pt idx="46">
                  <c:v>29874.6875</c:v>
                </c:pt>
                <c:pt idx="47">
                  <c:v>29905.125</c:v>
                </c:pt>
                <c:pt idx="48">
                  <c:v>29935.5625</c:v>
                </c:pt>
                <c:pt idx="49">
                  <c:v>29966</c:v>
                </c:pt>
                <c:pt idx="50">
                  <c:v>29996.4375</c:v>
                </c:pt>
                <c:pt idx="51">
                  <c:v>30026.875</c:v>
                </c:pt>
                <c:pt idx="52">
                  <c:v>30057.3125</c:v>
                </c:pt>
                <c:pt idx="53">
                  <c:v>30087.75</c:v>
                </c:pt>
                <c:pt idx="54">
                  <c:v>30118.1875</c:v>
                </c:pt>
                <c:pt idx="55">
                  <c:v>30148.625</c:v>
                </c:pt>
                <c:pt idx="56">
                  <c:v>30179.0625</c:v>
                </c:pt>
                <c:pt idx="57">
                  <c:v>30209.5</c:v>
                </c:pt>
                <c:pt idx="58">
                  <c:v>30239.9375</c:v>
                </c:pt>
                <c:pt idx="59">
                  <c:v>30270.375</c:v>
                </c:pt>
                <c:pt idx="60">
                  <c:v>30300.8125</c:v>
                </c:pt>
                <c:pt idx="61">
                  <c:v>30331.25</c:v>
                </c:pt>
                <c:pt idx="62">
                  <c:v>30361.6875</c:v>
                </c:pt>
                <c:pt idx="63">
                  <c:v>30392.125</c:v>
                </c:pt>
                <c:pt idx="64">
                  <c:v>30422.5625</c:v>
                </c:pt>
                <c:pt idx="65">
                  <c:v>30453</c:v>
                </c:pt>
                <c:pt idx="66">
                  <c:v>30483.4375</c:v>
                </c:pt>
                <c:pt idx="67">
                  <c:v>30513.875</c:v>
                </c:pt>
                <c:pt idx="68">
                  <c:v>30544.3125</c:v>
                </c:pt>
                <c:pt idx="69">
                  <c:v>30574.75</c:v>
                </c:pt>
                <c:pt idx="70">
                  <c:v>30605.1875</c:v>
                </c:pt>
                <c:pt idx="71">
                  <c:v>30635.625</c:v>
                </c:pt>
                <c:pt idx="72">
                  <c:v>30666.0625</c:v>
                </c:pt>
                <c:pt idx="73">
                  <c:v>30696.5</c:v>
                </c:pt>
                <c:pt idx="74">
                  <c:v>30726.9375</c:v>
                </c:pt>
                <c:pt idx="75">
                  <c:v>30757.375</c:v>
                </c:pt>
                <c:pt idx="76">
                  <c:v>30787.8125</c:v>
                </c:pt>
                <c:pt idx="77">
                  <c:v>30818.25</c:v>
                </c:pt>
                <c:pt idx="78">
                  <c:v>30848.6875</c:v>
                </c:pt>
                <c:pt idx="79">
                  <c:v>30879.125</c:v>
                </c:pt>
                <c:pt idx="80">
                  <c:v>30909.5625</c:v>
                </c:pt>
                <c:pt idx="81">
                  <c:v>30940</c:v>
                </c:pt>
                <c:pt idx="82">
                  <c:v>30970.4375</c:v>
                </c:pt>
                <c:pt idx="83">
                  <c:v>31000.875</c:v>
                </c:pt>
                <c:pt idx="84">
                  <c:v>31031.3125</c:v>
                </c:pt>
                <c:pt idx="85">
                  <c:v>31061.75</c:v>
                </c:pt>
                <c:pt idx="86">
                  <c:v>31092.1875</c:v>
                </c:pt>
                <c:pt idx="87">
                  <c:v>31122.625</c:v>
                </c:pt>
                <c:pt idx="88">
                  <c:v>31153.0625</c:v>
                </c:pt>
                <c:pt idx="89">
                  <c:v>31183.5</c:v>
                </c:pt>
                <c:pt idx="90">
                  <c:v>31213.9375</c:v>
                </c:pt>
                <c:pt idx="91">
                  <c:v>31244.375</c:v>
                </c:pt>
                <c:pt idx="92">
                  <c:v>31274.8125</c:v>
                </c:pt>
                <c:pt idx="93">
                  <c:v>31305.25</c:v>
                </c:pt>
                <c:pt idx="94">
                  <c:v>31335.6875</c:v>
                </c:pt>
                <c:pt idx="95">
                  <c:v>31366.125</c:v>
                </c:pt>
                <c:pt idx="96">
                  <c:v>31396.5625</c:v>
                </c:pt>
                <c:pt idx="97">
                  <c:v>31427</c:v>
                </c:pt>
                <c:pt idx="98">
                  <c:v>31457.4375</c:v>
                </c:pt>
                <c:pt idx="99">
                  <c:v>31487.875</c:v>
                </c:pt>
                <c:pt idx="100">
                  <c:v>31518.3125</c:v>
                </c:pt>
                <c:pt idx="101">
                  <c:v>31548.75</c:v>
                </c:pt>
                <c:pt idx="102">
                  <c:v>31579.1875</c:v>
                </c:pt>
                <c:pt idx="103">
                  <c:v>31609.625</c:v>
                </c:pt>
                <c:pt idx="104">
                  <c:v>31640.0625</c:v>
                </c:pt>
                <c:pt idx="105">
                  <c:v>31670.5</c:v>
                </c:pt>
                <c:pt idx="106">
                  <c:v>31700.9375</c:v>
                </c:pt>
                <c:pt idx="107">
                  <c:v>31731.375</c:v>
                </c:pt>
                <c:pt idx="108">
                  <c:v>31761.8125</c:v>
                </c:pt>
                <c:pt idx="109">
                  <c:v>31792.25</c:v>
                </c:pt>
                <c:pt idx="110">
                  <c:v>31822.6875</c:v>
                </c:pt>
                <c:pt idx="111">
                  <c:v>31853.125</c:v>
                </c:pt>
                <c:pt idx="112">
                  <c:v>31883.5625</c:v>
                </c:pt>
                <c:pt idx="113">
                  <c:v>31914</c:v>
                </c:pt>
                <c:pt idx="114">
                  <c:v>31944.4375</c:v>
                </c:pt>
                <c:pt idx="115">
                  <c:v>31974.875</c:v>
                </c:pt>
                <c:pt idx="116">
                  <c:v>32005.3125</c:v>
                </c:pt>
                <c:pt idx="117">
                  <c:v>32035.75</c:v>
                </c:pt>
                <c:pt idx="118">
                  <c:v>32066.1875</c:v>
                </c:pt>
                <c:pt idx="119">
                  <c:v>32096.625</c:v>
                </c:pt>
                <c:pt idx="120">
                  <c:v>32127.0625</c:v>
                </c:pt>
                <c:pt idx="121">
                  <c:v>32157.5</c:v>
                </c:pt>
                <c:pt idx="122">
                  <c:v>32187.9375</c:v>
                </c:pt>
                <c:pt idx="123">
                  <c:v>32218.375</c:v>
                </c:pt>
                <c:pt idx="124">
                  <c:v>32248.8125</c:v>
                </c:pt>
                <c:pt idx="125">
                  <c:v>32279.25</c:v>
                </c:pt>
                <c:pt idx="126">
                  <c:v>32309.6875</c:v>
                </c:pt>
                <c:pt idx="127">
                  <c:v>32340.125</c:v>
                </c:pt>
                <c:pt idx="128">
                  <c:v>32370.5625</c:v>
                </c:pt>
                <c:pt idx="129">
                  <c:v>32401</c:v>
                </c:pt>
                <c:pt idx="130">
                  <c:v>32431.4375</c:v>
                </c:pt>
                <c:pt idx="131">
                  <c:v>32461.875</c:v>
                </c:pt>
                <c:pt idx="132">
                  <c:v>32492.3125</c:v>
                </c:pt>
                <c:pt idx="133">
                  <c:v>32522.75</c:v>
                </c:pt>
                <c:pt idx="134">
                  <c:v>32553.1875</c:v>
                </c:pt>
                <c:pt idx="135">
                  <c:v>32583.625</c:v>
                </c:pt>
                <c:pt idx="136">
                  <c:v>32614.0625</c:v>
                </c:pt>
                <c:pt idx="137">
                  <c:v>32644.5</c:v>
                </c:pt>
                <c:pt idx="138">
                  <c:v>32674.9375</c:v>
                </c:pt>
                <c:pt idx="139">
                  <c:v>32705.375</c:v>
                </c:pt>
                <c:pt idx="140">
                  <c:v>32735.8125</c:v>
                </c:pt>
                <c:pt idx="141">
                  <c:v>32766.25</c:v>
                </c:pt>
                <c:pt idx="142">
                  <c:v>32796.6875</c:v>
                </c:pt>
                <c:pt idx="143">
                  <c:v>32827.125</c:v>
                </c:pt>
                <c:pt idx="144">
                  <c:v>32857.5625</c:v>
                </c:pt>
                <c:pt idx="145">
                  <c:v>32888</c:v>
                </c:pt>
                <c:pt idx="146">
                  <c:v>32918.4375</c:v>
                </c:pt>
                <c:pt idx="147">
                  <c:v>32948.875</c:v>
                </c:pt>
                <c:pt idx="148">
                  <c:v>32979.3125</c:v>
                </c:pt>
                <c:pt idx="149">
                  <c:v>33009.75</c:v>
                </c:pt>
                <c:pt idx="150">
                  <c:v>33040.1875</c:v>
                </c:pt>
                <c:pt idx="151">
                  <c:v>33070.625</c:v>
                </c:pt>
                <c:pt idx="152">
                  <c:v>33101.0625</c:v>
                </c:pt>
                <c:pt idx="153">
                  <c:v>33131.5</c:v>
                </c:pt>
                <c:pt idx="154">
                  <c:v>33161.9375</c:v>
                </c:pt>
                <c:pt idx="155">
                  <c:v>33192.375</c:v>
                </c:pt>
                <c:pt idx="156">
                  <c:v>33222.8125</c:v>
                </c:pt>
                <c:pt idx="157">
                  <c:v>33253.25</c:v>
                </c:pt>
                <c:pt idx="158">
                  <c:v>33283.6875</c:v>
                </c:pt>
                <c:pt idx="159">
                  <c:v>33314.125</c:v>
                </c:pt>
                <c:pt idx="160">
                  <c:v>33344.5625</c:v>
                </c:pt>
                <c:pt idx="161">
                  <c:v>33375</c:v>
                </c:pt>
                <c:pt idx="162">
                  <c:v>33405.4375</c:v>
                </c:pt>
                <c:pt idx="163">
                  <c:v>33435.875</c:v>
                </c:pt>
                <c:pt idx="164">
                  <c:v>33466.3125</c:v>
                </c:pt>
                <c:pt idx="165">
                  <c:v>33496.75</c:v>
                </c:pt>
                <c:pt idx="166">
                  <c:v>33527.1875</c:v>
                </c:pt>
                <c:pt idx="167">
                  <c:v>33557.625</c:v>
                </c:pt>
                <c:pt idx="168">
                  <c:v>33588.0625</c:v>
                </c:pt>
                <c:pt idx="169">
                  <c:v>33618.5</c:v>
                </c:pt>
                <c:pt idx="170">
                  <c:v>33648.9375</c:v>
                </c:pt>
                <c:pt idx="171">
                  <c:v>33679.375</c:v>
                </c:pt>
                <c:pt idx="172">
                  <c:v>33709.8125</c:v>
                </c:pt>
                <c:pt idx="173">
                  <c:v>33740.25</c:v>
                </c:pt>
                <c:pt idx="174">
                  <c:v>33770.6875</c:v>
                </c:pt>
                <c:pt idx="175">
                  <c:v>33801.125</c:v>
                </c:pt>
                <c:pt idx="176">
                  <c:v>33831.5625</c:v>
                </c:pt>
                <c:pt idx="177">
                  <c:v>33862</c:v>
                </c:pt>
                <c:pt idx="178">
                  <c:v>33892.4375</c:v>
                </c:pt>
                <c:pt idx="179">
                  <c:v>33922.875</c:v>
                </c:pt>
                <c:pt idx="180">
                  <c:v>33953.3125</c:v>
                </c:pt>
                <c:pt idx="181">
                  <c:v>33983.75</c:v>
                </c:pt>
                <c:pt idx="182">
                  <c:v>34014.1875</c:v>
                </c:pt>
                <c:pt idx="183">
                  <c:v>34044.625</c:v>
                </c:pt>
                <c:pt idx="184">
                  <c:v>34075.0625</c:v>
                </c:pt>
                <c:pt idx="185">
                  <c:v>34105.5</c:v>
                </c:pt>
                <c:pt idx="186">
                  <c:v>34135.9375</c:v>
                </c:pt>
                <c:pt idx="187">
                  <c:v>34166.375</c:v>
                </c:pt>
                <c:pt idx="188">
                  <c:v>34196.8125</c:v>
                </c:pt>
                <c:pt idx="189">
                  <c:v>34227.25</c:v>
                </c:pt>
                <c:pt idx="190">
                  <c:v>34257.6875</c:v>
                </c:pt>
                <c:pt idx="191">
                  <c:v>34288.125</c:v>
                </c:pt>
                <c:pt idx="192">
                  <c:v>34318.5625</c:v>
                </c:pt>
                <c:pt idx="193">
                  <c:v>34349</c:v>
                </c:pt>
                <c:pt idx="194">
                  <c:v>34379.4375</c:v>
                </c:pt>
                <c:pt idx="195">
                  <c:v>34409.875</c:v>
                </c:pt>
                <c:pt idx="196">
                  <c:v>34440.3125</c:v>
                </c:pt>
                <c:pt idx="197">
                  <c:v>34470.75</c:v>
                </c:pt>
                <c:pt idx="198">
                  <c:v>34501.1875</c:v>
                </c:pt>
                <c:pt idx="199">
                  <c:v>34531.625</c:v>
                </c:pt>
                <c:pt idx="200">
                  <c:v>34562.0625</c:v>
                </c:pt>
                <c:pt idx="201">
                  <c:v>34592.5</c:v>
                </c:pt>
                <c:pt idx="202">
                  <c:v>34622.9375</c:v>
                </c:pt>
                <c:pt idx="203">
                  <c:v>34653.375</c:v>
                </c:pt>
                <c:pt idx="204">
                  <c:v>34683.8125</c:v>
                </c:pt>
                <c:pt idx="205">
                  <c:v>34714.25</c:v>
                </c:pt>
                <c:pt idx="206">
                  <c:v>34744.6875</c:v>
                </c:pt>
                <c:pt idx="207">
                  <c:v>34775.125</c:v>
                </c:pt>
                <c:pt idx="208">
                  <c:v>34805.5625</c:v>
                </c:pt>
                <c:pt idx="209">
                  <c:v>34836</c:v>
                </c:pt>
                <c:pt idx="210">
                  <c:v>34866.4375</c:v>
                </c:pt>
                <c:pt idx="211">
                  <c:v>34896.875</c:v>
                </c:pt>
                <c:pt idx="212">
                  <c:v>34927.3125</c:v>
                </c:pt>
                <c:pt idx="213">
                  <c:v>34957.75</c:v>
                </c:pt>
                <c:pt idx="214">
                  <c:v>34988.1875</c:v>
                </c:pt>
                <c:pt idx="215">
                  <c:v>35018.625</c:v>
                </c:pt>
                <c:pt idx="216">
                  <c:v>35049.0625</c:v>
                </c:pt>
                <c:pt idx="217">
                  <c:v>35079.5</c:v>
                </c:pt>
                <c:pt idx="218">
                  <c:v>35109.9375</c:v>
                </c:pt>
                <c:pt idx="219">
                  <c:v>35140.375</c:v>
                </c:pt>
                <c:pt idx="220">
                  <c:v>35170.8125</c:v>
                </c:pt>
                <c:pt idx="221">
                  <c:v>35201.25</c:v>
                </c:pt>
                <c:pt idx="222">
                  <c:v>35231.6875</c:v>
                </c:pt>
                <c:pt idx="223">
                  <c:v>35262.125</c:v>
                </c:pt>
                <c:pt idx="224">
                  <c:v>35292.5625</c:v>
                </c:pt>
                <c:pt idx="225">
                  <c:v>35323</c:v>
                </c:pt>
                <c:pt idx="226">
                  <c:v>35353.4375</c:v>
                </c:pt>
                <c:pt idx="227">
                  <c:v>35383.875</c:v>
                </c:pt>
                <c:pt idx="228">
                  <c:v>35414.3125</c:v>
                </c:pt>
                <c:pt idx="229">
                  <c:v>35444.75</c:v>
                </c:pt>
                <c:pt idx="230">
                  <c:v>35475.1875</c:v>
                </c:pt>
                <c:pt idx="231">
                  <c:v>35505.625</c:v>
                </c:pt>
                <c:pt idx="232">
                  <c:v>35536.0625</c:v>
                </c:pt>
                <c:pt idx="233">
                  <c:v>35566.5</c:v>
                </c:pt>
                <c:pt idx="234">
                  <c:v>35596.9375</c:v>
                </c:pt>
                <c:pt idx="235">
                  <c:v>35627.375</c:v>
                </c:pt>
                <c:pt idx="236">
                  <c:v>35657.8125</c:v>
                </c:pt>
                <c:pt idx="237">
                  <c:v>35688.25</c:v>
                </c:pt>
                <c:pt idx="238">
                  <c:v>35718.6875</c:v>
                </c:pt>
                <c:pt idx="239">
                  <c:v>35749.125</c:v>
                </c:pt>
                <c:pt idx="240">
                  <c:v>35779.5625</c:v>
                </c:pt>
                <c:pt idx="241">
                  <c:v>35810</c:v>
                </c:pt>
                <c:pt idx="242">
                  <c:v>35840.4375</c:v>
                </c:pt>
                <c:pt idx="243">
                  <c:v>35870.875</c:v>
                </c:pt>
                <c:pt idx="244">
                  <c:v>35901.3125</c:v>
                </c:pt>
                <c:pt idx="245">
                  <c:v>35931.75</c:v>
                </c:pt>
                <c:pt idx="246">
                  <c:v>35962.1875</c:v>
                </c:pt>
                <c:pt idx="247">
                  <c:v>35992.625</c:v>
                </c:pt>
                <c:pt idx="248">
                  <c:v>36023.0625</c:v>
                </c:pt>
                <c:pt idx="249">
                  <c:v>36053.5</c:v>
                </c:pt>
                <c:pt idx="250">
                  <c:v>36083.9375</c:v>
                </c:pt>
                <c:pt idx="251">
                  <c:v>36114.375</c:v>
                </c:pt>
                <c:pt idx="252">
                  <c:v>36144.8125</c:v>
                </c:pt>
                <c:pt idx="253">
                  <c:v>36175.25</c:v>
                </c:pt>
                <c:pt idx="254">
                  <c:v>36205.6875</c:v>
                </c:pt>
                <c:pt idx="255">
                  <c:v>36236.125</c:v>
                </c:pt>
                <c:pt idx="256">
                  <c:v>36266.5625</c:v>
                </c:pt>
                <c:pt idx="257">
                  <c:v>36297</c:v>
                </c:pt>
                <c:pt idx="258">
                  <c:v>36327.4375</c:v>
                </c:pt>
                <c:pt idx="259">
                  <c:v>36357.875</c:v>
                </c:pt>
                <c:pt idx="260">
                  <c:v>36388.3125</c:v>
                </c:pt>
                <c:pt idx="261">
                  <c:v>36418.75</c:v>
                </c:pt>
                <c:pt idx="262">
                  <c:v>36449.1875</c:v>
                </c:pt>
                <c:pt idx="263">
                  <c:v>36479.625</c:v>
                </c:pt>
                <c:pt idx="264">
                  <c:v>36510.0625</c:v>
                </c:pt>
                <c:pt idx="265">
                  <c:v>36540.5</c:v>
                </c:pt>
                <c:pt idx="266">
                  <c:v>36570.9375</c:v>
                </c:pt>
                <c:pt idx="267">
                  <c:v>36601.375</c:v>
                </c:pt>
                <c:pt idx="268">
                  <c:v>36631.8125</c:v>
                </c:pt>
                <c:pt idx="269">
                  <c:v>36662.25</c:v>
                </c:pt>
                <c:pt idx="270">
                  <c:v>36692.6875</c:v>
                </c:pt>
                <c:pt idx="271">
                  <c:v>36723.125</c:v>
                </c:pt>
                <c:pt idx="272">
                  <c:v>36753.5625</c:v>
                </c:pt>
                <c:pt idx="273">
                  <c:v>36784</c:v>
                </c:pt>
                <c:pt idx="274">
                  <c:v>36814.4375</c:v>
                </c:pt>
                <c:pt idx="275">
                  <c:v>36844.875</c:v>
                </c:pt>
                <c:pt idx="276">
                  <c:v>36875.3125</c:v>
                </c:pt>
                <c:pt idx="277">
                  <c:v>36905.75</c:v>
                </c:pt>
                <c:pt idx="278">
                  <c:v>36936.1875</c:v>
                </c:pt>
                <c:pt idx="279">
                  <c:v>36966.625</c:v>
                </c:pt>
                <c:pt idx="280">
                  <c:v>36997.0625</c:v>
                </c:pt>
                <c:pt idx="281">
                  <c:v>37027.5</c:v>
                </c:pt>
                <c:pt idx="282">
                  <c:v>37057.9375</c:v>
                </c:pt>
                <c:pt idx="283">
                  <c:v>37088.375</c:v>
                </c:pt>
                <c:pt idx="284">
                  <c:v>37118.8125</c:v>
                </c:pt>
                <c:pt idx="285">
                  <c:v>37149.25</c:v>
                </c:pt>
                <c:pt idx="286">
                  <c:v>37179.6875</c:v>
                </c:pt>
                <c:pt idx="287">
                  <c:v>37210.125</c:v>
                </c:pt>
                <c:pt idx="288">
                  <c:v>37240.5625</c:v>
                </c:pt>
                <c:pt idx="289">
                  <c:v>37271</c:v>
                </c:pt>
                <c:pt idx="290">
                  <c:v>37301.4375</c:v>
                </c:pt>
                <c:pt idx="291">
                  <c:v>37331.875</c:v>
                </c:pt>
                <c:pt idx="292">
                  <c:v>37362.3125</c:v>
                </c:pt>
                <c:pt idx="293">
                  <c:v>37392.75</c:v>
                </c:pt>
                <c:pt idx="294">
                  <c:v>37423.1875</c:v>
                </c:pt>
                <c:pt idx="295">
                  <c:v>37453.625</c:v>
                </c:pt>
                <c:pt idx="296">
                  <c:v>37484.0625</c:v>
                </c:pt>
                <c:pt idx="297">
                  <c:v>37514.5</c:v>
                </c:pt>
                <c:pt idx="298">
                  <c:v>37544.9375</c:v>
                </c:pt>
                <c:pt idx="299">
                  <c:v>37575.375</c:v>
                </c:pt>
                <c:pt idx="300">
                  <c:v>37605.8125</c:v>
                </c:pt>
                <c:pt idx="301">
                  <c:v>37636.25</c:v>
                </c:pt>
                <c:pt idx="302">
                  <c:v>37666.6875</c:v>
                </c:pt>
                <c:pt idx="303">
                  <c:v>37697.125</c:v>
                </c:pt>
                <c:pt idx="304">
                  <c:v>37727.5625</c:v>
                </c:pt>
                <c:pt idx="305">
                  <c:v>37758</c:v>
                </c:pt>
                <c:pt idx="306">
                  <c:v>37788.4375</c:v>
                </c:pt>
                <c:pt idx="307">
                  <c:v>37818.875</c:v>
                </c:pt>
                <c:pt idx="308">
                  <c:v>37849.3125</c:v>
                </c:pt>
                <c:pt idx="309">
                  <c:v>37879.75</c:v>
                </c:pt>
                <c:pt idx="310">
                  <c:v>37910.1875</c:v>
                </c:pt>
                <c:pt idx="311">
                  <c:v>37940.625</c:v>
                </c:pt>
                <c:pt idx="312">
                  <c:v>37971.0625</c:v>
                </c:pt>
                <c:pt idx="313">
                  <c:v>38001.5</c:v>
                </c:pt>
                <c:pt idx="314">
                  <c:v>38031.9375</c:v>
                </c:pt>
                <c:pt idx="315">
                  <c:v>38062.375</c:v>
                </c:pt>
                <c:pt idx="316">
                  <c:v>38092.8125</c:v>
                </c:pt>
                <c:pt idx="317">
                  <c:v>38123.25</c:v>
                </c:pt>
                <c:pt idx="318">
                  <c:v>38153.6875</c:v>
                </c:pt>
                <c:pt idx="319">
                  <c:v>38184.125</c:v>
                </c:pt>
                <c:pt idx="320">
                  <c:v>38214.5625</c:v>
                </c:pt>
                <c:pt idx="321">
                  <c:v>38245</c:v>
                </c:pt>
                <c:pt idx="322">
                  <c:v>38275.4375</c:v>
                </c:pt>
                <c:pt idx="323">
                  <c:v>38305.875</c:v>
                </c:pt>
                <c:pt idx="324">
                  <c:v>38336.3125</c:v>
                </c:pt>
                <c:pt idx="325">
                  <c:v>38366.75</c:v>
                </c:pt>
                <c:pt idx="326">
                  <c:v>38397.1875</c:v>
                </c:pt>
                <c:pt idx="327">
                  <c:v>38427.625</c:v>
                </c:pt>
                <c:pt idx="328">
                  <c:v>38458.0625</c:v>
                </c:pt>
                <c:pt idx="329">
                  <c:v>38488.5</c:v>
                </c:pt>
                <c:pt idx="330">
                  <c:v>38518.9375</c:v>
                </c:pt>
                <c:pt idx="331">
                  <c:v>38549.375</c:v>
                </c:pt>
                <c:pt idx="332">
                  <c:v>38579.8125</c:v>
                </c:pt>
                <c:pt idx="333">
                  <c:v>38610.25</c:v>
                </c:pt>
                <c:pt idx="334">
                  <c:v>38640.6875</c:v>
                </c:pt>
                <c:pt idx="335">
                  <c:v>38671.125</c:v>
                </c:pt>
                <c:pt idx="336">
                  <c:v>38701.5625</c:v>
                </c:pt>
                <c:pt idx="337">
                  <c:v>38732</c:v>
                </c:pt>
                <c:pt idx="338">
                  <c:v>38762.4375</c:v>
                </c:pt>
                <c:pt idx="339">
                  <c:v>38792.875</c:v>
                </c:pt>
                <c:pt idx="340">
                  <c:v>38823.3125</c:v>
                </c:pt>
                <c:pt idx="341">
                  <c:v>38853.75</c:v>
                </c:pt>
                <c:pt idx="342">
                  <c:v>38884.1875</c:v>
                </c:pt>
                <c:pt idx="343">
                  <c:v>38914.625</c:v>
                </c:pt>
                <c:pt idx="344">
                  <c:v>38945.0625</c:v>
                </c:pt>
                <c:pt idx="345">
                  <c:v>38975.5</c:v>
                </c:pt>
                <c:pt idx="346">
                  <c:v>39005.9375</c:v>
                </c:pt>
                <c:pt idx="347">
                  <c:v>39036.375</c:v>
                </c:pt>
                <c:pt idx="348">
                  <c:v>39066.8125</c:v>
                </c:pt>
                <c:pt idx="349">
                  <c:v>39097.25</c:v>
                </c:pt>
                <c:pt idx="350">
                  <c:v>39127.6875</c:v>
                </c:pt>
                <c:pt idx="351">
                  <c:v>39158.125</c:v>
                </c:pt>
                <c:pt idx="352">
                  <c:v>39188.5625</c:v>
                </c:pt>
                <c:pt idx="353">
                  <c:v>39219</c:v>
                </c:pt>
                <c:pt idx="354">
                  <c:v>39249.4375</c:v>
                </c:pt>
                <c:pt idx="355">
                  <c:v>39279.875</c:v>
                </c:pt>
                <c:pt idx="356">
                  <c:v>39310.3125</c:v>
                </c:pt>
                <c:pt idx="357">
                  <c:v>39340.75</c:v>
                </c:pt>
                <c:pt idx="358">
                  <c:v>39371.1875</c:v>
                </c:pt>
                <c:pt idx="359">
                  <c:v>39401.625</c:v>
                </c:pt>
                <c:pt idx="360">
                  <c:v>39432.0625</c:v>
                </c:pt>
                <c:pt idx="361">
                  <c:v>39462.5</c:v>
                </c:pt>
                <c:pt idx="362">
                  <c:v>39492.9375</c:v>
                </c:pt>
                <c:pt idx="363">
                  <c:v>39523.375</c:v>
                </c:pt>
                <c:pt idx="364">
                  <c:v>39553.8125</c:v>
                </c:pt>
                <c:pt idx="365">
                  <c:v>39584.25</c:v>
                </c:pt>
                <c:pt idx="366">
                  <c:v>39614.6875</c:v>
                </c:pt>
                <c:pt idx="367">
                  <c:v>39645.125</c:v>
                </c:pt>
                <c:pt idx="368">
                  <c:v>39675.5625</c:v>
                </c:pt>
                <c:pt idx="369">
                  <c:v>39706</c:v>
                </c:pt>
                <c:pt idx="370">
                  <c:v>39736.4375</c:v>
                </c:pt>
                <c:pt idx="371">
                  <c:v>39766.875</c:v>
                </c:pt>
                <c:pt idx="372">
                  <c:v>39797.3125</c:v>
                </c:pt>
                <c:pt idx="373">
                  <c:v>39827.75</c:v>
                </c:pt>
                <c:pt idx="374">
                  <c:v>39858.1875</c:v>
                </c:pt>
                <c:pt idx="375">
                  <c:v>39888.625</c:v>
                </c:pt>
                <c:pt idx="376">
                  <c:v>39919.0625</c:v>
                </c:pt>
                <c:pt idx="377">
                  <c:v>39949.5</c:v>
                </c:pt>
                <c:pt idx="378">
                  <c:v>39979.9375</c:v>
                </c:pt>
                <c:pt idx="379">
                  <c:v>40010.375</c:v>
                </c:pt>
                <c:pt idx="380">
                  <c:v>40040.8125</c:v>
                </c:pt>
                <c:pt idx="381">
                  <c:v>40071.25</c:v>
                </c:pt>
                <c:pt idx="382">
                  <c:v>40101.6875</c:v>
                </c:pt>
                <c:pt idx="383">
                  <c:v>40132.125</c:v>
                </c:pt>
                <c:pt idx="384">
                  <c:v>40162.5625</c:v>
                </c:pt>
                <c:pt idx="385">
                  <c:v>40193</c:v>
                </c:pt>
                <c:pt idx="386">
                  <c:v>40223.4375</c:v>
                </c:pt>
                <c:pt idx="387">
                  <c:v>40253.875</c:v>
                </c:pt>
                <c:pt idx="388">
                  <c:v>40284.3125</c:v>
                </c:pt>
                <c:pt idx="389">
                  <c:v>40314.75</c:v>
                </c:pt>
                <c:pt idx="390">
                  <c:v>40345.1875</c:v>
                </c:pt>
                <c:pt idx="391">
                  <c:v>40375.625</c:v>
                </c:pt>
                <c:pt idx="392">
                  <c:v>40406.0625</c:v>
                </c:pt>
                <c:pt idx="393">
                  <c:v>40436.5</c:v>
                </c:pt>
                <c:pt idx="394">
                  <c:v>40466.9375</c:v>
                </c:pt>
                <c:pt idx="395">
                  <c:v>40497.375</c:v>
                </c:pt>
                <c:pt idx="396">
                  <c:v>40527.8125</c:v>
                </c:pt>
                <c:pt idx="397">
                  <c:v>40558.25</c:v>
                </c:pt>
                <c:pt idx="398">
                  <c:v>40588.6875</c:v>
                </c:pt>
                <c:pt idx="399">
                  <c:v>40619.125</c:v>
                </c:pt>
                <c:pt idx="400">
                  <c:v>40649.5625</c:v>
                </c:pt>
                <c:pt idx="401">
                  <c:v>40680</c:v>
                </c:pt>
                <c:pt idx="402">
                  <c:v>40710.4375</c:v>
                </c:pt>
                <c:pt idx="403">
                  <c:v>40740.875</c:v>
                </c:pt>
                <c:pt idx="404">
                  <c:v>40771.3125</c:v>
                </c:pt>
                <c:pt idx="405">
                  <c:v>40801.75</c:v>
                </c:pt>
                <c:pt idx="406">
                  <c:v>40832.1875</c:v>
                </c:pt>
                <c:pt idx="407">
                  <c:v>40862.625</c:v>
                </c:pt>
                <c:pt idx="408">
                  <c:v>40893.0625</c:v>
                </c:pt>
                <c:pt idx="409">
                  <c:v>40923.5</c:v>
                </c:pt>
                <c:pt idx="410">
                  <c:v>40953.9375</c:v>
                </c:pt>
                <c:pt idx="411">
                  <c:v>40984.375</c:v>
                </c:pt>
                <c:pt idx="412">
                  <c:v>41014.8125</c:v>
                </c:pt>
                <c:pt idx="413">
                  <c:v>41045.25</c:v>
                </c:pt>
                <c:pt idx="414">
                  <c:v>41075.6875</c:v>
                </c:pt>
                <c:pt idx="415">
                  <c:v>41106.125</c:v>
                </c:pt>
                <c:pt idx="416">
                  <c:v>41136.5625</c:v>
                </c:pt>
                <c:pt idx="417">
                  <c:v>41167</c:v>
                </c:pt>
                <c:pt idx="418">
                  <c:v>41197.4375</c:v>
                </c:pt>
                <c:pt idx="419">
                  <c:v>41227.875</c:v>
                </c:pt>
                <c:pt idx="420">
                  <c:v>41258.3125</c:v>
                </c:pt>
              </c:numCache>
            </c:numRef>
          </c:cat>
          <c:val>
            <c:numRef>
              <c:f>'Slide BM'!$AJ$3:$AJ$423</c:f>
              <c:numCache>
                <c:formatCode>0.000</c:formatCode>
                <c:ptCount val="421"/>
                <c:pt idx="0" formatCode="General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1.017158032974169</c:v>
                </c:pt>
                <c:pt idx="47">
                  <c:v>1.017158032974169</c:v>
                </c:pt>
                <c:pt idx="48">
                  <c:v>1.017158032974169</c:v>
                </c:pt>
                <c:pt idx="49">
                  <c:v>1.017158032974169</c:v>
                </c:pt>
                <c:pt idx="50">
                  <c:v>1.017158032974169</c:v>
                </c:pt>
                <c:pt idx="51">
                  <c:v>1.017158032974169</c:v>
                </c:pt>
                <c:pt idx="52">
                  <c:v>1.017158032974169</c:v>
                </c:pt>
                <c:pt idx="53">
                  <c:v>1.017158032974169</c:v>
                </c:pt>
                <c:pt idx="54">
                  <c:v>1.017158032974169</c:v>
                </c:pt>
                <c:pt idx="55">
                  <c:v>1.044638604369579</c:v>
                </c:pt>
                <c:pt idx="56">
                  <c:v>1.0651190227714717</c:v>
                </c:pt>
                <c:pt idx="57">
                  <c:v>1.0783571328844055</c:v>
                </c:pt>
                <c:pt idx="58">
                  <c:v>1.0858798922381463</c:v>
                </c:pt>
                <c:pt idx="59">
                  <c:v>1.0909435549915503</c:v>
                </c:pt>
                <c:pt idx="60">
                  <c:v>1.0924012993705905</c:v>
                </c:pt>
                <c:pt idx="61">
                  <c:v>1.0924012993705905</c:v>
                </c:pt>
                <c:pt idx="62">
                  <c:v>1.0924012993705905</c:v>
                </c:pt>
                <c:pt idx="63">
                  <c:v>1.0924012993705905</c:v>
                </c:pt>
                <c:pt idx="64">
                  <c:v>1.0924012993705905</c:v>
                </c:pt>
                <c:pt idx="65">
                  <c:v>1.0924012993705905</c:v>
                </c:pt>
                <c:pt idx="66">
                  <c:v>1.0924012993705905</c:v>
                </c:pt>
                <c:pt idx="67">
                  <c:v>1.0924012993705905</c:v>
                </c:pt>
                <c:pt idx="68">
                  <c:v>1.0924012993705905</c:v>
                </c:pt>
                <c:pt idx="69">
                  <c:v>1.0924012993705905</c:v>
                </c:pt>
                <c:pt idx="70">
                  <c:v>1.0924012993705905</c:v>
                </c:pt>
                <c:pt idx="71">
                  <c:v>1.0924012993705905</c:v>
                </c:pt>
                <c:pt idx="72">
                  <c:v>1.0924012993705905</c:v>
                </c:pt>
                <c:pt idx="73">
                  <c:v>1.0924012993705905</c:v>
                </c:pt>
                <c:pt idx="74">
                  <c:v>1.0924012993705905</c:v>
                </c:pt>
                <c:pt idx="75">
                  <c:v>1.0924012993705905</c:v>
                </c:pt>
                <c:pt idx="76">
                  <c:v>1.0924012993705905</c:v>
                </c:pt>
                <c:pt idx="77">
                  <c:v>1.0924012993705905</c:v>
                </c:pt>
                <c:pt idx="78">
                  <c:v>1.0924012993705905</c:v>
                </c:pt>
                <c:pt idx="79">
                  <c:v>1.1137422331258897</c:v>
                </c:pt>
                <c:pt idx="80">
                  <c:v>1.1315486081643757</c:v>
                </c:pt>
                <c:pt idx="81">
                  <c:v>1.1433113288395029</c:v>
                </c:pt>
                <c:pt idx="82">
                  <c:v>1.1555652214846956</c:v>
                </c:pt>
                <c:pt idx="83">
                  <c:v>1.1643020470586658</c:v>
                </c:pt>
                <c:pt idx="84">
                  <c:v>1.1643020470586658</c:v>
                </c:pt>
                <c:pt idx="85">
                  <c:v>1.1643020470586658</c:v>
                </c:pt>
                <c:pt idx="86">
                  <c:v>1.1643020470586658</c:v>
                </c:pt>
                <c:pt idx="87">
                  <c:v>1.1643020470586658</c:v>
                </c:pt>
                <c:pt idx="88">
                  <c:v>1.1643020470586658</c:v>
                </c:pt>
                <c:pt idx="89">
                  <c:v>1.1643020470586658</c:v>
                </c:pt>
                <c:pt idx="90">
                  <c:v>1.1643020470586658</c:v>
                </c:pt>
                <c:pt idx="91">
                  <c:v>1.1643020470586658</c:v>
                </c:pt>
                <c:pt idx="92">
                  <c:v>1.1643020470586658</c:v>
                </c:pt>
                <c:pt idx="93">
                  <c:v>1.1868624537508441</c:v>
                </c:pt>
                <c:pt idx="94">
                  <c:v>1.2148864993150081</c:v>
                </c:pt>
                <c:pt idx="95">
                  <c:v>1.2426122708352125</c:v>
                </c:pt>
                <c:pt idx="96">
                  <c:v>1.2640892307753382</c:v>
                </c:pt>
                <c:pt idx="97">
                  <c:v>1.284134080203863</c:v>
                </c:pt>
                <c:pt idx="98">
                  <c:v>1.3042823464073057</c:v>
                </c:pt>
                <c:pt idx="99">
                  <c:v>1.3212591018413999</c:v>
                </c:pt>
                <c:pt idx="100">
                  <c:v>1.3304338480817077</c:v>
                </c:pt>
                <c:pt idx="101">
                  <c:v>1.3304338480817077</c:v>
                </c:pt>
                <c:pt idx="102">
                  <c:v>1.3467697591730006</c:v>
                </c:pt>
                <c:pt idx="103">
                  <c:v>1.3558243342443062</c:v>
                </c:pt>
                <c:pt idx="104">
                  <c:v>1.3704340651722728</c:v>
                </c:pt>
                <c:pt idx="105">
                  <c:v>1.3704340651722728</c:v>
                </c:pt>
                <c:pt idx="106">
                  <c:v>1.3704340651722728</c:v>
                </c:pt>
                <c:pt idx="107">
                  <c:v>1.3704340651722728</c:v>
                </c:pt>
                <c:pt idx="108">
                  <c:v>1.3704340651722728</c:v>
                </c:pt>
                <c:pt idx="109">
                  <c:v>1.3704340651722728</c:v>
                </c:pt>
                <c:pt idx="110">
                  <c:v>1.3704340651722728</c:v>
                </c:pt>
                <c:pt idx="111">
                  <c:v>1.3704340651722728</c:v>
                </c:pt>
                <c:pt idx="112">
                  <c:v>1.3704340651722728</c:v>
                </c:pt>
                <c:pt idx="113">
                  <c:v>1.3704340651722728</c:v>
                </c:pt>
                <c:pt idx="114">
                  <c:v>1.3704340651722728</c:v>
                </c:pt>
                <c:pt idx="115">
                  <c:v>1.3704340651722728</c:v>
                </c:pt>
                <c:pt idx="116">
                  <c:v>1.3704340651722728</c:v>
                </c:pt>
                <c:pt idx="117">
                  <c:v>1.3816872446417265</c:v>
                </c:pt>
                <c:pt idx="118">
                  <c:v>1.3952849923029267</c:v>
                </c:pt>
                <c:pt idx="119">
                  <c:v>1.3990857764820273</c:v>
                </c:pt>
                <c:pt idx="120">
                  <c:v>1.3990857764820273</c:v>
                </c:pt>
                <c:pt idx="121">
                  <c:v>1.3990857764820273</c:v>
                </c:pt>
                <c:pt idx="122">
                  <c:v>1.3990857764820273</c:v>
                </c:pt>
                <c:pt idx="123">
                  <c:v>1.3990857764820273</c:v>
                </c:pt>
                <c:pt idx="124">
                  <c:v>1.3990857764820273</c:v>
                </c:pt>
                <c:pt idx="125">
                  <c:v>1.3990857764820273</c:v>
                </c:pt>
                <c:pt idx="126">
                  <c:v>1.3990857764820273</c:v>
                </c:pt>
                <c:pt idx="127">
                  <c:v>1.3990857764820273</c:v>
                </c:pt>
                <c:pt idx="128">
                  <c:v>1.3990857764820273</c:v>
                </c:pt>
                <c:pt idx="129">
                  <c:v>1.3990857764820273</c:v>
                </c:pt>
                <c:pt idx="130">
                  <c:v>1.3990857764820273</c:v>
                </c:pt>
                <c:pt idx="131">
                  <c:v>1.3990857764820273</c:v>
                </c:pt>
                <c:pt idx="132">
                  <c:v>1.3990857764820273</c:v>
                </c:pt>
                <c:pt idx="133">
                  <c:v>1.3990857764820273</c:v>
                </c:pt>
                <c:pt idx="134">
                  <c:v>1.3990857764820273</c:v>
                </c:pt>
                <c:pt idx="135">
                  <c:v>1.3990857764820273</c:v>
                </c:pt>
                <c:pt idx="136">
                  <c:v>1.3990857764820273</c:v>
                </c:pt>
                <c:pt idx="137">
                  <c:v>1.3990857764820273</c:v>
                </c:pt>
                <c:pt idx="138">
                  <c:v>1.3990857764820273</c:v>
                </c:pt>
                <c:pt idx="139">
                  <c:v>1.3990857764820273</c:v>
                </c:pt>
                <c:pt idx="140">
                  <c:v>1.3990857764820273</c:v>
                </c:pt>
                <c:pt idx="141">
                  <c:v>1.3990857764820273</c:v>
                </c:pt>
                <c:pt idx="142">
                  <c:v>1.3990857764820273</c:v>
                </c:pt>
                <c:pt idx="143">
                  <c:v>1.3990857764820273</c:v>
                </c:pt>
                <c:pt idx="144">
                  <c:v>1.3990857764820273</c:v>
                </c:pt>
                <c:pt idx="145">
                  <c:v>1.3990857764820273</c:v>
                </c:pt>
                <c:pt idx="146">
                  <c:v>1.3990857764820273</c:v>
                </c:pt>
                <c:pt idx="147">
                  <c:v>1.3990857764820273</c:v>
                </c:pt>
                <c:pt idx="148">
                  <c:v>1.3990857764820273</c:v>
                </c:pt>
                <c:pt idx="149">
                  <c:v>1.3990857764820273</c:v>
                </c:pt>
                <c:pt idx="150">
                  <c:v>1.3990857764820273</c:v>
                </c:pt>
                <c:pt idx="151">
                  <c:v>1.3990857764820273</c:v>
                </c:pt>
                <c:pt idx="152">
                  <c:v>1.3990857764820273</c:v>
                </c:pt>
                <c:pt idx="153">
                  <c:v>1.3990857764820273</c:v>
                </c:pt>
                <c:pt idx="154">
                  <c:v>1.3990857764820273</c:v>
                </c:pt>
                <c:pt idx="155">
                  <c:v>1.425357543962757</c:v>
                </c:pt>
                <c:pt idx="156">
                  <c:v>1.4454797086266036</c:v>
                </c:pt>
                <c:pt idx="157">
                  <c:v>1.4454797086266036</c:v>
                </c:pt>
                <c:pt idx="158">
                  <c:v>1.4652694137224014</c:v>
                </c:pt>
                <c:pt idx="159">
                  <c:v>1.4824211459594896</c:v>
                </c:pt>
                <c:pt idx="160">
                  <c:v>1.4824211459594896</c:v>
                </c:pt>
                <c:pt idx="161">
                  <c:v>1.4824211459594896</c:v>
                </c:pt>
                <c:pt idx="162">
                  <c:v>1.4824211459594896</c:v>
                </c:pt>
                <c:pt idx="163">
                  <c:v>1.5104471136133082</c:v>
                </c:pt>
                <c:pt idx="164">
                  <c:v>1.5366221796750186</c:v>
                </c:pt>
                <c:pt idx="165">
                  <c:v>1.5606091048008381</c:v>
                </c:pt>
                <c:pt idx="166">
                  <c:v>1.5742114696996705</c:v>
                </c:pt>
                <c:pt idx="167">
                  <c:v>1.5860842681989151</c:v>
                </c:pt>
                <c:pt idx="168">
                  <c:v>1.5962266030998178</c:v>
                </c:pt>
                <c:pt idx="169">
                  <c:v>1.5962266030998178</c:v>
                </c:pt>
                <c:pt idx="170">
                  <c:v>1.5962266030998178</c:v>
                </c:pt>
                <c:pt idx="171">
                  <c:v>1.5962266030998178</c:v>
                </c:pt>
                <c:pt idx="172">
                  <c:v>1.6124154572063381</c:v>
                </c:pt>
                <c:pt idx="173">
                  <c:v>1.6124154572063381</c:v>
                </c:pt>
                <c:pt idx="174">
                  <c:v>1.6124154572063381</c:v>
                </c:pt>
                <c:pt idx="175">
                  <c:v>1.6308449591063379</c:v>
                </c:pt>
                <c:pt idx="176">
                  <c:v>1.6467224180894524</c:v>
                </c:pt>
                <c:pt idx="177">
                  <c:v>1.6467224180894524</c:v>
                </c:pt>
                <c:pt idx="178">
                  <c:v>1.6467224180894524</c:v>
                </c:pt>
                <c:pt idx="179">
                  <c:v>1.6714222985331966</c:v>
                </c:pt>
                <c:pt idx="180">
                  <c:v>1.6961231230011242</c:v>
                </c:pt>
                <c:pt idx="181">
                  <c:v>1.6961231230011242</c:v>
                </c:pt>
                <c:pt idx="182">
                  <c:v>1.720210597727954</c:v>
                </c:pt>
                <c:pt idx="183">
                  <c:v>1.7455003632624981</c:v>
                </c:pt>
                <c:pt idx="184">
                  <c:v>1.7663260058391139</c:v>
                </c:pt>
                <c:pt idx="185">
                  <c:v>1.7867183431590525</c:v>
                </c:pt>
                <c:pt idx="186">
                  <c:v>1.8036733574329795</c:v>
                </c:pt>
                <c:pt idx="187">
                  <c:v>1.8166372999689195</c:v>
                </c:pt>
                <c:pt idx="188">
                  <c:v>1.8319594900891101</c:v>
                </c:pt>
                <c:pt idx="189">
                  <c:v>1.8370862114749862</c:v>
                </c:pt>
                <c:pt idx="190">
                  <c:v>1.8401879587003567</c:v>
                </c:pt>
                <c:pt idx="191">
                  <c:v>1.8435772725930095</c:v>
                </c:pt>
                <c:pt idx="192">
                  <c:v>1.845528781719999</c:v>
                </c:pt>
                <c:pt idx="193">
                  <c:v>1.8480161104302055</c:v>
                </c:pt>
                <c:pt idx="194">
                  <c:v>1.8486720969291925</c:v>
                </c:pt>
                <c:pt idx="195">
                  <c:v>1.8486720969291925</c:v>
                </c:pt>
                <c:pt idx="196">
                  <c:v>1.8500671743377937</c:v>
                </c:pt>
                <c:pt idx="197">
                  <c:v>1.8465669468369028</c:v>
                </c:pt>
                <c:pt idx="198">
                  <c:v>1.8463594982862077</c:v>
                </c:pt>
                <c:pt idx="199">
                  <c:v>1.8455488894490937</c:v>
                </c:pt>
                <c:pt idx="200">
                  <c:v>1.8433750547908294</c:v>
                </c:pt>
                <c:pt idx="201">
                  <c:v>1.848259981754377</c:v>
                </c:pt>
                <c:pt idx="202">
                  <c:v>1.8622641724779094</c:v>
                </c:pt>
                <c:pt idx="203">
                  <c:v>1.8622641724779094</c:v>
                </c:pt>
                <c:pt idx="204">
                  <c:v>1.8622641724779094</c:v>
                </c:pt>
                <c:pt idx="205">
                  <c:v>1.8622641724779094</c:v>
                </c:pt>
                <c:pt idx="206">
                  <c:v>1.8836651380731577</c:v>
                </c:pt>
                <c:pt idx="207">
                  <c:v>1.9011841504632043</c:v>
                </c:pt>
                <c:pt idx="208">
                  <c:v>1.9178158817274351</c:v>
                </c:pt>
                <c:pt idx="209">
                  <c:v>1.9390070895849107</c:v>
                </c:pt>
                <c:pt idx="210">
                  <c:v>1.9514012057214032</c:v>
                </c:pt>
                <c:pt idx="211">
                  <c:v>1.9645463625245159</c:v>
                </c:pt>
                <c:pt idx="212">
                  <c:v>1.9779519744078462</c:v>
                </c:pt>
                <c:pt idx="213">
                  <c:v>1.9836941152160412</c:v>
                </c:pt>
                <c:pt idx="214">
                  <c:v>1.9836941152160412</c:v>
                </c:pt>
                <c:pt idx="215">
                  <c:v>1.9836941152160412</c:v>
                </c:pt>
                <c:pt idx="216">
                  <c:v>1.9836941152160412</c:v>
                </c:pt>
                <c:pt idx="217">
                  <c:v>1.9836941152160412</c:v>
                </c:pt>
                <c:pt idx="218">
                  <c:v>1.9836941152160412</c:v>
                </c:pt>
                <c:pt idx="219">
                  <c:v>1.9838167332019445</c:v>
                </c:pt>
                <c:pt idx="220">
                  <c:v>1.9948626743093927</c:v>
                </c:pt>
                <c:pt idx="221">
                  <c:v>2.0107629611964595</c:v>
                </c:pt>
                <c:pt idx="222">
                  <c:v>2.0362416719603305</c:v>
                </c:pt>
                <c:pt idx="223">
                  <c:v>2.0603024820816604</c:v>
                </c:pt>
                <c:pt idx="224">
                  <c:v>2.0835238322767942</c:v>
                </c:pt>
                <c:pt idx="225">
                  <c:v>2.1073588277205024</c:v>
                </c:pt>
                <c:pt idx="226">
                  <c:v>2.1211805566173347</c:v>
                </c:pt>
                <c:pt idx="227">
                  <c:v>2.1357500575414776</c:v>
                </c:pt>
                <c:pt idx="228">
                  <c:v>2.1436120929931342</c:v>
                </c:pt>
                <c:pt idx="229">
                  <c:v>2.1535255479720612</c:v>
                </c:pt>
                <c:pt idx="230">
                  <c:v>2.1727624162093542</c:v>
                </c:pt>
                <c:pt idx="231">
                  <c:v>2.1919005522904138</c:v>
                </c:pt>
                <c:pt idx="232">
                  <c:v>2.2266898636980126</c:v>
                </c:pt>
                <c:pt idx="233">
                  <c:v>2.2579424763732239</c:v>
                </c:pt>
                <c:pt idx="234">
                  <c:v>2.2892343356828251</c:v>
                </c:pt>
                <c:pt idx="235">
                  <c:v>2.3144784713026523</c:v>
                </c:pt>
                <c:pt idx="236">
                  <c:v>2.3304259907512623</c:v>
                </c:pt>
                <c:pt idx="237">
                  <c:v>2.3462212131219893</c:v>
                </c:pt>
                <c:pt idx="238">
                  <c:v>2.3485984026914695</c:v>
                </c:pt>
                <c:pt idx="239">
                  <c:v>2.3509175958061705</c:v>
                </c:pt>
                <c:pt idx="240">
                  <c:v>2.354609855635684</c:v>
                </c:pt>
                <c:pt idx="241">
                  <c:v>2.3611966508709408</c:v>
                </c:pt>
                <c:pt idx="242">
                  <c:v>2.367693260827552</c:v>
                </c:pt>
                <c:pt idx="243">
                  <c:v>2.3754762666118459</c:v>
                </c:pt>
                <c:pt idx="244">
                  <c:v>2.3914293859061573</c:v>
                </c:pt>
                <c:pt idx="245">
                  <c:v>2.406862934135539</c:v>
                </c:pt>
                <c:pt idx="246">
                  <c:v>2.4190968093636251</c:v>
                </c:pt>
                <c:pt idx="247">
                  <c:v>2.4279891128216229</c:v>
                </c:pt>
                <c:pt idx="248">
                  <c:v>2.4397095135285816</c:v>
                </c:pt>
                <c:pt idx="249">
                  <c:v>2.4476899847041911</c:v>
                </c:pt>
                <c:pt idx="250">
                  <c:v>2.4474969366152468</c:v>
                </c:pt>
                <c:pt idx="251">
                  <c:v>2.4491119154942269</c:v>
                </c:pt>
                <c:pt idx="252">
                  <c:v>2.4539873541801529</c:v>
                </c:pt>
                <c:pt idx="253">
                  <c:v>2.461589410454589</c:v>
                </c:pt>
                <c:pt idx="254">
                  <c:v>2.4642430512407887</c:v>
                </c:pt>
                <c:pt idx="255">
                  <c:v>2.4642430512407887</c:v>
                </c:pt>
                <c:pt idx="256">
                  <c:v>2.4642430512407887</c:v>
                </c:pt>
                <c:pt idx="257">
                  <c:v>2.4702703129649879</c:v>
                </c:pt>
                <c:pt idx="258">
                  <c:v>2.475966805844124</c:v>
                </c:pt>
                <c:pt idx="259">
                  <c:v>2.4780806732796767</c:v>
                </c:pt>
                <c:pt idx="260">
                  <c:v>2.4822671423528386</c:v>
                </c:pt>
                <c:pt idx="261">
                  <c:v>2.4822671423528386</c:v>
                </c:pt>
                <c:pt idx="262">
                  <c:v>2.4822671423528386</c:v>
                </c:pt>
                <c:pt idx="263">
                  <c:v>2.4822671423528386</c:v>
                </c:pt>
                <c:pt idx="264">
                  <c:v>2.4822671423528386</c:v>
                </c:pt>
                <c:pt idx="265">
                  <c:v>2.4822671423528386</c:v>
                </c:pt>
                <c:pt idx="266">
                  <c:v>2.4822671423528386</c:v>
                </c:pt>
                <c:pt idx="267">
                  <c:v>2.4822671423528386</c:v>
                </c:pt>
                <c:pt idx="268">
                  <c:v>2.5006675522576329</c:v>
                </c:pt>
                <c:pt idx="269">
                  <c:v>2.5006675522576329</c:v>
                </c:pt>
                <c:pt idx="270">
                  <c:v>2.5258313767823655</c:v>
                </c:pt>
                <c:pt idx="271">
                  <c:v>2.5505215985121965</c:v>
                </c:pt>
                <c:pt idx="272">
                  <c:v>2.5806315588836357</c:v>
                </c:pt>
                <c:pt idx="273">
                  <c:v>2.5806315588836357</c:v>
                </c:pt>
                <c:pt idx="274">
                  <c:v>2.6170477422184133</c:v>
                </c:pt>
                <c:pt idx="275">
                  <c:v>2.6170477422184133</c:v>
                </c:pt>
                <c:pt idx="276">
                  <c:v>2.6170477422184133</c:v>
                </c:pt>
                <c:pt idx="277">
                  <c:v>2.6170477422184133</c:v>
                </c:pt>
                <c:pt idx="278">
                  <c:v>2.6429034609032294</c:v>
                </c:pt>
                <c:pt idx="279">
                  <c:v>2.6621842338385941</c:v>
                </c:pt>
                <c:pt idx="280">
                  <c:v>2.679948548900581</c:v>
                </c:pt>
                <c:pt idx="281">
                  <c:v>2.7058464977359233</c:v>
                </c:pt>
                <c:pt idx="282">
                  <c:v>2.7164295663115685</c:v>
                </c:pt>
                <c:pt idx="283">
                  <c:v>2.7222920585393693</c:v>
                </c:pt>
                <c:pt idx="284">
                  <c:v>2.7233224079919185</c:v>
                </c:pt>
                <c:pt idx="285">
                  <c:v>2.7305550881189933</c:v>
                </c:pt>
                <c:pt idx="286">
                  <c:v>2.7323665584725281</c:v>
                </c:pt>
                <c:pt idx="287">
                  <c:v>2.7357693853628837</c:v>
                </c:pt>
                <c:pt idx="288">
                  <c:v>2.7567145486341125</c:v>
                </c:pt>
                <c:pt idx="289">
                  <c:v>2.7567145486341125</c:v>
                </c:pt>
                <c:pt idx="290">
                  <c:v>2.7567145486341125</c:v>
                </c:pt>
                <c:pt idx="291">
                  <c:v>2.7567145486341125</c:v>
                </c:pt>
                <c:pt idx="292">
                  <c:v>2.8186128378296602</c:v>
                </c:pt>
                <c:pt idx="293">
                  <c:v>2.8560976032137431</c:v>
                </c:pt>
                <c:pt idx="294">
                  <c:v>2.8861248257214953</c:v>
                </c:pt>
                <c:pt idx="295">
                  <c:v>2.9257418611209816</c:v>
                </c:pt>
                <c:pt idx="296">
                  <c:v>2.9615130087874864</c:v>
                </c:pt>
                <c:pt idx="297">
                  <c:v>2.9985032264061613</c:v>
                </c:pt>
                <c:pt idx="298">
                  <c:v>2.9985032264061613</c:v>
                </c:pt>
                <c:pt idx="299">
                  <c:v>3.0274935639535574</c:v>
                </c:pt>
                <c:pt idx="300">
                  <c:v>3.0808213382753102</c:v>
                </c:pt>
                <c:pt idx="301">
                  <c:v>3.1125199460809956</c:v>
                </c:pt>
                <c:pt idx="302">
                  <c:v>3.1160034760989581</c:v>
                </c:pt>
                <c:pt idx="303">
                  <c:v>3.1095853939898745</c:v>
                </c:pt>
                <c:pt idx="304">
                  <c:v>3.1285922665776775</c:v>
                </c:pt>
                <c:pt idx="305">
                  <c:v>3.1518990372959284</c:v>
                </c:pt>
                <c:pt idx="306">
                  <c:v>3.1512926525779497</c:v>
                </c:pt>
                <c:pt idx="307">
                  <c:v>3.1614251603495185</c:v>
                </c:pt>
                <c:pt idx="308">
                  <c:v>3.2027191022286043</c:v>
                </c:pt>
                <c:pt idx="309">
                  <c:v>3.2473120146205545</c:v>
                </c:pt>
                <c:pt idx="310">
                  <c:v>3.2834017105772553</c:v>
                </c:pt>
                <c:pt idx="311">
                  <c:v>3.2834017105772553</c:v>
                </c:pt>
                <c:pt idx="312">
                  <c:v>3.2834017105772553</c:v>
                </c:pt>
                <c:pt idx="313">
                  <c:v>3.2834017105772553</c:v>
                </c:pt>
                <c:pt idx="314">
                  <c:v>3.2834017105772553</c:v>
                </c:pt>
                <c:pt idx="315">
                  <c:v>3.2834017105772553</c:v>
                </c:pt>
                <c:pt idx="316">
                  <c:v>3.2868381654508698</c:v>
                </c:pt>
                <c:pt idx="317">
                  <c:v>3.3231888182967619</c:v>
                </c:pt>
                <c:pt idx="318">
                  <c:v>3.3486198094550899</c:v>
                </c:pt>
                <c:pt idx="319">
                  <c:v>3.383718269246824</c:v>
                </c:pt>
                <c:pt idx="320">
                  <c:v>3.4139582341134993</c:v>
                </c:pt>
                <c:pt idx="321">
                  <c:v>3.4268718294541669</c:v>
                </c:pt>
                <c:pt idx="322">
                  <c:v>3.4268718294541669</c:v>
                </c:pt>
                <c:pt idx="323">
                  <c:v>3.4268718294541669</c:v>
                </c:pt>
                <c:pt idx="324">
                  <c:v>3.4268718294541669</c:v>
                </c:pt>
                <c:pt idx="325">
                  <c:v>3.4268718294541669</c:v>
                </c:pt>
                <c:pt idx="326">
                  <c:v>3.4268718294541669</c:v>
                </c:pt>
                <c:pt idx="327">
                  <c:v>3.4268718294541669</c:v>
                </c:pt>
                <c:pt idx="328">
                  <c:v>3.4268718294541669</c:v>
                </c:pt>
                <c:pt idx="329">
                  <c:v>3.4268718294541669</c:v>
                </c:pt>
                <c:pt idx="330">
                  <c:v>3.4268718294541669</c:v>
                </c:pt>
                <c:pt idx="331">
                  <c:v>3.4276119281093846</c:v>
                </c:pt>
                <c:pt idx="332">
                  <c:v>3.4404473201238419</c:v>
                </c:pt>
                <c:pt idx="333">
                  <c:v>3.4399213510408138</c:v>
                </c:pt>
                <c:pt idx="334">
                  <c:v>3.4275168815787671</c:v>
                </c:pt>
                <c:pt idx="335">
                  <c:v>3.4220255586200796</c:v>
                </c:pt>
                <c:pt idx="336">
                  <c:v>3.4220255586200796</c:v>
                </c:pt>
                <c:pt idx="337">
                  <c:v>3.4220255586200796</c:v>
                </c:pt>
                <c:pt idx="338">
                  <c:v>3.4220255586200796</c:v>
                </c:pt>
                <c:pt idx="339">
                  <c:v>3.4220255586200796</c:v>
                </c:pt>
                <c:pt idx="340">
                  <c:v>3.4448419156207533</c:v>
                </c:pt>
                <c:pt idx="341">
                  <c:v>3.4673074050141133</c:v>
                </c:pt>
                <c:pt idx="342">
                  <c:v>3.4953790225207206</c:v>
                </c:pt>
                <c:pt idx="343">
                  <c:v>3.5081877575168066</c:v>
                </c:pt>
                <c:pt idx="344">
                  <c:v>3.5123678951557675</c:v>
                </c:pt>
                <c:pt idx="345">
                  <c:v>3.5188517324929625</c:v>
                </c:pt>
                <c:pt idx="346">
                  <c:v>3.5257646795672466</c:v>
                </c:pt>
                <c:pt idx="347">
                  <c:v>3.5257646795672466</c:v>
                </c:pt>
                <c:pt idx="348">
                  <c:v>3.5257646795672466</c:v>
                </c:pt>
                <c:pt idx="349">
                  <c:v>3.5257646795672466</c:v>
                </c:pt>
                <c:pt idx="350">
                  <c:v>3.5257646795672466</c:v>
                </c:pt>
                <c:pt idx="351">
                  <c:v>3.5257646795672466</c:v>
                </c:pt>
                <c:pt idx="352">
                  <c:v>3.5474454274464828</c:v>
                </c:pt>
                <c:pt idx="353">
                  <c:v>3.5716880636136374</c:v>
                </c:pt>
                <c:pt idx="354">
                  <c:v>3.6274340198051629</c:v>
                </c:pt>
                <c:pt idx="355">
                  <c:v>3.6840209566009565</c:v>
                </c:pt>
                <c:pt idx="356">
                  <c:v>3.751692280661302</c:v>
                </c:pt>
                <c:pt idx="357">
                  <c:v>3.751692280661302</c:v>
                </c:pt>
                <c:pt idx="358">
                  <c:v>3.751692280661302</c:v>
                </c:pt>
                <c:pt idx="359">
                  <c:v>3.751692280661302</c:v>
                </c:pt>
                <c:pt idx="360">
                  <c:v>3.751692280661302</c:v>
                </c:pt>
                <c:pt idx="361">
                  <c:v>3.751692280661302</c:v>
                </c:pt>
                <c:pt idx="362">
                  <c:v>3.751692280661302</c:v>
                </c:pt>
                <c:pt idx="363">
                  <c:v>3.751692280661302</c:v>
                </c:pt>
                <c:pt idx="364">
                  <c:v>3.751692280661302</c:v>
                </c:pt>
                <c:pt idx="365">
                  <c:v>3.6844948637379771</c:v>
                </c:pt>
                <c:pt idx="366">
                  <c:v>3.6207811415297737</c:v>
                </c:pt>
                <c:pt idx="367">
                  <c:v>3.5779211846298313</c:v>
                </c:pt>
                <c:pt idx="368">
                  <c:v>3.5484500569410802</c:v>
                </c:pt>
                <c:pt idx="369">
                  <c:v>3.5028560467460368</c:v>
                </c:pt>
                <c:pt idx="370">
                  <c:v>3.5135257628762062</c:v>
                </c:pt>
                <c:pt idx="371">
                  <c:v>3.5668241987285341</c:v>
                </c:pt>
                <c:pt idx="372">
                  <c:v>3.6292597475276627</c:v>
                </c:pt>
                <c:pt idx="373">
                  <c:v>3.6292597475276627</c:v>
                </c:pt>
                <c:pt idx="374">
                  <c:v>3.6292597475276627</c:v>
                </c:pt>
                <c:pt idx="375">
                  <c:v>3.6292597475276627</c:v>
                </c:pt>
                <c:pt idx="376">
                  <c:v>3.6516335509028326</c:v>
                </c:pt>
                <c:pt idx="377">
                  <c:v>3.6931988854786177</c:v>
                </c:pt>
                <c:pt idx="378">
                  <c:v>3.7393512750025852</c:v>
                </c:pt>
                <c:pt idx="379">
                  <c:v>3.7692606847254906</c:v>
                </c:pt>
                <c:pt idx="380">
                  <c:v>3.8090633581700564</c:v>
                </c:pt>
                <c:pt idx="381">
                  <c:v>3.8362354036565733</c:v>
                </c:pt>
                <c:pt idx="382">
                  <c:v>3.8510345510405695</c:v>
                </c:pt>
                <c:pt idx="383">
                  <c:v>3.8731270972741263</c:v>
                </c:pt>
                <c:pt idx="384">
                  <c:v>3.8771761078256737</c:v>
                </c:pt>
                <c:pt idx="385">
                  <c:v>3.9051572187603494</c:v>
                </c:pt>
                <c:pt idx="386">
                  <c:v>3.9238360990106012</c:v>
                </c:pt>
                <c:pt idx="387">
                  <c:v>3.9615202603009481</c:v>
                </c:pt>
                <c:pt idx="388">
                  <c:v>4.0026988642898989</c:v>
                </c:pt>
                <c:pt idx="389">
                  <c:v>4.0461622690118562</c:v>
                </c:pt>
                <c:pt idx="390">
                  <c:v>4.0788942784167439</c:v>
                </c:pt>
                <c:pt idx="391">
                  <c:v>4.0911770641348921</c:v>
                </c:pt>
                <c:pt idx="392">
                  <c:v>4.1038459455313658</c:v>
                </c:pt>
                <c:pt idx="393">
                  <c:v>4.1106956670860129</c:v>
                </c:pt>
                <c:pt idx="394">
                  <c:v>4.1106956670860129</c:v>
                </c:pt>
                <c:pt idx="395">
                  <c:v>4.1106956670860129</c:v>
                </c:pt>
                <c:pt idx="396">
                  <c:v>4.1106956670860129</c:v>
                </c:pt>
                <c:pt idx="397">
                  <c:v>4.1106956670860129</c:v>
                </c:pt>
                <c:pt idx="398">
                  <c:v>4.1106956670860129</c:v>
                </c:pt>
                <c:pt idx="399">
                  <c:v>4.1106956670860129</c:v>
                </c:pt>
                <c:pt idx="400">
                  <c:v>4.1659110280626734</c:v>
                </c:pt>
                <c:pt idx="401">
                  <c:v>4.2173921064202631</c:v>
                </c:pt>
                <c:pt idx="402">
                  <c:v>4.2728133846046008</c:v>
                </c:pt>
                <c:pt idx="403">
                  <c:v>4.3234360484358723</c:v>
                </c:pt>
                <c:pt idx="404">
                  <c:v>4.3632076546730438</c:v>
                </c:pt>
                <c:pt idx="405">
                  <c:v>4.3949789532763184</c:v>
                </c:pt>
                <c:pt idx="406">
                  <c:v>4.4207622782180964</c:v>
                </c:pt>
                <c:pt idx="407">
                  <c:v>4.4207622782180964</c:v>
                </c:pt>
                <c:pt idx="408">
                  <c:v>4.4207622782180964</c:v>
                </c:pt>
                <c:pt idx="409">
                  <c:v>4.4207622782180964</c:v>
                </c:pt>
                <c:pt idx="410">
                  <c:v>4.4471603954270309</c:v>
                </c:pt>
                <c:pt idx="411">
                  <c:v>4.4740250713652943</c:v>
                </c:pt>
                <c:pt idx="412">
                  <c:v>4.5129860683981873</c:v>
                </c:pt>
                <c:pt idx="413">
                  <c:v>4.5436325941550715</c:v>
                </c:pt>
                <c:pt idx="414">
                  <c:v>4.5654754975620024</c:v>
                </c:pt>
                <c:pt idx="415">
                  <c:v>4.5867108684007283</c:v>
                </c:pt>
                <c:pt idx="416">
                  <c:v>4.5884658785440822</c:v>
                </c:pt>
                <c:pt idx="417">
                  <c:v>4.5926713803870243</c:v>
                </c:pt>
                <c:pt idx="418">
                  <c:v>4.5948515765435243</c:v>
                </c:pt>
                <c:pt idx="419">
                  <c:v>4.5967898789665265</c:v>
                </c:pt>
                <c:pt idx="420">
                  <c:v>4.5610752607222782</c:v>
                </c:pt>
              </c:numCache>
            </c:numRef>
          </c:val>
          <c:smooth val="0"/>
        </c:ser>
        <c:ser>
          <c:idx val="6"/>
          <c:order val="3"/>
          <c:tx>
            <c:v>Gold</c:v>
          </c:tx>
          <c:spPr>
            <a:ln w="38100">
              <a:solidFill>
                <a:srgbClr val="FFCC00"/>
              </a:solidFill>
              <a:prstDash val="solid"/>
            </a:ln>
          </c:spPr>
          <c:marker>
            <c:symbol val="none"/>
          </c:marker>
          <c:cat>
            <c:numRef>
              <c:f>'Slide BM'!$A$3:$A$423</c:f>
              <c:numCache>
                <c:formatCode>[$-409]mmm\-yy;@</c:formatCode>
                <c:ptCount val="421"/>
                <c:pt idx="0">
                  <c:v>28474.5625</c:v>
                </c:pt>
                <c:pt idx="1">
                  <c:v>28505</c:v>
                </c:pt>
                <c:pt idx="2">
                  <c:v>28535.4375</c:v>
                </c:pt>
                <c:pt idx="3">
                  <c:v>28565.875</c:v>
                </c:pt>
                <c:pt idx="4">
                  <c:v>28596.3125</c:v>
                </c:pt>
                <c:pt idx="5">
                  <c:v>28626.75</c:v>
                </c:pt>
                <c:pt idx="6">
                  <c:v>28657.1875</c:v>
                </c:pt>
                <c:pt idx="7">
                  <c:v>28687.625</c:v>
                </c:pt>
                <c:pt idx="8">
                  <c:v>28718.0625</c:v>
                </c:pt>
                <c:pt idx="9">
                  <c:v>28748.5</c:v>
                </c:pt>
                <c:pt idx="10">
                  <c:v>28778.9375</c:v>
                </c:pt>
                <c:pt idx="11">
                  <c:v>28809.375</c:v>
                </c:pt>
                <c:pt idx="12">
                  <c:v>28839.8125</c:v>
                </c:pt>
                <c:pt idx="13">
                  <c:v>28870.25</c:v>
                </c:pt>
                <c:pt idx="14">
                  <c:v>28900.6875</c:v>
                </c:pt>
                <c:pt idx="15">
                  <c:v>28931.125</c:v>
                </c:pt>
                <c:pt idx="16">
                  <c:v>28961.5625</c:v>
                </c:pt>
                <c:pt idx="17">
                  <c:v>28992</c:v>
                </c:pt>
                <c:pt idx="18">
                  <c:v>29022.4375</c:v>
                </c:pt>
                <c:pt idx="19">
                  <c:v>29052.875</c:v>
                </c:pt>
                <c:pt idx="20">
                  <c:v>29083.3125</c:v>
                </c:pt>
                <c:pt idx="21">
                  <c:v>29113.75</c:v>
                </c:pt>
                <c:pt idx="22">
                  <c:v>29144.1875</c:v>
                </c:pt>
                <c:pt idx="23">
                  <c:v>29174.625</c:v>
                </c:pt>
                <c:pt idx="24">
                  <c:v>29205.0625</c:v>
                </c:pt>
                <c:pt idx="25">
                  <c:v>29235.5</c:v>
                </c:pt>
                <c:pt idx="26">
                  <c:v>29265.9375</c:v>
                </c:pt>
                <c:pt idx="27">
                  <c:v>29296.375</c:v>
                </c:pt>
                <c:pt idx="28">
                  <c:v>29326.8125</c:v>
                </c:pt>
                <c:pt idx="29">
                  <c:v>29357.25</c:v>
                </c:pt>
                <c:pt idx="30">
                  <c:v>29387.6875</c:v>
                </c:pt>
                <c:pt idx="31">
                  <c:v>29418.125</c:v>
                </c:pt>
                <c:pt idx="32">
                  <c:v>29448.5625</c:v>
                </c:pt>
                <c:pt idx="33">
                  <c:v>29479</c:v>
                </c:pt>
                <c:pt idx="34">
                  <c:v>29509.4375</c:v>
                </c:pt>
                <c:pt idx="35">
                  <c:v>29539.875</c:v>
                </c:pt>
                <c:pt idx="36">
                  <c:v>29570.3125</c:v>
                </c:pt>
                <c:pt idx="37">
                  <c:v>29600.75</c:v>
                </c:pt>
                <c:pt idx="38">
                  <c:v>29631.1875</c:v>
                </c:pt>
                <c:pt idx="39">
                  <c:v>29661.625</c:v>
                </c:pt>
                <c:pt idx="40">
                  <c:v>29692.0625</c:v>
                </c:pt>
                <c:pt idx="41">
                  <c:v>29722.5</c:v>
                </c:pt>
                <c:pt idx="42">
                  <c:v>29752.9375</c:v>
                </c:pt>
                <c:pt idx="43">
                  <c:v>29783.375</c:v>
                </c:pt>
                <c:pt idx="44">
                  <c:v>29813.8125</c:v>
                </c:pt>
                <c:pt idx="45">
                  <c:v>29844.25</c:v>
                </c:pt>
                <c:pt idx="46">
                  <c:v>29874.6875</c:v>
                </c:pt>
                <c:pt idx="47">
                  <c:v>29905.125</c:v>
                </c:pt>
                <c:pt idx="48">
                  <c:v>29935.5625</c:v>
                </c:pt>
                <c:pt idx="49">
                  <c:v>29966</c:v>
                </c:pt>
                <c:pt idx="50">
                  <c:v>29996.4375</c:v>
                </c:pt>
                <c:pt idx="51">
                  <c:v>30026.875</c:v>
                </c:pt>
                <c:pt idx="52">
                  <c:v>30057.3125</c:v>
                </c:pt>
                <c:pt idx="53">
                  <c:v>30087.75</c:v>
                </c:pt>
                <c:pt idx="54">
                  <c:v>30118.1875</c:v>
                </c:pt>
                <c:pt idx="55">
                  <c:v>30148.625</c:v>
                </c:pt>
                <c:pt idx="56">
                  <c:v>30179.0625</c:v>
                </c:pt>
                <c:pt idx="57">
                  <c:v>30209.5</c:v>
                </c:pt>
                <c:pt idx="58">
                  <c:v>30239.9375</c:v>
                </c:pt>
                <c:pt idx="59">
                  <c:v>30270.375</c:v>
                </c:pt>
                <c:pt idx="60">
                  <c:v>30300.8125</c:v>
                </c:pt>
                <c:pt idx="61">
                  <c:v>30331.25</c:v>
                </c:pt>
                <c:pt idx="62">
                  <c:v>30361.6875</c:v>
                </c:pt>
                <c:pt idx="63">
                  <c:v>30392.125</c:v>
                </c:pt>
                <c:pt idx="64">
                  <c:v>30422.5625</c:v>
                </c:pt>
                <c:pt idx="65">
                  <c:v>30453</c:v>
                </c:pt>
                <c:pt idx="66">
                  <c:v>30483.4375</c:v>
                </c:pt>
                <c:pt idx="67">
                  <c:v>30513.875</c:v>
                </c:pt>
                <c:pt idx="68">
                  <c:v>30544.3125</c:v>
                </c:pt>
                <c:pt idx="69">
                  <c:v>30574.75</c:v>
                </c:pt>
                <c:pt idx="70">
                  <c:v>30605.1875</c:v>
                </c:pt>
                <c:pt idx="71">
                  <c:v>30635.625</c:v>
                </c:pt>
                <c:pt idx="72">
                  <c:v>30666.0625</c:v>
                </c:pt>
                <c:pt idx="73">
                  <c:v>30696.5</c:v>
                </c:pt>
                <c:pt idx="74">
                  <c:v>30726.9375</c:v>
                </c:pt>
                <c:pt idx="75">
                  <c:v>30757.375</c:v>
                </c:pt>
                <c:pt idx="76">
                  <c:v>30787.8125</c:v>
                </c:pt>
                <c:pt idx="77">
                  <c:v>30818.25</c:v>
                </c:pt>
                <c:pt idx="78">
                  <c:v>30848.6875</c:v>
                </c:pt>
                <c:pt idx="79">
                  <c:v>30879.125</c:v>
                </c:pt>
                <c:pt idx="80">
                  <c:v>30909.5625</c:v>
                </c:pt>
                <c:pt idx="81">
                  <c:v>30940</c:v>
                </c:pt>
                <c:pt idx="82">
                  <c:v>30970.4375</c:v>
                </c:pt>
                <c:pt idx="83">
                  <c:v>31000.875</c:v>
                </c:pt>
                <c:pt idx="84">
                  <c:v>31031.3125</c:v>
                </c:pt>
                <c:pt idx="85">
                  <c:v>31061.75</c:v>
                </c:pt>
                <c:pt idx="86">
                  <c:v>31092.1875</c:v>
                </c:pt>
                <c:pt idx="87">
                  <c:v>31122.625</c:v>
                </c:pt>
                <c:pt idx="88">
                  <c:v>31153.0625</c:v>
                </c:pt>
                <c:pt idx="89">
                  <c:v>31183.5</c:v>
                </c:pt>
                <c:pt idx="90">
                  <c:v>31213.9375</c:v>
                </c:pt>
                <c:pt idx="91">
                  <c:v>31244.375</c:v>
                </c:pt>
                <c:pt idx="92">
                  <c:v>31274.8125</c:v>
                </c:pt>
                <c:pt idx="93">
                  <c:v>31305.25</c:v>
                </c:pt>
                <c:pt idx="94">
                  <c:v>31335.6875</c:v>
                </c:pt>
                <c:pt idx="95">
                  <c:v>31366.125</c:v>
                </c:pt>
                <c:pt idx="96">
                  <c:v>31396.5625</c:v>
                </c:pt>
                <c:pt idx="97">
                  <c:v>31427</c:v>
                </c:pt>
                <c:pt idx="98">
                  <c:v>31457.4375</c:v>
                </c:pt>
                <c:pt idx="99">
                  <c:v>31487.875</c:v>
                </c:pt>
                <c:pt idx="100">
                  <c:v>31518.3125</c:v>
                </c:pt>
                <c:pt idx="101">
                  <c:v>31548.75</c:v>
                </c:pt>
                <c:pt idx="102">
                  <c:v>31579.1875</c:v>
                </c:pt>
                <c:pt idx="103">
                  <c:v>31609.625</c:v>
                </c:pt>
                <c:pt idx="104">
                  <c:v>31640.0625</c:v>
                </c:pt>
                <c:pt idx="105">
                  <c:v>31670.5</c:v>
                </c:pt>
                <c:pt idx="106">
                  <c:v>31700.9375</c:v>
                </c:pt>
                <c:pt idx="107">
                  <c:v>31731.375</c:v>
                </c:pt>
                <c:pt idx="108">
                  <c:v>31761.8125</c:v>
                </c:pt>
                <c:pt idx="109">
                  <c:v>31792.25</c:v>
                </c:pt>
                <c:pt idx="110">
                  <c:v>31822.6875</c:v>
                </c:pt>
                <c:pt idx="111">
                  <c:v>31853.125</c:v>
                </c:pt>
                <c:pt idx="112">
                  <c:v>31883.5625</c:v>
                </c:pt>
                <c:pt idx="113">
                  <c:v>31914</c:v>
                </c:pt>
                <c:pt idx="114">
                  <c:v>31944.4375</c:v>
                </c:pt>
                <c:pt idx="115">
                  <c:v>31974.875</c:v>
                </c:pt>
                <c:pt idx="116">
                  <c:v>32005.3125</c:v>
                </c:pt>
                <c:pt idx="117">
                  <c:v>32035.75</c:v>
                </c:pt>
                <c:pt idx="118">
                  <c:v>32066.1875</c:v>
                </c:pt>
                <c:pt idx="119">
                  <c:v>32096.625</c:v>
                </c:pt>
                <c:pt idx="120">
                  <c:v>32127.0625</c:v>
                </c:pt>
                <c:pt idx="121">
                  <c:v>32157.5</c:v>
                </c:pt>
                <c:pt idx="122">
                  <c:v>32187.9375</c:v>
                </c:pt>
                <c:pt idx="123">
                  <c:v>32218.375</c:v>
                </c:pt>
                <c:pt idx="124">
                  <c:v>32248.8125</c:v>
                </c:pt>
                <c:pt idx="125">
                  <c:v>32279.25</c:v>
                </c:pt>
                <c:pt idx="126">
                  <c:v>32309.6875</c:v>
                </c:pt>
                <c:pt idx="127">
                  <c:v>32340.125</c:v>
                </c:pt>
                <c:pt idx="128">
                  <c:v>32370.5625</c:v>
                </c:pt>
                <c:pt idx="129">
                  <c:v>32401</c:v>
                </c:pt>
                <c:pt idx="130">
                  <c:v>32431.4375</c:v>
                </c:pt>
                <c:pt idx="131">
                  <c:v>32461.875</c:v>
                </c:pt>
                <c:pt idx="132">
                  <c:v>32492.3125</c:v>
                </c:pt>
                <c:pt idx="133">
                  <c:v>32522.75</c:v>
                </c:pt>
                <c:pt idx="134">
                  <c:v>32553.1875</c:v>
                </c:pt>
                <c:pt idx="135">
                  <c:v>32583.625</c:v>
                </c:pt>
                <c:pt idx="136">
                  <c:v>32614.0625</c:v>
                </c:pt>
                <c:pt idx="137">
                  <c:v>32644.5</c:v>
                </c:pt>
                <c:pt idx="138">
                  <c:v>32674.9375</c:v>
                </c:pt>
                <c:pt idx="139">
                  <c:v>32705.375</c:v>
                </c:pt>
                <c:pt idx="140">
                  <c:v>32735.8125</c:v>
                </c:pt>
                <c:pt idx="141">
                  <c:v>32766.25</c:v>
                </c:pt>
                <c:pt idx="142">
                  <c:v>32796.6875</c:v>
                </c:pt>
                <c:pt idx="143">
                  <c:v>32827.125</c:v>
                </c:pt>
                <c:pt idx="144">
                  <c:v>32857.5625</c:v>
                </c:pt>
                <c:pt idx="145">
                  <c:v>32888</c:v>
                </c:pt>
                <c:pt idx="146">
                  <c:v>32918.4375</c:v>
                </c:pt>
                <c:pt idx="147">
                  <c:v>32948.875</c:v>
                </c:pt>
                <c:pt idx="148">
                  <c:v>32979.3125</c:v>
                </c:pt>
                <c:pt idx="149">
                  <c:v>33009.75</c:v>
                </c:pt>
                <c:pt idx="150">
                  <c:v>33040.1875</c:v>
                </c:pt>
                <c:pt idx="151">
                  <c:v>33070.625</c:v>
                </c:pt>
                <c:pt idx="152">
                  <c:v>33101.0625</c:v>
                </c:pt>
                <c:pt idx="153">
                  <c:v>33131.5</c:v>
                </c:pt>
                <c:pt idx="154">
                  <c:v>33161.9375</c:v>
                </c:pt>
                <c:pt idx="155">
                  <c:v>33192.375</c:v>
                </c:pt>
                <c:pt idx="156">
                  <c:v>33222.8125</c:v>
                </c:pt>
                <c:pt idx="157">
                  <c:v>33253.25</c:v>
                </c:pt>
                <c:pt idx="158">
                  <c:v>33283.6875</c:v>
                </c:pt>
                <c:pt idx="159">
                  <c:v>33314.125</c:v>
                </c:pt>
                <c:pt idx="160">
                  <c:v>33344.5625</c:v>
                </c:pt>
                <c:pt idx="161">
                  <c:v>33375</c:v>
                </c:pt>
                <c:pt idx="162">
                  <c:v>33405.4375</c:v>
                </c:pt>
                <c:pt idx="163">
                  <c:v>33435.875</c:v>
                </c:pt>
                <c:pt idx="164">
                  <c:v>33466.3125</c:v>
                </c:pt>
                <c:pt idx="165">
                  <c:v>33496.75</c:v>
                </c:pt>
                <c:pt idx="166">
                  <c:v>33527.1875</c:v>
                </c:pt>
                <c:pt idx="167">
                  <c:v>33557.625</c:v>
                </c:pt>
                <c:pt idx="168">
                  <c:v>33588.0625</c:v>
                </c:pt>
                <c:pt idx="169">
                  <c:v>33618.5</c:v>
                </c:pt>
                <c:pt idx="170">
                  <c:v>33648.9375</c:v>
                </c:pt>
                <c:pt idx="171">
                  <c:v>33679.375</c:v>
                </c:pt>
                <c:pt idx="172">
                  <c:v>33709.8125</c:v>
                </c:pt>
                <c:pt idx="173">
                  <c:v>33740.25</c:v>
                </c:pt>
                <c:pt idx="174">
                  <c:v>33770.6875</c:v>
                </c:pt>
                <c:pt idx="175">
                  <c:v>33801.125</c:v>
                </c:pt>
                <c:pt idx="176">
                  <c:v>33831.5625</c:v>
                </c:pt>
                <c:pt idx="177">
                  <c:v>33862</c:v>
                </c:pt>
                <c:pt idx="178">
                  <c:v>33892.4375</c:v>
                </c:pt>
                <c:pt idx="179">
                  <c:v>33922.875</c:v>
                </c:pt>
                <c:pt idx="180">
                  <c:v>33953.3125</c:v>
                </c:pt>
                <c:pt idx="181">
                  <c:v>33983.75</c:v>
                </c:pt>
                <c:pt idx="182">
                  <c:v>34014.1875</c:v>
                </c:pt>
                <c:pt idx="183">
                  <c:v>34044.625</c:v>
                </c:pt>
                <c:pt idx="184">
                  <c:v>34075.0625</c:v>
                </c:pt>
                <c:pt idx="185">
                  <c:v>34105.5</c:v>
                </c:pt>
                <c:pt idx="186">
                  <c:v>34135.9375</c:v>
                </c:pt>
                <c:pt idx="187">
                  <c:v>34166.375</c:v>
                </c:pt>
                <c:pt idx="188">
                  <c:v>34196.8125</c:v>
                </c:pt>
                <c:pt idx="189">
                  <c:v>34227.25</c:v>
                </c:pt>
                <c:pt idx="190">
                  <c:v>34257.6875</c:v>
                </c:pt>
                <c:pt idx="191">
                  <c:v>34288.125</c:v>
                </c:pt>
                <c:pt idx="192">
                  <c:v>34318.5625</c:v>
                </c:pt>
                <c:pt idx="193">
                  <c:v>34349</c:v>
                </c:pt>
                <c:pt idx="194">
                  <c:v>34379.4375</c:v>
                </c:pt>
                <c:pt idx="195">
                  <c:v>34409.875</c:v>
                </c:pt>
                <c:pt idx="196">
                  <c:v>34440.3125</c:v>
                </c:pt>
                <c:pt idx="197">
                  <c:v>34470.75</c:v>
                </c:pt>
                <c:pt idx="198">
                  <c:v>34501.1875</c:v>
                </c:pt>
                <c:pt idx="199">
                  <c:v>34531.625</c:v>
                </c:pt>
                <c:pt idx="200">
                  <c:v>34562.0625</c:v>
                </c:pt>
                <c:pt idx="201">
                  <c:v>34592.5</c:v>
                </c:pt>
                <c:pt idx="202">
                  <c:v>34622.9375</c:v>
                </c:pt>
                <c:pt idx="203">
                  <c:v>34653.375</c:v>
                </c:pt>
                <c:pt idx="204">
                  <c:v>34683.8125</c:v>
                </c:pt>
                <c:pt idx="205">
                  <c:v>34714.25</c:v>
                </c:pt>
                <c:pt idx="206">
                  <c:v>34744.6875</c:v>
                </c:pt>
                <c:pt idx="207">
                  <c:v>34775.125</c:v>
                </c:pt>
                <c:pt idx="208">
                  <c:v>34805.5625</c:v>
                </c:pt>
                <c:pt idx="209">
                  <c:v>34836</c:v>
                </c:pt>
                <c:pt idx="210">
                  <c:v>34866.4375</c:v>
                </c:pt>
                <c:pt idx="211">
                  <c:v>34896.875</c:v>
                </c:pt>
                <c:pt idx="212">
                  <c:v>34927.3125</c:v>
                </c:pt>
                <c:pt idx="213">
                  <c:v>34957.75</c:v>
                </c:pt>
                <c:pt idx="214">
                  <c:v>34988.1875</c:v>
                </c:pt>
                <c:pt idx="215">
                  <c:v>35018.625</c:v>
                </c:pt>
                <c:pt idx="216">
                  <c:v>35049.0625</c:v>
                </c:pt>
                <c:pt idx="217">
                  <c:v>35079.5</c:v>
                </c:pt>
                <c:pt idx="218">
                  <c:v>35109.9375</c:v>
                </c:pt>
                <c:pt idx="219">
                  <c:v>35140.375</c:v>
                </c:pt>
                <c:pt idx="220">
                  <c:v>35170.8125</c:v>
                </c:pt>
                <c:pt idx="221">
                  <c:v>35201.25</c:v>
                </c:pt>
                <c:pt idx="222">
                  <c:v>35231.6875</c:v>
                </c:pt>
                <c:pt idx="223">
                  <c:v>35262.125</c:v>
                </c:pt>
                <c:pt idx="224">
                  <c:v>35292.5625</c:v>
                </c:pt>
                <c:pt idx="225">
                  <c:v>35323</c:v>
                </c:pt>
                <c:pt idx="226">
                  <c:v>35353.4375</c:v>
                </c:pt>
                <c:pt idx="227">
                  <c:v>35383.875</c:v>
                </c:pt>
                <c:pt idx="228">
                  <c:v>35414.3125</c:v>
                </c:pt>
                <c:pt idx="229">
                  <c:v>35444.75</c:v>
                </c:pt>
                <c:pt idx="230">
                  <c:v>35475.1875</c:v>
                </c:pt>
                <c:pt idx="231">
                  <c:v>35505.625</c:v>
                </c:pt>
                <c:pt idx="232">
                  <c:v>35536.0625</c:v>
                </c:pt>
                <c:pt idx="233">
                  <c:v>35566.5</c:v>
                </c:pt>
                <c:pt idx="234">
                  <c:v>35596.9375</c:v>
                </c:pt>
                <c:pt idx="235">
                  <c:v>35627.375</c:v>
                </c:pt>
                <c:pt idx="236">
                  <c:v>35657.8125</c:v>
                </c:pt>
                <c:pt idx="237">
                  <c:v>35688.25</c:v>
                </c:pt>
                <c:pt idx="238">
                  <c:v>35718.6875</c:v>
                </c:pt>
                <c:pt idx="239">
                  <c:v>35749.125</c:v>
                </c:pt>
                <c:pt idx="240">
                  <c:v>35779.5625</c:v>
                </c:pt>
                <c:pt idx="241">
                  <c:v>35810</c:v>
                </c:pt>
                <c:pt idx="242">
                  <c:v>35840.4375</c:v>
                </c:pt>
                <c:pt idx="243">
                  <c:v>35870.875</c:v>
                </c:pt>
                <c:pt idx="244">
                  <c:v>35901.3125</c:v>
                </c:pt>
                <c:pt idx="245">
                  <c:v>35931.75</c:v>
                </c:pt>
                <c:pt idx="246">
                  <c:v>35962.1875</c:v>
                </c:pt>
                <c:pt idx="247">
                  <c:v>35992.625</c:v>
                </c:pt>
                <c:pt idx="248">
                  <c:v>36023.0625</c:v>
                </c:pt>
                <c:pt idx="249">
                  <c:v>36053.5</c:v>
                </c:pt>
                <c:pt idx="250">
                  <c:v>36083.9375</c:v>
                </c:pt>
                <c:pt idx="251">
                  <c:v>36114.375</c:v>
                </c:pt>
                <c:pt idx="252">
                  <c:v>36144.8125</c:v>
                </c:pt>
                <c:pt idx="253">
                  <c:v>36175.25</c:v>
                </c:pt>
                <c:pt idx="254">
                  <c:v>36205.6875</c:v>
                </c:pt>
                <c:pt idx="255">
                  <c:v>36236.125</c:v>
                </c:pt>
                <c:pt idx="256">
                  <c:v>36266.5625</c:v>
                </c:pt>
                <c:pt idx="257">
                  <c:v>36297</c:v>
                </c:pt>
                <c:pt idx="258">
                  <c:v>36327.4375</c:v>
                </c:pt>
                <c:pt idx="259">
                  <c:v>36357.875</c:v>
                </c:pt>
                <c:pt idx="260">
                  <c:v>36388.3125</c:v>
                </c:pt>
                <c:pt idx="261">
                  <c:v>36418.75</c:v>
                </c:pt>
                <c:pt idx="262">
                  <c:v>36449.1875</c:v>
                </c:pt>
                <c:pt idx="263">
                  <c:v>36479.625</c:v>
                </c:pt>
                <c:pt idx="264">
                  <c:v>36510.0625</c:v>
                </c:pt>
                <c:pt idx="265">
                  <c:v>36540.5</c:v>
                </c:pt>
                <c:pt idx="266">
                  <c:v>36570.9375</c:v>
                </c:pt>
                <c:pt idx="267">
                  <c:v>36601.375</c:v>
                </c:pt>
                <c:pt idx="268">
                  <c:v>36631.8125</c:v>
                </c:pt>
                <c:pt idx="269">
                  <c:v>36662.25</c:v>
                </c:pt>
                <c:pt idx="270">
                  <c:v>36692.6875</c:v>
                </c:pt>
                <c:pt idx="271">
                  <c:v>36723.125</c:v>
                </c:pt>
                <c:pt idx="272">
                  <c:v>36753.5625</c:v>
                </c:pt>
                <c:pt idx="273">
                  <c:v>36784</c:v>
                </c:pt>
                <c:pt idx="274">
                  <c:v>36814.4375</c:v>
                </c:pt>
                <c:pt idx="275">
                  <c:v>36844.875</c:v>
                </c:pt>
                <c:pt idx="276">
                  <c:v>36875.3125</c:v>
                </c:pt>
                <c:pt idx="277">
                  <c:v>36905.75</c:v>
                </c:pt>
                <c:pt idx="278">
                  <c:v>36936.1875</c:v>
                </c:pt>
                <c:pt idx="279">
                  <c:v>36966.625</c:v>
                </c:pt>
                <c:pt idx="280">
                  <c:v>36997.0625</c:v>
                </c:pt>
                <c:pt idx="281">
                  <c:v>37027.5</c:v>
                </c:pt>
                <c:pt idx="282">
                  <c:v>37057.9375</c:v>
                </c:pt>
                <c:pt idx="283">
                  <c:v>37088.375</c:v>
                </c:pt>
                <c:pt idx="284">
                  <c:v>37118.8125</c:v>
                </c:pt>
                <c:pt idx="285">
                  <c:v>37149.25</c:v>
                </c:pt>
                <c:pt idx="286">
                  <c:v>37179.6875</c:v>
                </c:pt>
                <c:pt idx="287">
                  <c:v>37210.125</c:v>
                </c:pt>
                <c:pt idx="288">
                  <c:v>37240.5625</c:v>
                </c:pt>
                <c:pt idx="289">
                  <c:v>37271</c:v>
                </c:pt>
                <c:pt idx="290">
                  <c:v>37301.4375</c:v>
                </c:pt>
                <c:pt idx="291">
                  <c:v>37331.875</c:v>
                </c:pt>
                <c:pt idx="292">
                  <c:v>37362.3125</c:v>
                </c:pt>
                <c:pt idx="293">
                  <c:v>37392.75</c:v>
                </c:pt>
                <c:pt idx="294">
                  <c:v>37423.1875</c:v>
                </c:pt>
                <c:pt idx="295">
                  <c:v>37453.625</c:v>
                </c:pt>
                <c:pt idx="296">
                  <c:v>37484.0625</c:v>
                </c:pt>
                <c:pt idx="297">
                  <c:v>37514.5</c:v>
                </c:pt>
                <c:pt idx="298">
                  <c:v>37544.9375</c:v>
                </c:pt>
                <c:pt idx="299">
                  <c:v>37575.375</c:v>
                </c:pt>
                <c:pt idx="300">
                  <c:v>37605.8125</c:v>
                </c:pt>
                <c:pt idx="301">
                  <c:v>37636.25</c:v>
                </c:pt>
                <c:pt idx="302">
                  <c:v>37666.6875</c:v>
                </c:pt>
                <c:pt idx="303">
                  <c:v>37697.125</c:v>
                </c:pt>
                <c:pt idx="304">
                  <c:v>37727.5625</c:v>
                </c:pt>
                <c:pt idx="305">
                  <c:v>37758</c:v>
                </c:pt>
                <c:pt idx="306">
                  <c:v>37788.4375</c:v>
                </c:pt>
                <c:pt idx="307">
                  <c:v>37818.875</c:v>
                </c:pt>
                <c:pt idx="308">
                  <c:v>37849.3125</c:v>
                </c:pt>
                <c:pt idx="309">
                  <c:v>37879.75</c:v>
                </c:pt>
                <c:pt idx="310">
                  <c:v>37910.1875</c:v>
                </c:pt>
                <c:pt idx="311">
                  <c:v>37940.625</c:v>
                </c:pt>
                <c:pt idx="312">
                  <c:v>37971.0625</c:v>
                </c:pt>
                <c:pt idx="313">
                  <c:v>38001.5</c:v>
                </c:pt>
                <c:pt idx="314">
                  <c:v>38031.9375</c:v>
                </c:pt>
                <c:pt idx="315">
                  <c:v>38062.375</c:v>
                </c:pt>
                <c:pt idx="316">
                  <c:v>38092.8125</c:v>
                </c:pt>
                <c:pt idx="317">
                  <c:v>38123.25</c:v>
                </c:pt>
                <c:pt idx="318">
                  <c:v>38153.6875</c:v>
                </c:pt>
                <c:pt idx="319">
                  <c:v>38184.125</c:v>
                </c:pt>
                <c:pt idx="320">
                  <c:v>38214.5625</c:v>
                </c:pt>
                <c:pt idx="321">
                  <c:v>38245</c:v>
                </c:pt>
                <c:pt idx="322">
                  <c:v>38275.4375</c:v>
                </c:pt>
                <c:pt idx="323">
                  <c:v>38305.875</c:v>
                </c:pt>
                <c:pt idx="324">
                  <c:v>38336.3125</c:v>
                </c:pt>
                <c:pt idx="325">
                  <c:v>38366.75</c:v>
                </c:pt>
                <c:pt idx="326">
                  <c:v>38397.1875</c:v>
                </c:pt>
                <c:pt idx="327">
                  <c:v>38427.625</c:v>
                </c:pt>
                <c:pt idx="328">
                  <c:v>38458.0625</c:v>
                </c:pt>
                <c:pt idx="329">
                  <c:v>38488.5</c:v>
                </c:pt>
                <c:pt idx="330">
                  <c:v>38518.9375</c:v>
                </c:pt>
                <c:pt idx="331">
                  <c:v>38549.375</c:v>
                </c:pt>
                <c:pt idx="332">
                  <c:v>38579.8125</c:v>
                </c:pt>
                <c:pt idx="333">
                  <c:v>38610.25</c:v>
                </c:pt>
                <c:pt idx="334">
                  <c:v>38640.6875</c:v>
                </c:pt>
                <c:pt idx="335">
                  <c:v>38671.125</c:v>
                </c:pt>
                <c:pt idx="336">
                  <c:v>38701.5625</c:v>
                </c:pt>
                <c:pt idx="337">
                  <c:v>38732</c:v>
                </c:pt>
                <c:pt idx="338">
                  <c:v>38762.4375</c:v>
                </c:pt>
                <c:pt idx="339">
                  <c:v>38792.875</c:v>
                </c:pt>
                <c:pt idx="340">
                  <c:v>38823.3125</c:v>
                </c:pt>
                <c:pt idx="341">
                  <c:v>38853.75</c:v>
                </c:pt>
                <c:pt idx="342">
                  <c:v>38884.1875</c:v>
                </c:pt>
                <c:pt idx="343">
                  <c:v>38914.625</c:v>
                </c:pt>
                <c:pt idx="344">
                  <c:v>38945.0625</c:v>
                </c:pt>
                <c:pt idx="345">
                  <c:v>38975.5</c:v>
                </c:pt>
                <c:pt idx="346">
                  <c:v>39005.9375</c:v>
                </c:pt>
                <c:pt idx="347">
                  <c:v>39036.375</c:v>
                </c:pt>
                <c:pt idx="348">
                  <c:v>39066.8125</c:v>
                </c:pt>
                <c:pt idx="349">
                  <c:v>39097.25</c:v>
                </c:pt>
                <c:pt idx="350">
                  <c:v>39127.6875</c:v>
                </c:pt>
                <c:pt idx="351">
                  <c:v>39158.125</c:v>
                </c:pt>
                <c:pt idx="352">
                  <c:v>39188.5625</c:v>
                </c:pt>
                <c:pt idx="353">
                  <c:v>39219</c:v>
                </c:pt>
                <c:pt idx="354">
                  <c:v>39249.4375</c:v>
                </c:pt>
                <c:pt idx="355">
                  <c:v>39279.875</c:v>
                </c:pt>
                <c:pt idx="356">
                  <c:v>39310.3125</c:v>
                </c:pt>
                <c:pt idx="357">
                  <c:v>39340.75</c:v>
                </c:pt>
                <c:pt idx="358">
                  <c:v>39371.1875</c:v>
                </c:pt>
                <c:pt idx="359">
                  <c:v>39401.625</c:v>
                </c:pt>
                <c:pt idx="360">
                  <c:v>39432.0625</c:v>
                </c:pt>
                <c:pt idx="361">
                  <c:v>39462.5</c:v>
                </c:pt>
                <c:pt idx="362">
                  <c:v>39492.9375</c:v>
                </c:pt>
                <c:pt idx="363">
                  <c:v>39523.375</c:v>
                </c:pt>
                <c:pt idx="364">
                  <c:v>39553.8125</c:v>
                </c:pt>
                <c:pt idx="365">
                  <c:v>39584.25</c:v>
                </c:pt>
                <c:pt idx="366">
                  <c:v>39614.6875</c:v>
                </c:pt>
                <c:pt idx="367">
                  <c:v>39645.125</c:v>
                </c:pt>
                <c:pt idx="368">
                  <c:v>39675.5625</c:v>
                </c:pt>
                <c:pt idx="369">
                  <c:v>39706</c:v>
                </c:pt>
                <c:pt idx="370">
                  <c:v>39736.4375</c:v>
                </c:pt>
                <c:pt idx="371">
                  <c:v>39766.875</c:v>
                </c:pt>
                <c:pt idx="372">
                  <c:v>39797.3125</c:v>
                </c:pt>
                <c:pt idx="373">
                  <c:v>39827.75</c:v>
                </c:pt>
                <c:pt idx="374">
                  <c:v>39858.1875</c:v>
                </c:pt>
                <c:pt idx="375">
                  <c:v>39888.625</c:v>
                </c:pt>
                <c:pt idx="376">
                  <c:v>39919.0625</c:v>
                </c:pt>
                <c:pt idx="377">
                  <c:v>39949.5</c:v>
                </c:pt>
                <c:pt idx="378">
                  <c:v>39979.9375</c:v>
                </c:pt>
                <c:pt idx="379">
                  <c:v>40010.375</c:v>
                </c:pt>
                <c:pt idx="380">
                  <c:v>40040.8125</c:v>
                </c:pt>
                <c:pt idx="381">
                  <c:v>40071.25</c:v>
                </c:pt>
                <c:pt idx="382">
                  <c:v>40101.6875</c:v>
                </c:pt>
                <c:pt idx="383">
                  <c:v>40132.125</c:v>
                </c:pt>
                <c:pt idx="384">
                  <c:v>40162.5625</c:v>
                </c:pt>
                <c:pt idx="385">
                  <c:v>40193</c:v>
                </c:pt>
                <c:pt idx="386">
                  <c:v>40223.4375</c:v>
                </c:pt>
                <c:pt idx="387">
                  <c:v>40253.875</c:v>
                </c:pt>
                <c:pt idx="388">
                  <c:v>40284.3125</c:v>
                </c:pt>
                <c:pt idx="389">
                  <c:v>40314.75</c:v>
                </c:pt>
                <c:pt idx="390">
                  <c:v>40345.1875</c:v>
                </c:pt>
                <c:pt idx="391">
                  <c:v>40375.625</c:v>
                </c:pt>
                <c:pt idx="392">
                  <c:v>40406.0625</c:v>
                </c:pt>
                <c:pt idx="393">
                  <c:v>40436.5</c:v>
                </c:pt>
                <c:pt idx="394">
                  <c:v>40466.9375</c:v>
                </c:pt>
                <c:pt idx="395">
                  <c:v>40497.375</c:v>
                </c:pt>
                <c:pt idx="396">
                  <c:v>40527.8125</c:v>
                </c:pt>
                <c:pt idx="397">
                  <c:v>40558.25</c:v>
                </c:pt>
                <c:pt idx="398">
                  <c:v>40588.6875</c:v>
                </c:pt>
                <c:pt idx="399">
                  <c:v>40619.125</c:v>
                </c:pt>
                <c:pt idx="400">
                  <c:v>40649.5625</c:v>
                </c:pt>
                <c:pt idx="401">
                  <c:v>40680</c:v>
                </c:pt>
                <c:pt idx="402">
                  <c:v>40710.4375</c:v>
                </c:pt>
                <c:pt idx="403">
                  <c:v>40740.875</c:v>
                </c:pt>
                <c:pt idx="404">
                  <c:v>40771.3125</c:v>
                </c:pt>
                <c:pt idx="405">
                  <c:v>40801.75</c:v>
                </c:pt>
                <c:pt idx="406">
                  <c:v>40832.1875</c:v>
                </c:pt>
                <c:pt idx="407">
                  <c:v>40862.625</c:v>
                </c:pt>
                <c:pt idx="408">
                  <c:v>40893.0625</c:v>
                </c:pt>
                <c:pt idx="409">
                  <c:v>40923.5</c:v>
                </c:pt>
                <c:pt idx="410">
                  <c:v>40953.9375</c:v>
                </c:pt>
                <c:pt idx="411">
                  <c:v>40984.375</c:v>
                </c:pt>
                <c:pt idx="412">
                  <c:v>41014.8125</c:v>
                </c:pt>
                <c:pt idx="413">
                  <c:v>41045.25</c:v>
                </c:pt>
                <c:pt idx="414">
                  <c:v>41075.6875</c:v>
                </c:pt>
                <c:pt idx="415">
                  <c:v>41106.125</c:v>
                </c:pt>
                <c:pt idx="416">
                  <c:v>41136.5625</c:v>
                </c:pt>
                <c:pt idx="417">
                  <c:v>41167</c:v>
                </c:pt>
                <c:pt idx="418">
                  <c:v>41197.4375</c:v>
                </c:pt>
                <c:pt idx="419">
                  <c:v>41227.875</c:v>
                </c:pt>
                <c:pt idx="420">
                  <c:v>41258.3125</c:v>
                </c:pt>
              </c:numCache>
            </c:numRef>
          </c:cat>
          <c:val>
            <c:numRef>
              <c:f>'Slide BM'!$AK$3:$AK$423</c:f>
              <c:numCache>
                <c:formatCode>0.000</c:formatCode>
                <c:ptCount val="421"/>
                <c:pt idx="0" formatCode="General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0.95477007391202695</c:v>
                </c:pt>
                <c:pt idx="47">
                  <c:v>0.95477007391202695</c:v>
                </c:pt>
                <c:pt idx="48">
                  <c:v>0.95477007391202695</c:v>
                </c:pt>
                <c:pt idx="49">
                  <c:v>0.95477007391202695</c:v>
                </c:pt>
                <c:pt idx="50">
                  <c:v>0.95477007391202695</c:v>
                </c:pt>
                <c:pt idx="51">
                  <c:v>0.95477007391202695</c:v>
                </c:pt>
                <c:pt idx="52">
                  <c:v>0.95477007391202695</c:v>
                </c:pt>
                <c:pt idx="53">
                  <c:v>0.95477007391202695</c:v>
                </c:pt>
                <c:pt idx="54">
                  <c:v>0.95477007391202695</c:v>
                </c:pt>
                <c:pt idx="55">
                  <c:v>1.01077005100684</c:v>
                </c:pt>
                <c:pt idx="56">
                  <c:v>1.0787288787448901</c:v>
                </c:pt>
                <c:pt idx="57">
                  <c:v>1.083037896458265</c:v>
                </c:pt>
                <c:pt idx="58">
                  <c:v>1.0902024906451644</c:v>
                </c:pt>
                <c:pt idx="59">
                  <c:v>1.0943991970485576</c:v>
                </c:pt>
                <c:pt idx="60">
                  <c:v>1.0814001410251242</c:v>
                </c:pt>
                <c:pt idx="61">
                  <c:v>1.0814001410251242</c:v>
                </c:pt>
                <c:pt idx="62">
                  <c:v>1.0814001410251242</c:v>
                </c:pt>
                <c:pt idx="63">
                  <c:v>1.0814001410251242</c:v>
                </c:pt>
                <c:pt idx="64">
                  <c:v>1.0814001410251242</c:v>
                </c:pt>
                <c:pt idx="65">
                  <c:v>1.0814001410251242</c:v>
                </c:pt>
                <c:pt idx="66">
                  <c:v>1.0814001410251242</c:v>
                </c:pt>
                <c:pt idx="67">
                  <c:v>1.0814001410251242</c:v>
                </c:pt>
                <c:pt idx="68">
                  <c:v>1.0814001410251242</c:v>
                </c:pt>
                <c:pt idx="69">
                  <c:v>1.0814001410251242</c:v>
                </c:pt>
                <c:pt idx="70">
                  <c:v>1.0814001410251242</c:v>
                </c:pt>
                <c:pt idx="71">
                  <c:v>1.0814001410251242</c:v>
                </c:pt>
                <c:pt idx="72">
                  <c:v>1.0814001410251242</c:v>
                </c:pt>
                <c:pt idx="73">
                  <c:v>1.0814001410251242</c:v>
                </c:pt>
                <c:pt idx="74">
                  <c:v>1.0814001410251242</c:v>
                </c:pt>
                <c:pt idx="75">
                  <c:v>1.0814001410251242</c:v>
                </c:pt>
                <c:pt idx="76">
                  <c:v>1.0814001410251242</c:v>
                </c:pt>
                <c:pt idx="77">
                  <c:v>1.0814001410251242</c:v>
                </c:pt>
                <c:pt idx="78">
                  <c:v>1.0814001410251242</c:v>
                </c:pt>
                <c:pt idx="79">
                  <c:v>1.0460631064185424</c:v>
                </c:pt>
                <c:pt idx="80">
                  <c:v>1.027053824084313</c:v>
                </c:pt>
                <c:pt idx="81">
                  <c:v>0.99382868460569751</c:v>
                </c:pt>
                <c:pt idx="82">
                  <c:v>0.98587793663484347</c:v>
                </c:pt>
                <c:pt idx="83">
                  <c:v>0.97609685533936186</c:v>
                </c:pt>
                <c:pt idx="84">
                  <c:v>0.97609685533936186</c:v>
                </c:pt>
                <c:pt idx="85">
                  <c:v>0.97609685533936186</c:v>
                </c:pt>
                <c:pt idx="86">
                  <c:v>0.97609685533936186</c:v>
                </c:pt>
                <c:pt idx="87">
                  <c:v>0.97609685533936186</c:v>
                </c:pt>
                <c:pt idx="88">
                  <c:v>0.97609685533936186</c:v>
                </c:pt>
                <c:pt idx="89">
                  <c:v>0.97609685533936186</c:v>
                </c:pt>
                <c:pt idx="90">
                  <c:v>0.97609685533936186</c:v>
                </c:pt>
                <c:pt idx="91">
                  <c:v>0.97609685533936186</c:v>
                </c:pt>
                <c:pt idx="92">
                  <c:v>0.97609685533936186</c:v>
                </c:pt>
                <c:pt idx="93">
                  <c:v>0.97872586449371801</c:v>
                </c:pt>
                <c:pt idx="94">
                  <c:v>0.98277150695406601</c:v>
                </c:pt>
                <c:pt idx="95">
                  <c:v>0.9932916136215344</c:v>
                </c:pt>
                <c:pt idx="96">
                  <c:v>1.0035617524893066</c:v>
                </c:pt>
                <c:pt idx="97">
                  <c:v>1.0121179951028267</c:v>
                </c:pt>
                <c:pt idx="98">
                  <c:v>1.0190323307746201</c:v>
                </c:pt>
                <c:pt idx="99">
                  <c:v>1.0424179580189454</c:v>
                </c:pt>
                <c:pt idx="100">
                  <c:v>1.0872821914581672</c:v>
                </c:pt>
                <c:pt idx="101">
                  <c:v>1.0872821914581672</c:v>
                </c:pt>
                <c:pt idx="102">
                  <c:v>1.1113317445402036</c:v>
                </c:pt>
                <c:pt idx="103">
                  <c:v>1.1412461689229232</c:v>
                </c:pt>
                <c:pt idx="104">
                  <c:v>1.1626145489677477</c:v>
                </c:pt>
                <c:pt idx="105">
                  <c:v>1.1626145489677477</c:v>
                </c:pt>
                <c:pt idx="106">
                  <c:v>1.1626145489677477</c:v>
                </c:pt>
                <c:pt idx="107">
                  <c:v>1.1626145489677477</c:v>
                </c:pt>
                <c:pt idx="108">
                  <c:v>1.1626145489677477</c:v>
                </c:pt>
                <c:pt idx="109">
                  <c:v>1.1626145489677477</c:v>
                </c:pt>
                <c:pt idx="110">
                  <c:v>1.1626145489677477</c:v>
                </c:pt>
                <c:pt idx="111">
                  <c:v>1.1626145489677477</c:v>
                </c:pt>
                <c:pt idx="112">
                  <c:v>1.1626145489677477</c:v>
                </c:pt>
                <c:pt idx="113">
                  <c:v>1.1626145489677477</c:v>
                </c:pt>
                <c:pt idx="114">
                  <c:v>1.1626145489677477</c:v>
                </c:pt>
                <c:pt idx="115">
                  <c:v>1.1626145489677477</c:v>
                </c:pt>
                <c:pt idx="116">
                  <c:v>1.1626145489677477</c:v>
                </c:pt>
                <c:pt idx="117">
                  <c:v>1.152110060592199</c:v>
                </c:pt>
                <c:pt idx="118">
                  <c:v>1.1508387706570267</c:v>
                </c:pt>
                <c:pt idx="119">
                  <c:v>1.1420869222912364</c:v>
                </c:pt>
                <c:pt idx="120">
                  <c:v>1.1420869222912364</c:v>
                </c:pt>
                <c:pt idx="121">
                  <c:v>1.1420869222912364</c:v>
                </c:pt>
                <c:pt idx="122">
                  <c:v>1.1420869222912364</c:v>
                </c:pt>
                <c:pt idx="123">
                  <c:v>1.1420869222912364</c:v>
                </c:pt>
                <c:pt idx="124">
                  <c:v>1.1420869222912364</c:v>
                </c:pt>
                <c:pt idx="125">
                  <c:v>1.1420869222912364</c:v>
                </c:pt>
                <c:pt idx="126">
                  <c:v>1.1420869222912364</c:v>
                </c:pt>
                <c:pt idx="127">
                  <c:v>1.1420869222912364</c:v>
                </c:pt>
                <c:pt idx="128">
                  <c:v>1.1420869222912364</c:v>
                </c:pt>
                <c:pt idx="129">
                  <c:v>1.1420869222912364</c:v>
                </c:pt>
                <c:pt idx="130">
                  <c:v>1.1420869222912364</c:v>
                </c:pt>
                <c:pt idx="131">
                  <c:v>1.1420869222912364</c:v>
                </c:pt>
                <c:pt idx="132">
                  <c:v>1.1420869222912364</c:v>
                </c:pt>
                <c:pt idx="133">
                  <c:v>1.1420869222912364</c:v>
                </c:pt>
                <c:pt idx="134">
                  <c:v>1.1420869222912364</c:v>
                </c:pt>
                <c:pt idx="135">
                  <c:v>1.1420869222912364</c:v>
                </c:pt>
                <c:pt idx="136">
                  <c:v>1.1420869222912364</c:v>
                </c:pt>
                <c:pt idx="137">
                  <c:v>1.1420869222912364</c:v>
                </c:pt>
                <c:pt idx="138">
                  <c:v>1.1420869222912364</c:v>
                </c:pt>
                <c:pt idx="139">
                  <c:v>1.1420869222912364</c:v>
                </c:pt>
                <c:pt idx="140">
                  <c:v>1.1420869222912364</c:v>
                </c:pt>
                <c:pt idx="141">
                  <c:v>1.1420869222912364</c:v>
                </c:pt>
                <c:pt idx="142">
                  <c:v>1.1420869222912364</c:v>
                </c:pt>
                <c:pt idx="143">
                  <c:v>1.1420869222912364</c:v>
                </c:pt>
                <c:pt idx="144">
                  <c:v>1.1420869222912364</c:v>
                </c:pt>
                <c:pt idx="145">
                  <c:v>1.1420869222912364</c:v>
                </c:pt>
                <c:pt idx="146">
                  <c:v>1.1420869222912364</c:v>
                </c:pt>
                <c:pt idx="147">
                  <c:v>1.1420869222912364</c:v>
                </c:pt>
                <c:pt idx="148">
                  <c:v>1.1420869222912364</c:v>
                </c:pt>
                <c:pt idx="149">
                  <c:v>1.1420869222912364</c:v>
                </c:pt>
                <c:pt idx="150">
                  <c:v>1.1420869222912364</c:v>
                </c:pt>
                <c:pt idx="151">
                  <c:v>1.1420869222912364</c:v>
                </c:pt>
                <c:pt idx="152">
                  <c:v>1.1420869222912364</c:v>
                </c:pt>
                <c:pt idx="153">
                  <c:v>1.1420869222912364</c:v>
                </c:pt>
                <c:pt idx="154">
                  <c:v>1.1420869222912364</c:v>
                </c:pt>
                <c:pt idx="155">
                  <c:v>1.1311013540422852</c:v>
                </c:pt>
                <c:pt idx="156">
                  <c:v>1.1219484812766485</c:v>
                </c:pt>
                <c:pt idx="157">
                  <c:v>1.1219484812766485</c:v>
                </c:pt>
                <c:pt idx="158">
                  <c:v>1.1220349481069227</c:v>
                </c:pt>
                <c:pt idx="159">
                  <c:v>1.1126248572276574</c:v>
                </c:pt>
                <c:pt idx="160">
                  <c:v>1.1126248572276574</c:v>
                </c:pt>
                <c:pt idx="161">
                  <c:v>1.1126248572276574</c:v>
                </c:pt>
                <c:pt idx="162">
                  <c:v>1.1126248572276574</c:v>
                </c:pt>
                <c:pt idx="163">
                  <c:v>1.1050072143037226</c:v>
                </c:pt>
                <c:pt idx="164">
                  <c:v>1.1010054709195081</c:v>
                </c:pt>
                <c:pt idx="165">
                  <c:v>1.1033414576632004</c:v>
                </c:pt>
                <c:pt idx="166">
                  <c:v>1.097569544443231</c:v>
                </c:pt>
                <c:pt idx="167">
                  <c:v>1.0864628130392022</c:v>
                </c:pt>
                <c:pt idx="168">
                  <c:v>1.0704590256239597</c:v>
                </c:pt>
                <c:pt idx="169">
                  <c:v>1.0704590256239597</c:v>
                </c:pt>
                <c:pt idx="170">
                  <c:v>1.0704590256239597</c:v>
                </c:pt>
                <c:pt idx="171">
                  <c:v>1.0704590256239597</c:v>
                </c:pt>
                <c:pt idx="172">
                  <c:v>1.0729151977146263</c:v>
                </c:pt>
                <c:pt idx="173">
                  <c:v>1.0729151977146263</c:v>
                </c:pt>
                <c:pt idx="174">
                  <c:v>1.0729151977146263</c:v>
                </c:pt>
                <c:pt idx="175">
                  <c:v>1.0672554389738989</c:v>
                </c:pt>
                <c:pt idx="176">
                  <c:v>1.0530543791831259</c:v>
                </c:pt>
                <c:pt idx="177">
                  <c:v>1.0530543791831259</c:v>
                </c:pt>
                <c:pt idx="178">
                  <c:v>1.0530543791831259</c:v>
                </c:pt>
                <c:pt idx="179">
                  <c:v>1.0625090372048986</c:v>
                </c:pt>
                <c:pt idx="180">
                  <c:v>1.0855463220468051</c:v>
                </c:pt>
                <c:pt idx="181">
                  <c:v>1.0855463220468051</c:v>
                </c:pt>
                <c:pt idx="182">
                  <c:v>1.1250121515148555</c:v>
                </c:pt>
                <c:pt idx="183">
                  <c:v>1.1494634653369999</c:v>
                </c:pt>
                <c:pt idx="184">
                  <c:v>1.1593087768894452</c:v>
                </c:pt>
                <c:pt idx="185">
                  <c:v>1.1659334643402555</c:v>
                </c:pt>
                <c:pt idx="186">
                  <c:v>1.1616042530898514</c:v>
                </c:pt>
                <c:pt idx="187">
                  <c:v>1.16796685610121</c:v>
                </c:pt>
                <c:pt idx="188">
                  <c:v>1.1554975289603926</c:v>
                </c:pt>
                <c:pt idx="189">
                  <c:v>1.1599416566710907</c:v>
                </c:pt>
                <c:pt idx="190">
                  <c:v>1.1792211430262987</c:v>
                </c:pt>
                <c:pt idx="191">
                  <c:v>1.1836139612603285</c:v>
                </c:pt>
                <c:pt idx="192">
                  <c:v>1.1928645514134109</c:v>
                </c:pt>
                <c:pt idx="193">
                  <c:v>1.190525650771348</c:v>
                </c:pt>
                <c:pt idx="194">
                  <c:v>1.191414114976038</c:v>
                </c:pt>
                <c:pt idx="195">
                  <c:v>1.191414114976038</c:v>
                </c:pt>
                <c:pt idx="196">
                  <c:v>1.1927330550803876</c:v>
                </c:pt>
                <c:pt idx="197">
                  <c:v>1.1963596503160663</c:v>
                </c:pt>
                <c:pt idx="198">
                  <c:v>1.1931605844354498</c:v>
                </c:pt>
                <c:pt idx="199">
                  <c:v>1.191544354308494</c:v>
                </c:pt>
                <c:pt idx="200">
                  <c:v>1.1870419100440037</c:v>
                </c:pt>
                <c:pt idx="201">
                  <c:v>1.1821383509656693</c:v>
                </c:pt>
                <c:pt idx="202">
                  <c:v>1.1807102885829928</c:v>
                </c:pt>
                <c:pt idx="203">
                  <c:v>1.1807102885829928</c:v>
                </c:pt>
                <c:pt idx="204">
                  <c:v>1.1807102885829928</c:v>
                </c:pt>
                <c:pt idx="205">
                  <c:v>1.1807102885829928</c:v>
                </c:pt>
                <c:pt idx="206">
                  <c:v>1.1853818283585589</c:v>
                </c:pt>
                <c:pt idx="207">
                  <c:v>1.189021347635999</c:v>
                </c:pt>
                <c:pt idx="208">
                  <c:v>1.1856438926299107</c:v>
                </c:pt>
                <c:pt idx="209">
                  <c:v>1.1841297721984843</c:v>
                </c:pt>
                <c:pt idx="210">
                  <c:v>1.1859101383015054</c:v>
                </c:pt>
                <c:pt idx="211">
                  <c:v>1.1883858477384537</c:v>
                </c:pt>
                <c:pt idx="212">
                  <c:v>1.201994224635915</c:v>
                </c:pt>
                <c:pt idx="213">
                  <c:v>1.2127392602918359</c:v>
                </c:pt>
                <c:pt idx="214">
                  <c:v>1.2127392602918359</c:v>
                </c:pt>
                <c:pt idx="215">
                  <c:v>1.2127392602918359</c:v>
                </c:pt>
                <c:pt idx="216">
                  <c:v>1.2127392602918359</c:v>
                </c:pt>
                <c:pt idx="217">
                  <c:v>1.2127392602918359</c:v>
                </c:pt>
                <c:pt idx="218">
                  <c:v>1.2127392602918359</c:v>
                </c:pt>
                <c:pt idx="219">
                  <c:v>1.2073113974855783</c:v>
                </c:pt>
                <c:pt idx="220">
                  <c:v>1.1992534718863135</c:v>
                </c:pt>
                <c:pt idx="221">
                  <c:v>1.1929502729069985</c:v>
                </c:pt>
                <c:pt idx="222">
                  <c:v>1.1844073632902274</c:v>
                </c:pt>
                <c:pt idx="223">
                  <c:v>1.1794169276663655</c:v>
                </c:pt>
                <c:pt idx="224">
                  <c:v>1.1576944483039029</c:v>
                </c:pt>
                <c:pt idx="225">
                  <c:v>1.1474042388279337</c:v>
                </c:pt>
                <c:pt idx="226">
                  <c:v>1.1354600415016955</c:v>
                </c:pt>
                <c:pt idx="227">
                  <c:v>1.1174526986774656</c:v>
                </c:pt>
                <c:pt idx="228">
                  <c:v>1.1045678786104454</c:v>
                </c:pt>
                <c:pt idx="229">
                  <c:v>1.088152671799546</c:v>
                </c:pt>
                <c:pt idx="230">
                  <c:v>1.0788980430266937</c:v>
                </c:pt>
                <c:pt idx="231">
                  <c:v>1.0595827619490483</c:v>
                </c:pt>
                <c:pt idx="232">
                  <c:v>1.0520890916285663</c:v>
                </c:pt>
                <c:pt idx="233">
                  <c:v>1.0377630888322742</c:v>
                </c:pt>
                <c:pt idx="234">
                  <c:v>1.0135937498157084</c:v>
                </c:pt>
                <c:pt idx="235">
                  <c:v>0.99108580915843436</c:v>
                </c:pt>
                <c:pt idx="236">
                  <c:v>0.98133545669702837</c:v>
                </c:pt>
                <c:pt idx="237">
                  <c:v>0.9698365850959223</c:v>
                </c:pt>
                <c:pt idx="238">
                  <c:v>0.95466330032353031</c:v>
                </c:pt>
                <c:pt idx="239">
                  <c:v>0.954152844749106</c:v>
                </c:pt>
                <c:pt idx="240">
                  <c:v>0.95346513509068087</c:v>
                </c:pt>
                <c:pt idx="241">
                  <c:v>0.95905212062071188</c:v>
                </c:pt>
                <c:pt idx="242">
                  <c:v>0.95117307511273064</c:v>
                </c:pt>
                <c:pt idx="243">
                  <c:v>0.939347074760574</c:v>
                </c:pt>
                <c:pt idx="244">
                  <c:v>0.93767413769908814</c:v>
                </c:pt>
                <c:pt idx="245">
                  <c:v>0.93075873342178239</c:v>
                </c:pt>
                <c:pt idx="246">
                  <c:v>0.93111113816703917</c:v>
                </c:pt>
                <c:pt idx="247">
                  <c:v>0.92667076197375753</c:v>
                </c:pt>
                <c:pt idx="248">
                  <c:v>0.92670167474056953</c:v>
                </c:pt>
                <c:pt idx="249">
                  <c:v>0.93297409664269038</c:v>
                </c:pt>
                <c:pt idx="250">
                  <c:v>0.92406508075076454</c:v>
                </c:pt>
                <c:pt idx="251">
                  <c:v>0.92117288960065435</c:v>
                </c:pt>
                <c:pt idx="252">
                  <c:v>0.90909998101392464</c:v>
                </c:pt>
                <c:pt idx="253">
                  <c:v>0.89557792040001316</c:v>
                </c:pt>
                <c:pt idx="254">
                  <c:v>0.87978536782757366</c:v>
                </c:pt>
                <c:pt idx="255">
                  <c:v>0.87978536782757366</c:v>
                </c:pt>
                <c:pt idx="256">
                  <c:v>0.87978536782757366</c:v>
                </c:pt>
                <c:pt idx="257">
                  <c:v>0.88722082982327033</c:v>
                </c:pt>
                <c:pt idx="258">
                  <c:v>0.89977127977870286</c:v>
                </c:pt>
                <c:pt idx="259">
                  <c:v>0.91554557360896882</c:v>
                </c:pt>
                <c:pt idx="260">
                  <c:v>0.9330481959469803</c:v>
                </c:pt>
                <c:pt idx="261">
                  <c:v>0.9330481959469803</c:v>
                </c:pt>
                <c:pt idx="262">
                  <c:v>0.9330481959469803</c:v>
                </c:pt>
                <c:pt idx="263">
                  <c:v>0.9330481959469803</c:v>
                </c:pt>
                <c:pt idx="264">
                  <c:v>0.9330481959469803</c:v>
                </c:pt>
                <c:pt idx="265">
                  <c:v>0.9330481959469803</c:v>
                </c:pt>
                <c:pt idx="266">
                  <c:v>0.9330481959469803</c:v>
                </c:pt>
                <c:pt idx="267">
                  <c:v>0.9330481959469803</c:v>
                </c:pt>
                <c:pt idx="268">
                  <c:v>0.9303740823693526</c:v>
                </c:pt>
                <c:pt idx="269">
                  <c:v>0.9303740823693526</c:v>
                </c:pt>
                <c:pt idx="270">
                  <c:v>0.92949667984217665</c:v>
                </c:pt>
                <c:pt idx="271">
                  <c:v>0.91969798823796933</c:v>
                </c:pt>
                <c:pt idx="272">
                  <c:v>0.91310915265328552</c:v>
                </c:pt>
                <c:pt idx="273">
                  <c:v>0.91310915265328552</c:v>
                </c:pt>
                <c:pt idx="274">
                  <c:v>0.90355254592630874</c:v>
                </c:pt>
                <c:pt idx="275">
                  <c:v>0.90355254592630874</c:v>
                </c:pt>
                <c:pt idx="276">
                  <c:v>0.90355254592630874</c:v>
                </c:pt>
                <c:pt idx="277">
                  <c:v>0.90355254592630874</c:v>
                </c:pt>
                <c:pt idx="278">
                  <c:v>0.90437569628954106</c:v>
                </c:pt>
                <c:pt idx="279">
                  <c:v>0.90922024172667448</c:v>
                </c:pt>
                <c:pt idx="280">
                  <c:v>0.92931094629548894</c:v>
                </c:pt>
                <c:pt idx="281">
                  <c:v>0.93910562681908238</c:v>
                </c:pt>
                <c:pt idx="282">
                  <c:v>0.94432645113051283</c:v>
                </c:pt>
                <c:pt idx="283">
                  <c:v>0.94912003520726806</c:v>
                </c:pt>
                <c:pt idx="284">
                  <c:v>0.95814568028097935</c:v>
                </c:pt>
                <c:pt idx="285">
                  <c:v>0.97058912725697477</c:v>
                </c:pt>
                <c:pt idx="286">
                  <c:v>0.97608776544582287</c:v>
                </c:pt>
                <c:pt idx="287">
                  <c:v>0.99222562508676082</c:v>
                </c:pt>
                <c:pt idx="288">
                  <c:v>1.0215593898779156</c:v>
                </c:pt>
                <c:pt idx="289">
                  <c:v>1.0215593898779156</c:v>
                </c:pt>
                <c:pt idx="290">
                  <c:v>1.0215593898779156</c:v>
                </c:pt>
                <c:pt idx="291">
                  <c:v>1.0215593898779156</c:v>
                </c:pt>
                <c:pt idx="292">
                  <c:v>1.0330152326128732</c:v>
                </c:pt>
                <c:pt idx="293">
                  <c:v>1.0377816407331186</c:v>
                </c:pt>
                <c:pt idx="294">
                  <c:v>1.0323625788889821</c:v>
                </c:pt>
                <c:pt idx="295">
                  <c:v>1.0500774630306631</c:v>
                </c:pt>
                <c:pt idx="296">
                  <c:v>1.0842874140383969</c:v>
                </c:pt>
                <c:pt idx="297">
                  <c:v>1.1046272256239091</c:v>
                </c:pt>
                <c:pt idx="298">
                  <c:v>1.1046272256239091</c:v>
                </c:pt>
                <c:pt idx="299">
                  <c:v>1.1161840690624489</c:v>
                </c:pt>
                <c:pt idx="300">
                  <c:v>1.1422805697958824</c:v>
                </c:pt>
                <c:pt idx="301">
                  <c:v>1.1409182891881404</c:v>
                </c:pt>
                <c:pt idx="302">
                  <c:v>1.1332571006039966</c:v>
                </c:pt>
                <c:pt idx="303">
                  <c:v>1.1463761092753797</c:v>
                </c:pt>
                <c:pt idx="304">
                  <c:v>1.172397095309887</c:v>
                </c:pt>
                <c:pt idx="305">
                  <c:v>1.1967246958851707</c:v>
                </c:pt>
                <c:pt idx="306">
                  <c:v>1.2133208930669892</c:v>
                </c:pt>
                <c:pt idx="307">
                  <c:v>1.2505511575562105</c:v>
                </c:pt>
                <c:pt idx="308">
                  <c:v>1.2766537160274702</c:v>
                </c:pt>
                <c:pt idx="309">
                  <c:v>1.2876153010273708</c:v>
                </c:pt>
                <c:pt idx="310">
                  <c:v>1.3094379495679782</c:v>
                </c:pt>
                <c:pt idx="311">
                  <c:v>1.3094379495679782</c:v>
                </c:pt>
                <c:pt idx="312">
                  <c:v>1.3094379495679782</c:v>
                </c:pt>
                <c:pt idx="313">
                  <c:v>1.3094379495679782</c:v>
                </c:pt>
                <c:pt idx="314">
                  <c:v>1.3094379495679782</c:v>
                </c:pt>
                <c:pt idx="315">
                  <c:v>1.3094379495679782</c:v>
                </c:pt>
                <c:pt idx="316">
                  <c:v>1.3047444995691322</c:v>
                </c:pt>
                <c:pt idx="317">
                  <c:v>1.3267519047077831</c:v>
                </c:pt>
                <c:pt idx="318">
                  <c:v>1.3568309774768472</c:v>
                </c:pt>
                <c:pt idx="319">
                  <c:v>1.3812178600252323</c:v>
                </c:pt>
                <c:pt idx="320">
                  <c:v>1.3984617881397405</c:v>
                </c:pt>
                <c:pt idx="321">
                  <c:v>1.4125230887629978</c:v>
                </c:pt>
                <c:pt idx="322">
                  <c:v>1.4125230887629978</c:v>
                </c:pt>
                <c:pt idx="323">
                  <c:v>1.4125230887629978</c:v>
                </c:pt>
                <c:pt idx="324">
                  <c:v>1.4125230887629978</c:v>
                </c:pt>
                <c:pt idx="325">
                  <c:v>1.4125230887629978</c:v>
                </c:pt>
                <c:pt idx="326">
                  <c:v>1.4125230887629978</c:v>
                </c:pt>
                <c:pt idx="327">
                  <c:v>1.4125230887629978</c:v>
                </c:pt>
                <c:pt idx="328">
                  <c:v>1.4125230887629978</c:v>
                </c:pt>
                <c:pt idx="329">
                  <c:v>1.4125230887629978</c:v>
                </c:pt>
                <c:pt idx="330">
                  <c:v>1.4125230887629978</c:v>
                </c:pt>
                <c:pt idx="331">
                  <c:v>1.4525843895098824</c:v>
                </c:pt>
                <c:pt idx="332">
                  <c:v>1.52213537579001</c:v>
                </c:pt>
                <c:pt idx="333">
                  <c:v>1.5882948341014447</c:v>
                </c:pt>
                <c:pt idx="334">
                  <c:v>1.6452259987522964</c:v>
                </c:pt>
                <c:pt idx="335">
                  <c:v>1.7389852051485404</c:v>
                </c:pt>
                <c:pt idx="336">
                  <c:v>1.7389852051485404</c:v>
                </c:pt>
                <c:pt idx="337">
                  <c:v>1.7389852051485404</c:v>
                </c:pt>
                <c:pt idx="338">
                  <c:v>1.7389852051485404</c:v>
                </c:pt>
                <c:pt idx="339">
                  <c:v>1.7389852051485404</c:v>
                </c:pt>
                <c:pt idx="340">
                  <c:v>1.7458193089719014</c:v>
                </c:pt>
                <c:pt idx="341">
                  <c:v>1.7224861127042124</c:v>
                </c:pt>
                <c:pt idx="342">
                  <c:v>1.7226346627750864</c:v>
                </c:pt>
                <c:pt idx="343">
                  <c:v>1.7311332843429368</c:v>
                </c:pt>
                <c:pt idx="344">
                  <c:v>1.7376511302596627</c:v>
                </c:pt>
                <c:pt idx="345">
                  <c:v>1.7562211690251781</c:v>
                </c:pt>
                <c:pt idx="346">
                  <c:v>1.785025046970907</c:v>
                </c:pt>
                <c:pt idx="347">
                  <c:v>1.785025046970907</c:v>
                </c:pt>
                <c:pt idx="348">
                  <c:v>1.785025046970907</c:v>
                </c:pt>
                <c:pt idx="349">
                  <c:v>1.785025046970907</c:v>
                </c:pt>
                <c:pt idx="350">
                  <c:v>1.785025046970907</c:v>
                </c:pt>
                <c:pt idx="351">
                  <c:v>1.785025046970907</c:v>
                </c:pt>
                <c:pt idx="352">
                  <c:v>1.817870780556569</c:v>
                </c:pt>
                <c:pt idx="353">
                  <c:v>1.8626506476763416</c:v>
                </c:pt>
                <c:pt idx="354">
                  <c:v>1.9138828768072123</c:v>
                </c:pt>
                <c:pt idx="355">
                  <c:v>1.9939184106875709</c:v>
                </c:pt>
                <c:pt idx="356">
                  <c:v>2.1012329764609086</c:v>
                </c:pt>
                <c:pt idx="357">
                  <c:v>2.1012329764609086</c:v>
                </c:pt>
                <c:pt idx="358">
                  <c:v>2.1012329764609086</c:v>
                </c:pt>
                <c:pt idx="359">
                  <c:v>2.1012329764609086</c:v>
                </c:pt>
                <c:pt idx="360">
                  <c:v>2.1012329764609086</c:v>
                </c:pt>
                <c:pt idx="361">
                  <c:v>2.1012329764609086</c:v>
                </c:pt>
                <c:pt idx="362">
                  <c:v>2.1012329764609086</c:v>
                </c:pt>
                <c:pt idx="363">
                  <c:v>2.1012329764609086</c:v>
                </c:pt>
                <c:pt idx="364">
                  <c:v>2.1012329764609086</c:v>
                </c:pt>
                <c:pt idx="365">
                  <c:v>2.0345676639894794</c:v>
                </c:pt>
                <c:pt idx="366">
                  <c:v>2.0038953756749769</c:v>
                </c:pt>
                <c:pt idx="367">
                  <c:v>1.9851249560793369</c:v>
                </c:pt>
                <c:pt idx="368">
                  <c:v>1.9870242000962515</c:v>
                </c:pt>
                <c:pt idx="369">
                  <c:v>2.0269044841546808</c:v>
                </c:pt>
                <c:pt idx="370">
                  <c:v>2.0417780980034528</c:v>
                </c:pt>
                <c:pt idx="371">
                  <c:v>2.114559150780337</c:v>
                </c:pt>
                <c:pt idx="372">
                  <c:v>2.1769510231587397</c:v>
                </c:pt>
                <c:pt idx="373">
                  <c:v>2.1769510231587397</c:v>
                </c:pt>
                <c:pt idx="374">
                  <c:v>2.1769510231587397</c:v>
                </c:pt>
                <c:pt idx="375">
                  <c:v>2.1769510231587397</c:v>
                </c:pt>
                <c:pt idx="376">
                  <c:v>2.2072404890252257</c:v>
                </c:pt>
                <c:pt idx="377">
                  <c:v>2.2632693527089334</c:v>
                </c:pt>
                <c:pt idx="378">
                  <c:v>2.3336404270467086</c:v>
                </c:pt>
                <c:pt idx="379">
                  <c:v>2.3980955208579919</c:v>
                </c:pt>
                <c:pt idx="380">
                  <c:v>2.4480520112647701</c:v>
                </c:pt>
                <c:pt idx="381">
                  <c:v>2.5133360517653616</c:v>
                </c:pt>
                <c:pt idx="382">
                  <c:v>2.5538560322407169</c:v>
                </c:pt>
                <c:pt idx="383">
                  <c:v>2.6069132379753874</c:v>
                </c:pt>
                <c:pt idx="384">
                  <c:v>2.6173706037450066</c:v>
                </c:pt>
                <c:pt idx="385">
                  <c:v>2.6723855772729932</c:v>
                </c:pt>
                <c:pt idx="386">
                  <c:v>2.7096919097156791</c:v>
                </c:pt>
                <c:pt idx="387">
                  <c:v>2.7579597831118989</c:v>
                </c:pt>
                <c:pt idx="388">
                  <c:v>2.8312516370158014</c:v>
                </c:pt>
                <c:pt idx="389">
                  <c:v>2.8959856618157187</c:v>
                </c:pt>
                <c:pt idx="390">
                  <c:v>2.9582569361125546</c:v>
                </c:pt>
                <c:pt idx="391">
                  <c:v>3.0218925768844804</c:v>
                </c:pt>
                <c:pt idx="392">
                  <c:v>3.081663480753313</c:v>
                </c:pt>
                <c:pt idx="393">
                  <c:v>3.1428064981630492</c:v>
                </c:pt>
                <c:pt idx="394">
                  <c:v>3.1428064981630492</c:v>
                </c:pt>
                <c:pt idx="395">
                  <c:v>3.1428064981630492</c:v>
                </c:pt>
                <c:pt idx="396">
                  <c:v>3.1428064981630492</c:v>
                </c:pt>
                <c:pt idx="397">
                  <c:v>3.1428064981630492</c:v>
                </c:pt>
                <c:pt idx="398">
                  <c:v>3.1428064981630492</c:v>
                </c:pt>
                <c:pt idx="399">
                  <c:v>3.1428064981630492</c:v>
                </c:pt>
                <c:pt idx="400">
                  <c:v>3.2048668014987878</c:v>
                </c:pt>
                <c:pt idx="401">
                  <c:v>3.2592670670498625</c:v>
                </c:pt>
                <c:pt idx="402">
                  <c:v>3.3292976476896023</c:v>
                </c:pt>
                <c:pt idx="403">
                  <c:v>3.3510910244257643</c:v>
                </c:pt>
                <c:pt idx="404">
                  <c:v>3.3857733885631811</c:v>
                </c:pt>
                <c:pt idx="405">
                  <c:v>3.3459489247430736</c:v>
                </c:pt>
                <c:pt idx="406">
                  <c:v>3.3602429859912526</c:v>
                </c:pt>
                <c:pt idx="407">
                  <c:v>3.3602429859912526</c:v>
                </c:pt>
                <c:pt idx="408">
                  <c:v>3.3602429859912526</c:v>
                </c:pt>
                <c:pt idx="409">
                  <c:v>3.3602429859912526</c:v>
                </c:pt>
                <c:pt idx="410">
                  <c:v>3.3154060547664659</c:v>
                </c:pt>
                <c:pt idx="411">
                  <c:v>3.3046529169609329</c:v>
                </c:pt>
                <c:pt idx="412">
                  <c:v>3.3352389306550849</c:v>
                </c:pt>
                <c:pt idx="413">
                  <c:v>3.351139179739266</c:v>
                </c:pt>
                <c:pt idx="414">
                  <c:v>3.4000270140837547</c:v>
                </c:pt>
                <c:pt idx="415">
                  <c:v>3.4226912161678129</c:v>
                </c:pt>
                <c:pt idx="416">
                  <c:v>3.438004211682081</c:v>
                </c:pt>
                <c:pt idx="417">
                  <c:v>3.3985482259573185</c:v>
                </c:pt>
                <c:pt idx="418">
                  <c:v>3.3371740607919773</c:v>
                </c:pt>
                <c:pt idx="419">
                  <c:v>3.250105713837772</c:v>
                </c:pt>
                <c:pt idx="420">
                  <c:v>3.1384034324404815</c:v>
                </c:pt>
              </c:numCache>
            </c:numRef>
          </c:val>
          <c:smooth val="0"/>
        </c:ser>
        <c:ser>
          <c:idx val="1"/>
          <c:order val="4"/>
          <c:tx>
            <c:v>Equity REITs (IR)</c:v>
          </c:tx>
          <c:spPr>
            <a:ln w="38100">
              <a:solidFill>
                <a:srgbClr val="99CC00"/>
              </a:solidFill>
              <a:prstDash val="sysDash"/>
            </a:ln>
          </c:spPr>
          <c:marker>
            <c:symbol val="none"/>
          </c:marker>
          <c:cat>
            <c:numRef>
              <c:f>'Slide BM'!$A$3:$A$423</c:f>
              <c:numCache>
                <c:formatCode>[$-409]mmm\-yy;@</c:formatCode>
                <c:ptCount val="421"/>
                <c:pt idx="0">
                  <c:v>28474.5625</c:v>
                </c:pt>
                <c:pt idx="1">
                  <c:v>28505</c:v>
                </c:pt>
                <c:pt idx="2">
                  <c:v>28535.4375</c:v>
                </c:pt>
                <c:pt idx="3">
                  <c:v>28565.875</c:v>
                </c:pt>
                <c:pt idx="4">
                  <c:v>28596.3125</c:v>
                </c:pt>
                <c:pt idx="5">
                  <c:v>28626.75</c:v>
                </c:pt>
                <c:pt idx="6">
                  <c:v>28657.1875</c:v>
                </c:pt>
                <c:pt idx="7">
                  <c:v>28687.625</c:v>
                </c:pt>
                <c:pt idx="8">
                  <c:v>28718.0625</c:v>
                </c:pt>
                <c:pt idx="9">
                  <c:v>28748.5</c:v>
                </c:pt>
                <c:pt idx="10">
                  <c:v>28778.9375</c:v>
                </c:pt>
                <c:pt idx="11">
                  <c:v>28809.375</c:v>
                </c:pt>
                <c:pt idx="12">
                  <c:v>28839.8125</c:v>
                </c:pt>
                <c:pt idx="13">
                  <c:v>28870.25</c:v>
                </c:pt>
                <c:pt idx="14">
                  <c:v>28900.6875</c:v>
                </c:pt>
                <c:pt idx="15">
                  <c:v>28931.125</c:v>
                </c:pt>
                <c:pt idx="16">
                  <c:v>28961.5625</c:v>
                </c:pt>
                <c:pt idx="17">
                  <c:v>28992</c:v>
                </c:pt>
                <c:pt idx="18">
                  <c:v>29022.4375</c:v>
                </c:pt>
                <c:pt idx="19">
                  <c:v>29052.875</c:v>
                </c:pt>
                <c:pt idx="20">
                  <c:v>29083.3125</c:v>
                </c:pt>
                <c:pt idx="21">
                  <c:v>29113.75</c:v>
                </c:pt>
                <c:pt idx="22">
                  <c:v>29144.1875</c:v>
                </c:pt>
                <c:pt idx="23">
                  <c:v>29174.625</c:v>
                </c:pt>
                <c:pt idx="24">
                  <c:v>29205.0625</c:v>
                </c:pt>
                <c:pt idx="25">
                  <c:v>29235.5</c:v>
                </c:pt>
                <c:pt idx="26">
                  <c:v>29265.9375</c:v>
                </c:pt>
                <c:pt idx="27">
                  <c:v>29296.375</c:v>
                </c:pt>
                <c:pt idx="28">
                  <c:v>29326.8125</c:v>
                </c:pt>
                <c:pt idx="29">
                  <c:v>29357.25</c:v>
                </c:pt>
                <c:pt idx="30">
                  <c:v>29387.6875</c:v>
                </c:pt>
                <c:pt idx="31">
                  <c:v>29418.125</c:v>
                </c:pt>
                <c:pt idx="32">
                  <c:v>29448.5625</c:v>
                </c:pt>
                <c:pt idx="33">
                  <c:v>29479</c:v>
                </c:pt>
                <c:pt idx="34">
                  <c:v>29509.4375</c:v>
                </c:pt>
                <c:pt idx="35">
                  <c:v>29539.875</c:v>
                </c:pt>
                <c:pt idx="36">
                  <c:v>29570.3125</c:v>
                </c:pt>
                <c:pt idx="37">
                  <c:v>29600.75</c:v>
                </c:pt>
                <c:pt idx="38">
                  <c:v>29631.1875</c:v>
                </c:pt>
                <c:pt idx="39">
                  <c:v>29661.625</c:v>
                </c:pt>
                <c:pt idx="40">
                  <c:v>29692.0625</c:v>
                </c:pt>
                <c:pt idx="41">
                  <c:v>29722.5</c:v>
                </c:pt>
                <c:pt idx="42">
                  <c:v>29752.9375</c:v>
                </c:pt>
                <c:pt idx="43">
                  <c:v>29783.375</c:v>
                </c:pt>
                <c:pt idx="44">
                  <c:v>29813.8125</c:v>
                </c:pt>
                <c:pt idx="45">
                  <c:v>29844.25</c:v>
                </c:pt>
                <c:pt idx="46">
                  <c:v>29874.6875</c:v>
                </c:pt>
                <c:pt idx="47">
                  <c:v>29905.125</c:v>
                </c:pt>
                <c:pt idx="48">
                  <c:v>29935.5625</c:v>
                </c:pt>
                <c:pt idx="49">
                  <c:v>29966</c:v>
                </c:pt>
                <c:pt idx="50">
                  <c:v>29996.4375</c:v>
                </c:pt>
                <c:pt idx="51">
                  <c:v>30026.875</c:v>
                </c:pt>
                <c:pt idx="52">
                  <c:v>30057.3125</c:v>
                </c:pt>
                <c:pt idx="53">
                  <c:v>30087.75</c:v>
                </c:pt>
                <c:pt idx="54">
                  <c:v>30118.1875</c:v>
                </c:pt>
                <c:pt idx="55">
                  <c:v>30148.625</c:v>
                </c:pt>
                <c:pt idx="56">
                  <c:v>30179.0625</c:v>
                </c:pt>
                <c:pt idx="57">
                  <c:v>30209.5</c:v>
                </c:pt>
                <c:pt idx="58">
                  <c:v>30239.9375</c:v>
                </c:pt>
                <c:pt idx="59">
                  <c:v>30270.375</c:v>
                </c:pt>
                <c:pt idx="60">
                  <c:v>30300.8125</c:v>
                </c:pt>
                <c:pt idx="61">
                  <c:v>30331.25</c:v>
                </c:pt>
                <c:pt idx="62">
                  <c:v>30361.6875</c:v>
                </c:pt>
                <c:pt idx="63">
                  <c:v>30392.125</c:v>
                </c:pt>
                <c:pt idx="64">
                  <c:v>30422.5625</c:v>
                </c:pt>
                <c:pt idx="65">
                  <c:v>30453</c:v>
                </c:pt>
                <c:pt idx="66">
                  <c:v>30483.4375</c:v>
                </c:pt>
                <c:pt idx="67">
                  <c:v>30513.875</c:v>
                </c:pt>
                <c:pt idx="68">
                  <c:v>30544.3125</c:v>
                </c:pt>
                <c:pt idx="69">
                  <c:v>30574.75</c:v>
                </c:pt>
                <c:pt idx="70">
                  <c:v>30605.1875</c:v>
                </c:pt>
                <c:pt idx="71">
                  <c:v>30635.625</c:v>
                </c:pt>
                <c:pt idx="72">
                  <c:v>30666.0625</c:v>
                </c:pt>
                <c:pt idx="73">
                  <c:v>30696.5</c:v>
                </c:pt>
                <c:pt idx="74">
                  <c:v>30726.9375</c:v>
                </c:pt>
                <c:pt idx="75">
                  <c:v>30757.375</c:v>
                </c:pt>
                <c:pt idx="76">
                  <c:v>30787.8125</c:v>
                </c:pt>
                <c:pt idx="77">
                  <c:v>30818.25</c:v>
                </c:pt>
                <c:pt idx="78">
                  <c:v>30848.6875</c:v>
                </c:pt>
                <c:pt idx="79">
                  <c:v>30879.125</c:v>
                </c:pt>
                <c:pt idx="80">
                  <c:v>30909.5625</c:v>
                </c:pt>
                <c:pt idx="81">
                  <c:v>30940</c:v>
                </c:pt>
                <c:pt idx="82">
                  <c:v>30970.4375</c:v>
                </c:pt>
                <c:pt idx="83">
                  <c:v>31000.875</c:v>
                </c:pt>
                <c:pt idx="84">
                  <c:v>31031.3125</c:v>
                </c:pt>
                <c:pt idx="85">
                  <c:v>31061.75</c:v>
                </c:pt>
                <c:pt idx="86">
                  <c:v>31092.1875</c:v>
                </c:pt>
                <c:pt idx="87">
                  <c:v>31122.625</c:v>
                </c:pt>
                <c:pt idx="88">
                  <c:v>31153.0625</c:v>
                </c:pt>
                <c:pt idx="89">
                  <c:v>31183.5</c:v>
                </c:pt>
                <c:pt idx="90">
                  <c:v>31213.9375</c:v>
                </c:pt>
                <c:pt idx="91">
                  <c:v>31244.375</c:v>
                </c:pt>
                <c:pt idx="92">
                  <c:v>31274.8125</c:v>
                </c:pt>
                <c:pt idx="93">
                  <c:v>31305.25</c:v>
                </c:pt>
                <c:pt idx="94">
                  <c:v>31335.6875</c:v>
                </c:pt>
                <c:pt idx="95">
                  <c:v>31366.125</c:v>
                </c:pt>
                <c:pt idx="96">
                  <c:v>31396.5625</c:v>
                </c:pt>
                <c:pt idx="97">
                  <c:v>31427</c:v>
                </c:pt>
                <c:pt idx="98">
                  <c:v>31457.4375</c:v>
                </c:pt>
                <c:pt idx="99">
                  <c:v>31487.875</c:v>
                </c:pt>
                <c:pt idx="100">
                  <c:v>31518.3125</c:v>
                </c:pt>
                <c:pt idx="101">
                  <c:v>31548.75</c:v>
                </c:pt>
                <c:pt idx="102">
                  <c:v>31579.1875</c:v>
                </c:pt>
                <c:pt idx="103">
                  <c:v>31609.625</c:v>
                </c:pt>
                <c:pt idx="104">
                  <c:v>31640.0625</c:v>
                </c:pt>
                <c:pt idx="105">
                  <c:v>31670.5</c:v>
                </c:pt>
                <c:pt idx="106">
                  <c:v>31700.9375</c:v>
                </c:pt>
                <c:pt idx="107">
                  <c:v>31731.375</c:v>
                </c:pt>
                <c:pt idx="108">
                  <c:v>31761.8125</c:v>
                </c:pt>
                <c:pt idx="109">
                  <c:v>31792.25</c:v>
                </c:pt>
                <c:pt idx="110">
                  <c:v>31822.6875</c:v>
                </c:pt>
                <c:pt idx="111">
                  <c:v>31853.125</c:v>
                </c:pt>
                <c:pt idx="112">
                  <c:v>31883.5625</c:v>
                </c:pt>
                <c:pt idx="113">
                  <c:v>31914</c:v>
                </c:pt>
                <c:pt idx="114">
                  <c:v>31944.4375</c:v>
                </c:pt>
                <c:pt idx="115">
                  <c:v>31974.875</c:v>
                </c:pt>
                <c:pt idx="116">
                  <c:v>32005.3125</c:v>
                </c:pt>
                <c:pt idx="117">
                  <c:v>32035.75</c:v>
                </c:pt>
                <c:pt idx="118">
                  <c:v>32066.1875</c:v>
                </c:pt>
                <c:pt idx="119">
                  <c:v>32096.625</c:v>
                </c:pt>
                <c:pt idx="120">
                  <c:v>32127.0625</c:v>
                </c:pt>
                <c:pt idx="121">
                  <c:v>32157.5</c:v>
                </c:pt>
                <c:pt idx="122">
                  <c:v>32187.9375</c:v>
                </c:pt>
                <c:pt idx="123">
                  <c:v>32218.375</c:v>
                </c:pt>
                <c:pt idx="124">
                  <c:v>32248.8125</c:v>
                </c:pt>
                <c:pt idx="125">
                  <c:v>32279.25</c:v>
                </c:pt>
                <c:pt idx="126">
                  <c:v>32309.6875</c:v>
                </c:pt>
                <c:pt idx="127">
                  <c:v>32340.125</c:v>
                </c:pt>
                <c:pt idx="128">
                  <c:v>32370.5625</c:v>
                </c:pt>
                <c:pt idx="129">
                  <c:v>32401</c:v>
                </c:pt>
                <c:pt idx="130">
                  <c:v>32431.4375</c:v>
                </c:pt>
                <c:pt idx="131">
                  <c:v>32461.875</c:v>
                </c:pt>
                <c:pt idx="132">
                  <c:v>32492.3125</c:v>
                </c:pt>
                <c:pt idx="133">
                  <c:v>32522.75</c:v>
                </c:pt>
                <c:pt idx="134">
                  <c:v>32553.1875</c:v>
                </c:pt>
                <c:pt idx="135">
                  <c:v>32583.625</c:v>
                </c:pt>
                <c:pt idx="136">
                  <c:v>32614.0625</c:v>
                </c:pt>
                <c:pt idx="137">
                  <c:v>32644.5</c:v>
                </c:pt>
                <c:pt idx="138">
                  <c:v>32674.9375</c:v>
                </c:pt>
                <c:pt idx="139">
                  <c:v>32705.375</c:v>
                </c:pt>
                <c:pt idx="140">
                  <c:v>32735.8125</c:v>
                </c:pt>
                <c:pt idx="141">
                  <c:v>32766.25</c:v>
                </c:pt>
                <c:pt idx="142">
                  <c:v>32796.6875</c:v>
                </c:pt>
                <c:pt idx="143">
                  <c:v>32827.125</c:v>
                </c:pt>
                <c:pt idx="144">
                  <c:v>32857.5625</c:v>
                </c:pt>
                <c:pt idx="145">
                  <c:v>32888</c:v>
                </c:pt>
                <c:pt idx="146">
                  <c:v>32918.4375</c:v>
                </c:pt>
                <c:pt idx="147">
                  <c:v>32948.875</c:v>
                </c:pt>
                <c:pt idx="148">
                  <c:v>32979.3125</c:v>
                </c:pt>
                <c:pt idx="149">
                  <c:v>33009.75</c:v>
                </c:pt>
                <c:pt idx="150">
                  <c:v>33040.1875</c:v>
                </c:pt>
                <c:pt idx="151">
                  <c:v>33070.625</c:v>
                </c:pt>
                <c:pt idx="152">
                  <c:v>33101.0625</c:v>
                </c:pt>
                <c:pt idx="153">
                  <c:v>33131.5</c:v>
                </c:pt>
                <c:pt idx="154">
                  <c:v>33161.9375</c:v>
                </c:pt>
                <c:pt idx="155">
                  <c:v>33192.375</c:v>
                </c:pt>
                <c:pt idx="156">
                  <c:v>33222.8125</c:v>
                </c:pt>
                <c:pt idx="157">
                  <c:v>33253.25</c:v>
                </c:pt>
                <c:pt idx="158">
                  <c:v>33283.6875</c:v>
                </c:pt>
                <c:pt idx="159">
                  <c:v>33314.125</c:v>
                </c:pt>
                <c:pt idx="160">
                  <c:v>33344.5625</c:v>
                </c:pt>
                <c:pt idx="161">
                  <c:v>33375</c:v>
                </c:pt>
                <c:pt idx="162">
                  <c:v>33405.4375</c:v>
                </c:pt>
                <c:pt idx="163">
                  <c:v>33435.875</c:v>
                </c:pt>
                <c:pt idx="164">
                  <c:v>33466.3125</c:v>
                </c:pt>
                <c:pt idx="165">
                  <c:v>33496.75</c:v>
                </c:pt>
                <c:pt idx="166">
                  <c:v>33527.1875</c:v>
                </c:pt>
                <c:pt idx="167">
                  <c:v>33557.625</c:v>
                </c:pt>
                <c:pt idx="168">
                  <c:v>33588.0625</c:v>
                </c:pt>
                <c:pt idx="169">
                  <c:v>33618.5</c:v>
                </c:pt>
                <c:pt idx="170">
                  <c:v>33648.9375</c:v>
                </c:pt>
                <c:pt idx="171">
                  <c:v>33679.375</c:v>
                </c:pt>
                <c:pt idx="172">
                  <c:v>33709.8125</c:v>
                </c:pt>
                <c:pt idx="173">
                  <c:v>33740.25</c:v>
                </c:pt>
                <c:pt idx="174">
                  <c:v>33770.6875</c:v>
                </c:pt>
                <c:pt idx="175">
                  <c:v>33801.125</c:v>
                </c:pt>
                <c:pt idx="176">
                  <c:v>33831.5625</c:v>
                </c:pt>
                <c:pt idx="177">
                  <c:v>33862</c:v>
                </c:pt>
                <c:pt idx="178">
                  <c:v>33892.4375</c:v>
                </c:pt>
                <c:pt idx="179">
                  <c:v>33922.875</c:v>
                </c:pt>
                <c:pt idx="180">
                  <c:v>33953.3125</c:v>
                </c:pt>
                <c:pt idx="181">
                  <c:v>33983.75</c:v>
                </c:pt>
                <c:pt idx="182">
                  <c:v>34014.1875</c:v>
                </c:pt>
                <c:pt idx="183">
                  <c:v>34044.625</c:v>
                </c:pt>
                <c:pt idx="184">
                  <c:v>34075.0625</c:v>
                </c:pt>
                <c:pt idx="185">
                  <c:v>34105.5</c:v>
                </c:pt>
                <c:pt idx="186">
                  <c:v>34135.9375</c:v>
                </c:pt>
                <c:pt idx="187">
                  <c:v>34166.375</c:v>
                </c:pt>
                <c:pt idx="188">
                  <c:v>34196.8125</c:v>
                </c:pt>
                <c:pt idx="189">
                  <c:v>34227.25</c:v>
                </c:pt>
                <c:pt idx="190">
                  <c:v>34257.6875</c:v>
                </c:pt>
                <c:pt idx="191">
                  <c:v>34288.125</c:v>
                </c:pt>
                <c:pt idx="192">
                  <c:v>34318.5625</c:v>
                </c:pt>
                <c:pt idx="193">
                  <c:v>34349</c:v>
                </c:pt>
                <c:pt idx="194">
                  <c:v>34379.4375</c:v>
                </c:pt>
                <c:pt idx="195">
                  <c:v>34409.875</c:v>
                </c:pt>
                <c:pt idx="196">
                  <c:v>34440.3125</c:v>
                </c:pt>
                <c:pt idx="197">
                  <c:v>34470.75</c:v>
                </c:pt>
                <c:pt idx="198">
                  <c:v>34501.1875</c:v>
                </c:pt>
                <c:pt idx="199">
                  <c:v>34531.625</c:v>
                </c:pt>
                <c:pt idx="200">
                  <c:v>34562.0625</c:v>
                </c:pt>
                <c:pt idx="201">
                  <c:v>34592.5</c:v>
                </c:pt>
                <c:pt idx="202">
                  <c:v>34622.9375</c:v>
                </c:pt>
                <c:pt idx="203">
                  <c:v>34653.375</c:v>
                </c:pt>
                <c:pt idx="204">
                  <c:v>34683.8125</c:v>
                </c:pt>
                <c:pt idx="205">
                  <c:v>34714.25</c:v>
                </c:pt>
                <c:pt idx="206">
                  <c:v>34744.6875</c:v>
                </c:pt>
                <c:pt idx="207">
                  <c:v>34775.125</c:v>
                </c:pt>
                <c:pt idx="208">
                  <c:v>34805.5625</c:v>
                </c:pt>
                <c:pt idx="209">
                  <c:v>34836</c:v>
                </c:pt>
                <c:pt idx="210">
                  <c:v>34866.4375</c:v>
                </c:pt>
                <c:pt idx="211">
                  <c:v>34896.875</c:v>
                </c:pt>
                <c:pt idx="212">
                  <c:v>34927.3125</c:v>
                </c:pt>
                <c:pt idx="213">
                  <c:v>34957.75</c:v>
                </c:pt>
                <c:pt idx="214">
                  <c:v>34988.1875</c:v>
                </c:pt>
                <c:pt idx="215">
                  <c:v>35018.625</c:v>
                </c:pt>
                <c:pt idx="216">
                  <c:v>35049.0625</c:v>
                </c:pt>
                <c:pt idx="217">
                  <c:v>35079.5</c:v>
                </c:pt>
                <c:pt idx="218">
                  <c:v>35109.9375</c:v>
                </c:pt>
                <c:pt idx="219">
                  <c:v>35140.375</c:v>
                </c:pt>
                <c:pt idx="220">
                  <c:v>35170.8125</c:v>
                </c:pt>
                <c:pt idx="221">
                  <c:v>35201.25</c:v>
                </c:pt>
                <c:pt idx="222">
                  <c:v>35231.6875</c:v>
                </c:pt>
                <c:pt idx="223">
                  <c:v>35262.125</c:v>
                </c:pt>
                <c:pt idx="224">
                  <c:v>35292.5625</c:v>
                </c:pt>
                <c:pt idx="225">
                  <c:v>35323</c:v>
                </c:pt>
                <c:pt idx="226">
                  <c:v>35353.4375</c:v>
                </c:pt>
                <c:pt idx="227">
                  <c:v>35383.875</c:v>
                </c:pt>
                <c:pt idx="228">
                  <c:v>35414.3125</c:v>
                </c:pt>
                <c:pt idx="229">
                  <c:v>35444.75</c:v>
                </c:pt>
                <c:pt idx="230">
                  <c:v>35475.1875</c:v>
                </c:pt>
                <c:pt idx="231">
                  <c:v>35505.625</c:v>
                </c:pt>
                <c:pt idx="232">
                  <c:v>35536.0625</c:v>
                </c:pt>
                <c:pt idx="233">
                  <c:v>35566.5</c:v>
                </c:pt>
                <c:pt idx="234">
                  <c:v>35596.9375</c:v>
                </c:pt>
                <c:pt idx="235">
                  <c:v>35627.375</c:v>
                </c:pt>
                <c:pt idx="236">
                  <c:v>35657.8125</c:v>
                </c:pt>
                <c:pt idx="237">
                  <c:v>35688.25</c:v>
                </c:pt>
                <c:pt idx="238">
                  <c:v>35718.6875</c:v>
                </c:pt>
                <c:pt idx="239">
                  <c:v>35749.125</c:v>
                </c:pt>
                <c:pt idx="240">
                  <c:v>35779.5625</c:v>
                </c:pt>
                <c:pt idx="241">
                  <c:v>35810</c:v>
                </c:pt>
                <c:pt idx="242">
                  <c:v>35840.4375</c:v>
                </c:pt>
                <c:pt idx="243">
                  <c:v>35870.875</c:v>
                </c:pt>
                <c:pt idx="244">
                  <c:v>35901.3125</c:v>
                </c:pt>
                <c:pt idx="245">
                  <c:v>35931.75</c:v>
                </c:pt>
                <c:pt idx="246">
                  <c:v>35962.1875</c:v>
                </c:pt>
                <c:pt idx="247">
                  <c:v>35992.625</c:v>
                </c:pt>
                <c:pt idx="248">
                  <c:v>36023.0625</c:v>
                </c:pt>
                <c:pt idx="249">
                  <c:v>36053.5</c:v>
                </c:pt>
                <c:pt idx="250">
                  <c:v>36083.9375</c:v>
                </c:pt>
                <c:pt idx="251">
                  <c:v>36114.375</c:v>
                </c:pt>
                <c:pt idx="252">
                  <c:v>36144.8125</c:v>
                </c:pt>
                <c:pt idx="253">
                  <c:v>36175.25</c:v>
                </c:pt>
                <c:pt idx="254">
                  <c:v>36205.6875</c:v>
                </c:pt>
                <c:pt idx="255">
                  <c:v>36236.125</c:v>
                </c:pt>
                <c:pt idx="256">
                  <c:v>36266.5625</c:v>
                </c:pt>
                <c:pt idx="257">
                  <c:v>36297</c:v>
                </c:pt>
                <c:pt idx="258">
                  <c:v>36327.4375</c:v>
                </c:pt>
                <c:pt idx="259">
                  <c:v>36357.875</c:v>
                </c:pt>
                <c:pt idx="260">
                  <c:v>36388.3125</c:v>
                </c:pt>
                <c:pt idx="261">
                  <c:v>36418.75</c:v>
                </c:pt>
                <c:pt idx="262">
                  <c:v>36449.1875</c:v>
                </c:pt>
                <c:pt idx="263">
                  <c:v>36479.625</c:v>
                </c:pt>
                <c:pt idx="264">
                  <c:v>36510.0625</c:v>
                </c:pt>
                <c:pt idx="265">
                  <c:v>36540.5</c:v>
                </c:pt>
                <c:pt idx="266">
                  <c:v>36570.9375</c:v>
                </c:pt>
                <c:pt idx="267">
                  <c:v>36601.375</c:v>
                </c:pt>
                <c:pt idx="268">
                  <c:v>36631.8125</c:v>
                </c:pt>
                <c:pt idx="269">
                  <c:v>36662.25</c:v>
                </c:pt>
                <c:pt idx="270">
                  <c:v>36692.6875</c:v>
                </c:pt>
                <c:pt idx="271">
                  <c:v>36723.125</c:v>
                </c:pt>
                <c:pt idx="272">
                  <c:v>36753.5625</c:v>
                </c:pt>
                <c:pt idx="273">
                  <c:v>36784</c:v>
                </c:pt>
                <c:pt idx="274">
                  <c:v>36814.4375</c:v>
                </c:pt>
                <c:pt idx="275">
                  <c:v>36844.875</c:v>
                </c:pt>
                <c:pt idx="276">
                  <c:v>36875.3125</c:v>
                </c:pt>
                <c:pt idx="277">
                  <c:v>36905.75</c:v>
                </c:pt>
                <c:pt idx="278">
                  <c:v>36936.1875</c:v>
                </c:pt>
                <c:pt idx="279">
                  <c:v>36966.625</c:v>
                </c:pt>
                <c:pt idx="280">
                  <c:v>36997.0625</c:v>
                </c:pt>
                <c:pt idx="281">
                  <c:v>37027.5</c:v>
                </c:pt>
                <c:pt idx="282">
                  <c:v>37057.9375</c:v>
                </c:pt>
                <c:pt idx="283">
                  <c:v>37088.375</c:v>
                </c:pt>
                <c:pt idx="284">
                  <c:v>37118.8125</c:v>
                </c:pt>
                <c:pt idx="285">
                  <c:v>37149.25</c:v>
                </c:pt>
                <c:pt idx="286">
                  <c:v>37179.6875</c:v>
                </c:pt>
                <c:pt idx="287">
                  <c:v>37210.125</c:v>
                </c:pt>
                <c:pt idx="288">
                  <c:v>37240.5625</c:v>
                </c:pt>
                <c:pt idx="289">
                  <c:v>37271</c:v>
                </c:pt>
                <c:pt idx="290">
                  <c:v>37301.4375</c:v>
                </c:pt>
                <c:pt idx="291">
                  <c:v>37331.875</c:v>
                </c:pt>
                <c:pt idx="292">
                  <c:v>37362.3125</c:v>
                </c:pt>
                <c:pt idx="293">
                  <c:v>37392.75</c:v>
                </c:pt>
                <c:pt idx="294">
                  <c:v>37423.1875</c:v>
                </c:pt>
                <c:pt idx="295">
                  <c:v>37453.625</c:v>
                </c:pt>
                <c:pt idx="296">
                  <c:v>37484.0625</c:v>
                </c:pt>
                <c:pt idx="297">
                  <c:v>37514.5</c:v>
                </c:pt>
                <c:pt idx="298">
                  <c:v>37544.9375</c:v>
                </c:pt>
                <c:pt idx="299">
                  <c:v>37575.375</c:v>
                </c:pt>
                <c:pt idx="300">
                  <c:v>37605.8125</c:v>
                </c:pt>
                <c:pt idx="301">
                  <c:v>37636.25</c:v>
                </c:pt>
                <c:pt idx="302">
                  <c:v>37666.6875</c:v>
                </c:pt>
                <c:pt idx="303">
                  <c:v>37697.125</c:v>
                </c:pt>
                <c:pt idx="304">
                  <c:v>37727.5625</c:v>
                </c:pt>
                <c:pt idx="305">
                  <c:v>37758</c:v>
                </c:pt>
                <c:pt idx="306">
                  <c:v>37788.4375</c:v>
                </c:pt>
                <c:pt idx="307">
                  <c:v>37818.875</c:v>
                </c:pt>
                <c:pt idx="308">
                  <c:v>37849.3125</c:v>
                </c:pt>
                <c:pt idx="309">
                  <c:v>37879.75</c:v>
                </c:pt>
                <c:pt idx="310">
                  <c:v>37910.1875</c:v>
                </c:pt>
                <c:pt idx="311">
                  <c:v>37940.625</c:v>
                </c:pt>
                <c:pt idx="312">
                  <c:v>37971.0625</c:v>
                </c:pt>
                <c:pt idx="313">
                  <c:v>38001.5</c:v>
                </c:pt>
                <c:pt idx="314">
                  <c:v>38031.9375</c:v>
                </c:pt>
                <c:pt idx="315">
                  <c:v>38062.375</c:v>
                </c:pt>
                <c:pt idx="316">
                  <c:v>38092.8125</c:v>
                </c:pt>
                <c:pt idx="317">
                  <c:v>38123.25</c:v>
                </c:pt>
                <c:pt idx="318">
                  <c:v>38153.6875</c:v>
                </c:pt>
                <c:pt idx="319">
                  <c:v>38184.125</c:v>
                </c:pt>
                <c:pt idx="320">
                  <c:v>38214.5625</c:v>
                </c:pt>
                <c:pt idx="321">
                  <c:v>38245</c:v>
                </c:pt>
                <c:pt idx="322">
                  <c:v>38275.4375</c:v>
                </c:pt>
                <c:pt idx="323">
                  <c:v>38305.875</c:v>
                </c:pt>
                <c:pt idx="324">
                  <c:v>38336.3125</c:v>
                </c:pt>
                <c:pt idx="325">
                  <c:v>38366.75</c:v>
                </c:pt>
                <c:pt idx="326">
                  <c:v>38397.1875</c:v>
                </c:pt>
                <c:pt idx="327">
                  <c:v>38427.625</c:v>
                </c:pt>
                <c:pt idx="328">
                  <c:v>38458.0625</c:v>
                </c:pt>
                <c:pt idx="329">
                  <c:v>38488.5</c:v>
                </c:pt>
                <c:pt idx="330">
                  <c:v>38518.9375</c:v>
                </c:pt>
                <c:pt idx="331">
                  <c:v>38549.375</c:v>
                </c:pt>
                <c:pt idx="332">
                  <c:v>38579.8125</c:v>
                </c:pt>
                <c:pt idx="333">
                  <c:v>38610.25</c:v>
                </c:pt>
                <c:pt idx="334">
                  <c:v>38640.6875</c:v>
                </c:pt>
                <c:pt idx="335">
                  <c:v>38671.125</c:v>
                </c:pt>
                <c:pt idx="336">
                  <c:v>38701.5625</c:v>
                </c:pt>
                <c:pt idx="337">
                  <c:v>38732</c:v>
                </c:pt>
                <c:pt idx="338">
                  <c:v>38762.4375</c:v>
                </c:pt>
                <c:pt idx="339">
                  <c:v>38792.875</c:v>
                </c:pt>
                <c:pt idx="340">
                  <c:v>38823.3125</c:v>
                </c:pt>
                <c:pt idx="341">
                  <c:v>38853.75</c:v>
                </c:pt>
                <c:pt idx="342">
                  <c:v>38884.1875</c:v>
                </c:pt>
                <c:pt idx="343">
                  <c:v>38914.625</c:v>
                </c:pt>
                <c:pt idx="344">
                  <c:v>38945.0625</c:v>
                </c:pt>
                <c:pt idx="345">
                  <c:v>38975.5</c:v>
                </c:pt>
                <c:pt idx="346">
                  <c:v>39005.9375</c:v>
                </c:pt>
                <c:pt idx="347">
                  <c:v>39036.375</c:v>
                </c:pt>
                <c:pt idx="348">
                  <c:v>39066.8125</c:v>
                </c:pt>
                <c:pt idx="349">
                  <c:v>39097.25</c:v>
                </c:pt>
                <c:pt idx="350">
                  <c:v>39127.6875</c:v>
                </c:pt>
                <c:pt idx="351">
                  <c:v>39158.125</c:v>
                </c:pt>
                <c:pt idx="352">
                  <c:v>39188.5625</c:v>
                </c:pt>
                <c:pt idx="353">
                  <c:v>39219</c:v>
                </c:pt>
                <c:pt idx="354">
                  <c:v>39249.4375</c:v>
                </c:pt>
                <c:pt idx="355">
                  <c:v>39279.875</c:v>
                </c:pt>
                <c:pt idx="356">
                  <c:v>39310.3125</c:v>
                </c:pt>
                <c:pt idx="357">
                  <c:v>39340.75</c:v>
                </c:pt>
                <c:pt idx="358">
                  <c:v>39371.1875</c:v>
                </c:pt>
                <c:pt idx="359">
                  <c:v>39401.625</c:v>
                </c:pt>
                <c:pt idx="360">
                  <c:v>39432.0625</c:v>
                </c:pt>
                <c:pt idx="361">
                  <c:v>39462.5</c:v>
                </c:pt>
                <c:pt idx="362">
                  <c:v>39492.9375</c:v>
                </c:pt>
                <c:pt idx="363">
                  <c:v>39523.375</c:v>
                </c:pt>
                <c:pt idx="364">
                  <c:v>39553.8125</c:v>
                </c:pt>
                <c:pt idx="365">
                  <c:v>39584.25</c:v>
                </c:pt>
                <c:pt idx="366">
                  <c:v>39614.6875</c:v>
                </c:pt>
                <c:pt idx="367">
                  <c:v>39645.125</c:v>
                </c:pt>
                <c:pt idx="368">
                  <c:v>39675.5625</c:v>
                </c:pt>
                <c:pt idx="369">
                  <c:v>39706</c:v>
                </c:pt>
                <c:pt idx="370">
                  <c:v>39736.4375</c:v>
                </c:pt>
                <c:pt idx="371">
                  <c:v>39766.875</c:v>
                </c:pt>
                <c:pt idx="372">
                  <c:v>39797.3125</c:v>
                </c:pt>
                <c:pt idx="373">
                  <c:v>39827.75</c:v>
                </c:pt>
                <c:pt idx="374">
                  <c:v>39858.1875</c:v>
                </c:pt>
                <c:pt idx="375">
                  <c:v>39888.625</c:v>
                </c:pt>
                <c:pt idx="376">
                  <c:v>39919.0625</c:v>
                </c:pt>
                <c:pt idx="377">
                  <c:v>39949.5</c:v>
                </c:pt>
                <c:pt idx="378">
                  <c:v>39979.9375</c:v>
                </c:pt>
                <c:pt idx="379">
                  <c:v>40010.375</c:v>
                </c:pt>
                <c:pt idx="380">
                  <c:v>40040.8125</c:v>
                </c:pt>
                <c:pt idx="381">
                  <c:v>40071.25</c:v>
                </c:pt>
                <c:pt idx="382">
                  <c:v>40101.6875</c:v>
                </c:pt>
                <c:pt idx="383">
                  <c:v>40132.125</c:v>
                </c:pt>
                <c:pt idx="384">
                  <c:v>40162.5625</c:v>
                </c:pt>
                <c:pt idx="385">
                  <c:v>40193</c:v>
                </c:pt>
                <c:pt idx="386">
                  <c:v>40223.4375</c:v>
                </c:pt>
                <c:pt idx="387">
                  <c:v>40253.875</c:v>
                </c:pt>
                <c:pt idx="388">
                  <c:v>40284.3125</c:v>
                </c:pt>
                <c:pt idx="389">
                  <c:v>40314.75</c:v>
                </c:pt>
                <c:pt idx="390">
                  <c:v>40345.1875</c:v>
                </c:pt>
                <c:pt idx="391">
                  <c:v>40375.625</c:v>
                </c:pt>
                <c:pt idx="392">
                  <c:v>40406.0625</c:v>
                </c:pt>
                <c:pt idx="393">
                  <c:v>40436.5</c:v>
                </c:pt>
                <c:pt idx="394">
                  <c:v>40466.9375</c:v>
                </c:pt>
                <c:pt idx="395">
                  <c:v>40497.375</c:v>
                </c:pt>
                <c:pt idx="396">
                  <c:v>40527.8125</c:v>
                </c:pt>
                <c:pt idx="397">
                  <c:v>40558.25</c:v>
                </c:pt>
                <c:pt idx="398">
                  <c:v>40588.6875</c:v>
                </c:pt>
                <c:pt idx="399">
                  <c:v>40619.125</c:v>
                </c:pt>
                <c:pt idx="400">
                  <c:v>40649.5625</c:v>
                </c:pt>
                <c:pt idx="401">
                  <c:v>40680</c:v>
                </c:pt>
                <c:pt idx="402">
                  <c:v>40710.4375</c:v>
                </c:pt>
                <c:pt idx="403">
                  <c:v>40740.875</c:v>
                </c:pt>
                <c:pt idx="404">
                  <c:v>40771.3125</c:v>
                </c:pt>
                <c:pt idx="405">
                  <c:v>40801.75</c:v>
                </c:pt>
                <c:pt idx="406">
                  <c:v>40832.1875</c:v>
                </c:pt>
                <c:pt idx="407">
                  <c:v>40862.625</c:v>
                </c:pt>
                <c:pt idx="408">
                  <c:v>40893.0625</c:v>
                </c:pt>
                <c:pt idx="409">
                  <c:v>40923.5</c:v>
                </c:pt>
                <c:pt idx="410">
                  <c:v>40953.9375</c:v>
                </c:pt>
                <c:pt idx="411">
                  <c:v>40984.375</c:v>
                </c:pt>
                <c:pt idx="412">
                  <c:v>41014.8125</c:v>
                </c:pt>
                <c:pt idx="413">
                  <c:v>41045.25</c:v>
                </c:pt>
                <c:pt idx="414">
                  <c:v>41075.6875</c:v>
                </c:pt>
                <c:pt idx="415">
                  <c:v>41106.125</c:v>
                </c:pt>
                <c:pt idx="416">
                  <c:v>41136.5625</c:v>
                </c:pt>
                <c:pt idx="417">
                  <c:v>41167</c:v>
                </c:pt>
                <c:pt idx="418">
                  <c:v>41197.4375</c:v>
                </c:pt>
                <c:pt idx="419">
                  <c:v>41227.875</c:v>
                </c:pt>
                <c:pt idx="420">
                  <c:v>41258.3125</c:v>
                </c:pt>
              </c:numCache>
            </c:numRef>
          </c:cat>
          <c:val>
            <c:numRef>
              <c:f>'Slide BM'!$AF$3:$AF$423</c:f>
              <c:numCache>
                <c:formatCode>0.000</c:formatCode>
                <c:ptCount val="421"/>
                <c:pt idx="0" formatCode="General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1.0071050430592636</c:v>
                </c:pt>
                <c:pt idx="47">
                  <c:v>1.0071050430592636</c:v>
                </c:pt>
                <c:pt idx="48">
                  <c:v>1.0071050430592636</c:v>
                </c:pt>
                <c:pt idx="49">
                  <c:v>1.0071050430592636</c:v>
                </c:pt>
                <c:pt idx="50">
                  <c:v>1.0071050430592636</c:v>
                </c:pt>
                <c:pt idx="51">
                  <c:v>1.0071050430592636</c:v>
                </c:pt>
                <c:pt idx="52">
                  <c:v>1.0071050430592636</c:v>
                </c:pt>
                <c:pt idx="53">
                  <c:v>1.0071050430592636</c:v>
                </c:pt>
                <c:pt idx="54">
                  <c:v>1.0071050430592636</c:v>
                </c:pt>
                <c:pt idx="55">
                  <c:v>1.0146097002518848</c:v>
                </c:pt>
                <c:pt idx="56">
                  <c:v>1.022433153825941</c:v>
                </c:pt>
                <c:pt idx="57">
                  <c:v>1.0302338447150692</c:v>
                </c:pt>
                <c:pt idx="58">
                  <c:v>1.0377893177549882</c:v>
                </c:pt>
                <c:pt idx="59">
                  <c:v>1.0450759933763916</c:v>
                </c:pt>
                <c:pt idx="60">
                  <c:v>1.052449547993074</c:v>
                </c:pt>
                <c:pt idx="61">
                  <c:v>1.052449547993074</c:v>
                </c:pt>
                <c:pt idx="62">
                  <c:v>1.052449547993074</c:v>
                </c:pt>
                <c:pt idx="63">
                  <c:v>1.052449547993074</c:v>
                </c:pt>
                <c:pt idx="64">
                  <c:v>1.052449547993074</c:v>
                </c:pt>
                <c:pt idx="65">
                  <c:v>1.052449547993074</c:v>
                </c:pt>
                <c:pt idx="66">
                  <c:v>1.052449547993074</c:v>
                </c:pt>
                <c:pt idx="67">
                  <c:v>1.052449547993074</c:v>
                </c:pt>
                <c:pt idx="68">
                  <c:v>1.052449547993074</c:v>
                </c:pt>
                <c:pt idx="69">
                  <c:v>1.052449547993074</c:v>
                </c:pt>
                <c:pt idx="70">
                  <c:v>1.052449547993074</c:v>
                </c:pt>
                <c:pt idx="71">
                  <c:v>1.052449547993074</c:v>
                </c:pt>
                <c:pt idx="72">
                  <c:v>1.052449547993074</c:v>
                </c:pt>
                <c:pt idx="73">
                  <c:v>1.052449547993074</c:v>
                </c:pt>
                <c:pt idx="74">
                  <c:v>1.052449547993074</c:v>
                </c:pt>
                <c:pt idx="75">
                  <c:v>1.052449547993074</c:v>
                </c:pt>
                <c:pt idx="76">
                  <c:v>1.052449547993074</c:v>
                </c:pt>
                <c:pt idx="77">
                  <c:v>1.052449547993074</c:v>
                </c:pt>
                <c:pt idx="78">
                  <c:v>1.052449547993074</c:v>
                </c:pt>
                <c:pt idx="79">
                  <c:v>1.0643411536840321</c:v>
                </c:pt>
                <c:pt idx="80">
                  <c:v>1.0776576368425925</c:v>
                </c:pt>
                <c:pt idx="81">
                  <c:v>1.0912211372668841</c:v>
                </c:pt>
                <c:pt idx="82">
                  <c:v>1.0999396616535906</c:v>
                </c:pt>
                <c:pt idx="83">
                  <c:v>1.1083404572482507</c:v>
                </c:pt>
                <c:pt idx="84">
                  <c:v>1.1083404572482507</c:v>
                </c:pt>
                <c:pt idx="85">
                  <c:v>1.1083404572482507</c:v>
                </c:pt>
                <c:pt idx="86">
                  <c:v>1.1083404572482507</c:v>
                </c:pt>
                <c:pt idx="87">
                  <c:v>1.1083404572482507</c:v>
                </c:pt>
                <c:pt idx="88">
                  <c:v>1.1083404572482507</c:v>
                </c:pt>
                <c:pt idx="89">
                  <c:v>1.1083404572482507</c:v>
                </c:pt>
                <c:pt idx="90">
                  <c:v>1.1083404572482507</c:v>
                </c:pt>
                <c:pt idx="91">
                  <c:v>1.1083404572482507</c:v>
                </c:pt>
                <c:pt idx="92">
                  <c:v>1.1083404572482507</c:v>
                </c:pt>
                <c:pt idx="93">
                  <c:v>1.1154320534021731</c:v>
                </c:pt>
                <c:pt idx="94">
                  <c:v>1.1226607423601733</c:v>
                </c:pt>
                <c:pt idx="95">
                  <c:v>1.1294525971041003</c:v>
                </c:pt>
                <c:pt idx="96">
                  <c:v>1.1371977161768476</c:v>
                </c:pt>
                <c:pt idx="97">
                  <c:v>1.1445031981625653</c:v>
                </c:pt>
                <c:pt idx="98">
                  <c:v>1.1515057225300178</c:v>
                </c:pt>
                <c:pt idx="99">
                  <c:v>1.1584859127196021</c:v>
                </c:pt>
                <c:pt idx="100">
                  <c:v>1.1656548140539831</c:v>
                </c:pt>
                <c:pt idx="101">
                  <c:v>1.1656548140539831</c:v>
                </c:pt>
                <c:pt idx="102">
                  <c:v>1.1724796905314798</c:v>
                </c:pt>
                <c:pt idx="103">
                  <c:v>1.1797395507591479</c:v>
                </c:pt>
                <c:pt idx="104">
                  <c:v>1.1869555646376946</c:v>
                </c:pt>
                <c:pt idx="105">
                  <c:v>1.1869555646376946</c:v>
                </c:pt>
                <c:pt idx="106">
                  <c:v>1.1869555646376946</c:v>
                </c:pt>
                <c:pt idx="107">
                  <c:v>1.1869555646376946</c:v>
                </c:pt>
                <c:pt idx="108">
                  <c:v>1.1869555646376946</c:v>
                </c:pt>
                <c:pt idx="109">
                  <c:v>1.1869555646376946</c:v>
                </c:pt>
                <c:pt idx="110">
                  <c:v>1.1869555646376946</c:v>
                </c:pt>
                <c:pt idx="111">
                  <c:v>1.1869555646376946</c:v>
                </c:pt>
                <c:pt idx="112">
                  <c:v>1.1869555646376946</c:v>
                </c:pt>
                <c:pt idx="113">
                  <c:v>1.1869555646376946</c:v>
                </c:pt>
                <c:pt idx="114">
                  <c:v>1.1869555646376946</c:v>
                </c:pt>
                <c:pt idx="115">
                  <c:v>1.1869555646376946</c:v>
                </c:pt>
                <c:pt idx="116">
                  <c:v>1.1869555646376946</c:v>
                </c:pt>
                <c:pt idx="117">
                  <c:v>1.19499368161217</c:v>
                </c:pt>
                <c:pt idx="118">
                  <c:v>1.203496731400086</c:v>
                </c:pt>
                <c:pt idx="119">
                  <c:v>1.2119458737109632</c:v>
                </c:pt>
                <c:pt idx="120">
                  <c:v>1.2119458737109632</c:v>
                </c:pt>
                <c:pt idx="121">
                  <c:v>1.2119458737109632</c:v>
                </c:pt>
                <c:pt idx="122">
                  <c:v>1.2119458737109632</c:v>
                </c:pt>
                <c:pt idx="123">
                  <c:v>1.2119458737109632</c:v>
                </c:pt>
                <c:pt idx="124">
                  <c:v>1.2119458737109632</c:v>
                </c:pt>
                <c:pt idx="125">
                  <c:v>1.2119458737109632</c:v>
                </c:pt>
                <c:pt idx="126">
                  <c:v>1.2119458737109632</c:v>
                </c:pt>
                <c:pt idx="127">
                  <c:v>1.2119458737109632</c:v>
                </c:pt>
                <c:pt idx="128">
                  <c:v>1.2119458737109632</c:v>
                </c:pt>
                <c:pt idx="129">
                  <c:v>1.2119458737109632</c:v>
                </c:pt>
                <c:pt idx="130">
                  <c:v>1.2119458737109632</c:v>
                </c:pt>
                <c:pt idx="131">
                  <c:v>1.2119458737109632</c:v>
                </c:pt>
                <c:pt idx="132">
                  <c:v>1.2119458737109632</c:v>
                </c:pt>
                <c:pt idx="133">
                  <c:v>1.2119458737109632</c:v>
                </c:pt>
                <c:pt idx="134">
                  <c:v>1.2119458737109632</c:v>
                </c:pt>
                <c:pt idx="135">
                  <c:v>1.2119458737109632</c:v>
                </c:pt>
                <c:pt idx="136">
                  <c:v>1.2119458737109632</c:v>
                </c:pt>
                <c:pt idx="137">
                  <c:v>1.2119458737109632</c:v>
                </c:pt>
                <c:pt idx="138">
                  <c:v>1.2119458737109632</c:v>
                </c:pt>
                <c:pt idx="139">
                  <c:v>1.2119458737109632</c:v>
                </c:pt>
                <c:pt idx="140">
                  <c:v>1.2119458737109632</c:v>
                </c:pt>
                <c:pt idx="141">
                  <c:v>1.2119458737109632</c:v>
                </c:pt>
                <c:pt idx="142">
                  <c:v>1.2119458737109632</c:v>
                </c:pt>
                <c:pt idx="143">
                  <c:v>1.2119458737109632</c:v>
                </c:pt>
                <c:pt idx="144">
                  <c:v>1.2119458737109632</c:v>
                </c:pt>
                <c:pt idx="145">
                  <c:v>1.2119458737109632</c:v>
                </c:pt>
                <c:pt idx="146">
                  <c:v>1.2119458737109632</c:v>
                </c:pt>
                <c:pt idx="147">
                  <c:v>1.2119458737109632</c:v>
                </c:pt>
                <c:pt idx="148">
                  <c:v>1.2119458737109632</c:v>
                </c:pt>
                <c:pt idx="149">
                  <c:v>1.2119458737109632</c:v>
                </c:pt>
                <c:pt idx="150">
                  <c:v>1.2119458737109632</c:v>
                </c:pt>
                <c:pt idx="151">
                  <c:v>1.2119458737109632</c:v>
                </c:pt>
                <c:pt idx="152">
                  <c:v>1.2119458737109632</c:v>
                </c:pt>
                <c:pt idx="153">
                  <c:v>1.2119458737109632</c:v>
                </c:pt>
                <c:pt idx="154">
                  <c:v>1.2119458737109632</c:v>
                </c:pt>
                <c:pt idx="155">
                  <c:v>1.2210954987700313</c:v>
                </c:pt>
                <c:pt idx="156">
                  <c:v>1.2297674569310966</c:v>
                </c:pt>
                <c:pt idx="157">
                  <c:v>1.2297674569310966</c:v>
                </c:pt>
                <c:pt idx="158">
                  <c:v>1.2381107045434092</c:v>
                </c:pt>
                <c:pt idx="159">
                  <c:v>1.2469870058573089</c:v>
                </c:pt>
                <c:pt idx="160">
                  <c:v>1.2469870058573089</c:v>
                </c:pt>
                <c:pt idx="161">
                  <c:v>1.2469870058573089</c:v>
                </c:pt>
                <c:pt idx="162">
                  <c:v>1.2469870058573089</c:v>
                </c:pt>
                <c:pt idx="163">
                  <c:v>1.2551536269932928</c:v>
                </c:pt>
                <c:pt idx="164">
                  <c:v>1.2631360841005956</c:v>
                </c:pt>
                <c:pt idx="165">
                  <c:v>1.2712645622942911</c:v>
                </c:pt>
                <c:pt idx="166">
                  <c:v>1.2792059321458615</c:v>
                </c:pt>
                <c:pt idx="167">
                  <c:v>1.2871550848745872</c:v>
                </c:pt>
                <c:pt idx="168">
                  <c:v>1.2954884386392669</c:v>
                </c:pt>
                <c:pt idx="169">
                  <c:v>1.2954884386392669</c:v>
                </c:pt>
                <c:pt idx="170">
                  <c:v>1.2954884386392669</c:v>
                </c:pt>
                <c:pt idx="171">
                  <c:v>1.2954884386392669</c:v>
                </c:pt>
                <c:pt idx="172">
                  <c:v>1.3036819552263994</c:v>
                </c:pt>
                <c:pt idx="173">
                  <c:v>1.3036819552263994</c:v>
                </c:pt>
                <c:pt idx="174">
                  <c:v>1.3036819552263994</c:v>
                </c:pt>
                <c:pt idx="175">
                  <c:v>1.311592149356575</c:v>
                </c:pt>
                <c:pt idx="176">
                  <c:v>1.3194752420690938</c:v>
                </c:pt>
                <c:pt idx="177">
                  <c:v>1.3194752420690938</c:v>
                </c:pt>
                <c:pt idx="178">
                  <c:v>1.3194752420690938</c:v>
                </c:pt>
                <c:pt idx="179">
                  <c:v>1.3267692626904208</c:v>
                </c:pt>
                <c:pt idx="180">
                  <c:v>1.3336608995533112</c:v>
                </c:pt>
                <c:pt idx="181">
                  <c:v>1.3336608995533112</c:v>
                </c:pt>
                <c:pt idx="182">
                  <c:v>1.3403293489594772</c:v>
                </c:pt>
                <c:pt idx="183">
                  <c:v>1.3469111368583244</c:v>
                </c:pt>
                <c:pt idx="184">
                  <c:v>1.353367828311987</c:v>
                </c:pt>
                <c:pt idx="185">
                  <c:v>1.3598114280667575</c:v>
                </c:pt>
                <c:pt idx="186">
                  <c:v>1.3662180287306003</c:v>
                </c:pt>
                <c:pt idx="187">
                  <c:v>1.3725063806351456</c:v>
                </c:pt>
                <c:pt idx="188">
                  <c:v>1.3790214865356334</c:v>
                </c:pt>
                <c:pt idx="189">
                  <c:v>1.3854287752143655</c:v>
                </c:pt>
                <c:pt idx="190">
                  <c:v>1.3917511766426394</c:v>
                </c:pt>
                <c:pt idx="191">
                  <c:v>1.3984633458490905</c:v>
                </c:pt>
                <c:pt idx="192">
                  <c:v>1.4058681689975647</c:v>
                </c:pt>
                <c:pt idx="193">
                  <c:v>1.4130927914522662</c:v>
                </c:pt>
                <c:pt idx="194">
                  <c:v>1.420532508066551</c:v>
                </c:pt>
                <c:pt idx="195">
                  <c:v>1.420532508066551</c:v>
                </c:pt>
                <c:pt idx="196">
                  <c:v>1.4284659632565546</c:v>
                </c:pt>
                <c:pt idx="197">
                  <c:v>1.4365949012291752</c:v>
                </c:pt>
                <c:pt idx="198">
                  <c:v>1.444976087399382</c:v>
                </c:pt>
                <c:pt idx="199">
                  <c:v>1.4536515026291619</c:v>
                </c:pt>
                <c:pt idx="200">
                  <c:v>1.4629648534939861</c:v>
                </c:pt>
                <c:pt idx="201">
                  <c:v>1.4723960225846302</c:v>
                </c:pt>
                <c:pt idx="202">
                  <c:v>1.4819775093333674</c:v>
                </c:pt>
                <c:pt idx="203">
                  <c:v>1.4819775093333674</c:v>
                </c:pt>
                <c:pt idx="204">
                  <c:v>1.4819775093333674</c:v>
                </c:pt>
                <c:pt idx="205">
                  <c:v>1.4819775093333674</c:v>
                </c:pt>
                <c:pt idx="206">
                  <c:v>1.4917114849210134</c:v>
                </c:pt>
                <c:pt idx="207">
                  <c:v>1.5016760703036989</c:v>
                </c:pt>
                <c:pt idx="208">
                  <c:v>1.5116245298768523</c:v>
                </c:pt>
                <c:pt idx="209">
                  <c:v>1.5215231981911399</c:v>
                </c:pt>
                <c:pt idx="210">
                  <c:v>1.5313765545179254</c:v>
                </c:pt>
                <c:pt idx="211">
                  <c:v>1.5414038536329042</c:v>
                </c:pt>
                <c:pt idx="212">
                  <c:v>1.5500250487256726</c:v>
                </c:pt>
                <c:pt idx="213">
                  <c:v>1.5582767427850437</c:v>
                </c:pt>
                <c:pt idx="214">
                  <c:v>1.5582767427850437</c:v>
                </c:pt>
                <c:pt idx="215">
                  <c:v>1.5582767427850437</c:v>
                </c:pt>
                <c:pt idx="216">
                  <c:v>1.5582767427850437</c:v>
                </c:pt>
                <c:pt idx="217">
                  <c:v>1.5582767427850437</c:v>
                </c:pt>
                <c:pt idx="218">
                  <c:v>1.5582767427850437</c:v>
                </c:pt>
                <c:pt idx="219">
                  <c:v>1.568170733837575</c:v>
                </c:pt>
                <c:pt idx="220">
                  <c:v>1.5779914773416392</c:v>
                </c:pt>
                <c:pt idx="221">
                  <c:v>1.587399850919625</c:v>
                </c:pt>
                <c:pt idx="222">
                  <c:v>1.5972939145748175</c:v>
                </c:pt>
                <c:pt idx="223">
                  <c:v>1.6075336530689406</c:v>
                </c:pt>
                <c:pt idx="224">
                  <c:v>1.6170899674556427</c:v>
                </c:pt>
                <c:pt idx="225">
                  <c:v>1.6264465502269017</c:v>
                </c:pt>
                <c:pt idx="226">
                  <c:v>1.6359798810220494</c:v>
                </c:pt>
                <c:pt idx="227">
                  <c:v>1.6453134692225246</c:v>
                </c:pt>
                <c:pt idx="228">
                  <c:v>1.6539844414119025</c:v>
                </c:pt>
                <c:pt idx="229">
                  <c:v>1.6625132014788466</c:v>
                </c:pt>
                <c:pt idx="230">
                  <c:v>1.6710892965580464</c:v>
                </c:pt>
                <c:pt idx="231">
                  <c:v>1.6795689863219672</c:v>
                </c:pt>
                <c:pt idx="232">
                  <c:v>1.6877208978821612</c:v>
                </c:pt>
                <c:pt idx="233">
                  <c:v>1.6958984434104478</c:v>
                </c:pt>
                <c:pt idx="234">
                  <c:v>1.7039378356911183</c:v>
                </c:pt>
                <c:pt idx="235">
                  <c:v>1.7120974831438132</c:v>
                </c:pt>
                <c:pt idx="236">
                  <c:v>1.7201232797250963</c:v>
                </c:pt>
                <c:pt idx="237">
                  <c:v>1.7279612709447276</c:v>
                </c:pt>
                <c:pt idx="238">
                  <c:v>1.7361820997594473</c:v>
                </c:pt>
                <c:pt idx="239">
                  <c:v>1.7445828318602354</c:v>
                </c:pt>
                <c:pt idx="240">
                  <c:v>1.7529780168217615</c:v>
                </c:pt>
                <c:pt idx="241">
                  <c:v>1.7609862286786462</c:v>
                </c:pt>
                <c:pt idx="242">
                  <c:v>1.7692182719519149</c:v>
                </c:pt>
                <c:pt idx="243">
                  <c:v>1.7778196567417952</c:v>
                </c:pt>
                <c:pt idx="244">
                  <c:v>1.7868189074650238</c:v>
                </c:pt>
                <c:pt idx="245">
                  <c:v>1.7957319704655137</c:v>
                </c:pt>
                <c:pt idx="246">
                  <c:v>1.8046091272519675</c:v>
                </c:pt>
                <c:pt idx="247">
                  <c:v>1.8140582297780745</c:v>
                </c:pt>
                <c:pt idx="248">
                  <c:v>1.8226380308953019</c:v>
                </c:pt>
                <c:pt idx="249">
                  <c:v>1.8309358136759046</c:v>
                </c:pt>
                <c:pt idx="250">
                  <c:v>1.8411861915863372</c:v>
                </c:pt>
                <c:pt idx="251">
                  <c:v>1.851236583266844</c:v>
                </c:pt>
                <c:pt idx="252">
                  <c:v>1.8611590729035499</c:v>
                </c:pt>
                <c:pt idx="253">
                  <c:v>1.8724935826141942</c:v>
                </c:pt>
                <c:pt idx="254">
                  <c:v>1.8844799799782961</c:v>
                </c:pt>
                <c:pt idx="255">
                  <c:v>1.8844799799782961</c:v>
                </c:pt>
                <c:pt idx="256">
                  <c:v>1.8844799799782961</c:v>
                </c:pt>
                <c:pt idx="257">
                  <c:v>1.896945741844279</c:v>
                </c:pt>
                <c:pt idx="258">
                  <c:v>1.9104024384670764</c:v>
                </c:pt>
                <c:pt idx="259">
                  <c:v>1.9249696242432066</c:v>
                </c:pt>
                <c:pt idx="260">
                  <c:v>1.9391590279880528</c:v>
                </c:pt>
                <c:pt idx="261">
                  <c:v>1.9391590279880528</c:v>
                </c:pt>
                <c:pt idx="262">
                  <c:v>1.9391590279880528</c:v>
                </c:pt>
                <c:pt idx="263">
                  <c:v>1.9391590279880528</c:v>
                </c:pt>
                <c:pt idx="264">
                  <c:v>1.9391590279880528</c:v>
                </c:pt>
                <c:pt idx="265">
                  <c:v>1.9391590279880528</c:v>
                </c:pt>
                <c:pt idx="266">
                  <c:v>1.9391590279880528</c:v>
                </c:pt>
                <c:pt idx="267">
                  <c:v>1.9391590279880528</c:v>
                </c:pt>
                <c:pt idx="268">
                  <c:v>1.9516116163873667</c:v>
                </c:pt>
                <c:pt idx="269">
                  <c:v>1.9516116163873667</c:v>
                </c:pt>
                <c:pt idx="270">
                  <c:v>1.9638298912482306</c:v>
                </c:pt>
                <c:pt idx="271">
                  <c:v>1.9782084039478438</c:v>
                </c:pt>
                <c:pt idx="272">
                  <c:v>1.9923269479895949</c:v>
                </c:pt>
                <c:pt idx="273">
                  <c:v>1.9923269479895949</c:v>
                </c:pt>
                <c:pt idx="274">
                  <c:v>2.006262753349537</c:v>
                </c:pt>
                <c:pt idx="275">
                  <c:v>2.006262753349537</c:v>
                </c:pt>
                <c:pt idx="276">
                  <c:v>2.006262753349537</c:v>
                </c:pt>
                <c:pt idx="277">
                  <c:v>2.006262753349537</c:v>
                </c:pt>
                <c:pt idx="278">
                  <c:v>2.0186932950031742</c:v>
                </c:pt>
                <c:pt idx="279">
                  <c:v>2.0314575751909079</c:v>
                </c:pt>
                <c:pt idx="280">
                  <c:v>2.043930635785248</c:v>
                </c:pt>
                <c:pt idx="281">
                  <c:v>2.0564747246504287</c:v>
                </c:pt>
                <c:pt idx="282">
                  <c:v>2.0689491354834915</c:v>
                </c:pt>
                <c:pt idx="283">
                  <c:v>2.0824413214070141</c:v>
                </c:pt>
                <c:pt idx="284">
                  <c:v>2.0955502970659419</c:v>
                </c:pt>
                <c:pt idx="285">
                  <c:v>2.1082883877995333</c:v>
                </c:pt>
                <c:pt idx="286">
                  <c:v>2.1211603231627576</c:v>
                </c:pt>
                <c:pt idx="287">
                  <c:v>2.1337310854328835</c:v>
                </c:pt>
                <c:pt idx="288">
                  <c:v>2.146553304516253</c:v>
                </c:pt>
                <c:pt idx="289">
                  <c:v>2.146553304516253</c:v>
                </c:pt>
                <c:pt idx="290">
                  <c:v>2.146553304516253</c:v>
                </c:pt>
                <c:pt idx="291">
                  <c:v>2.146553304516253</c:v>
                </c:pt>
                <c:pt idx="292">
                  <c:v>2.158457789883113</c:v>
                </c:pt>
                <c:pt idx="293">
                  <c:v>2.1705548184133185</c:v>
                </c:pt>
                <c:pt idx="294">
                  <c:v>2.1831761645635712</c:v>
                </c:pt>
                <c:pt idx="295">
                  <c:v>2.1965126326051054</c:v>
                </c:pt>
                <c:pt idx="296">
                  <c:v>2.2098764849654069</c:v>
                </c:pt>
                <c:pt idx="297">
                  <c:v>2.2232148358062869</c:v>
                </c:pt>
                <c:pt idx="298">
                  <c:v>2.2232148358062869</c:v>
                </c:pt>
                <c:pt idx="299">
                  <c:v>2.237192465246105</c:v>
                </c:pt>
                <c:pt idx="300">
                  <c:v>2.2508430778459219</c:v>
                </c:pt>
                <c:pt idx="301">
                  <c:v>2.2638980999183858</c:v>
                </c:pt>
                <c:pt idx="302">
                  <c:v>2.2774254004905812</c:v>
                </c:pt>
                <c:pt idx="303">
                  <c:v>2.290617680272899</c:v>
                </c:pt>
                <c:pt idx="304">
                  <c:v>2.3033722524173896</c:v>
                </c:pt>
                <c:pt idx="305">
                  <c:v>2.3162165966370654</c:v>
                </c:pt>
                <c:pt idx="306">
                  <c:v>2.3284658429822769</c:v>
                </c:pt>
                <c:pt idx="307">
                  <c:v>2.3408901202719501</c:v>
                </c:pt>
                <c:pt idx="308">
                  <c:v>2.3531101246194992</c:v>
                </c:pt>
                <c:pt idx="309">
                  <c:v>2.365053336799499</c:v>
                </c:pt>
                <c:pt idx="310">
                  <c:v>2.3765750305837514</c:v>
                </c:pt>
                <c:pt idx="311">
                  <c:v>2.3765750305837514</c:v>
                </c:pt>
                <c:pt idx="312">
                  <c:v>2.3765750305837514</c:v>
                </c:pt>
                <c:pt idx="313">
                  <c:v>2.3765750305837514</c:v>
                </c:pt>
                <c:pt idx="314">
                  <c:v>2.3765750305837514</c:v>
                </c:pt>
                <c:pt idx="315">
                  <c:v>2.3765750305837514</c:v>
                </c:pt>
                <c:pt idx="316">
                  <c:v>2.3875568508507787</c:v>
                </c:pt>
                <c:pt idx="317">
                  <c:v>2.3987601530143166</c:v>
                </c:pt>
                <c:pt idx="318">
                  <c:v>2.4105270312740656</c:v>
                </c:pt>
                <c:pt idx="319">
                  <c:v>2.422555640939831</c:v>
                </c:pt>
                <c:pt idx="320">
                  <c:v>2.4340368066392348</c:v>
                </c:pt>
                <c:pt idx="321">
                  <c:v>2.4455087275143126</c:v>
                </c:pt>
                <c:pt idx="322">
                  <c:v>2.4455087275143126</c:v>
                </c:pt>
                <c:pt idx="323">
                  <c:v>2.4455087275143126</c:v>
                </c:pt>
                <c:pt idx="324">
                  <c:v>2.4455087275143126</c:v>
                </c:pt>
                <c:pt idx="325">
                  <c:v>2.4455087275143126</c:v>
                </c:pt>
                <c:pt idx="326">
                  <c:v>2.4455087275143126</c:v>
                </c:pt>
                <c:pt idx="327">
                  <c:v>2.4455087275143126</c:v>
                </c:pt>
                <c:pt idx="328">
                  <c:v>2.4455087275143126</c:v>
                </c:pt>
                <c:pt idx="329">
                  <c:v>2.4455087275143126</c:v>
                </c:pt>
                <c:pt idx="330">
                  <c:v>2.4455087275143126</c:v>
                </c:pt>
                <c:pt idx="331">
                  <c:v>2.4563222079010472</c:v>
                </c:pt>
                <c:pt idx="332">
                  <c:v>2.4671322391608164</c:v>
                </c:pt>
                <c:pt idx="333">
                  <c:v>2.4778545473284623</c:v>
                </c:pt>
                <c:pt idx="334">
                  <c:v>2.4880760229322556</c:v>
                </c:pt>
                <c:pt idx="335">
                  <c:v>2.4982574208207122</c:v>
                </c:pt>
                <c:pt idx="336">
                  <c:v>2.4982574208207122</c:v>
                </c:pt>
                <c:pt idx="337">
                  <c:v>2.4982574208207122</c:v>
                </c:pt>
                <c:pt idx="338">
                  <c:v>2.4982574208207122</c:v>
                </c:pt>
                <c:pt idx="339">
                  <c:v>2.4982574208207122</c:v>
                </c:pt>
                <c:pt idx="340">
                  <c:v>2.5071343230110967</c:v>
                </c:pt>
                <c:pt idx="341">
                  <c:v>2.5160150401849335</c:v>
                </c:pt>
                <c:pt idx="342">
                  <c:v>2.524728008383466</c:v>
                </c:pt>
                <c:pt idx="343">
                  <c:v>2.5334496266687614</c:v>
                </c:pt>
                <c:pt idx="344">
                  <c:v>2.5419692112934871</c:v>
                </c:pt>
                <c:pt idx="345">
                  <c:v>2.5501002823794297</c:v>
                </c:pt>
                <c:pt idx="346">
                  <c:v>2.5580169828557731</c:v>
                </c:pt>
                <c:pt idx="347">
                  <c:v>2.5580169828557731</c:v>
                </c:pt>
                <c:pt idx="348">
                  <c:v>2.5580169828557731</c:v>
                </c:pt>
                <c:pt idx="349">
                  <c:v>2.5580169828557731</c:v>
                </c:pt>
                <c:pt idx="350">
                  <c:v>2.5580169828557731</c:v>
                </c:pt>
                <c:pt idx="351">
                  <c:v>2.5580169828557731</c:v>
                </c:pt>
                <c:pt idx="352">
                  <c:v>2.5665584290085581</c:v>
                </c:pt>
                <c:pt idx="353">
                  <c:v>2.5753523585783871</c:v>
                </c:pt>
                <c:pt idx="354">
                  <c:v>2.5840627455780951</c:v>
                </c:pt>
                <c:pt idx="355">
                  <c:v>2.5936545045947055</c:v>
                </c:pt>
                <c:pt idx="356">
                  <c:v>2.6036273161650025</c:v>
                </c:pt>
                <c:pt idx="357">
                  <c:v>2.6036273161650025</c:v>
                </c:pt>
                <c:pt idx="358">
                  <c:v>2.6036273161650025</c:v>
                </c:pt>
                <c:pt idx="359">
                  <c:v>2.6036273161650025</c:v>
                </c:pt>
                <c:pt idx="360">
                  <c:v>2.6036273161650025</c:v>
                </c:pt>
                <c:pt idx="361">
                  <c:v>2.6036273161650025</c:v>
                </c:pt>
                <c:pt idx="362">
                  <c:v>2.6036273161650025</c:v>
                </c:pt>
                <c:pt idx="363">
                  <c:v>2.6036273161650025</c:v>
                </c:pt>
                <c:pt idx="364">
                  <c:v>2.6036273161650025</c:v>
                </c:pt>
                <c:pt idx="365">
                  <c:v>2.6138674000399829</c:v>
                </c:pt>
                <c:pt idx="366">
                  <c:v>2.6248732495199674</c:v>
                </c:pt>
                <c:pt idx="367">
                  <c:v>2.6384282217004893</c:v>
                </c:pt>
                <c:pt idx="368">
                  <c:v>2.6513234688206504</c:v>
                </c:pt>
                <c:pt idx="369">
                  <c:v>2.6646600992919098</c:v>
                </c:pt>
                <c:pt idx="370">
                  <c:v>2.6802437276990982</c:v>
                </c:pt>
                <c:pt idx="371">
                  <c:v>2.697144508279901</c:v>
                </c:pt>
                <c:pt idx="372">
                  <c:v>2.713745211480024</c:v>
                </c:pt>
                <c:pt idx="373">
                  <c:v>2.713745211480024</c:v>
                </c:pt>
                <c:pt idx="374">
                  <c:v>2.713745211480024</c:v>
                </c:pt>
                <c:pt idx="375">
                  <c:v>2.713745211480024</c:v>
                </c:pt>
                <c:pt idx="376">
                  <c:v>2.7260926452978382</c:v>
                </c:pt>
                <c:pt idx="377">
                  <c:v>2.7369725707281702</c:v>
                </c:pt>
                <c:pt idx="378">
                  <c:v>2.7475490282010311</c:v>
                </c:pt>
                <c:pt idx="379">
                  <c:v>2.7579636902151403</c:v>
                </c:pt>
                <c:pt idx="380">
                  <c:v>2.7680224301316292</c:v>
                </c:pt>
                <c:pt idx="381">
                  <c:v>2.7779452949107029</c:v>
                </c:pt>
                <c:pt idx="382">
                  <c:v>2.7880573096982912</c:v>
                </c:pt>
                <c:pt idx="383">
                  <c:v>2.7983177714190797</c:v>
                </c:pt>
                <c:pt idx="384">
                  <c:v>2.8082162148099958</c:v>
                </c:pt>
                <c:pt idx="385">
                  <c:v>2.8175742530455059</c:v>
                </c:pt>
                <c:pt idx="386">
                  <c:v>2.8269828212869674</c:v>
                </c:pt>
                <c:pt idx="387">
                  <c:v>2.8363060591893703</c:v>
                </c:pt>
                <c:pt idx="388">
                  <c:v>2.8452450081342628</c:v>
                </c:pt>
                <c:pt idx="389">
                  <c:v>2.8541403889960568</c:v>
                </c:pt>
                <c:pt idx="390">
                  <c:v>2.8633346226667475</c:v>
                </c:pt>
                <c:pt idx="391">
                  <c:v>2.8727076017645699</c:v>
                </c:pt>
                <c:pt idx="392">
                  <c:v>2.8820042124550618</c:v>
                </c:pt>
                <c:pt idx="393">
                  <c:v>2.8912720633254252</c:v>
                </c:pt>
                <c:pt idx="394">
                  <c:v>2.8912720633254252</c:v>
                </c:pt>
                <c:pt idx="395">
                  <c:v>2.8912720633254252</c:v>
                </c:pt>
                <c:pt idx="396">
                  <c:v>2.8912720633254252</c:v>
                </c:pt>
                <c:pt idx="397">
                  <c:v>2.8912720633254252</c:v>
                </c:pt>
                <c:pt idx="398">
                  <c:v>2.8912720633254252</c:v>
                </c:pt>
                <c:pt idx="399">
                  <c:v>2.8912720633254252</c:v>
                </c:pt>
                <c:pt idx="400">
                  <c:v>2.8997915528387761</c:v>
                </c:pt>
                <c:pt idx="401">
                  <c:v>2.9085499901845515</c:v>
                </c:pt>
                <c:pt idx="402">
                  <c:v>2.9172294322243126</c:v>
                </c:pt>
                <c:pt idx="403">
                  <c:v>2.9267428190880844</c:v>
                </c:pt>
                <c:pt idx="404">
                  <c:v>2.9362571531038122</c:v>
                </c:pt>
                <c:pt idx="405">
                  <c:v>2.945430543365894</c:v>
                </c:pt>
                <c:pt idx="406">
                  <c:v>2.9548288917669194</c:v>
                </c:pt>
                <c:pt idx="407">
                  <c:v>2.9548288917669194</c:v>
                </c:pt>
                <c:pt idx="408">
                  <c:v>2.9548288917669194</c:v>
                </c:pt>
                <c:pt idx="409">
                  <c:v>2.9548288917669194</c:v>
                </c:pt>
                <c:pt idx="410">
                  <c:v>2.9633403122312179</c:v>
                </c:pt>
                <c:pt idx="411">
                  <c:v>2.9720351234889661</c:v>
                </c:pt>
                <c:pt idx="412">
                  <c:v>2.9806060365711731</c:v>
                </c:pt>
                <c:pt idx="413">
                  <c:v>2.9890367355671388</c:v>
                </c:pt>
                <c:pt idx="414">
                  <c:v>2.9976579031622319</c:v>
                </c:pt>
                <c:pt idx="415">
                  <c:v>3.0065964480930005</c:v>
                </c:pt>
                <c:pt idx="416">
                  <c:v>3.0157359241105937</c:v>
                </c:pt>
                <c:pt idx="417">
                  <c:v>3.0245306037694659</c:v>
                </c:pt>
                <c:pt idx="418">
                  <c:v>3.0335147628878691</c:v>
                </c:pt>
                <c:pt idx="419">
                  <c:v>3.0426343116794392</c:v>
                </c:pt>
                <c:pt idx="420">
                  <c:v>3.0514636403394464</c:v>
                </c:pt>
              </c:numCache>
            </c:numRef>
          </c:val>
          <c:smooth val="0"/>
        </c:ser>
        <c:ser>
          <c:idx val="3"/>
          <c:order val="5"/>
          <c:tx>
            <c:v>Commodities</c:v>
          </c:tx>
          <c:spPr>
            <a:ln w="38100">
              <a:solidFill>
                <a:srgbClr val="FF6600"/>
              </a:solidFill>
              <a:prstDash val="solid"/>
            </a:ln>
          </c:spPr>
          <c:marker>
            <c:symbol val="none"/>
          </c:marker>
          <c:cat>
            <c:numRef>
              <c:f>'Slide BM'!$A$3:$A$423</c:f>
              <c:numCache>
                <c:formatCode>[$-409]mmm\-yy;@</c:formatCode>
                <c:ptCount val="421"/>
                <c:pt idx="0">
                  <c:v>28474.5625</c:v>
                </c:pt>
                <c:pt idx="1">
                  <c:v>28505</c:v>
                </c:pt>
                <c:pt idx="2">
                  <c:v>28535.4375</c:v>
                </c:pt>
                <c:pt idx="3">
                  <c:v>28565.875</c:v>
                </c:pt>
                <c:pt idx="4">
                  <c:v>28596.3125</c:v>
                </c:pt>
                <c:pt idx="5">
                  <c:v>28626.75</c:v>
                </c:pt>
                <c:pt idx="6">
                  <c:v>28657.1875</c:v>
                </c:pt>
                <c:pt idx="7">
                  <c:v>28687.625</c:v>
                </c:pt>
                <c:pt idx="8">
                  <c:v>28718.0625</c:v>
                </c:pt>
                <c:pt idx="9">
                  <c:v>28748.5</c:v>
                </c:pt>
                <c:pt idx="10">
                  <c:v>28778.9375</c:v>
                </c:pt>
                <c:pt idx="11">
                  <c:v>28809.375</c:v>
                </c:pt>
                <c:pt idx="12">
                  <c:v>28839.8125</c:v>
                </c:pt>
                <c:pt idx="13">
                  <c:v>28870.25</c:v>
                </c:pt>
                <c:pt idx="14">
                  <c:v>28900.6875</c:v>
                </c:pt>
                <c:pt idx="15">
                  <c:v>28931.125</c:v>
                </c:pt>
                <c:pt idx="16">
                  <c:v>28961.5625</c:v>
                </c:pt>
                <c:pt idx="17">
                  <c:v>28992</c:v>
                </c:pt>
                <c:pt idx="18">
                  <c:v>29022.4375</c:v>
                </c:pt>
                <c:pt idx="19">
                  <c:v>29052.875</c:v>
                </c:pt>
                <c:pt idx="20">
                  <c:v>29083.3125</c:v>
                </c:pt>
                <c:pt idx="21">
                  <c:v>29113.75</c:v>
                </c:pt>
                <c:pt idx="22">
                  <c:v>29144.1875</c:v>
                </c:pt>
                <c:pt idx="23">
                  <c:v>29174.625</c:v>
                </c:pt>
                <c:pt idx="24">
                  <c:v>29205.0625</c:v>
                </c:pt>
                <c:pt idx="25">
                  <c:v>29235.5</c:v>
                </c:pt>
                <c:pt idx="26">
                  <c:v>29265.9375</c:v>
                </c:pt>
                <c:pt idx="27">
                  <c:v>29296.375</c:v>
                </c:pt>
                <c:pt idx="28">
                  <c:v>29326.8125</c:v>
                </c:pt>
                <c:pt idx="29">
                  <c:v>29357.25</c:v>
                </c:pt>
                <c:pt idx="30">
                  <c:v>29387.6875</c:v>
                </c:pt>
                <c:pt idx="31">
                  <c:v>29418.125</c:v>
                </c:pt>
                <c:pt idx="32">
                  <c:v>29448.5625</c:v>
                </c:pt>
                <c:pt idx="33">
                  <c:v>29479</c:v>
                </c:pt>
                <c:pt idx="34">
                  <c:v>29509.4375</c:v>
                </c:pt>
                <c:pt idx="35">
                  <c:v>29539.875</c:v>
                </c:pt>
                <c:pt idx="36">
                  <c:v>29570.3125</c:v>
                </c:pt>
                <c:pt idx="37">
                  <c:v>29600.75</c:v>
                </c:pt>
                <c:pt idx="38">
                  <c:v>29631.1875</c:v>
                </c:pt>
                <c:pt idx="39">
                  <c:v>29661.625</c:v>
                </c:pt>
                <c:pt idx="40">
                  <c:v>29692.0625</c:v>
                </c:pt>
                <c:pt idx="41">
                  <c:v>29722.5</c:v>
                </c:pt>
                <c:pt idx="42">
                  <c:v>29752.9375</c:v>
                </c:pt>
                <c:pt idx="43">
                  <c:v>29783.375</c:v>
                </c:pt>
                <c:pt idx="44">
                  <c:v>29813.8125</c:v>
                </c:pt>
                <c:pt idx="45">
                  <c:v>29844.25</c:v>
                </c:pt>
                <c:pt idx="46">
                  <c:v>29874.6875</c:v>
                </c:pt>
                <c:pt idx="47">
                  <c:v>29905.125</c:v>
                </c:pt>
                <c:pt idx="48">
                  <c:v>29935.5625</c:v>
                </c:pt>
                <c:pt idx="49">
                  <c:v>29966</c:v>
                </c:pt>
                <c:pt idx="50">
                  <c:v>29996.4375</c:v>
                </c:pt>
                <c:pt idx="51">
                  <c:v>30026.875</c:v>
                </c:pt>
                <c:pt idx="52">
                  <c:v>30057.3125</c:v>
                </c:pt>
                <c:pt idx="53">
                  <c:v>30087.75</c:v>
                </c:pt>
                <c:pt idx="54">
                  <c:v>30118.1875</c:v>
                </c:pt>
                <c:pt idx="55">
                  <c:v>30148.625</c:v>
                </c:pt>
                <c:pt idx="56">
                  <c:v>30179.0625</c:v>
                </c:pt>
                <c:pt idx="57">
                  <c:v>30209.5</c:v>
                </c:pt>
                <c:pt idx="58">
                  <c:v>30239.9375</c:v>
                </c:pt>
                <c:pt idx="59">
                  <c:v>30270.375</c:v>
                </c:pt>
                <c:pt idx="60">
                  <c:v>30300.8125</c:v>
                </c:pt>
                <c:pt idx="61">
                  <c:v>30331.25</c:v>
                </c:pt>
                <c:pt idx="62">
                  <c:v>30361.6875</c:v>
                </c:pt>
                <c:pt idx="63">
                  <c:v>30392.125</c:v>
                </c:pt>
                <c:pt idx="64">
                  <c:v>30422.5625</c:v>
                </c:pt>
                <c:pt idx="65">
                  <c:v>30453</c:v>
                </c:pt>
                <c:pt idx="66">
                  <c:v>30483.4375</c:v>
                </c:pt>
                <c:pt idx="67">
                  <c:v>30513.875</c:v>
                </c:pt>
                <c:pt idx="68">
                  <c:v>30544.3125</c:v>
                </c:pt>
                <c:pt idx="69">
                  <c:v>30574.75</c:v>
                </c:pt>
                <c:pt idx="70">
                  <c:v>30605.1875</c:v>
                </c:pt>
                <c:pt idx="71">
                  <c:v>30635.625</c:v>
                </c:pt>
                <c:pt idx="72">
                  <c:v>30666.0625</c:v>
                </c:pt>
                <c:pt idx="73">
                  <c:v>30696.5</c:v>
                </c:pt>
                <c:pt idx="74">
                  <c:v>30726.9375</c:v>
                </c:pt>
                <c:pt idx="75">
                  <c:v>30757.375</c:v>
                </c:pt>
                <c:pt idx="76">
                  <c:v>30787.8125</c:v>
                </c:pt>
                <c:pt idx="77">
                  <c:v>30818.25</c:v>
                </c:pt>
                <c:pt idx="78">
                  <c:v>30848.6875</c:v>
                </c:pt>
                <c:pt idx="79">
                  <c:v>30879.125</c:v>
                </c:pt>
                <c:pt idx="80">
                  <c:v>30909.5625</c:v>
                </c:pt>
                <c:pt idx="81">
                  <c:v>30940</c:v>
                </c:pt>
                <c:pt idx="82">
                  <c:v>30970.4375</c:v>
                </c:pt>
                <c:pt idx="83">
                  <c:v>31000.875</c:v>
                </c:pt>
                <c:pt idx="84">
                  <c:v>31031.3125</c:v>
                </c:pt>
                <c:pt idx="85">
                  <c:v>31061.75</c:v>
                </c:pt>
                <c:pt idx="86">
                  <c:v>31092.1875</c:v>
                </c:pt>
                <c:pt idx="87">
                  <c:v>31122.625</c:v>
                </c:pt>
                <c:pt idx="88">
                  <c:v>31153.0625</c:v>
                </c:pt>
                <c:pt idx="89">
                  <c:v>31183.5</c:v>
                </c:pt>
                <c:pt idx="90">
                  <c:v>31213.9375</c:v>
                </c:pt>
                <c:pt idx="91">
                  <c:v>31244.375</c:v>
                </c:pt>
                <c:pt idx="92">
                  <c:v>31274.8125</c:v>
                </c:pt>
                <c:pt idx="93">
                  <c:v>31305.25</c:v>
                </c:pt>
                <c:pt idx="94">
                  <c:v>31335.6875</c:v>
                </c:pt>
                <c:pt idx="95">
                  <c:v>31366.125</c:v>
                </c:pt>
                <c:pt idx="96">
                  <c:v>31396.5625</c:v>
                </c:pt>
                <c:pt idx="97">
                  <c:v>31427</c:v>
                </c:pt>
                <c:pt idx="98">
                  <c:v>31457.4375</c:v>
                </c:pt>
                <c:pt idx="99">
                  <c:v>31487.875</c:v>
                </c:pt>
                <c:pt idx="100">
                  <c:v>31518.3125</c:v>
                </c:pt>
                <c:pt idx="101">
                  <c:v>31548.75</c:v>
                </c:pt>
                <c:pt idx="102">
                  <c:v>31579.1875</c:v>
                </c:pt>
                <c:pt idx="103">
                  <c:v>31609.625</c:v>
                </c:pt>
                <c:pt idx="104">
                  <c:v>31640.0625</c:v>
                </c:pt>
                <c:pt idx="105">
                  <c:v>31670.5</c:v>
                </c:pt>
                <c:pt idx="106">
                  <c:v>31700.9375</c:v>
                </c:pt>
                <c:pt idx="107">
                  <c:v>31731.375</c:v>
                </c:pt>
                <c:pt idx="108">
                  <c:v>31761.8125</c:v>
                </c:pt>
                <c:pt idx="109">
                  <c:v>31792.25</c:v>
                </c:pt>
                <c:pt idx="110">
                  <c:v>31822.6875</c:v>
                </c:pt>
                <c:pt idx="111">
                  <c:v>31853.125</c:v>
                </c:pt>
                <c:pt idx="112">
                  <c:v>31883.5625</c:v>
                </c:pt>
                <c:pt idx="113">
                  <c:v>31914</c:v>
                </c:pt>
                <c:pt idx="114">
                  <c:v>31944.4375</c:v>
                </c:pt>
                <c:pt idx="115">
                  <c:v>31974.875</c:v>
                </c:pt>
                <c:pt idx="116">
                  <c:v>32005.3125</c:v>
                </c:pt>
                <c:pt idx="117">
                  <c:v>32035.75</c:v>
                </c:pt>
                <c:pt idx="118">
                  <c:v>32066.1875</c:v>
                </c:pt>
                <c:pt idx="119">
                  <c:v>32096.625</c:v>
                </c:pt>
                <c:pt idx="120">
                  <c:v>32127.0625</c:v>
                </c:pt>
                <c:pt idx="121">
                  <c:v>32157.5</c:v>
                </c:pt>
                <c:pt idx="122">
                  <c:v>32187.9375</c:v>
                </c:pt>
                <c:pt idx="123">
                  <c:v>32218.375</c:v>
                </c:pt>
                <c:pt idx="124">
                  <c:v>32248.8125</c:v>
                </c:pt>
                <c:pt idx="125">
                  <c:v>32279.25</c:v>
                </c:pt>
                <c:pt idx="126">
                  <c:v>32309.6875</c:v>
                </c:pt>
                <c:pt idx="127">
                  <c:v>32340.125</c:v>
                </c:pt>
                <c:pt idx="128">
                  <c:v>32370.5625</c:v>
                </c:pt>
                <c:pt idx="129">
                  <c:v>32401</c:v>
                </c:pt>
                <c:pt idx="130">
                  <c:v>32431.4375</c:v>
                </c:pt>
                <c:pt idx="131">
                  <c:v>32461.875</c:v>
                </c:pt>
                <c:pt idx="132">
                  <c:v>32492.3125</c:v>
                </c:pt>
                <c:pt idx="133">
                  <c:v>32522.75</c:v>
                </c:pt>
                <c:pt idx="134">
                  <c:v>32553.1875</c:v>
                </c:pt>
                <c:pt idx="135">
                  <c:v>32583.625</c:v>
                </c:pt>
                <c:pt idx="136">
                  <c:v>32614.0625</c:v>
                </c:pt>
                <c:pt idx="137">
                  <c:v>32644.5</c:v>
                </c:pt>
                <c:pt idx="138">
                  <c:v>32674.9375</c:v>
                </c:pt>
                <c:pt idx="139">
                  <c:v>32705.375</c:v>
                </c:pt>
                <c:pt idx="140">
                  <c:v>32735.8125</c:v>
                </c:pt>
                <c:pt idx="141">
                  <c:v>32766.25</c:v>
                </c:pt>
                <c:pt idx="142">
                  <c:v>32796.6875</c:v>
                </c:pt>
                <c:pt idx="143">
                  <c:v>32827.125</c:v>
                </c:pt>
                <c:pt idx="144">
                  <c:v>32857.5625</c:v>
                </c:pt>
                <c:pt idx="145">
                  <c:v>32888</c:v>
                </c:pt>
                <c:pt idx="146">
                  <c:v>32918.4375</c:v>
                </c:pt>
                <c:pt idx="147">
                  <c:v>32948.875</c:v>
                </c:pt>
                <c:pt idx="148">
                  <c:v>32979.3125</c:v>
                </c:pt>
                <c:pt idx="149">
                  <c:v>33009.75</c:v>
                </c:pt>
                <c:pt idx="150">
                  <c:v>33040.1875</c:v>
                </c:pt>
                <c:pt idx="151">
                  <c:v>33070.625</c:v>
                </c:pt>
                <c:pt idx="152">
                  <c:v>33101.0625</c:v>
                </c:pt>
                <c:pt idx="153">
                  <c:v>33131.5</c:v>
                </c:pt>
                <c:pt idx="154">
                  <c:v>33161.9375</c:v>
                </c:pt>
                <c:pt idx="155">
                  <c:v>33192.375</c:v>
                </c:pt>
                <c:pt idx="156">
                  <c:v>33222.8125</c:v>
                </c:pt>
                <c:pt idx="157">
                  <c:v>33253.25</c:v>
                </c:pt>
                <c:pt idx="158">
                  <c:v>33283.6875</c:v>
                </c:pt>
                <c:pt idx="159">
                  <c:v>33314.125</c:v>
                </c:pt>
                <c:pt idx="160">
                  <c:v>33344.5625</c:v>
                </c:pt>
                <c:pt idx="161">
                  <c:v>33375</c:v>
                </c:pt>
                <c:pt idx="162">
                  <c:v>33405.4375</c:v>
                </c:pt>
                <c:pt idx="163">
                  <c:v>33435.875</c:v>
                </c:pt>
                <c:pt idx="164">
                  <c:v>33466.3125</c:v>
                </c:pt>
                <c:pt idx="165">
                  <c:v>33496.75</c:v>
                </c:pt>
                <c:pt idx="166">
                  <c:v>33527.1875</c:v>
                </c:pt>
                <c:pt idx="167">
                  <c:v>33557.625</c:v>
                </c:pt>
                <c:pt idx="168">
                  <c:v>33588.0625</c:v>
                </c:pt>
                <c:pt idx="169">
                  <c:v>33618.5</c:v>
                </c:pt>
                <c:pt idx="170">
                  <c:v>33648.9375</c:v>
                </c:pt>
                <c:pt idx="171">
                  <c:v>33679.375</c:v>
                </c:pt>
                <c:pt idx="172">
                  <c:v>33709.8125</c:v>
                </c:pt>
                <c:pt idx="173">
                  <c:v>33740.25</c:v>
                </c:pt>
                <c:pt idx="174">
                  <c:v>33770.6875</c:v>
                </c:pt>
                <c:pt idx="175">
                  <c:v>33801.125</c:v>
                </c:pt>
                <c:pt idx="176">
                  <c:v>33831.5625</c:v>
                </c:pt>
                <c:pt idx="177">
                  <c:v>33862</c:v>
                </c:pt>
                <c:pt idx="178">
                  <c:v>33892.4375</c:v>
                </c:pt>
                <c:pt idx="179">
                  <c:v>33922.875</c:v>
                </c:pt>
                <c:pt idx="180">
                  <c:v>33953.3125</c:v>
                </c:pt>
                <c:pt idx="181">
                  <c:v>33983.75</c:v>
                </c:pt>
                <c:pt idx="182">
                  <c:v>34014.1875</c:v>
                </c:pt>
                <c:pt idx="183">
                  <c:v>34044.625</c:v>
                </c:pt>
                <c:pt idx="184">
                  <c:v>34075.0625</c:v>
                </c:pt>
                <c:pt idx="185">
                  <c:v>34105.5</c:v>
                </c:pt>
                <c:pt idx="186">
                  <c:v>34135.9375</c:v>
                </c:pt>
                <c:pt idx="187">
                  <c:v>34166.375</c:v>
                </c:pt>
                <c:pt idx="188">
                  <c:v>34196.8125</c:v>
                </c:pt>
                <c:pt idx="189">
                  <c:v>34227.25</c:v>
                </c:pt>
                <c:pt idx="190">
                  <c:v>34257.6875</c:v>
                </c:pt>
                <c:pt idx="191">
                  <c:v>34288.125</c:v>
                </c:pt>
                <c:pt idx="192">
                  <c:v>34318.5625</c:v>
                </c:pt>
                <c:pt idx="193">
                  <c:v>34349</c:v>
                </c:pt>
                <c:pt idx="194">
                  <c:v>34379.4375</c:v>
                </c:pt>
                <c:pt idx="195">
                  <c:v>34409.875</c:v>
                </c:pt>
                <c:pt idx="196">
                  <c:v>34440.3125</c:v>
                </c:pt>
                <c:pt idx="197">
                  <c:v>34470.75</c:v>
                </c:pt>
                <c:pt idx="198">
                  <c:v>34501.1875</c:v>
                </c:pt>
                <c:pt idx="199">
                  <c:v>34531.625</c:v>
                </c:pt>
                <c:pt idx="200">
                  <c:v>34562.0625</c:v>
                </c:pt>
                <c:pt idx="201">
                  <c:v>34592.5</c:v>
                </c:pt>
                <c:pt idx="202">
                  <c:v>34622.9375</c:v>
                </c:pt>
                <c:pt idx="203">
                  <c:v>34653.375</c:v>
                </c:pt>
                <c:pt idx="204">
                  <c:v>34683.8125</c:v>
                </c:pt>
                <c:pt idx="205">
                  <c:v>34714.25</c:v>
                </c:pt>
                <c:pt idx="206">
                  <c:v>34744.6875</c:v>
                </c:pt>
                <c:pt idx="207">
                  <c:v>34775.125</c:v>
                </c:pt>
                <c:pt idx="208">
                  <c:v>34805.5625</c:v>
                </c:pt>
                <c:pt idx="209">
                  <c:v>34836</c:v>
                </c:pt>
                <c:pt idx="210">
                  <c:v>34866.4375</c:v>
                </c:pt>
                <c:pt idx="211">
                  <c:v>34896.875</c:v>
                </c:pt>
                <c:pt idx="212">
                  <c:v>34927.3125</c:v>
                </c:pt>
                <c:pt idx="213">
                  <c:v>34957.75</c:v>
                </c:pt>
                <c:pt idx="214">
                  <c:v>34988.1875</c:v>
                </c:pt>
                <c:pt idx="215">
                  <c:v>35018.625</c:v>
                </c:pt>
                <c:pt idx="216">
                  <c:v>35049.0625</c:v>
                </c:pt>
                <c:pt idx="217">
                  <c:v>35079.5</c:v>
                </c:pt>
                <c:pt idx="218">
                  <c:v>35109.9375</c:v>
                </c:pt>
                <c:pt idx="219">
                  <c:v>35140.375</c:v>
                </c:pt>
                <c:pt idx="220">
                  <c:v>35170.8125</c:v>
                </c:pt>
                <c:pt idx="221">
                  <c:v>35201.25</c:v>
                </c:pt>
                <c:pt idx="222">
                  <c:v>35231.6875</c:v>
                </c:pt>
                <c:pt idx="223">
                  <c:v>35262.125</c:v>
                </c:pt>
                <c:pt idx="224">
                  <c:v>35292.5625</c:v>
                </c:pt>
                <c:pt idx="225">
                  <c:v>35323</c:v>
                </c:pt>
                <c:pt idx="226">
                  <c:v>35353.4375</c:v>
                </c:pt>
                <c:pt idx="227">
                  <c:v>35383.875</c:v>
                </c:pt>
                <c:pt idx="228">
                  <c:v>35414.3125</c:v>
                </c:pt>
                <c:pt idx="229">
                  <c:v>35444.75</c:v>
                </c:pt>
                <c:pt idx="230">
                  <c:v>35475.1875</c:v>
                </c:pt>
                <c:pt idx="231">
                  <c:v>35505.625</c:v>
                </c:pt>
                <c:pt idx="232">
                  <c:v>35536.0625</c:v>
                </c:pt>
                <c:pt idx="233">
                  <c:v>35566.5</c:v>
                </c:pt>
                <c:pt idx="234">
                  <c:v>35596.9375</c:v>
                </c:pt>
                <c:pt idx="235">
                  <c:v>35627.375</c:v>
                </c:pt>
                <c:pt idx="236">
                  <c:v>35657.8125</c:v>
                </c:pt>
                <c:pt idx="237">
                  <c:v>35688.25</c:v>
                </c:pt>
                <c:pt idx="238">
                  <c:v>35718.6875</c:v>
                </c:pt>
                <c:pt idx="239">
                  <c:v>35749.125</c:v>
                </c:pt>
                <c:pt idx="240">
                  <c:v>35779.5625</c:v>
                </c:pt>
                <c:pt idx="241">
                  <c:v>35810</c:v>
                </c:pt>
                <c:pt idx="242">
                  <c:v>35840.4375</c:v>
                </c:pt>
                <c:pt idx="243">
                  <c:v>35870.875</c:v>
                </c:pt>
                <c:pt idx="244">
                  <c:v>35901.3125</c:v>
                </c:pt>
                <c:pt idx="245">
                  <c:v>35931.75</c:v>
                </c:pt>
                <c:pt idx="246">
                  <c:v>35962.1875</c:v>
                </c:pt>
                <c:pt idx="247">
                  <c:v>35992.625</c:v>
                </c:pt>
                <c:pt idx="248">
                  <c:v>36023.0625</c:v>
                </c:pt>
                <c:pt idx="249">
                  <c:v>36053.5</c:v>
                </c:pt>
                <c:pt idx="250">
                  <c:v>36083.9375</c:v>
                </c:pt>
                <c:pt idx="251">
                  <c:v>36114.375</c:v>
                </c:pt>
                <c:pt idx="252">
                  <c:v>36144.8125</c:v>
                </c:pt>
                <c:pt idx="253">
                  <c:v>36175.25</c:v>
                </c:pt>
                <c:pt idx="254">
                  <c:v>36205.6875</c:v>
                </c:pt>
                <c:pt idx="255">
                  <c:v>36236.125</c:v>
                </c:pt>
                <c:pt idx="256">
                  <c:v>36266.5625</c:v>
                </c:pt>
                <c:pt idx="257">
                  <c:v>36297</c:v>
                </c:pt>
                <c:pt idx="258">
                  <c:v>36327.4375</c:v>
                </c:pt>
                <c:pt idx="259">
                  <c:v>36357.875</c:v>
                </c:pt>
                <c:pt idx="260">
                  <c:v>36388.3125</c:v>
                </c:pt>
                <c:pt idx="261">
                  <c:v>36418.75</c:v>
                </c:pt>
                <c:pt idx="262">
                  <c:v>36449.1875</c:v>
                </c:pt>
                <c:pt idx="263">
                  <c:v>36479.625</c:v>
                </c:pt>
                <c:pt idx="264">
                  <c:v>36510.0625</c:v>
                </c:pt>
                <c:pt idx="265">
                  <c:v>36540.5</c:v>
                </c:pt>
                <c:pt idx="266">
                  <c:v>36570.9375</c:v>
                </c:pt>
                <c:pt idx="267">
                  <c:v>36601.375</c:v>
                </c:pt>
                <c:pt idx="268">
                  <c:v>36631.8125</c:v>
                </c:pt>
                <c:pt idx="269">
                  <c:v>36662.25</c:v>
                </c:pt>
                <c:pt idx="270">
                  <c:v>36692.6875</c:v>
                </c:pt>
                <c:pt idx="271">
                  <c:v>36723.125</c:v>
                </c:pt>
                <c:pt idx="272">
                  <c:v>36753.5625</c:v>
                </c:pt>
                <c:pt idx="273">
                  <c:v>36784</c:v>
                </c:pt>
                <c:pt idx="274">
                  <c:v>36814.4375</c:v>
                </c:pt>
                <c:pt idx="275">
                  <c:v>36844.875</c:v>
                </c:pt>
                <c:pt idx="276">
                  <c:v>36875.3125</c:v>
                </c:pt>
                <c:pt idx="277">
                  <c:v>36905.75</c:v>
                </c:pt>
                <c:pt idx="278">
                  <c:v>36936.1875</c:v>
                </c:pt>
                <c:pt idx="279">
                  <c:v>36966.625</c:v>
                </c:pt>
                <c:pt idx="280">
                  <c:v>36997.0625</c:v>
                </c:pt>
                <c:pt idx="281">
                  <c:v>37027.5</c:v>
                </c:pt>
                <c:pt idx="282">
                  <c:v>37057.9375</c:v>
                </c:pt>
                <c:pt idx="283">
                  <c:v>37088.375</c:v>
                </c:pt>
                <c:pt idx="284">
                  <c:v>37118.8125</c:v>
                </c:pt>
                <c:pt idx="285">
                  <c:v>37149.25</c:v>
                </c:pt>
                <c:pt idx="286">
                  <c:v>37179.6875</c:v>
                </c:pt>
                <c:pt idx="287">
                  <c:v>37210.125</c:v>
                </c:pt>
                <c:pt idx="288">
                  <c:v>37240.5625</c:v>
                </c:pt>
                <c:pt idx="289">
                  <c:v>37271</c:v>
                </c:pt>
                <c:pt idx="290">
                  <c:v>37301.4375</c:v>
                </c:pt>
                <c:pt idx="291">
                  <c:v>37331.875</c:v>
                </c:pt>
                <c:pt idx="292">
                  <c:v>37362.3125</c:v>
                </c:pt>
                <c:pt idx="293">
                  <c:v>37392.75</c:v>
                </c:pt>
                <c:pt idx="294">
                  <c:v>37423.1875</c:v>
                </c:pt>
                <c:pt idx="295">
                  <c:v>37453.625</c:v>
                </c:pt>
                <c:pt idx="296">
                  <c:v>37484.0625</c:v>
                </c:pt>
                <c:pt idx="297">
                  <c:v>37514.5</c:v>
                </c:pt>
                <c:pt idx="298">
                  <c:v>37544.9375</c:v>
                </c:pt>
                <c:pt idx="299">
                  <c:v>37575.375</c:v>
                </c:pt>
                <c:pt idx="300">
                  <c:v>37605.8125</c:v>
                </c:pt>
                <c:pt idx="301">
                  <c:v>37636.25</c:v>
                </c:pt>
                <c:pt idx="302">
                  <c:v>37666.6875</c:v>
                </c:pt>
                <c:pt idx="303">
                  <c:v>37697.125</c:v>
                </c:pt>
                <c:pt idx="304">
                  <c:v>37727.5625</c:v>
                </c:pt>
                <c:pt idx="305">
                  <c:v>37758</c:v>
                </c:pt>
                <c:pt idx="306">
                  <c:v>37788.4375</c:v>
                </c:pt>
                <c:pt idx="307">
                  <c:v>37818.875</c:v>
                </c:pt>
                <c:pt idx="308">
                  <c:v>37849.3125</c:v>
                </c:pt>
                <c:pt idx="309">
                  <c:v>37879.75</c:v>
                </c:pt>
                <c:pt idx="310">
                  <c:v>37910.1875</c:v>
                </c:pt>
                <c:pt idx="311">
                  <c:v>37940.625</c:v>
                </c:pt>
                <c:pt idx="312">
                  <c:v>37971.0625</c:v>
                </c:pt>
                <c:pt idx="313">
                  <c:v>38001.5</c:v>
                </c:pt>
                <c:pt idx="314">
                  <c:v>38031.9375</c:v>
                </c:pt>
                <c:pt idx="315">
                  <c:v>38062.375</c:v>
                </c:pt>
                <c:pt idx="316">
                  <c:v>38092.8125</c:v>
                </c:pt>
                <c:pt idx="317">
                  <c:v>38123.25</c:v>
                </c:pt>
                <c:pt idx="318">
                  <c:v>38153.6875</c:v>
                </c:pt>
                <c:pt idx="319">
                  <c:v>38184.125</c:v>
                </c:pt>
                <c:pt idx="320">
                  <c:v>38214.5625</c:v>
                </c:pt>
                <c:pt idx="321">
                  <c:v>38245</c:v>
                </c:pt>
                <c:pt idx="322">
                  <c:v>38275.4375</c:v>
                </c:pt>
                <c:pt idx="323">
                  <c:v>38305.875</c:v>
                </c:pt>
                <c:pt idx="324">
                  <c:v>38336.3125</c:v>
                </c:pt>
                <c:pt idx="325">
                  <c:v>38366.75</c:v>
                </c:pt>
                <c:pt idx="326">
                  <c:v>38397.1875</c:v>
                </c:pt>
                <c:pt idx="327">
                  <c:v>38427.625</c:v>
                </c:pt>
                <c:pt idx="328">
                  <c:v>38458.0625</c:v>
                </c:pt>
                <c:pt idx="329">
                  <c:v>38488.5</c:v>
                </c:pt>
                <c:pt idx="330">
                  <c:v>38518.9375</c:v>
                </c:pt>
                <c:pt idx="331">
                  <c:v>38549.375</c:v>
                </c:pt>
                <c:pt idx="332">
                  <c:v>38579.8125</c:v>
                </c:pt>
                <c:pt idx="333">
                  <c:v>38610.25</c:v>
                </c:pt>
                <c:pt idx="334">
                  <c:v>38640.6875</c:v>
                </c:pt>
                <c:pt idx="335">
                  <c:v>38671.125</c:v>
                </c:pt>
                <c:pt idx="336">
                  <c:v>38701.5625</c:v>
                </c:pt>
                <c:pt idx="337">
                  <c:v>38732</c:v>
                </c:pt>
                <c:pt idx="338">
                  <c:v>38762.4375</c:v>
                </c:pt>
                <c:pt idx="339">
                  <c:v>38792.875</c:v>
                </c:pt>
                <c:pt idx="340">
                  <c:v>38823.3125</c:v>
                </c:pt>
                <c:pt idx="341">
                  <c:v>38853.75</c:v>
                </c:pt>
                <c:pt idx="342">
                  <c:v>38884.1875</c:v>
                </c:pt>
                <c:pt idx="343">
                  <c:v>38914.625</c:v>
                </c:pt>
                <c:pt idx="344">
                  <c:v>38945.0625</c:v>
                </c:pt>
                <c:pt idx="345">
                  <c:v>38975.5</c:v>
                </c:pt>
                <c:pt idx="346">
                  <c:v>39005.9375</c:v>
                </c:pt>
                <c:pt idx="347">
                  <c:v>39036.375</c:v>
                </c:pt>
                <c:pt idx="348">
                  <c:v>39066.8125</c:v>
                </c:pt>
                <c:pt idx="349">
                  <c:v>39097.25</c:v>
                </c:pt>
                <c:pt idx="350">
                  <c:v>39127.6875</c:v>
                </c:pt>
                <c:pt idx="351">
                  <c:v>39158.125</c:v>
                </c:pt>
                <c:pt idx="352">
                  <c:v>39188.5625</c:v>
                </c:pt>
                <c:pt idx="353">
                  <c:v>39219</c:v>
                </c:pt>
                <c:pt idx="354">
                  <c:v>39249.4375</c:v>
                </c:pt>
                <c:pt idx="355">
                  <c:v>39279.875</c:v>
                </c:pt>
                <c:pt idx="356">
                  <c:v>39310.3125</c:v>
                </c:pt>
                <c:pt idx="357">
                  <c:v>39340.75</c:v>
                </c:pt>
                <c:pt idx="358">
                  <c:v>39371.1875</c:v>
                </c:pt>
                <c:pt idx="359">
                  <c:v>39401.625</c:v>
                </c:pt>
                <c:pt idx="360">
                  <c:v>39432.0625</c:v>
                </c:pt>
                <c:pt idx="361">
                  <c:v>39462.5</c:v>
                </c:pt>
                <c:pt idx="362">
                  <c:v>39492.9375</c:v>
                </c:pt>
                <c:pt idx="363">
                  <c:v>39523.375</c:v>
                </c:pt>
                <c:pt idx="364">
                  <c:v>39553.8125</c:v>
                </c:pt>
                <c:pt idx="365">
                  <c:v>39584.25</c:v>
                </c:pt>
                <c:pt idx="366">
                  <c:v>39614.6875</c:v>
                </c:pt>
                <c:pt idx="367">
                  <c:v>39645.125</c:v>
                </c:pt>
                <c:pt idx="368">
                  <c:v>39675.5625</c:v>
                </c:pt>
                <c:pt idx="369">
                  <c:v>39706</c:v>
                </c:pt>
                <c:pt idx="370">
                  <c:v>39736.4375</c:v>
                </c:pt>
                <c:pt idx="371">
                  <c:v>39766.875</c:v>
                </c:pt>
                <c:pt idx="372">
                  <c:v>39797.3125</c:v>
                </c:pt>
                <c:pt idx="373">
                  <c:v>39827.75</c:v>
                </c:pt>
                <c:pt idx="374">
                  <c:v>39858.1875</c:v>
                </c:pt>
                <c:pt idx="375">
                  <c:v>39888.625</c:v>
                </c:pt>
                <c:pt idx="376">
                  <c:v>39919.0625</c:v>
                </c:pt>
                <c:pt idx="377">
                  <c:v>39949.5</c:v>
                </c:pt>
                <c:pt idx="378">
                  <c:v>39979.9375</c:v>
                </c:pt>
                <c:pt idx="379">
                  <c:v>40010.375</c:v>
                </c:pt>
                <c:pt idx="380">
                  <c:v>40040.8125</c:v>
                </c:pt>
                <c:pt idx="381">
                  <c:v>40071.25</c:v>
                </c:pt>
                <c:pt idx="382">
                  <c:v>40101.6875</c:v>
                </c:pt>
                <c:pt idx="383">
                  <c:v>40132.125</c:v>
                </c:pt>
                <c:pt idx="384">
                  <c:v>40162.5625</c:v>
                </c:pt>
                <c:pt idx="385">
                  <c:v>40193</c:v>
                </c:pt>
                <c:pt idx="386">
                  <c:v>40223.4375</c:v>
                </c:pt>
                <c:pt idx="387">
                  <c:v>40253.875</c:v>
                </c:pt>
                <c:pt idx="388">
                  <c:v>40284.3125</c:v>
                </c:pt>
                <c:pt idx="389">
                  <c:v>40314.75</c:v>
                </c:pt>
                <c:pt idx="390">
                  <c:v>40345.1875</c:v>
                </c:pt>
                <c:pt idx="391">
                  <c:v>40375.625</c:v>
                </c:pt>
                <c:pt idx="392">
                  <c:v>40406.0625</c:v>
                </c:pt>
                <c:pt idx="393">
                  <c:v>40436.5</c:v>
                </c:pt>
                <c:pt idx="394">
                  <c:v>40466.9375</c:v>
                </c:pt>
                <c:pt idx="395">
                  <c:v>40497.375</c:v>
                </c:pt>
                <c:pt idx="396">
                  <c:v>40527.8125</c:v>
                </c:pt>
                <c:pt idx="397">
                  <c:v>40558.25</c:v>
                </c:pt>
                <c:pt idx="398">
                  <c:v>40588.6875</c:v>
                </c:pt>
                <c:pt idx="399">
                  <c:v>40619.125</c:v>
                </c:pt>
                <c:pt idx="400">
                  <c:v>40649.5625</c:v>
                </c:pt>
                <c:pt idx="401">
                  <c:v>40680</c:v>
                </c:pt>
                <c:pt idx="402">
                  <c:v>40710.4375</c:v>
                </c:pt>
                <c:pt idx="403">
                  <c:v>40740.875</c:v>
                </c:pt>
                <c:pt idx="404">
                  <c:v>40771.3125</c:v>
                </c:pt>
                <c:pt idx="405">
                  <c:v>40801.75</c:v>
                </c:pt>
                <c:pt idx="406">
                  <c:v>40832.1875</c:v>
                </c:pt>
                <c:pt idx="407">
                  <c:v>40862.625</c:v>
                </c:pt>
                <c:pt idx="408">
                  <c:v>40893.0625</c:v>
                </c:pt>
                <c:pt idx="409">
                  <c:v>40923.5</c:v>
                </c:pt>
                <c:pt idx="410">
                  <c:v>40953.9375</c:v>
                </c:pt>
                <c:pt idx="411">
                  <c:v>40984.375</c:v>
                </c:pt>
                <c:pt idx="412">
                  <c:v>41014.8125</c:v>
                </c:pt>
                <c:pt idx="413">
                  <c:v>41045.25</c:v>
                </c:pt>
                <c:pt idx="414">
                  <c:v>41075.6875</c:v>
                </c:pt>
                <c:pt idx="415">
                  <c:v>41106.125</c:v>
                </c:pt>
                <c:pt idx="416">
                  <c:v>41136.5625</c:v>
                </c:pt>
                <c:pt idx="417">
                  <c:v>41167</c:v>
                </c:pt>
                <c:pt idx="418">
                  <c:v>41197.4375</c:v>
                </c:pt>
                <c:pt idx="419">
                  <c:v>41227.875</c:v>
                </c:pt>
                <c:pt idx="420">
                  <c:v>41258.3125</c:v>
                </c:pt>
              </c:numCache>
            </c:numRef>
          </c:cat>
          <c:val>
            <c:numRef>
              <c:f>'Slide BM'!$AH$3:$AH$423</c:f>
              <c:numCache>
                <c:formatCode>0.000</c:formatCode>
                <c:ptCount val="421"/>
                <c:pt idx="0" formatCode="General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0.99838396040143018</c:v>
                </c:pt>
                <c:pt idx="47">
                  <c:v>0.99838396040143018</c:v>
                </c:pt>
                <c:pt idx="48">
                  <c:v>0.99838396040143018</c:v>
                </c:pt>
                <c:pt idx="49">
                  <c:v>0.99838396040143018</c:v>
                </c:pt>
                <c:pt idx="50">
                  <c:v>0.99838396040143018</c:v>
                </c:pt>
                <c:pt idx="51">
                  <c:v>0.99838396040143018</c:v>
                </c:pt>
                <c:pt idx="52">
                  <c:v>0.99838396040143018</c:v>
                </c:pt>
                <c:pt idx="53">
                  <c:v>0.99838396040143018</c:v>
                </c:pt>
                <c:pt idx="54">
                  <c:v>0.99838396040143018</c:v>
                </c:pt>
                <c:pt idx="55">
                  <c:v>1.0002916604832499</c:v>
                </c:pt>
                <c:pt idx="56">
                  <c:v>0.99977698996186926</c:v>
                </c:pt>
                <c:pt idx="57">
                  <c:v>0.99772453725326371</c:v>
                </c:pt>
                <c:pt idx="58">
                  <c:v>1.0115467270323824</c:v>
                </c:pt>
                <c:pt idx="59">
                  <c:v>1.0282256013733977</c:v>
                </c:pt>
                <c:pt idx="60">
                  <c:v>1.0392933575010261</c:v>
                </c:pt>
                <c:pt idx="61">
                  <c:v>1.0392933575010261</c:v>
                </c:pt>
                <c:pt idx="62">
                  <c:v>1.0392933575010261</c:v>
                </c:pt>
                <c:pt idx="63">
                  <c:v>1.0392933575010261</c:v>
                </c:pt>
                <c:pt idx="64">
                  <c:v>1.0392933575010261</c:v>
                </c:pt>
                <c:pt idx="65">
                  <c:v>1.0392933575010261</c:v>
                </c:pt>
                <c:pt idx="66">
                  <c:v>1.0392933575010261</c:v>
                </c:pt>
                <c:pt idx="67">
                  <c:v>1.0392933575010261</c:v>
                </c:pt>
                <c:pt idx="68">
                  <c:v>1.0392933575010261</c:v>
                </c:pt>
                <c:pt idx="69">
                  <c:v>1.0392933575010261</c:v>
                </c:pt>
                <c:pt idx="70">
                  <c:v>1.0392933575010261</c:v>
                </c:pt>
                <c:pt idx="71">
                  <c:v>1.0392933575010261</c:v>
                </c:pt>
                <c:pt idx="72">
                  <c:v>1.0392933575010261</c:v>
                </c:pt>
                <c:pt idx="73">
                  <c:v>1.0392933575010261</c:v>
                </c:pt>
                <c:pt idx="74">
                  <c:v>1.0392933575010261</c:v>
                </c:pt>
                <c:pt idx="75">
                  <c:v>1.0392933575010261</c:v>
                </c:pt>
                <c:pt idx="76">
                  <c:v>1.0392933575010261</c:v>
                </c:pt>
                <c:pt idx="77">
                  <c:v>1.0392933575010261</c:v>
                </c:pt>
                <c:pt idx="78">
                  <c:v>1.0392933575010261</c:v>
                </c:pt>
                <c:pt idx="79">
                  <c:v>1.0311587448120547</c:v>
                </c:pt>
                <c:pt idx="80">
                  <c:v>1.0371772562214787</c:v>
                </c:pt>
                <c:pt idx="81">
                  <c:v>1.0336697736480507</c:v>
                </c:pt>
                <c:pt idx="82">
                  <c:v>1.038828811591388</c:v>
                </c:pt>
                <c:pt idx="83">
                  <c:v>1.037518737007507</c:v>
                </c:pt>
                <c:pt idx="84">
                  <c:v>1.037518737007507</c:v>
                </c:pt>
                <c:pt idx="85">
                  <c:v>1.037518737007507</c:v>
                </c:pt>
                <c:pt idx="86">
                  <c:v>1.037518737007507</c:v>
                </c:pt>
                <c:pt idx="87">
                  <c:v>1.037518737007507</c:v>
                </c:pt>
                <c:pt idx="88">
                  <c:v>1.037518737007507</c:v>
                </c:pt>
                <c:pt idx="89">
                  <c:v>1.037518737007507</c:v>
                </c:pt>
                <c:pt idx="90">
                  <c:v>1.037518737007507</c:v>
                </c:pt>
                <c:pt idx="91">
                  <c:v>1.037518737007507</c:v>
                </c:pt>
                <c:pt idx="92">
                  <c:v>1.037518737007507</c:v>
                </c:pt>
                <c:pt idx="93">
                  <c:v>1.0364196006261026</c:v>
                </c:pt>
                <c:pt idx="94">
                  <c:v>1.0254414401611007</c:v>
                </c:pt>
                <c:pt idx="95">
                  <c:v>1.0120284739437633</c:v>
                </c:pt>
                <c:pt idx="96">
                  <c:v>0.98959080673220412</c:v>
                </c:pt>
                <c:pt idx="97">
                  <c:v>0.97662293351429164</c:v>
                </c:pt>
                <c:pt idx="98">
                  <c:v>0.98079451336321311</c:v>
                </c:pt>
                <c:pt idx="99">
                  <c:v>1.0045185523305029</c:v>
                </c:pt>
                <c:pt idx="100">
                  <c:v>1.0248166056300769</c:v>
                </c:pt>
                <c:pt idx="101">
                  <c:v>1.0248166056300769</c:v>
                </c:pt>
                <c:pt idx="102">
                  <c:v>1.0496735515706446</c:v>
                </c:pt>
                <c:pt idx="103">
                  <c:v>1.0672055176141571</c:v>
                </c:pt>
                <c:pt idx="104">
                  <c:v>1.0933851164988799</c:v>
                </c:pt>
                <c:pt idx="105">
                  <c:v>1.0933851164988799</c:v>
                </c:pt>
                <c:pt idx="106">
                  <c:v>1.0933851164988799</c:v>
                </c:pt>
                <c:pt idx="107">
                  <c:v>1.0933851164988799</c:v>
                </c:pt>
                <c:pt idx="108">
                  <c:v>1.0933851164988799</c:v>
                </c:pt>
                <c:pt idx="109">
                  <c:v>1.0933851164988799</c:v>
                </c:pt>
                <c:pt idx="110">
                  <c:v>1.0933851164988799</c:v>
                </c:pt>
                <c:pt idx="111">
                  <c:v>1.0933851164988799</c:v>
                </c:pt>
                <c:pt idx="112">
                  <c:v>1.0933851164988799</c:v>
                </c:pt>
                <c:pt idx="113">
                  <c:v>1.0933851164988799</c:v>
                </c:pt>
                <c:pt idx="114">
                  <c:v>1.0933851164988799</c:v>
                </c:pt>
                <c:pt idx="115">
                  <c:v>1.0933851164988799</c:v>
                </c:pt>
                <c:pt idx="116">
                  <c:v>1.0933851164988799</c:v>
                </c:pt>
                <c:pt idx="117">
                  <c:v>1.0942149056842552</c:v>
                </c:pt>
                <c:pt idx="118">
                  <c:v>1.1027078277888354</c:v>
                </c:pt>
                <c:pt idx="119">
                  <c:v>1.1149879228240436</c:v>
                </c:pt>
                <c:pt idx="120">
                  <c:v>1.1149879228240436</c:v>
                </c:pt>
                <c:pt idx="121">
                  <c:v>1.1149879228240436</c:v>
                </c:pt>
                <c:pt idx="122">
                  <c:v>1.1149879228240436</c:v>
                </c:pt>
                <c:pt idx="123">
                  <c:v>1.1149879228240436</c:v>
                </c:pt>
                <c:pt idx="124">
                  <c:v>1.1149879228240436</c:v>
                </c:pt>
                <c:pt idx="125">
                  <c:v>1.1149879228240436</c:v>
                </c:pt>
                <c:pt idx="126">
                  <c:v>1.1149879228240436</c:v>
                </c:pt>
                <c:pt idx="127">
                  <c:v>1.1149879228240436</c:v>
                </c:pt>
                <c:pt idx="128">
                  <c:v>1.1149879228240436</c:v>
                </c:pt>
                <c:pt idx="129">
                  <c:v>1.1149879228240436</c:v>
                </c:pt>
                <c:pt idx="130">
                  <c:v>1.1149879228240436</c:v>
                </c:pt>
                <c:pt idx="131">
                  <c:v>1.1149879228240436</c:v>
                </c:pt>
                <c:pt idx="132">
                  <c:v>1.1149879228240436</c:v>
                </c:pt>
                <c:pt idx="133">
                  <c:v>1.1149879228240436</c:v>
                </c:pt>
                <c:pt idx="134">
                  <c:v>1.1149879228240436</c:v>
                </c:pt>
                <c:pt idx="135">
                  <c:v>1.1149879228240436</c:v>
                </c:pt>
                <c:pt idx="136">
                  <c:v>1.1149879228240436</c:v>
                </c:pt>
                <c:pt idx="137">
                  <c:v>1.1149879228240436</c:v>
                </c:pt>
                <c:pt idx="138">
                  <c:v>1.1149879228240436</c:v>
                </c:pt>
                <c:pt idx="139">
                  <c:v>1.1149879228240436</c:v>
                </c:pt>
                <c:pt idx="140">
                  <c:v>1.1149879228240436</c:v>
                </c:pt>
                <c:pt idx="141">
                  <c:v>1.1149879228240436</c:v>
                </c:pt>
                <c:pt idx="142">
                  <c:v>1.1149879228240436</c:v>
                </c:pt>
                <c:pt idx="143">
                  <c:v>1.1149879228240436</c:v>
                </c:pt>
                <c:pt idx="144">
                  <c:v>1.1149879228240436</c:v>
                </c:pt>
                <c:pt idx="145">
                  <c:v>1.1149879228240436</c:v>
                </c:pt>
                <c:pt idx="146">
                  <c:v>1.1149879228240436</c:v>
                </c:pt>
                <c:pt idx="147">
                  <c:v>1.1149879228240436</c:v>
                </c:pt>
                <c:pt idx="148">
                  <c:v>1.1149879228240436</c:v>
                </c:pt>
                <c:pt idx="149">
                  <c:v>1.1149879228240436</c:v>
                </c:pt>
                <c:pt idx="150">
                  <c:v>1.1149879228240436</c:v>
                </c:pt>
                <c:pt idx="151">
                  <c:v>1.1149879228240436</c:v>
                </c:pt>
                <c:pt idx="152">
                  <c:v>1.1149879228240436</c:v>
                </c:pt>
                <c:pt idx="153">
                  <c:v>1.1149879228240436</c:v>
                </c:pt>
                <c:pt idx="154">
                  <c:v>1.1149879228240436</c:v>
                </c:pt>
                <c:pt idx="155">
                  <c:v>1.0941574045764968</c:v>
                </c:pt>
                <c:pt idx="156">
                  <c:v>1.0858422073569529</c:v>
                </c:pt>
                <c:pt idx="157">
                  <c:v>1.0858422073569529</c:v>
                </c:pt>
                <c:pt idx="158">
                  <c:v>1.1038112641226463</c:v>
                </c:pt>
                <c:pt idx="159">
                  <c:v>1.1223564525813696</c:v>
                </c:pt>
                <c:pt idx="160">
                  <c:v>1.1223564525813696</c:v>
                </c:pt>
                <c:pt idx="161">
                  <c:v>1.1223564525813696</c:v>
                </c:pt>
                <c:pt idx="162">
                  <c:v>1.1223564525813696</c:v>
                </c:pt>
                <c:pt idx="163">
                  <c:v>1.1198513798026892</c:v>
                </c:pt>
                <c:pt idx="164">
                  <c:v>1.1131367367709386</c:v>
                </c:pt>
                <c:pt idx="165">
                  <c:v>1.101618250958075</c:v>
                </c:pt>
                <c:pt idx="166">
                  <c:v>1.0908100464275652</c:v>
                </c:pt>
                <c:pt idx="167">
                  <c:v>1.0803319343093671</c:v>
                </c:pt>
                <c:pt idx="168">
                  <c:v>1.0821028809832098</c:v>
                </c:pt>
                <c:pt idx="169">
                  <c:v>1.0821028809832098</c:v>
                </c:pt>
                <c:pt idx="170">
                  <c:v>1.0821028809832098</c:v>
                </c:pt>
                <c:pt idx="171">
                  <c:v>1.0821028809832098</c:v>
                </c:pt>
                <c:pt idx="172">
                  <c:v>1.0909620860610219</c:v>
                </c:pt>
                <c:pt idx="173">
                  <c:v>1.0909620860610219</c:v>
                </c:pt>
                <c:pt idx="174">
                  <c:v>1.0909620860610219</c:v>
                </c:pt>
                <c:pt idx="175">
                  <c:v>1.0847178030261961</c:v>
                </c:pt>
                <c:pt idx="176">
                  <c:v>1.0832082304424997</c:v>
                </c:pt>
                <c:pt idx="177">
                  <c:v>1.0832082304424997</c:v>
                </c:pt>
                <c:pt idx="178">
                  <c:v>1.0832082304424997</c:v>
                </c:pt>
                <c:pt idx="179">
                  <c:v>1.0873333902295659</c:v>
                </c:pt>
                <c:pt idx="180">
                  <c:v>1.0886852268353728</c:v>
                </c:pt>
                <c:pt idx="181">
                  <c:v>1.0886852268353728</c:v>
                </c:pt>
                <c:pt idx="182">
                  <c:v>1.0801318471424124</c:v>
                </c:pt>
                <c:pt idx="183">
                  <c:v>1.0710470537925245</c:v>
                </c:pt>
                <c:pt idx="184">
                  <c:v>1.0588426341375103</c:v>
                </c:pt>
                <c:pt idx="185">
                  <c:v>1.0422878151060984</c:v>
                </c:pt>
                <c:pt idx="186">
                  <c:v>1.0220263602825264</c:v>
                </c:pt>
                <c:pt idx="187">
                  <c:v>1.0042998313990661</c:v>
                </c:pt>
                <c:pt idx="188">
                  <c:v>1.0012881063493777</c:v>
                </c:pt>
                <c:pt idx="189">
                  <c:v>0.99327649187692835</c:v>
                </c:pt>
                <c:pt idx="190">
                  <c:v>0.98294730299611599</c:v>
                </c:pt>
                <c:pt idx="191">
                  <c:v>0.98290189114814319</c:v>
                </c:pt>
                <c:pt idx="192">
                  <c:v>0.99376487661105761</c:v>
                </c:pt>
                <c:pt idx="193">
                  <c:v>1.0120238147773779</c:v>
                </c:pt>
                <c:pt idx="194">
                  <c:v>1.0201582027951461</c:v>
                </c:pt>
                <c:pt idx="195">
                  <c:v>1.0201582027951461</c:v>
                </c:pt>
                <c:pt idx="196">
                  <c:v>1.0206275953186073</c:v>
                </c:pt>
                <c:pt idx="197">
                  <c:v>1.017469064876489</c:v>
                </c:pt>
                <c:pt idx="198">
                  <c:v>1.0062277120186549</c:v>
                </c:pt>
                <c:pt idx="199">
                  <c:v>0.99660322487950981</c:v>
                </c:pt>
                <c:pt idx="200">
                  <c:v>0.98014742454074122</c:v>
                </c:pt>
                <c:pt idx="201">
                  <c:v>0.97654777020653083</c:v>
                </c:pt>
                <c:pt idx="202">
                  <c:v>0.97669520177489189</c:v>
                </c:pt>
                <c:pt idx="203">
                  <c:v>0.97669520177489189</c:v>
                </c:pt>
                <c:pt idx="204">
                  <c:v>0.97669520177489189</c:v>
                </c:pt>
                <c:pt idx="205">
                  <c:v>0.97669520177489189</c:v>
                </c:pt>
                <c:pt idx="206">
                  <c:v>0.98503757637652478</c:v>
                </c:pt>
                <c:pt idx="207">
                  <c:v>0.99559475441808609</c:v>
                </c:pt>
                <c:pt idx="208">
                  <c:v>1.0047044864628891</c:v>
                </c:pt>
                <c:pt idx="209">
                  <c:v>1.0104987588849519</c:v>
                </c:pt>
                <c:pt idx="210">
                  <c:v>1.02229244210262</c:v>
                </c:pt>
                <c:pt idx="211">
                  <c:v>1.0543036783454449</c:v>
                </c:pt>
                <c:pt idx="212">
                  <c:v>1.0823636551779949</c:v>
                </c:pt>
                <c:pt idx="213">
                  <c:v>1.1145697191279742</c:v>
                </c:pt>
                <c:pt idx="214">
                  <c:v>1.1145697191279742</c:v>
                </c:pt>
                <c:pt idx="215">
                  <c:v>1.1145697191279742</c:v>
                </c:pt>
                <c:pt idx="216">
                  <c:v>1.1145697191279742</c:v>
                </c:pt>
                <c:pt idx="217">
                  <c:v>1.1145697191279742</c:v>
                </c:pt>
                <c:pt idx="218">
                  <c:v>1.1145697191279742</c:v>
                </c:pt>
                <c:pt idx="219">
                  <c:v>1.1394486546845721</c:v>
                </c:pt>
                <c:pt idx="220">
                  <c:v>1.1594348750809156</c:v>
                </c:pt>
                <c:pt idx="221">
                  <c:v>1.1683043287633719</c:v>
                </c:pt>
                <c:pt idx="222">
                  <c:v>1.1946079921787889</c:v>
                </c:pt>
                <c:pt idx="223">
                  <c:v>1.2157224501540429</c:v>
                </c:pt>
                <c:pt idx="224">
                  <c:v>1.2441727177109609</c:v>
                </c:pt>
                <c:pt idx="225">
                  <c:v>1.2515910227055311</c:v>
                </c:pt>
                <c:pt idx="226">
                  <c:v>1.2552560568021169</c:v>
                </c:pt>
                <c:pt idx="227">
                  <c:v>1.2642618110293984</c:v>
                </c:pt>
                <c:pt idx="228">
                  <c:v>1.2579738379445617</c:v>
                </c:pt>
                <c:pt idx="229">
                  <c:v>1.2381852259351389</c:v>
                </c:pt>
                <c:pt idx="230">
                  <c:v>1.2299228636350594</c:v>
                </c:pt>
                <c:pt idx="231">
                  <c:v>1.2415041888125098</c:v>
                </c:pt>
                <c:pt idx="232">
                  <c:v>1.2549192420160762</c:v>
                </c:pt>
                <c:pt idx="233">
                  <c:v>1.2693824186787135</c:v>
                </c:pt>
                <c:pt idx="234">
                  <c:v>1.2604916953337559</c:v>
                </c:pt>
                <c:pt idx="235">
                  <c:v>1.248673802915182</c:v>
                </c:pt>
                <c:pt idx="236">
                  <c:v>1.2253935398120968</c:v>
                </c:pt>
                <c:pt idx="237">
                  <c:v>1.184004542038311</c:v>
                </c:pt>
                <c:pt idx="238">
                  <c:v>1.1382724563245685</c:v>
                </c:pt>
                <c:pt idx="239">
                  <c:v>1.0843599453025365</c:v>
                </c:pt>
                <c:pt idx="240">
                  <c:v>1.0425958695617208</c:v>
                </c:pt>
                <c:pt idx="241">
                  <c:v>1.0081146269914056</c:v>
                </c:pt>
                <c:pt idx="242">
                  <c:v>0.96417081385115122</c:v>
                </c:pt>
                <c:pt idx="243">
                  <c:v>0.92328542711660244</c:v>
                </c:pt>
                <c:pt idx="244">
                  <c:v>0.8993706815180319</c:v>
                </c:pt>
                <c:pt idx="245">
                  <c:v>0.87310182760152988</c:v>
                </c:pt>
                <c:pt idx="246">
                  <c:v>0.83617726487905863</c:v>
                </c:pt>
                <c:pt idx="247">
                  <c:v>0.80331916597114494</c:v>
                </c:pt>
                <c:pt idx="248">
                  <c:v>0.78292310933714593</c:v>
                </c:pt>
                <c:pt idx="249">
                  <c:v>0.76478554191853576</c:v>
                </c:pt>
                <c:pt idx="250">
                  <c:v>0.75442185602909595</c:v>
                </c:pt>
                <c:pt idx="251">
                  <c:v>0.75526212443825391</c:v>
                </c:pt>
                <c:pt idx="252">
                  <c:v>0.76543833074481116</c:v>
                </c:pt>
                <c:pt idx="253">
                  <c:v>0.78612419634968089</c:v>
                </c:pt>
                <c:pt idx="254">
                  <c:v>0.81153638804026673</c:v>
                </c:pt>
                <c:pt idx="255">
                  <c:v>0.81153638804026673</c:v>
                </c:pt>
                <c:pt idx="256">
                  <c:v>0.81153638804026673</c:v>
                </c:pt>
                <c:pt idx="257">
                  <c:v>0.82630551326680812</c:v>
                </c:pt>
                <c:pt idx="258">
                  <c:v>0.85488201032269728</c:v>
                </c:pt>
                <c:pt idx="259">
                  <c:v>0.88136206694525154</c:v>
                </c:pt>
                <c:pt idx="260">
                  <c:v>0.91391229169727795</c:v>
                </c:pt>
                <c:pt idx="261">
                  <c:v>0.91391229169727795</c:v>
                </c:pt>
                <c:pt idx="262">
                  <c:v>0.91391229169727795</c:v>
                </c:pt>
                <c:pt idx="263">
                  <c:v>0.91391229169727795</c:v>
                </c:pt>
                <c:pt idx="264">
                  <c:v>0.91391229169727795</c:v>
                </c:pt>
                <c:pt idx="265">
                  <c:v>0.91391229169727795</c:v>
                </c:pt>
                <c:pt idx="266">
                  <c:v>0.91391229169727795</c:v>
                </c:pt>
                <c:pt idx="267">
                  <c:v>0.91391229169727795</c:v>
                </c:pt>
                <c:pt idx="268">
                  <c:v>0.94732497980586217</c:v>
                </c:pt>
                <c:pt idx="269">
                  <c:v>0.94732497980586217</c:v>
                </c:pt>
                <c:pt idx="270">
                  <c:v>0.98088225577138821</c:v>
                </c:pt>
                <c:pt idx="271">
                  <c:v>1.0005618197612087</c:v>
                </c:pt>
                <c:pt idx="272">
                  <c:v>1.0249612576738893</c:v>
                </c:pt>
                <c:pt idx="273">
                  <c:v>1.0249612576738893</c:v>
                </c:pt>
                <c:pt idx="274">
                  <c:v>1.0183198385077967</c:v>
                </c:pt>
                <c:pt idx="275">
                  <c:v>1.0183198385077967</c:v>
                </c:pt>
                <c:pt idx="276">
                  <c:v>1.0183198385077967</c:v>
                </c:pt>
                <c:pt idx="277">
                  <c:v>1.0183198385077967</c:v>
                </c:pt>
                <c:pt idx="278">
                  <c:v>1.0009329652820378</c:v>
                </c:pt>
                <c:pt idx="279">
                  <c:v>0.98771581006166365</c:v>
                </c:pt>
                <c:pt idx="280">
                  <c:v>0.96239577408315269</c:v>
                </c:pt>
                <c:pt idx="281">
                  <c:v>0.92160323973538327</c:v>
                </c:pt>
                <c:pt idx="282">
                  <c:v>0.87867885081563712</c:v>
                </c:pt>
                <c:pt idx="283">
                  <c:v>0.84641968006888413</c:v>
                </c:pt>
                <c:pt idx="284">
                  <c:v>0.81072601665078792</c:v>
                </c:pt>
                <c:pt idx="285">
                  <c:v>0.78085113905251535</c:v>
                </c:pt>
                <c:pt idx="286">
                  <c:v>0.78309784190977572</c:v>
                </c:pt>
                <c:pt idx="287">
                  <c:v>0.79360770171783956</c:v>
                </c:pt>
                <c:pt idx="288">
                  <c:v>0.80569648579741937</c:v>
                </c:pt>
                <c:pt idx="289">
                  <c:v>0.80569648579741937</c:v>
                </c:pt>
                <c:pt idx="290">
                  <c:v>0.80569648579741937</c:v>
                </c:pt>
                <c:pt idx="291">
                  <c:v>0.80569648579741937</c:v>
                </c:pt>
                <c:pt idx="292">
                  <c:v>0.82050344971120903</c:v>
                </c:pt>
                <c:pt idx="293">
                  <c:v>0.82735869505465143</c:v>
                </c:pt>
                <c:pt idx="294">
                  <c:v>0.84017555370991104</c:v>
                </c:pt>
                <c:pt idx="295">
                  <c:v>0.86008139057049682</c:v>
                </c:pt>
                <c:pt idx="296">
                  <c:v>0.89232626035525331</c:v>
                </c:pt>
                <c:pt idx="297">
                  <c:v>0.93441466053549593</c:v>
                </c:pt>
                <c:pt idx="298">
                  <c:v>0.93441466053549593</c:v>
                </c:pt>
                <c:pt idx="299">
                  <c:v>0.94400415216536793</c:v>
                </c:pt>
                <c:pt idx="300">
                  <c:v>0.9687069514798079</c:v>
                </c:pt>
                <c:pt idx="301">
                  <c:v>0.98094355513786002</c:v>
                </c:pt>
                <c:pt idx="302">
                  <c:v>0.98034145254026162</c:v>
                </c:pt>
                <c:pt idx="303">
                  <c:v>0.96767051444419105</c:v>
                </c:pt>
                <c:pt idx="304">
                  <c:v>0.97347166368584548</c:v>
                </c:pt>
                <c:pt idx="305">
                  <c:v>0.99328109009269949</c:v>
                </c:pt>
                <c:pt idx="306">
                  <c:v>1.0023583458912932</c:v>
                </c:pt>
                <c:pt idx="307">
                  <c:v>1.0214095306997515</c:v>
                </c:pt>
                <c:pt idx="308">
                  <c:v>1.0402703142610989</c:v>
                </c:pt>
                <c:pt idx="309">
                  <c:v>1.0650613456522966</c:v>
                </c:pt>
                <c:pt idx="310">
                  <c:v>1.1016948806068709</c:v>
                </c:pt>
                <c:pt idx="311">
                  <c:v>1.1016948806068709</c:v>
                </c:pt>
                <c:pt idx="312">
                  <c:v>1.1016948806068709</c:v>
                </c:pt>
                <c:pt idx="313">
                  <c:v>1.1016948806068709</c:v>
                </c:pt>
                <c:pt idx="314">
                  <c:v>1.1016948806068709</c:v>
                </c:pt>
                <c:pt idx="315">
                  <c:v>1.1016948806068709</c:v>
                </c:pt>
                <c:pt idx="316">
                  <c:v>1.1348976078857145</c:v>
                </c:pt>
                <c:pt idx="317">
                  <c:v>1.171722591913628</c:v>
                </c:pt>
                <c:pt idx="318">
                  <c:v>1.1907761734974445</c:v>
                </c:pt>
                <c:pt idx="319">
                  <c:v>1.1986790681387058</c:v>
                </c:pt>
                <c:pt idx="320">
                  <c:v>1.2047775255943818</c:v>
                </c:pt>
                <c:pt idx="321">
                  <c:v>1.2312588820800681</c:v>
                </c:pt>
                <c:pt idx="322">
                  <c:v>1.2312588820800681</c:v>
                </c:pt>
                <c:pt idx="323">
                  <c:v>1.2312588820800681</c:v>
                </c:pt>
                <c:pt idx="324">
                  <c:v>1.2312588820800681</c:v>
                </c:pt>
                <c:pt idx="325">
                  <c:v>1.2312588820800681</c:v>
                </c:pt>
                <c:pt idx="326">
                  <c:v>1.2312588820800681</c:v>
                </c:pt>
                <c:pt idx="327">
                  <c:v>1.2312588820800681</c:v>
                </c:pt>
                <c:pt idx="328">
                  <c:v>1.2312588820800681</c:v>
                </c:pt>
                <c:pt idx="329">
                  <c:v>1.2312588820800681</c:v>
                </c:pt>
                <c:pt idx="330">
                  <c:v>1.2312588820800681</c:v>
                </c:pt>
                <c:pt idx="331">
                  <c:v>1.2466940911455013</c:v>
                </c:pt>
                <c:pt idx="332">
                  <c:v>1.2599963354252441</c:v>
                </c:pt>
                <c:pt idx="333">
                  <c:v>1.2219737073914314</c:v>
                </c:pt>
                <c:pt idx="334">
                  <c:v>1.1949860646734451</c:v>
                </c:pt>
                <c:pt idx="335">
                  <c:v>1.202256074615754</c:v>
                </c:pt>
                <c:pt idx="336">
                  <c:v>1.202256074615754</c:v>
                </c:pt>
                <c:pt idx="337">
                  <c:v>1.202256074615754</c:v>
                </c:pt>
                <c:pt idx="338">
                  <c:v>1.202256074615754</c:v>
                </c:pt>
                <c:pt idx="339">
                  <c:v>1.202256074615754</c:v>
                </c:pt>
                <c:pt idx="340">
                  <c:v>1.1816971173568933</c:v>
                </c:pt>
                <c:pt idx="341">
                  <c:v>1.1446880184701651</c:v>
                </c:pt>
                <c:pt idx="342">
                  <c:v>1.1202682104687991</c:v>
                </c:pt>
                <c:pt idx="343">
                  <c:v>1.0808755274864337</c:v>
                </c:pt>
                <c:pt idx="344">
                  <c:v>1.035417628758333</c:v>
                </c:pt>
                <c:pt idx="345">
                  <c:v>1.0114729249656647</c:v>
                </c:pt>
                <c:pt idx="346">
                  <c:v>1.0122635723292688</c:v>
                </c:pt>
                <c:pt idx="347">
                  <c:v>1.0122635723292688</c:v>
                </c:pt>
                <c:pt idx="348">
                  <c:v>1.0122635723292688</c:v>
                </c:pt>
                <c:pt idx="349">
                  <c:v>1.0122635723292688</c:v>
                </c:pt>
                <c:pt idx="350">
                  <c:v>1.0122635723292688</c:v>
                </c:pt>
                <c:pt idx="351">
                  <c:v>1.0122635723292688</c:v>
                </c:pt>
                <c:pt idx="352">
                  <c:v>1.0330331808283091</c:v>
                </c:pt>
                <c:pt idx="353">
                  <c:v>1.0709617479634446</c:v>
                </c:pt>
                <c:pt idx="354">
                  <c:v>1.1062160432351247</c:v>
                </c:pt>
                <c:pt idx="355">
                  <c:v>1.1472769179436026</c:v>
                </c:pt>
                <c:pt idx="356">
                  <c:v>1.1791557061458202</c:v>
                </c:pt>
                <c:pt idx="357">
                  <c:v>1.1791557061458202</c:v>
                </c:pt>
                <c:pt idx="358">
                  <c:v>1.1791557061458202</c:v>
                </c:pt>
                <c:pt idx="359">
                  <c:v>1.1791557061458202</c:v>
                </c:pt>
                <c:pt idx="360">
                  <c:v>1.1791557061458202</c:v>
                </c:pt>
                <c:pt idx="361">
                  <c:v>1.1791557061458202</c:v>
                </c:pt>
                <c:pt idx="362">
                  <c:v>1.1791557061458202</c:v>
                </c:pt>
                <c:pt idx="363">
                  <c:v>1.1791557061458202</c:v>
                </c:pt>
                <c:pt idx="364">
                  <c:v>1.1791557061458202</c:v>
                </c:pt>
                <c:pt idx="365">
                  <c:v>1.0861565059701366</c:v>
                </c:pt>
                <c:pt idx="366">
                  <c:v>0.96001682879001249</c:v>
                </c:pt>
                <c:pt idx="367">
                  <c:v>0.81646457544424655</c:v>
                </c:pt>
                <c:pt idx="368">
                  <c:v>0.69864619276558737</c:v>
                </c:pt>
                <c:pt idx="369">
                  <c:v>0.59889906643335966</c:v>
                </c:pt>
                <c:pt idx="370">
                  <c:v>0.52875824552636386</c:v>
                </c:pt>
                <c:pt idx="371">
                  <c:v>0.49257283315023581</c:v>
                </c:pt>
                <c:pt idx="372">
                  <c:v>0.48563105612357904</c:v>
                </c:pt>
                <c:pt idx="373">
                  <c:v>0.48563105612357904</c:v>
                </c:pt>
                <c:pt idx="374">
                  <c:v>0.48563105612357904</c:v>
                </c:pt>
                <c:pt idx="375">
                  <c:v>0.48563105612357904</c:v>
                </c:pt>
                <c:pt idx="376">
                  <c:v>0.49860685427837914</c:v>
                </c:pt>
                <c:pt idx="377">
                  <c:v>0.51761727083149045</c:v>
                </c:pt>
                <c:pt idx="378">
                  <c:v>0.52282900776988106</c:v>
                </c:pt>
                <c:pt idx="379">
                  <c:v>0.52834952478371333</c:v>
                </c:pt>
                <c:pt idx="380">
                  <c:v>0.52627145402852959</c:v>
                </c:pt>
                <c:pt idx="381">
                  <c:v>0.53106354831206948</c:v>
                </c:pt>
                <c:pt idx="382">
                  <c:v>0.53745958699783569</c:v>
                </c:pt>
                <c:pt idx="383">
                  <c:v>0.54124721047196578</c:v>
                </c:pt>
                <c:pt idx="384">
                  <c:v>0.53102233123194242</c:v>
                </c:pt>
                <c:pt idx="385">
                  <c:v>0.52060497110761061</c:v>
                </c:pt>
                <c:pt idx="386">
                  <c:v>0.52218068096279957</c:v>
                </c:pt>
                <c:pt idx="387">
                  <c:v>0.51416691822500182</c:v>
                </c:pt>
                <c:pt idx="388">
                  <c:v>0.51156053441038207</c:v>
                </c:pt>
                <c:pt idx="389">
                  <c:v>0.50878710048395992</c:v>
                </c:pt>
                <c:pt idx="390">
                  <c:v>0.51902965302095994</c:v>
                </c:pt>
                <c:pt idx="391">
                  <c:v>0.53709551362785191</c:v>
                </c:pt>
                <c:pt idx="392">
                  <c:v>0.55350574804549657</c:v>
                </c:pt>
                <c:pt idx="393">
                  <c:v>0.57938600047601241</c:v>
                </c:pt>
                <c:pt idx="394">
                  <c:v>0.57938600047601241</c:v>
                </c:pt>
                <c:pt idx="395">
                  <c:v>0.57938600047601241</c:v>
                </c:pt>
                <c:pt idx="396">
                  <c:v>0.57938600047601241</c:v>
                </c:pt>
                <c:pt idx="397">
                  <c:v>0.57938600047601241</c:v>
                </c:pt>
                <c:pt idx="398">
                  <c:v>0.57938600047601241</c:v>
                </c:pt>
                <c:pt idx="399">
                  <c:v>0.57938600047601241</c:v>
                </c:pt>
                <c:pt idx="400">
                  <c:v>0.55973549696845681</c:v>
                </c:pt>
                <c:pt idx="401">
                  <c:v>0.54526096273956048</c:v>
                </c:pt>
                <c:pt idx="402">
                  <c:v>0.53877838500242314</c:v>
                </c:pt>
                <c:pt idx="403">
                  <c:v>0.5353280189090136</c:v>
                </c:pt>
                <c:pt idx="404">
                  <c:v>0.53172423925918422</c:v>
                </c:pt>
                <c:pt idx="405">
                  <c:v>0.53500957360529633</c:v>
                </c:pt>
                <c:pt idx="406">
                  <c:v>0.54790721895636463</c:v>
                </c:pt>
                <c:pt idx="407">
                  <c:v>0.54790721895636463</c:v>
                </c:pt>
                <c:pt idx="408">
                  <c:v>0.54790721895636463</c:v>
                </c:pt>
                <c:pt idx="409">
                  <c:v>0.54790721895636463</c:v>
                </c:pt>
                <c:pt idx="410">
                  <c:v>0.54468931412088073</c:v>
                </c:pt>
                <c:pt idx="411">
                  <c:v>0.54174673850102029</c:v>
                </c:pt>
                <c:pt idx="412">
                  <c:v>0.5396701382554705</c:v>
                </c:pt>
                <c:pt idx="413">
                  <c:v>0.53435336259868893</c:v>
                </c:pt>
                <c:pt idx="414">
                  <c:v>0.54281493887148369</c:v>
                </c:pt>
                <c:pt idx="415">
                  <c:v>0.54971782099318167</c:v>
                </c:pt>
                <c:pt idx="416">
                  <c:v>0.55493592336895115</c:v>
                </c:pt>
                <c:pt idx="417">
                  <c:v>0.55034296405093208</c:v>
                </c:pt>
                <c:pt idx="418">
                  <c:v>0.54779216784408191</c:v>
                </c:pt>
                <c:pt idx="419">
                  <c:v>0.54462209071990031</c:v>
                </c:pt>
                <c:pt idx="420">
                  <c:v>0.53879983945899068</c:v>
                </c:pt>
              </c:numCache>
            </c:numRef>
          </c:val>
          <c:smooth val="0"/>
        </c:ser>
        <c:ser>
          <c:idx val="0"/>
          <c:order val="6"/>
          <c:tx>
            <c:v>Inflation</c:v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cat>
            <c:numRef>
              <c:f>'Slide BM'!$A$3:$A$423</c:f>
              <c:numCache>
                <c:formatCode>[$-409]mmm\-yy;@</c:formatCode>
                <c:ptCount val="421"/>
                <c:pt idx="0">
                  <c:v>28474.5625</c:v>
                </c:pt>
                <c:pt idx="1">
                  <c:v>28505</c:v>
                </c:pt>
                <c:pt idx="2">
                  <c:v>28535.4375</c:v>
                </c:pt>
                <c:pt idx="3">
                  <c:v>28565.875</c:v>
                </c:pt>
                <c:pt idx="4">
                  <c:v>28596.3125</c:v>
                </c:pt>
                <c:pt idx="5">
                  <c:v>28626.75</c:v>
                </c:pt>
                <c:pt idx="6">
                  <c:v>28657.1875</c:v>
                </c:pt>
                <c:pt idx="7">
                  <c:v>28687.625</c:v>
                </c:pt>
                <c:pt idx="8">
                  <c:v>28718.0625</c:v>
                </c:pt>
                <c:pt idx="9">
                  <c:v>28748.5</c:v>
                </c:pt>
                <c:pt idx="10">
                  <c:v>28778.9375</c:v>
                </c:pt>
                <c:pt idx="11">
                  <c:v>28809.375</c:v>
                </c:pt>
                <c:pt idx="12">
                  <c:v>28839.8125</c:v>
                </c:pt>
                <c:pt idx="13">
                  <c:v>28870.25</c:v>
                </c:pt>
                <c:pt idx="14">
                  <c:v>28900.6875</c:v>
                </c:pt>
                <c:pt idx="15">
                  <c:v>28931.125</c:v>
                </c:pt>
                <c:pt idx="16">
                  <c:v>28961.5625</c:v>
                </c:pt>
                <c:pt idx="17">
                  <c:v>28992</c:v>
                </c:pt>
                <c:pt idx="18">
                  <c:v>29022.4375</c:v>
                </c:pt>
                <c:pt idx="19">
                  <c:v>29052.875</c:v>
                </c:pt>
                <c:pt idx="20">
                  <c:v>29083.3125</c:v>
                </c:pt>
                <c:pt idx="21">
                  <c:v>29113.75</c:v>
                </c:pt>
                <c:pt idx="22">
                  <c:v>29144.1875</c:v>
                </c:pt>
                <c:pt idx="23">
                  <c:v>29174.625</c:v>
                </c:pt>
                <c:pt idx="24">
                  <c:v>29205.0625</c:v>
                </c:pt>
                <c:pt idx="25">
                  <c:v>29235.5</c:v>
                </c:pt>
                <c:pt idx="26">
                  <c:v>29265.9375</c:v>
                </c:pt>
                <c:pt idx="27">
                  <c:v>29296.375</c:v>
                </c:pt>
                <c:pt idx="28">
                  <c:v>29326.8125</c:v>
                </c:pt>
                <c:pt idx="29">
                  <c:v>29357.25</c:v>
                </c:pt>
                <c:pt idx="30">
                  <c:v>29387.6875</c:v>
                </c:pt>
                <c:pt idx="31">
                  <c:v>29418.125</c:v>
                </c:pt>
                <c:pt idx="32">
                  <c:v>29448.5625</c:v>
                </c:pt>
                <c:pt idx="33">
                  <c:v>29479</c:v>
                </c:pt>
                <c:pt idx="34">
                  <c:v>29509.4375</c:v>
                </c:pt>
                <c:pt idx="35">
                  <c:v>29539.875</c:v>
                </c:pt>
                <c:pt idx="36">
                  <c:v>29570.3125</c:v>
                </c:pt>
                <c:pt idx="37">
                  <c:v>29600.75</c:v>
                </c:pt>
                <c:pt idx="38">
                  <c:v>29631.1875</c:v>
                </c:pt>
                <c:pt idx="39">
                  <c:v>29661.625</c:v>
                </c:pt>
                <c:pt idx="40">
                  <c:v>29692.0625</c:v>
                </c:pt>
                <c:pt idx="41">
                  <c:v>29722.5</c:v>
                </c:pt>
                <c:pt idx="42">
                  <c:v>29752.9375</c:v>
                </c:pt>
                <c:pt idx="43">
                  <c:v>29783.375</c:v>
                </c:pt>
                <c:pt idx="44">
                  <c:v>29813.8125</c:v>
                </c:pt>
                <c:pt idx="45">
                  <c:v>29844.25</c:v>
                </c:pt>
                <c:pt idx="46">
                  <c:v>29874.6875</c:v>
                </c:pt>
                <c:pt idx="47">
                  <c:v>29905.125</c:v>
                </c:pt>
                <c:pt idx="48">
                  <c:v>29935.5625</c:v>
                </c:pt>
                <c:pt idx="49">
                  <c:v>29966</c:v>
                </c:pt>
                <c:pt idx="50">
                  <c:v>29996.4375</c:v>
                </c:pt>
                <c:pt idx="51">
                  <c:v>30026.875</c:v>
                </c:pt>
                <c:pt idx="52">
                  <c:v>30057.3125</c:v>
                </c:pt>
                <c:pt idx="53">
                  <c:v>30087.75</c:v>
                </c:pt>
                <c:pt idx="54">
                  <c:v>30118.1875</c:v>
                </c:pt>
                <c:pt idx="55">
                  <c:v>30148.625</c:v>
                </c:pt>
                <c:pt idx="56">
                  <c:v>30179.0625</c:v>
                </c:pt>
                <c:pt idx="57">
                  <c:v>30209.5</c:v>
                </c:pt>
                <c:pt idx="58">
                  <c:v>30239.9375</c:v>
                </c:pt>
                <c:pt idx="59">
                  <c:v>30270.375</c:v>
                </c:pt>
                <c:pt idx="60">
                  <c:v>30300.8125</c:v>
                </c:pt>
                <c:pt idx="61">
                  <c:v>30331.25</c:v>
                </c:pt>
                <c:pt idx="62">
                  <c:v>30361.6875</c:v>
                </c:pt>
                <c:pt idx="63">
                  <c:v>30392.125</c:v>
                </c:pt>
                <c:pt idx="64">
                  <c:v>30422.5625</c:v>
                </c:pt>
                <c:pt idx="65">
                  <c:v>30453</c:v>
                </c:pt>
                <c:pt idx="66">
                  <c:v>30483.4375</c:v>
                </c:pt>
                <c:pt idx="67">
                  <c:v>30513.875</c:v>
                </c:pt>
                <c:pt idx="68">
                  <c:v>30544.3125</c:v>
                </c:pt>
                <c:pt idx="69">
                  <c:v>30574.75</c:v>
                </c:pt>
                <c:pt idx="70">
                  <c:v>30605.1875</c:v>
                </c:pt>
                <c:pt idx="71">
                  <c:v>30635.625</c:v>
                </c:pt>
                <c:pt idx="72">
                  <c:v>30666.0625</c:v>
                </c:pt>
                <c:pt idx="73">
                  <c:v>30696.5</c:v>
                </c:pt>
                <c:pt idx="74">
                  <c:v>30726.9375</c:v>
                </c:pt>
                <c:pt idx="75">
                  <c:v>30757.375</c:v>
                </c:pt>
                <c:pt idx="76">
                  <c:v>30787.8125</c:v>
                </c:pt>
                <c:pt idx="77">
                  <c:v>30818.25</c:v>
                </c:pt>
                <c:pt idx="78">
                  <c:v>30848.6875</c:v>
                </c:pt>
                <c:pt idx="79">
                  <c:v>30879.125</c:v>
                </c:pt>
                <c:pt idx="80">
                  <c:v>30909.5625</c:v>
                </c:pt>
                <c:pt idx="81">
                  <c:v>30940</c:v>
                </c:pt>
                <c:pt idx="82">
                  <c:v>30970.4375</c:v>
                </c:pt>
                <c:pt idx="83">
                  <c:v>31000.875</c:v>
                </c:pt>
                <c:pt idx="84">
                  <c:v>31031.3125</c:v>
                </c:pt>
                <c:pt idx="85">
                  <c:v>31061.75</c:v>
                </c:pt>
                <c:pt idx="86">
                  <c:v>31092.1875</c:v>
                </c:pt>
                <c:pt idx="87">
                  <c:v>31122.625</c:v>
                </c:pt>
                <c:pt idx="88">
                  <c:v>31153.0625</c:v>
                </c:pt>
                <c:pt idx="89">
                  <c:v>31183.5</c:v>
                </c:pt>
                <c:pt idx="90">
                  <c:v>31213.9375</c:v>
                </c:pt>
                <c:pt idx="91">
                  <c:v>31244.375</c:v>
                </c:pt>
                <c:pt idx="92">
                  <c:v>31274.8125</c:v>
                </c:pt>
                <c:pt idx="93">
                  <c:v>31305.25</c:v>
                </c:pt>
                <c:pt idx="94">
                  <c:v>31335.6875</c:v>
                </c:pt>
                <c:pt idx="95">
                  <c:v>31366.125</c:v>
                </c:pt>
                <c:pt idx="96">
                  <c:v>31396.5625</c:v>
                </c:pt>
                <c:pt idx="97">
                  <c:v>31427</c:v>
                </c:pt>
                <c:pt idx="98">
                  <c:v>31457.4375</c:v>
                </c:pt>
                <c:pt idx="99">
                  <c:v>31487.875</c:v>
                </c:pt>
                <c:pt idx="100">
                  <c:v>31518.3125</c:v>
                </c:pt>
                <c:pt idx="101">
                  <c:v>31548.75</c:v>
                </c:pt>
                <c:pt idx="102">
                  <c:v>31579.1875</c:v>
                </c:pt>
                <c:pt idx="103">
                  <c:v>31609.625</c:v>
                </c:pt>
                <c:pt idx="104">
                  <c:v>31640.0625</c:v>
                </c:pt>
                <c:pt idx="105">
                  <c:v>31670.5</c:v>
                </c:pt>
                <c:pt idx="106">
                  <c:v>31700.9375</c:v>
                </c:pt>
                <c:pt idx="107">
                  <c:v>31731.375</c:v>
                </c:pt>
                <c:pt idx="108">
                  <c:v>31761.8125</c:v>
                </c:pt>
                <c:pt idx="109">
                  <c:v>31792.25</c:v>
                </c:pt>
                <c:pt idx="110">
                  <c:v>31822.6875</c:v>
                </c:pt>
                <c:pt idx="111">
                  <c:v>31853.125</c:v>
                </c:pt>
                <c:pt idx="112">
                  <c:v>31883.5625</c:v>
                </c:pt>
                <c:pt idx="113">
                  <c:v>31914</c:v>
                </c:pt>
                <c:pt idx="114">
                  <c:v>31944.4375</c:v>
                </c:pt>
                <c:pt idx="115">
                  <c:v>31974.875</c:v>
                </c:pt>
                <c:pt idx="116">
                  <c:v>32005.3125</c:v>
                </c:pt>
                <c:pt idx="117">
                  <c:v>32035.75</c:v>
                </c:pt>
                <c:pt idx="118">
                  <c:v>32066.1875</c:v>
                </c:pt>
                <c:pt idx="119">
                  <c:v>32096.625</c:v>
                </c:pt>
                <c:pt idx="120">
                  <c:v>32127.0625</c:v>
                </c:pt>
                <c:pt idx="121">
                  <c:v>32157.5</c:v>
                </c:pt>
                <c:pt idx="122">
                  <c:v>32187.9375</c:v>
                </c:pt>
                <c:pt idx="123">
                  <c:v>32218.375</c:v>
                </c:pt>
                <c:pt idx="124">
                  <c:v>32248.8125</c:v>
                </c:pt>
                <c:pt idx="125">
                  <c:v>32279.25</c:v>
                </c:pt>
                <c:pt idx="126">
                  <c:v>32309.6875</c:v>
                </c:pt>
                <c:pt idx="127">
                  <c:v>32340.125</c:v>
                </c:pt>
                <c:pt idx="128">
                  <c:v>32370.5625</c:v>
                </c:pt>
                <c:pt idx="129">
                  <c:v>32401</c:v>
                </c:pt>
                <c:pt idx="130">
                  <c:v>32431.4375</c:v>
                </c:pt>
                <c:pt idx="131">
                  <c:v>32461.875</c:v>
                </c:pt>
                <c:pt idx="132">
                  <c:v>32492.3125</c:v>
                </c:pt>
                <c:pt idx="133">
                  <c:v>32522.75</c:v>
                </c:pt>
                <c:pt idx="134">
                  <c:v>32553.1875</c:v>
                </c:pt>
                <c:pt idx="135">
                  <c:v>32583.625</c:v>
                </c:pt>
                <c:pt idx="136">
                  <c:v>32614.0625</c:v>
                </c:pt>
                <c:pt idx="137">
                  <c:v>32644.5</c:v>
                </c:pt>
                <c:pt idx="138">
                  <c:v>32674.9375</c:v>
                </c:pt>
                <c:pt idx="139">
                  <c:v>32705.375</c:v>
                </c:pt>
                <c:pt idx="140">
                  <c:v>32735.8125</c:v>
                </c:pt>
                <c:pt idx="141">
                  <c:v>32766.25</c:v>
                </c:pt>
                <c:pt idx="142">
                  <c:v>32796.6875</c:v>
                </c:pt>
                <c:pt idx="143">
                  <c:v>32827.125</c:v>
                </c:pt>
                <c:pt idx="144">
                  <c:v>32857.5625</c:v>
                </c:pt>
                <c:pt idx="145">
                  <c:v>32888</c:v>
                </c:pt>
                <c:pt idx="146">
                  <c:v>32918.4375</c:v>
                </c:pt>
                <c:pt idx="147">
                  <c:v>32948.875</c:v>
                </c:pt>
                <c:pt idx="148">
                  <c:v>32979.3125</c:v>
                </c:pt>
                <c:pt idx="149">
                  <c:v>33009.75</c:v>
                </c:pt>
                <c:pt idx="150">
                  <c:v>33040.1875</c:v>
                </c:pt>
                <c:pt idx="151">
                  <c:v>33070.625</c:v>
                </c:pt>
                <c:pt idx="152">
                  <c:v>33101.0625</c:v>
                </c:pt>
                <c:pt idx="153">
                  <c:v>33131.5</c:v>
                </c:pt>
                <c:pt idx="154">
                  <c:v>33161.9375</c:v>
                </c:pt>
                <c:pt idx="155">
                  <c:v>33192.375</c:v>
                </c:pt>
                <c:pt idx="156">
                  <c:v>33222.8125</c:v>
                </c:pt>
                <c:pt idx="157">
                  <c:v>33253.25</c:v>
                </c:pt>
                <c:pt idx="158">
                  <c:v>33283.6875</c:v>
                </c:pt>
                <c:pt idx="159">
                  <c:v>33314.125</c:v>
                </c:pt>
                <c:pt idx="160">
                  <c:v>33344.5625</c:v>
                </c:pt>
                <c:pt idx="161">
                  <c:v>33375</c:v>
                </c:pt>
                <c:pt idx="162">
                  <c:v>33405.4375</c:v>
                </c:pt>
                <c:pt idx="163">
                  <c:v>33435.875</c:v>
                </c:pt>
                <c:pt idx="164">
                  <c:v>33466.3125</c:v>
                </c:pt>
                <c:pt idx="165">
                  <c:v>33496.75</c:v>
                </c:pt>
                <c:pt idx="166">
                  <c:v>33527.1875</c:v>
                </c:pt>
                <c:pt idx="167">
                  <c:v>33557.625</c:v>
                </c:pt>
                <c:pt idx="168">
                  <c:v>33588.0625</c:v>
                </c:pt>
                <c:pt idx="169">
                  <c:v>33618.5</c:v>
                </c:pt>
                <c:pt idx="170">
                  <c:v>33648.9375</c:v>
                </c:pt>
                <c:pt idx="171">
                  <c:v>33679.375</c:v>
                </c:pt>
                <c:pt idx="172">
                  <c:v>33709.8125</c:v>
                </c:pt>
                <c:pt idx="173">
                  <c:v>33740.25</c:v>
                </c:pt>
                <c:pt idx="174">
                  <c:v>33770.6875</c:v>
                </c:pt>
                <c:pt idx="175">
                  <c:v>33801.125</c:v>
                </c:pt>
                <c:pt idx="176">
                  <c:v>33831.5625</c:v>
                </c:pt>
                <c:pt idx="177">
                  <c:v>33862</c:v>
                </c:pt>
                <c:pt idx="178">
                  <c:v>33892.4375</c:v>
                </c:pt>
                <c:pt idx="179">
                  <c:v>33922.875</c:v>
                </c:pt>
                <c:pt idx="180">
                  <c:v>33953.3125</c:v>
                </c:pt>
                <c:pt idx="181">
                  <c:v>33983.75</c:v>
                </c:pt>
                <c:pt idx="182">
                  <c:v>34014.1875</c:v>
                </c:pt>
                <c:pt idx="183">
                  <c:v>34044.625</c:v>
                </c:pt>
                <c:pt idx="184">
                  <c:v>34075.0625</c:v>
                </c:pt>
                <c:pt idx="185">
                  <c:v>34105.5</c:v>
                </c:pt>
                <c:pt idx="186">
                  <c:v>34135.9375</c:v>
                </c:pt>
                <c:pt idx="187">
                  <c:v>34166.375</c:v>
                </c:pt>
                <c:pt idx="188">
                  <c:v>34196.8125</c:v>
                </c:pt>
                <c:pt idx="189">
                  <c:v>34227.25</c:v>
                </c:pt>
                <c:pt idx="190">
                  <c:v>34257.6875</c:v>
                </c:pt>
                <c:pt idx="191">
                  <c:v>34288.125</c:v>
                </c:pt>
                <c:pt idx="192">
                  <c:v>34318.5625</c:v>
                </c:pt>
                <c:pt idx="193">
                  <c:v>34349</c:v>
                </c:pt>
                <c:pt idx="194">
                  <c:v>34379.4375</c:v>
                </c:pt>
                <c:pt idx="195">
                  <c:v>34409.875</c:v>
                </c:pt>
                <c:pt idx="196">
                  <c:v>34440.3125</c:v>
                </c:pt>
                <c:pt idx="197">
                  <c:v>34470.75</c:v>
                </c:pt>
                <c:pt idx="198">
                  <c:v>34501.1875</c:v>
                </c:pt>
                <c:pt idx="199">
                  <c:v>34531.625</c:v>
                </c:pt>
                <c:pt idx="200">
                  <c:v>34562.0625</c:v>
                </c:pt>
                <c:pt idx="201">
                  <c:v>34592.5</c:v>
                </c:pt>
                <c:pt idx="202">
                  <c:v>34622.9375</c:v>
                </c:pt>
                <c:pt idx="203">
                  <c:v>34653.375</c:v>
                </c:pt>
                <c:pt idx="204">
                  <c:v>34683.8125</c:v>
                </c:pt>
                <c:pt idx="205">
                  <c:v>34714.25</c:v>
                </c:pt>
                <c:pt idx="206">
                  <c:v>34744.6875</c:v>
                </c:pt>
                <c:pt idx="207">
                  <c:v>34775.125</c:v>
                </c:pt>
                <c:pt idx="208">
                  <c:v>34805.5625</c:v>
                </c:pt>
                <c:pt idx="209">
                  <c:v>34836</c:v>
                </c:pt>
                <c:pt idx="210">
                  <c:v>34866.4375</c:v>
                </c:pt>
                <c:pt idx="211">
                  <c:v>34896.875</c:v>
                </c:pt>
                <c:pt idx="212">
                  <c:v>34927.3125</c:v>
                </c:pt>
                <c:pt idx="213">
                  <c:v>34957.75</c:v>
                </c:pt>
                <c:pt idx="214">
                  <c:v>34988.1875</c:v>
                </c:pt>
                <c:pt idx="215">
                  <c:v>35018.625</c:v>
                </c:pt>
                <c:pt idx="216">
                  <c:v>35049.0625</c:v>
                </c:pt>
                <c:pt idx="217">
                  <c:v>35079.5</c:v>
                </c:pt>
                <c:pt idx="218">
                  <c:v>35109.9375</c:v>
                </c:pt>
                <c:pt idx="219">
                  <c:v>35140.375</c:v>
                </c:pt>
                <c:pt idx="220">
                  <c:v>35170.8125</c:v>
                </c:pt>
                <c:pt idx="221">
                  <c:v>35201.25</c:v>
                </c:pt>
                <c:pt idx="222">
                  <c:v>35231.6875</c:v>
                </c:pt>
                <c:pt idx="223">
                  <c:v>35262.125</c:v>
                </c:pt>
                <c:pt idx="224">
                  <c:v>35292.5625</c:v>
                </c:pt>
                <c:pt idx="225">
                  <c:v>35323</c:v>
                </c:pt>
                <c:pt idx="226">
                  <c:v>35353.4375</c:v>
                </c:pt>
                <c:pt idx="227">
                  <c:v>35383.875</c:v>
                </c:pt>
                <c:pt idx="228">
                  <c:v>35414.3125</c:v>
                </c:pt>
                <c:pt idx="229">
                  <c:v>35444.75</c:v>
                </c:pt>
                <c:pt idx="230">
                  <c:v>35475.1875</c:v>
                </c:pt>
                <c:pt idx="231">
                  <c:v>35505.625</c:v>
                </c:pt>
                <c:pt idx="232">
                  <c:v>35536.0625</c:v>
                </c:pt>
                <c:pt idx="233">
                  <c:v>35566.5</c:v>
                </c:pt>
                <c:pt idx="234">
                  <c:v>35596.9375</c:v>
                </c:pt>
                <c:pt idx="235">
                  <c:v>35627.375</c:v>
                </c:pt>
                <c:pt idx="236">
                  <c:v>35657.8125</c:v>
                </c:pt>
                <c:pt idx="237">
                  <c:v>35688.25</c:v>
                </c:pt>
                <c:pt idx="238">
                  <c:v>35718.6875</c:v>
                </c:pt>
                <c:pt idx="239">
                  <c:v>35749.125</c:v>
                </c:pt>
                <c:pt idx="240">
                  <c:v>35779.5625</c:v>
                </c:pt>
                <c:pt idx="241">
                  <c:v>35810</c:v>
                </c:pt>
                <c:pt idx="242">
                  <c:v>35840.4375</c:v>
                </c:pt>
                <c:pt idx="243">
                  <c:v>35870.875</c:v>
                </c:pt>
                <c:pt idx="244">
                  <c:v>35901.3125</c:v>
                </c:pt>
                <c:pt idx="245">
                  <c:v>35931.75</c:v>
                </c:pt>
                <c:pt idx="246">
                  <c:v>35962.1875</c:v>
                </c:pt>
                <c:pt idx="247">
                  <c:v>35992.625</c:v>
                </c:pt>
                <c:pt idx="248">
                  <c:v>36023.0625</c:v>
                </c:pt>
                <c:pt idx="249">
                  <c:v>36053.5</c:v>
                </c:pt>
                <c:pt idx="250">
                  <c:v>36083.9375</c:v>
                </c:pt>
                <c:pt idx="251">
                  <c:v>36114.375</c:v>
                </c:pt>
                <c:pt idx="252">
                  <c:v>36144.8125</c:v>
                </c:pt>
                <c:pt idx="253">
                  <c:v>36175.25</c:v>
                </c:pt>
                <c:pt idx="254">
                  <c:v>36205.6875</c:v>
                </c:pt>
                <c:pt idx="255">
                  <c:v>36236.125</c:v>
                </c:pt>
                <c:pt idx="256">
                  <c:v>36266.5625</c:v>
                </c:pt>
                <c:pt idx="257">
                  <c:v>36297</c:v>
                </c:pt>
                <c:pt idx="258">
                  <c:v>36327.4375</c:v>
                </c:pt>
                <c:pt idx="259">
                  <c:v>36357.875</c:v>
                </c:pt>
                <c:pt idx="260">
                  <c:v>36388.3125</c:v>
                </c:pt>
                <c:pt idx="261">
                  <c:v>36418.75</c:v>
                </c:pt>
                <c:pt idx="262">
                  <c:v>36449.1875</c:v>
                </c:pt>
                <c:pt idx="263">
                  <c:v>36479.625</c:v>
                </c:pt>
                <c:pt idx="264">
                  <c:v>36510.0625</c:v>
                </c:pt>
                <c:pt idx="265">
                  <c:v>36540.5</c:v>
                </c:pt>
                <c:pt idx="266">
                  <c:v>36570.9375</c:v>
                </c:pt>
                <c:pt idx="267">
                  <c:v>36601.375</c:v>
                </c:pt>
                <c:pt idx="268">
                  <c:v>36631.8125</c:v>
                </c:pt>
                <c:pt idx="269">
                  <c:v>36662.25</c:v>
                </c:pt>
                <c:pt idx="270">
                  <c:v>36692.6875</c:v>
                </c:pt>
                <c:pt idx="271">
                  <c:v>36723.125</c:v>
                </c:pt>
                <c:pt idx="272">
                  <c:v>36753.5625</c:v>
                </c:pt>
                <c:pt idx="273">
                  <c:v>36784</c:v>
                </c:pt>
                <c:pt idx="274">
                  <c:v>36814.4375</c:v>
                </c:pt>
                <c:pt idx="275">
                  <c:v>36844.875</c:v>
                </c:pt>
                <c:pt idx="276">
                  <c:v>36875.3125</c:v>
                </c:pt>
                <c:pt idx="277">
                  <c:v>36905.75</c:v>
                </c:pt>
                <c:pt idx="278">
                  <c:v>36936.1875</c:v>
                </c:pt>
                <c:pt idx="279">
                  <c:v>36966.625</c:v>
                </c:pt>
                <c:pt idx="280">
                  <c:v>36997.0625</c:v>
                </c:pt>
                <c:pt idx="281">
                  <c:v>37027.5</c:v>
                </c:pt>
                <c:pt idx="282">
                  <c:v>37057.9375</c:v>
                </c:pt>
                <c:pt idx="283">
                  <c:v>37088.375</c:v>
                </c:pt>
                <c:pt idx="284">
                  <c:v>37118.8125</c:v>
                </c:pt>
                <c:pt idx="285">
                  <c:v>37149.25</c:v>
                </c:pt>
                <c:pt idx="286">
                  <c:v>37179.6875</c:v>
                </c:pt>
                <c:pt idx="287">
                  <c:v>37210.125</c:v>
                </c:pt>
                <c:pt idx="288">
                  <c:v>37240.5625</c:v>
                </c:pt>
                <c:pt idx="289">
                  <c:v>37271</c:v>
                </c:pt>
                <c:pt idx="290">
                  <c:v>37301.4375</c:v>
                </c:pt>
                <c:pt idx="291">
                  <c:v>37331.875</c:v>
                </c:pt>
                <c:pt idx="292">
                  <c:v>37362.3125</c:v>
                </c:pt>
                <c:pt idx="293">
                  <c:v>37392.75</c:v>
                </c:pt>
                <c:pt idx="294">
                  <c:v>37423.1875</c:v>
                </c:pt>
                <c:pt idx="295">
                  <c:v>37453.625</c:v>
                </c:pt>
                <c:pt idx="296">
                  <c:v>37484.0625</c:v>
                </c:pt>
                <c:pt idx="297">
                  <c:v>37514.5</c:v>
                </c:pt>
                <c:pt idx="298">
                  <c:v>37544.9375</c:v>
                </c:pt>
                <c:pt idx="299">
                  <c:v>37575.375</c:v>
                </c:pt>
                <c:pt idx="300">
                  <c:v>37605.8125</c:v>
                </c:pt>
                <c:pt idx="301">
                  <c:v>37636.25</c:v>
                </c:pt>
                <c:pt idx="302">
                  <c:v>37666.6875</c:v>
                </c:pt>
                <c:pt idx="303">
                  <c:v>37697.125</c:v>
                </c:pt>
                <c:pt idx="304">
                  <c:v>37727.5625</c:v>
                </c:pt>
                <c:pt idx="305">
                  <c:v>37758</c:v>
                </c:pt>
                <c:pt idx="306">
                  <c:v>37788.4375</c:v>
                </c:pt>
                <c:pt idx="307">
                  <c:v>37818.875</c:v>
                </c:pt>
                <c:pt idx="308">
                  <c:v>37849.3125</c:v>
                </c:pt>
                <c:pt idx="309">
                  <c:v>37879.75</c:v>
                </c:pt>
                <c:pt idx="310">
                  <c:v>37910.1875</c:v>
                </c:pt>
                <c:pt idx="311">
                  <c:v>37940.625</c:v>
                </c:pt>
                <c:pt idx="312">
                  <c:v>37971.0625</c:v>
                </c:pt>
                <c:pt idx="313">
                  <c:v>38001.5</c:v>
                </c:pt>
                <c:pt idx="314">
                  <c:v>38031.9375</c:v>
                </c:pt>
                <c:pt idx="315">
                  <c:v>38062.375</c:v>
                </c:pt>
                <c:pt idx="316">
                  <c:v>38092.8125</c:v>
                </c:pt>
                <c:pt idx="317">
                  <c:v>38123.25</c:v>
                </c:pt>
                <c:pt idx="318">
                  <c:v>38153.6875</c:v>
                </c:pt>
                <c:pt idx="319">
                  <c:v>38184.125</c:v>
                </c:pt>
                <c:pt idx="320">
                  <c:v>38214.5625</c:v>
                </c:pt>
                <c:pt idx="321">
                  <c:v>38245</c:v>
                </c:pt>
                <c:pt idx="322">
                  <c:v>38275.4375</c:v>
                </c:pt>
                <c:pt idx="323">
                  <c:v>38305.875</c:v>
                </c:pt>
                <c:pt idx="324">
                  <c:v>38336.3125</c:v>
                </c:pt>
                <c:pt idx="325">
                  <c:v>38366.75</c:v>
                </c:pt>
                <c:pt idx="326">
                  <c:v>38397.1875</c:v>
                </c:pt>
                <c:pt idx="327">
                  <c:v>38427.625</c:v>
                </c:pt>
                <c:pt idx="328">
                  <c:v>38458.0625</c:v>
                </c:pt>
                <c:pt idx="329">
                  <c:v>38488.5</c:v>
                </c:pt>
                <c:pt idx="330">
                  <c:v>38518.9375</c:v>
                </c:pt>
                <c:pt idx="331">
                  <c:v>38549.375</c:v>
                </c:pt>
                <c:pt idx="332">
                  <c:v>38579.8125</c:v>
                </c:pt>
                <c:pt idx="333">
                  <c:v>38610.25</c:v>
                </c:pt>
                <c:pt idx="334">
                  <c:v>38640.6875</c:v>
                </c:pt>
                <c:pt idx="335">
                  <c:v>38671.125</c:v>
                </c:pt>
                <c:pt idx="336">
                  <c:v>38701.5625</c:v>
                </c:pt>
                <c:pt idx="337">
                  <c:v>38732</c:v>
                </c:pt>
                <c:pt idx="338">
                  <c:v>38762.4375</c:v>
                </c:pt>
                <c:pt idx="339">
                  <c:v>38792.875</c:v>
                </c:pt>
                <c:pt idx="340">
                  <c:v>38823.3125</c:v>
                </c:pt>
                <c:pt idx="341">
                  <c:v>38853.75</c:v>
                </c:pt>
                <c:pt idx="342">
                  <c:v>38884.1875</c:v>
                </c:pt>
                <c:pt idx="343">
                  <c:v>38914.625</c:v>
                </c:pt>
                <c:pt idx="344">
                  <c:v>38945.0625</c:v>
                </c:pt>
                <c:pt idx="345">
                  <c:v>38975.5</c:v>
                </c:pt>
                <c:pt idx="346">
                  <c:v>39005.9375</c:v>
                </c:pt>
                <c:pt idx="347">
                  <c:v>39036.375</c:v>
                </c:pt>
                <c:pt idx="348">
                  <c:v>39066.8125</c:v>
                </c:pt>
                <c:pt idx="349">
                  <c:v>39097.25</c:v>
                </c:pt>
                <c:pt idx="350">
                  <c:v>39127.6875</c:v>
                </c:pt>
                <c:pt idx="351">
                  <c:v>39158.125</c:v>
                </c:pt>
                <c:pt idx="352">
                  <c:v>39188.5625</c:v>
                </c:pt>
                <c:pt idx="353">
                  <c:v>39219</c:v>
                </c:pt>
                <c:pt idx="354">
                  <c:v>39249.4375</c:v>
                </c:pt>
                <c:pt idx="355">
                  <c:v>39279.875</c:v>
                </c:pt>
                <c:pt idx="356">
                  <c:v>39310.3125</c:v>
                </c:pt>
                <c:pt idx="357">
                  <c:v>39340.75</c:v>
                </c:pt>
                <c:pt idx="358">
                  <c:v>39371.1875</c:v>
                </c:pt>
                <c:pt idx="359">
                  <c:v>39401.625</c:v>
                </c:pt>
                <c:pt idx="360">
                  <c:v>39432.0625</c:v>
                </c:pt>
                <c:pt idx="361">
                  <c:v>39462.5</c:v>
                </c:pt>
                <c:pt idx="362">
                  <c:v>39492.9375</c:v>
                </c:pt>
                <c:pt idx="363">
                  <c:v>39523.375</c:v>
                </c:pt>
                <c:pt idx="364">
                  <c:v>39553.8125</c:v>
                </c:pt>
                <c:pt idx="365">
                  <c:v>39584.25</c:v>
                </c:pt>
                <c:pt idx="366">
                  <c:v>39614.6875</c:v>
                </c:pt>
                <c:pt idx="367">
                  <c:v>39645.125</c:v>
                </c:pt>
                <c:pt idx="368">
                  <c:v>39675.5625</c:v>
                </c:pt>
                <c:pt idx="369">
                  <c:v>39706</c:v>
                </c:pt>
                <c:pt idx="370">
                  <c:v>39736.4375</c:v>
                </c:pt>
                <c:pt idx="371">
                  <c:v>39766.875</c:v>
                </c:pt>
                <c:pt idx="372">
                  <c:v>39797.3125</c:v>
                </c:pt>
                <c:pt idx="373">
                  <c:v>39827.75</c:v>
                </c:pt>
                <c:pt idx="374">
                  <c:v>39858.1875</c:v>
                </c:pt>
                <c:pt idx="375">
                  <c:v>39888.625</c:v>
                </c:pt>
                <c:pt idx="376">
                  <c:v>39919.0625</c:v>
                </c:pt>
                <c:pt idx="377">
                  <c:v>39949.5</c:v>
                </c:pt>
                <c:pt idx="378">
                  <c:v>39979.9375</c:v>
                </c:pt>
                <c:pt idx="379">
                  <c:v>40010.375</c:v>
                </c:pt>
                <c:pt idx="380">
                  <c:v>40040.8125</c:v>
                </c:pt>
                <c:pt idx="381">
                  <c:v>40071.25</c:v>
                </c:pt>
                <c:pt idx="382">
                  <c:v>40101.6875</c:v>
                </c:pt>
                <c:pt idx="383">
                  <c:v>40132.125</c:v>
                </c:pt>
                <c:pt idx="384">
                  <c:v>40162.5625</c:v>
                </c:pt>
                <c:pt idx="385">
                  <c:v>40193</c:v>
                </c:pt>
                <c:pt idx="386">
                  <c:v>40223.4375</c:v>
                </c:pt>
                <c:pt idx="387">
                  <c:v>40253.875</c:v>
                </c:pt>
                <c:pt idx="388">
                  <c:v>40284.3125</c:v>
                </c:pt>
                <c:pt idx="389">
                  <c:v>40314.75</c:v>
                </c:pt>
                <c:pt idx="390">
                  <c:v>40345.1875</c:v>
                </c:pt>
                <c:pt idx="391">
                  <c:v>40375.625</c:v>
                </c:pt>
                <c:pt idx="392">
                  <c:v>40406.0625</c:v>
                </c:pt>
                <c:pt idx="393">
                  <c:v>40436.5</c:v>
                </c:pt>
                <c:pt idx="394">
                  <c:v>40466.9375</c:v>
                </c:pt>
                <c:pt idx="395">
                  <c:v>40497.375</c:v>
                </c:pt>
                <c:pt idx="396">
                  <c:v>40527.8125</c:v>
                </c:pt>
                <c:pt idx="397">
                  <c:v>40558.25</c:v>
                </c:pt>
                <c:pt idx="398">
                  <c:v>40588.6875</c:v>
                </c:pt>
                <c:pt idx="399">
                  <c:v>40619.125</c:v>
                </c:pt>
                <c:pt idx="400">
                  <c:v>40649.5625</c:v>
                </c:pt>
                <c:pt idx="401">
                  <c:v>40680</c:v>
                </c:pt>
                <c:pt idx="402">
                  <c:v>40710.4375</c:v>
                </c:pt>
                <c:pt idx="403">
                  <c:v>40740.875</c:v>
                </c:pt>
                <c:pt idx="404">
                  <c:v>40771.3125</c:v>
                </c:pt>
                <c:pt idx="405">
                  <c:v>40801.75</c:v>
                </c:pt>
                <c:pt idx="406">
                  <c:v>40832.1875</c:v>
                </c:pt>
                <c:pt idx="407">
                  <c:v>40862.625</c:v>
                </c:pt>
                <c:pt idx="408">
                  <c:v>40893.0625</c:v>
                </c:pt>
                <c:pt idx="409">
                  <c:v>40923.5</c:v>
                </c:pt>
                <c:pt idx="410">
                  <c:v>40953.9375</c:v>
                </c:pt>
                <c:pt idx="411">
                  <c:v>40984.375</c:v>
                </c:pt>
                <c:pt idx="412">
                  <c:v>41014.8125</c:v>
                </c:pt>
                <c:pt idx="413">
                  <c:v>41045.25</c:v>
                </c:pt>
                <c:pt idx="414">
                  <c:v>41075.6875</c:v>
                </c:pt>
                <c:pt idx="415">
                  <c:v>41106.125</c:v>
                </c:pt>
                <c:pt idx="416">
                  <c:v>41136.5625</c:v>
                </c:pt>
                <c:pt idx="417">
                  <c:v>41167</c:v>
                </c:pt>
                <c:pt idx="418">
                  <c:v>41197.4375</c:v>
                </c:pt>
                <c:pt idx="419">
                  <c:v>41227.875</c:v>
                </c:pt>
                <c:pt idx="420">
                  <c:v>41258.3125</c:v>
                </c:pt>
              </c:numCache>
            </c:numRef>
          </c:cat>
          <c:val>
            <c:numRef>
              <c:f>'Slide BM'!$AE$3:$AE$423</c:f>
              <c:numCache>
                <c:formatCode>0.000</c:formatCode>
                <c:ptCount val="421"/>
                <c:pt idx="0" formatCode="General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1.0023113525343978</c:v>
                </c:pt>
                <c:pt idx="47">
                  <c:v>1.0023113525343978</c:v>
                </c:pt>
                <c:pt idx="48">
                  <c:v>1.0023113525343978</c:v>
                </c:pt>
                <c:pt idx="49">
                  <c:v>1.0023113525343978</c:v>
                </c:pt>
                <c:pt idx="50">
                  <c:v>1.0023113525343978</c:v>
                </c:pt>
                <c:pt idx="51">
                  <c:v>1.0023113525343978</c:v>
                </c:pt>
                <c:pt idx="52">
                  <c:v>1.0023113525343978</c:v>
                </c:pt>
                <c:pt idx="53">
                  <c:v>1.0023113525343978</c:v>
                </c:pt>
                <c:pt idx="54">
                  <c:v>1.0023113525343978</c:v>
                </c:pt>
                <c:pt idx="55">
                  <c:v>1.0033420100583497</c:v>
                </c:pt>
                <c:pt idx="56">
                  <c:v>1.0038558860007292</c:v>
                </c:pt>
                <c:pt idx="57">
                  <c:v>1.0041980902707763</c:v>
                </c:pt>
                <c:pt idx="58">
                  <c:v>1.0041980902707763</c:v>
                </c:pt>
                <c:pt idx="59">
                  <c:v>1.0048786727412236</c:v>
                </c:pt>
                <c:pt idx="60">
                  <c:v>1.006919060038922</c:v>
                </c:pt>
                <c:pt idx="61">
                  <c:v>1.006919060038922</c:v>
                </c:pt>
                <c:pt idx="62">
                  <c:v>1.006919060038922</c:v>
                </c:pt>
                <c:pt idx="63">
                  <c:v>1.006919060038922</c:v>
                </c:pt>
                <c:pt idx="64">
                  <c:v>1.006919060038922</c:v>
                </c:pt>
                <c:pt idx="65">
                  <c:v>1.006919060038922</c:v>
                </c:pt>
                <c:pt idx="66">
                  <c:v>1.006919060038922</c:v>
                </c:pt>
                <c:pt idx="67">
                  <c:v>1.006919060038922</c:v>
                </c:pt>
                <c:pt idx="68">
                  <c:v>1.006919060038922</c:v>
                </c:pt>
                <c:pt idx="69">
                  <c:v>1.006919060038922</c:v>
                </c:pt>
                <c:pt idx="70">
                  <c:v>1.006919060038922</c:v>
                </c:pt>
                <c:pt idx="71">
                  <c:v>1.006919060038922</c:v>
                </c:pt>
                <c:pt idx="72">
                  <c:v>1.006919060038922</c:v>
                </c:pt>
                <c:pt idx="73">
                  <c:v>1.006919060038922</c:v>
                </c:pt>
                <c:pt idx="74">
                  <c:v>1.006919060038922</c:v>
                </c:pt>
                <c:pt idx="75">
                  <c:v>1.006919060038922</c:v>
                </c:pt>
                <c:pt idx="76">
                  <c:v>1.006919060038922</c:v>
                </c:pt>
                <c:pt idx="77">
                  <c:v>1.006919060038922</c:v>
                </c:pt>
                <c:pt idx="78">
                  <c:v>1.006919060038922</c:v>
                </c:pt>
                <c:pt idx="79">
                  <c:v>1.0094918820369114</c:v>
                </c:pt>
                <c:pt idx="80">
                  <c:v>1.0117420159199559</c:v>
                </c:pt>
                <c:pt idx="81">
                  <c:v>1.0141481007841131</c:v>
                </c:pt>
                <c:pt idx="82">
                  <c:v>1.0163893439472629</c:v>
                </c:pt>
                <c:pt idx="83">
                  <c:v>1.0189471497843388</c:v>
                </c:pt>
                <c:pt idx="84">
                  <c:v>1.0189471497843388</c:v>
                </c:pt>
                <c:pt idx="85">
                  <c:v>1.0189471497843388</c:v>
                </c:pt>
                <c:pt idx="86">
                  <c:v>1.0189471497843388</c:v>
                </c:pt>
                <c:pt idx="87">
                  <c:v>1.0189471497843388</c:v>
                </c:pt>
                <c:pt idx="88">
                  <c:v>1.0189471497843388</c:v>
                </c:pt>
                <c:pt idx="89">
                  <c:v>1.0189471497843388</c:v>
                </c:pt>
                <c:pt idx="90">
                  <c:v>1.0189471497843388</c:v>
                </c:pt>
                <c:pt idx="91">
                  <c:v>1.0189471497843388</c:v>
                </c:pt>
                <c:pt idx="92">
                  <c:v>1.0189471497843388</c:v>
                </c:pt>
                <c:pt idx="93">
                  <c:v>1.0209811561942554</c:v>
                </c:pt>
                <c:pt idx="94">
                  <c:v>1.0217652610340486</c:v>
                </c:pt>
                <c:pt idx="95">
                  <c:v>1.0216085365411958</c:v>
                </c:pt>
                <c:pt idx="96">
                  <c:v>1.0214522675383255</c:v>
                </c:pt>
                <c:pt idx="97">
                  <c:v>1.0217635436450343</c:v>
                </c:pt>
                <c:pt idx="98">
                  <c:v>1.0216081068742702</c:v>
                </c:pt>
                <c:pt idx="99">
                  <c:v>1.0222302805720163</c:v>
                </c:pt>
                <c:pt idx="100">
                  <c:v>1.0244109012743641</c:v>
                </c:pt>
                <c:pt idx="101">
                  <c:v>1.0244109012743641</c:v>
                </c:pt>
                <c:pt idx="102">
                  <c:v>1.0267492405834238</c:v>
                </c:pt>
                <c:pt idx="103">
                  <c:v>1.0283061111228184</c:v>
                </c:pt>
                <c:pt idx="104">
                  <c:v>1.0309498223461253</c:v>
                </c:pt>
                <c:pt idx="105">
                  <c:v>1.0309498223461253</c:v>
                </c:pt>
                <c:pt idx="106">
                  <c:v>1.0309498223461253</c:v>
                </c:pt>
                <c:pt idx="107">
                  <c:v>1.0309498223461253</c:v>
                </c:pt>
                <c:pt idx="108">
                  <c:v>1.0309498223461253</c:v>
                </c:pt>
                <c:pt idx="109">
                  <c:v>1.0309498223461253</c:v>
                </c:pt>
                <c:pt idx="110">
                  <c:v>1.0309498223461253</c:v>
                </c:pt>
                <c:pt idx="111">
                  <c:v>1.0309498223461253</c:v>
                </c:pt>
                <c:pt idx="112">
                  <c:v>1.0309498223461253</c:v>
                </c:pt>
                <c:pt idx="113">
                  <c:v>1.0309498223461253</c:v>
                </c:pt>
                <c:pt idx="114">
                  <c:v>1.0309498223461253</c:v>
                </c:pt>
                <c:pt idx="115">
                  <c:v>1.0309498223461253</c:v>
                </c:pt>
                <c:pt idx="116">
                  <c:v>1.0309498223461253</c:v>
                </c:pt>
                <c:pt idx="117">
                  <c:v>1.0333390829573614</c:v>
                </c:pt>
                <c:pt idx="118">
                  <c:v>1.0355733600555961</c:v>
                </c:pt>
                <c:pt idx="119">
                  <c:v>1.0382504652325897</c:v>
                </c:pt>
                <c:pt idx="120">
                  <c:v>1.0382504652325897</c:v>
                </c:pt>
                <c:pt idx="121">
                  <c:v>1.0382504652325897</c:v>
                </c:pt>
                <c:pt idx="122">
                  <c:v>1.0382504652325897</c:v>
                </c:pt>
                <c:pt idx="123">
                  <c:v>1.0382504652325897</c:v>
                </c:pt>
                <c:pt idx="124">
                  <c:v>1.0382504652325897</c:v>
                </c:pt>
                <c:pt idx="125">
                  <c:v>1.0382504652325897</c:v>
                </c:pt>
                <c:pt idx="126">
                  <c:v>1.0382504652325897</c:v>
                </c:pt>
                <c:pt idx="127">
                  <c:v>1.0382504652325897</c:v>
                </c:pt>
                <c:pt idx="128">
                  <c:v>1.0382504652325897</c:v>
                </c:pt>
                <c:pt idx="129">
                  <c:v>1.0382504652325897</c:v>
                </c:pt>
                <c:pt idx="130">
                  <c:v>1.0382504652325897</c:v>
                </c:pt>
                <c:pt idx="131">
                  <c:v>1.0382504652325897</c:v>
                </c:pt>
                <c:pt idx="132">
                  <c:v>1.0382504652325897</c:v>
                </c:pt>
                <c:pt idx="133">
                  <c:v>1.0382504652325897</c:v>
                </c:pt>
                <c:pt idx="134">
                  <c:v>1.0382504652325897</c:v>
                </c:pt>
                <c:pt idx="135">
                  <c:v>1.0382504652325897</c:v>
                </c:pt>
                <c:pt idx="136">
                  <c:v>1.0382504652325897</c:v>
                </c:pt>
                <c:pt idx="137">
                  <c:v>1.0382504652325897</c:v>
                </c:pt>
                <c:pt idx="138">
                  <c:v>1.0382504652325897</c:v>
                </c:pt>
                <c:pt idx="139">
                  <c:v>1.0382504652325897</c:v>
                </c:pt>
                <c:pt idx="140">
                  <c:v>1.0382504652325897</c:v>
                </c:pt>
                <c:pt idx="141">
                  <c:v>1.0382504652325897</c:v>
                </c:pt>
                <c:pt idx="142">
                  <c:v>1.0382504652325897</c:v>
                </c:pt>
                <c:pt idx="143">
                  <c:v>1.0382504652325897</c:v>
                </c:pt>
                <c:pt idx="144">
                  <c:v>1.0382504652325897</c:v>
                </c:pt>
                <c:pt idx="145">
                  <c:v>1.0382504652325897</c:v>
                </c:pt>
                <c:pt idx="146">
                  <c:v>1.0382504652325897</c:v>
                </c:pt>
                <c:pt idx="147">
                  <c:v>1.0382504652325897</c:v>
                </c:pt>
                <c:pt idx="148">
                  <c:v>1.0382504652325897</c:v>
                </c:pt>
                <c:pt idx="149">
                  <c:v>1.0382504652325897</c:v>
                </c:pt>
                <c:pt idx="150">
                  <c:v>1.0382504652325897</c:v>
                </c:pt>
                <c:pt idx="151">
                  <c:v>1.0382504652325897</c:v>
                </c:pt>
                <c:pt idx="152">
                  <c:v>1.0382504652325897</c:v>
                </c:pt>
                <c:pt idx="153">
                  <c:v>1.0382504652325897</c:v>
                </c:pt>
                <c:pt idx="154">
                  <c:v>1.0382504652325897</c:v>
                </c:pt>
                <c:pt idx="155">
                  <c:v>1.0404423916051588</c:v>
                </c:pt>
                <c:pt idx="156">
                  <c:v>1.0427622521657043</c:v>
                </c:pt>
                <c:pt idx="157">
                  <c:v>1.0427622521657043</c:v>
                </c:pt>
                <c:pt idx="158">
                  <c:v>1.0448179920593559</c:v>
                </c:pt>
                <c:pt idx="159">
                  <c:v>1.0471304219440258</c:v>
                </c:pt>
                <c:pt idx="160">
                  <c:v>1.0471304219440258</c:v>
                </c:pt>
                <c:pt idx="161">
                  <c:v>1.0471304219440258</c:v>
                </c:pt>
                <c:pt idx="162">
                  <c:v>1.0471304219440258</c:v>
                </c:pt>
                <c:pt idx="163">
                  <c:v>1.0495545204687915</c:v>
                </c:pt>
                <c:pt idx="164">
                  <c:v>1.0519806834136363</c:v>
                </c:pt>
                <c:pt idx="165">
                  <c:v>1.0545322204297052</c:v>
                </c:pt>
                <c:pt idx="166">
                  <c:v>1.0572053559406649</c:v>
                </c:pt>
                <c:pt idx="167">
                  <c:v>1.0598813912370519</c:v>
                </c:pt>
                <c:pt idx="168">
                  <c:v>1.062303140107423</c:v>
                </c:pt>
                <c:pt idx="169">
                  <c:v>1.062303140107423</c:v>
                </c:pt>
                <c:pt idx="170">
                  <c:v>1.062303140107423</c:v>
                </c:pt>
                <c:pt idx="171">
                  <c:v>1.062303140107423</c:v>
                </c:pt>
                <c:pt idx="172">
                  <c:v>1.0648300683922314</c:v>
                </c:pt>
                <c:pt idx="173">
                  <c:v>1.0648300683922314</c:v>
                </c:pt>
                <c:pt idx="174">
                  <c:v>1.0648300683922314</c:v>
                </c:pt>
                <c:pt idx="175">
                  <c:v>1.0669712150506263</c:v>
                </c:pt>
                <c:pt idx="176">
                  <c:v>1.0696127470962853</c:v>
                </c:pt>
                <c:pt idx="177">
                  <c:v>1.0696127470962853</c:v>
                </c:pt>
                <c:pt idx="178">
                  <c:v>1.0696127470962853</c:v>
                </c:pt>
                <c:pt idx="179">
                  <c:v>1.0723608415612358</c:v>
                </c:pt>
                <c:pt idx="180">
                  <c:v>1.0751121407887718</c:v>
                </c:pt>
                <c:pt idx="181">
                  <c:v>1.0751121407887718</c:v>
                </c:pt>
                <c:pt idx="182">
                  <c:v>1.0773621425895146</c:v>
                </c:pt>
                <c:pt idx="183">
                  <c:v>1.0794848016361687</c:v>
                </c:pt>
                <c:pt idx="184">
                  <c:v>1.081355999857414</c:v>
                </c:pt>
                <c:pt idx="185">
                  <c:v>1.083473276833911</c:v>
                </c:pt>
                <c:pt idx="186">
                  <c:v>1.0854677250163494</c:v>
                </c:pt>
                <c:pt idx="187">
                  <c:v>1.0872146686721049</c:v>
                </c:pt>
                <c:pt idx="188">
                  <c:v>1.0894617817295842</c:v>
                </c:pt>
                <c:pt idx="189">
                  <c:v>1.0918314296222904</c:v>
                </c:pt>
                <c:pt idx="190">
                  <c:v>1.0944493258401631</c:v>
                </c:pt>
                <c:pt idx="191">
                  <c:v>1.0965673566421741</c:v>
                </c:pt>
                <c:pt idx="192">
                  <c:v>1.098688037857048</c:v>
                </c:pt>
                <c:pt idx="193">
                  <c:v>1.1014338718474235</c:v>
                </c:pt>
                <c:pt idx="194">
                  <c:v>1.1041790835469107</c:v>
                </c:pt>
                <c:pt idx="195">
                  <c:v>1.1041790835469107</c:v>
                </c:pt>
                <c:pt idx="196">
                  <c:v>1.1069125564297178</c:v>
                </c:pt>
                <c:pt idx="197">
                  <c:v>1.1095254425100871</c:v>
                </c:pt>
                <c:pt idx="198">
                  <c:v>1.1122665984615336</c:v>
                </c:pt>
                <c:pt idx="199">
                  <c:v>1.1143858175357368</c:v>
                </c:pt>
                <c:pt idx="200">
                  <c:v>1.1167511874141816</c:v>
                </c:pt>
                <c:pt idx="201">
                  <c:v>1.1191120829756642</c:v>
                </c:pt>
                <c:pt idx="202">
                  <c:v>1.1215951718029427</c:v>
                </c:pt>
                <c:pt idx="203">
                  <c:v>1.1215951718029427</c:v>
                </c:pt>
                <c:pt idx="204">
                  <c:v>1.1215951718029427</c:v>
                </c:pt>
                <c:pt idx="205">
                  <c:v>1.1215951718029427</c:v>
                </c:pt>
                <c:pt idx="206">
                  <c:v>1.1243148363488871</c:v>
                </c:pt>
                <c:pt idx="207">
                  <c:v>1.1267848070109132</c:v>
                </c:pt>
                <c:pt idx="208">
                  <c:v>1.1290065570699646</c:v>
                </c:pt>
                <c:pt idx="209">
                  <c:v>1.1312253961067837</c:v>
                </c:pt>
                <c:pt idx="210">
                  <c:v>1.1329530347237571</c:v>
                </c:pt>
                <c:pt idx="211">
                  <c:v>1.1341878651957291</c:v>
                </c:pt>
                <c:pt idx="212">
                  <c:v>1.1365308755125711</c:v>
                </c:pt>
                <c:pt idx="213">
                  <c:v>1.1389951999778778</c:v>
                </c:pt>
                <c:pt idx="214">
                  <c:v>1.1389951999778778</c:v>
                </c:pt>
                <c:pt idx="215">
                  <c:v>1.1389951999778778</c:v>
                </c:pt>
                <c:pt idx="216">
                  <c:v>1.1389951999778778</c:v>
                </c:pt>
                <c:pt idx="217">
                  <c:v>1.1389951999778778</c:v>
                </c:pt>
                <c:pt idx="218">
                  <c:v>1.1389951999778778</c:v>
                </c:pt>
                <c:pt idx="219">
                  <c:v>1.1419176298485578</c:v>
                </c:pt>
                <c:pt idx="220">
                  <c:v>1.1444702531210844</c:v>
                </c:pt>
                <c:pt idx="221">
                  <c:v>1.1468980962670807</c:v>
                </c:pt>
                <c:pt idx="222">
                  <c:v>1.1493264534061329</c:v>
                </c:pt>
                <c:pt idx="223">
                  <c:v>1.151637417992545</c:v>
                </c:pt>
                <c:pt idx="224">
                  <c:v>1.1541905699677291</c:v>
                </c:pt>
                <c:pt idx="225">
                  <c:v>1.1569862981381098</c:v>
                </c:pt>
                <c:pt idx="226">
                  <c:v>1.1596592052400991</c:v>
                </c:pt>
                <c:pt idx="227">
                  <c:v>1.1619674949331245</c:v>
                </c:pt>
                <c:pt idx="228">
                  <c:v>1.1637919192435831</c:v>
                </c:pt>
                <c:pt idx="229">
                  <c:v>1.1658617675457212</c:v>
                </c:pt>
                <c:pt idx="230">
                  <c:v>1.1675653649071638</c:v>
                </c:pt>
                <c:pt idx="231">
                  <c:v>1.169023916657226</c:v>
                </c:pt>
                <c:pt idx="232">
                  <c:v>1.1704806508726093</c:v>
                </c:pt>
                <c:pt idx="233">
                  <c:v>1.1721792960160613</c:v>
                </c:pt>
                <c:pt idx="234">
                  <c:v>1.1738814649821687</c:v>
                </c:pt>
                <c:pt idx="235">
                  <c:v>1.1750988093201544</c:v>
                </c:pt>
                <c:pt idx="236">
                  <c:v>1.1764372650060344</c:v>
                </c:pt>
                <c:pt idx="237">
                  <c:v>1.1777747523372046</c:v>
                </c:pt>
                <c:pt idx="238">
                  <c:v>1.1789893325204384</c:v>
                </c:pt>
                <c:pt idx="239">
                  <c:v>1.1800811605311432</c:v>
                </c:pt>
                <c:pt idx="240">
                  <c:v>1.1816590607657593</c:v>
                </c:pt>
                <c:pt idx="241">
                  <c:v>1.1837256605377564</c:v>
                </c:pt>
                <c:pt idx="242">
                  <c:v>1.1856709932860314</c:v>
                </c:pt>
                <c:pt idx="243">
                  <c:v>1.1874948344945957</c:v>
                </c:pt>
                <c:pt idx="244">
                  <c:v>1.1891969976194436</c:v>
                </c:pt>
                <c:pt idx="245">
                  <c:v>1.1910195342296237</c:v>
                </c:pt>
                <c:pt idx="246">
                  <c:v>1.1924782295655074</c:v>
                </c:pt>
                <c:pt idx="247">
                  <c:v>1.1935730860246927</c:v>
                </c:pt>
                <c:pt idx="248">
                  <c:v>1.1949101553229573</c:v>
                </c:pt>
                <c:pt idx="249">
                  <c:v>1.1962470886162615</c:v>
                </c:pt>
                <c:pt idx="250">
                  <c:v>1.1979471756966966</c:v>
                </c:pt>
                <c:pt idx="251">
                  <c:v>1.2006106640679408</c:v>
                </c:pt>
                <c:pt idx="252">
                  <c:v>1.2032800743783554</c:v>
                </c:pt>
                <c:pt idx="253">
                  <c:v>1.2060780198511836</c:v>
                </c:pt>
                <c:pt idx="254">
                  <c:v>1.2089965887420191</c:v>
                </c:pt>
                <c:pt idx="255">
                  <c:v>1.2089965887420191</c:v>
                </c:pt>
                <c:pt idx="256">
                  <c:v>1.2089965887420191</c:v>
                </c:pt>
                <c:pt idx="257">
                  <c:v>1.2114093020091155</c:v>
                </c:pt>
                <c:pt idx="258">
                  <c:v>1.2139470765243874</c:v>
                </c:pt>
                <c:pt idx="259">
                  <c:v>1.2164901674091801</c:v>
                </c:pt>
                <c:pt idx="260">
                  <c:v>1.2190309817928542</c:v>
                </c:pt>
                <c:pt idx="261">
                  <c:v>1.2190309817928542</c:v>
                </c:pt>
                <c:pt idx="262">
                  <c:v>1.2190309817928542</c:v>
                </c:pt>
                <c:pt idx="263">
                  <c:v>1.2190309817928542</c:v>
                </c:pt>
                <c:pt idx="264">
                  <c:v>1.2190309817928542</c:v>
                </c:pt>
                <c:pt idx="265">
                  <c:v>1.2190309817928542</c:v>
                </c:pt>
                <c:pt idx="266">
                  <c:v>1.2190309817928542</c:v>
                </c:pt>
                <c:pt idx="267">
                  <c:v>1.2190309817928542</c:v>
                </c:pt>
                <c:pt idx="268">
                  <c:v>1.2219799676266443</c:v>
                </c:pt>
                <c:pt idx="269">
                  <c:v>1.2219799676266443</c:v>
                </c:pt>
                <c:pt idx="270">
                  <c:v>1.2250482498726676</c:v>
                </c:pt>
                <c:pt idx="271">
                  <c:v>1.2269358565390327</c:v>
                </c:pt>
                <c:pt idx="272">
                  <c:v>1.2296426739442146</c:v>
                </c:pt>
                <c:pt idx="273">
                  <c:v>1.2296426739442146</c:v>
                </c:pt>
                <c:pt idx="274">
                  <c:v>1.2325747714257991</c:v>
                </c:pt>
                <c:pt idx="275">
                  <c:v>1.2325747714257991</c:v>
                </c:pt>
                <c:pt idx="276">
                  <c:v>1.2325747714257991</c:v>
                </c:pt>
                <c:pt idx="277">
                  <c:v>1.2325747714257991</c:v>
                </c:pt>
                <c:pt idx="278">
                  <c:v>1.2353745290613964</c:v>
                </c:pt>
                <c:pt idx="279">
                  <c:v>1.2373575822414307</c:v>
                </c:pt>
                <c:pt idx="280">
                  <c:v>1.2398033260439896</c:v>
                </c:pt>
                <c:pt idx="281">
                  <c:v>1.2407360364986437</c:v>
                </c:pt>
                <c:pt idx="282">
                  <c:v>1.2403866809239719</c:v>
                </c:pt>
                <c:pt idx="283">
                  <c:v>1.2388722318039738</c:v>
                </c:pt>
                <c:pt idx="284">
                  <c:v>1.2384064901714242</c:v>
                </c:pt>
                <c:pt idx="285">
                  <c:v>1.238755091656671</c:v>
                </c:pt>
                <c:pt idx="286">
                  <c:v>1.2393333820627532</c:v>
                </c:pt>
                <c:pt idx="287">
                  <c:v>1.2417624541001568</c:v>
                </c:pt>
                <c:pt idx="288">
                  <c:v>1.244546715629117</c:v>
                </c:pt>
                <c:pt idx="289">
                  <c:v>1.244546715629117</c:v>
                </c:pt>
                <c:pt idx="290">
                  <c:v>1.244546715629117</c:v>
                </c:pt>
                <c:pt idx="291">
                  <c:v>1.244546715629117</c:v>
                </c:pt>
                <c:pt idx="292">
                  <c:v>1.2470859310452491</c:v>
                </c:pt>
                <c:pt idx="293">
                  <c:v>1.2488139245463259</c:v>
                </c:pt>
                <c:pt idx="294">
                  <c:v>1.2505443123984779</c:v>
                </c:pt>
                <c:pt idx="295">
                  <c:v>1.2517001931888234</c:v>
                </c:pt>
                <c:pt idx="296">
                  <c:v>1.2535467108097926</c:v>
                </c:pt>
                <c:pt idx="297">
                  <c:v>1.2563063462764077</c:v>
                </c:pt>
                <c:pt idx="298">
                  <c:v>1.2563063462764077</c:v>
                </c:pt>
                <c:pt idx="299">
                  <c:v>1.2591771599005275</c:v>
                </c:pt>
                <c:pt idx="300">
                  <c:v>1.2617109771838053</c:v>
                </c:pt>
                <c:pt idx="301">
                  <c:v>1.2649450108225302</c:v>
                </c:pt>
                <c:pt idx="302">
                  <c:v>1.2674848590601315</c:v>
                </c:pt>
                <c:pt idx="303">
                  <c:v>1.2692095722176595</c:v>
                </c:pt>
                <c:pt idx="304">
                  <c:v>1.2703553811802604</c:v>
                </c:pt>
                <c:pt idx="305">
                  <c:v>1.2717339593052785</c:v>
                </c:pt>
                <c:pt idx="306">
                  <c:v>1.2728864169437004</c:v>
                </c:pt>
                <c:pt idx="307">
                  <c:v>1.2735783916726076</c:v>
                </c:pt>
                <c:pt idx="308">
                  <c:v>1.2750744912245087</c:v>
                </c:pt>
                <c:pt idx="309">
                  <c:v>1.2769098020422658</c:v>
                </c:pt>
                <c:pt idx="310">
                  <c:v>1.2794254582927742</c:v>
                </c:pt>
                <c:pt idx="311">
                  <c:v>1.2794254582927742</c:v>
                </c:pt>
                <c:pt idx="312">
                  <c:v>1.2794254582927742</c:v>
                </c:pt>
                <c:pt idx="313">
                  <c:v>1.2794254582927742</c:v>
                </c:pt>
                <c:pt idx="314">
                  <c:v>1.2794254582927742</c:v>
                </c:pt>
                <c:pt idx="315">
                  <c:v>1.2794254582927742</c:v>
                </c:pt>
                <c:pt idx="316">
                  <c:v>1.2822544586086144</c:v>
                </c:pt>
                <c:pt idx="317">
                  <c:v>1.2855300442644955</c:v>
                </c:pt>
                <c:pt idx="318">
                  <c:v>1.287673834038757</c:v>
                </c:pt>
                <c:pt idx="319">
                  <c:v>1.2883517360522756</c:v>
                </c:pt>
                <c:pt idx="320">
                  <c:v>1.2898213658593618</c:v>
                </c:pt>
                <c:pt idx="321">
                  <c:v>1.2924174053760957</c:v>
                </c:pt>
                <c:pt idx="322">
                  <c:v>1.2924174053760957</c:v>
                </c:pt>
                <c:pt idx="323">
                  <c:v>1.2924174053760957</c:v>
                </c:pt>
                <c:pt idx="324">
                  <c:v>1.2924174053760957</c:v>
                </c:pt>
                <c:pt idx="325">
                  <c:v>1.2924174053760957</c:v>
                </c:pt>
                <c:pt idx="326">
                  <c:v>1.2924174053760957</c:v>
                </c:pt>
                <c:pt idx="327">
                  <c:v>1.2924174053760957</c:v>
                </c:pt>
                <c:pt idx="328">
                  <c:v>1.2924174053760957</c:v>
                </c:pt>
                <c:pt idx="329">
                  <c:v>1.2924174053760957</c:v>
                </c:pt>
                <c:pt idx="330">
                  <c:v>1.2924174053760957</c:v>
                </c:pt>
                <c:pt idx="331">
                  <c:v>1.2949521257749816</c:v>
                </c:pt>
                <c:pt idx="332">
                  <c:v>1.2981356355287632</c:v>
                </c:pt>
                <c:pt idx="333">
                  <c:v>1.3006570599966438</c:v>
                </c:pt>
                <c:pt idx="334">
                  <c:v>1.3017452049929521</c:v>
                </c:pt>
                <c:pt idx="335">
                  <c:v>1.3042382696256924</c:v>
                </c:pt>
                <c:pt idx="336">
                  <c:v>1.3042382696256924</c:v>
                </c:pt>
                <c:pt idx="337">
                  <c:v>1.3042382696256924</c:v>
                </c:pt>
                <c:pt idx="338">
                  <c:v>1.3042382696256924</c:v>
                </c:pt>
                <c:pt idx="339">
                  <c:v>1.3042382696256924</c:v>
                </c:pt>
                <c:pt idx="340">
                  <c:v>1.3075893254335849</c:v>
                </c:pt>
                <c:pt idx="341">
                  <c:v>1.3079135881886848</c:v>
                </c:pt>
                <c:pt idx="342">
                  <c:v>1.3068348944286359</c:v>
                </c:pt>
                <c:pt idx="343">
                  <c:v>1.3056514079724082</c:v>
                </c:pt>
                <c:pt idx="344">
                  <c:v>1.3044896735776013</c:v>
                </c:pt>
                <c:pt idx="345">
                  <c:v>1.3040617436093893</c:v>
                </c:pt>
                <c:pt idx="346">
                  <c:v>1.3066751628261326</c:v>
                </c:pt>
                <c:pt idx="347">
                  <c:v>1.3066751628261326</c:v>
                </c:pt>
                <c:pt idx="348">
                  <c:v>1.3066751628261326</c:v>
                </c:pt>
                <c:pt idx="349">
                  <c:v>1.3066751628261326</c:v>
                </c:pt>
                <c:pt idx="350">
                  <c:v>1.3066751628261326</c:v>
                </c:pt>
                <c:pt idx="351">
                  <c:v>1.3066751628261326</c:v>
                </c:pt>
                <c:pt idx="352">
                  <c:v>1.3099820703734657</c:v>
                </c:pt>
                <c:pt idx="353">
                  <c:v>1.3123481221272362</c:v>
                </c:pt>
                <c:pt idx="354">
                  <c:v>1.3146811808801737</c:v>
                </c:pt>
                <c:pt idx="355">
                  <c:v>1.3164462258525964</c:v>
                </c:pt>
                <c:pt idx="356">
                  <c:v>1.3193593743555905</c:v>
                </c:pt>
                <c:pt idx="357">
                  <c:v>1.3193593743555905</c:v>
                </c:pt>
                <c:pt idx="358">
                  <c:v>1.3193593743555905</c:v>
                </c:pt>
                <c:pt idx="359">
                  <c:v>1.3193593743555905</c:v>
                </c:pt>
                <c:pt idx="360">
                  <c:v>1.3193593743555905</c:v>
                </c:pt>
                <c:pt idx="361">
                  <c:v>1.3193593743555905</c:v>
                </c:pt>
                <c:pt idx="362">
                  <c:v>1.3193593743555905</c:v>
                </c:pt>
                <c:pt idx="363">
                  <c:v>1.3193593743555905</c:v>
                </c:pt>
                <c:pt idx="364">
                  <c:v>1.3193593743555905</c:v>
                </c:pt>
                <c:pt idx="365">
                  <c:v>1.3211446275980201</c:v>
                </c:pt>
                <c:pt idx="366">
                  <c:v>1.3168334988590644</c:v>
                </c:pt>
                <c:pt idx="367">
                  <c:v>1.308076401453772</c:v>
                </c:pt>
                <c:pt idx="368">
                  <c:v>1.2991838820626656</c:v>
                </c:pt>
                <c:pt idx="369">
                  <c:v>1.2922802145217567</c:v>
                </c:pt>
                <c:pt idx="370">
                  <c:v>1.2862303229530101</c:v>
                </c:pt>
                <c:pt idx="371">
                  <c:v>1.2829098436393633</c:v>
                </c:pt>
                <c:pt idx="372">
                  <c:v>1.2843462032314703</c:v>
                </c:pt>
                <c:pt idx="373">
                  <c:v>1.2843462032314703</c:v>
                </c:pt>
                <c:pt idx="374">
                  <c:v>1.2843462032314703</c:v>
                </c:pt>
                <c:pt idx="375">
                  <c:v>1.2843462032314703</c:v>
                </c:pt>
                <c:pt idx="376">
                  <c:v>1.2876061177110076</c:v>
                </c:pt>
                <c:pt idx="377">
                  <c:v>1.2905450421714819</c:v>
                </c:pt>
                <c:pt idx="378">
                  <c:v>1.2930214174804417</c:v>
                </c:pt>
                <c:pt idx="379">
                  <c:v>1.2932770662539275</c:v>
                </c:pt>
                <c:pt idx="380">
                  <c:v>1.294610833557013</c:v>
                </c:pt>
                <c:pt idx="381">
                  <c:v>1.2955159746162082</c:v>
                </c:pt>
                <c:pt idx="382">
                  <c:v>1.2971722893500892</c:v>
                </c:pt>
                <c:pt idx="383">
                  <c:v>1.2989980089832955</c:v>
                </c:pt>
                <c:pt idx="384">
                  <c:v>1.3008409096457934</c:v>
                </c:pt>
                <c:pt idx="385">
                  <c:v>1.302857089459599</c:v>
                </c:pt>
                <c:pt idx="386">
                  <c:v>1.3041805094577836</c:v>
                </c:pt>
                <c:pt idx="387">
                  <c:v>1.3057512836599663</c:v>
                </c:pt>
                <c:pt idx="388">
                  <c:v>1.3065580150952476</c:v>
                </c:pt>
                <c:pt idx="389">
                  <c:v>1.3072582732968889</c:v>
                </c:pt>
                <c:pt idx="390">
                  <c:v>1.3078816655974592</c:v>
                </c:pt>
                <c:pt idx="391">
                  <c:v>1.3090929427033509</c:v>
                </c:pt>
                <c:pt idx="392">
                  <c:v>1.3112973780994404</c:v>
                </c:pt>
                <c:pt idx="393">
                  <c:v>1.3142806203996427</c:v>
                </c:pt>
                <c:pt idx="394">
                  <c:v>1.3142806203996427</c:v>
                </c:pt>
                <c:pt idx="395">
                  <c:v>1.3142806203996427</c:v>
                </c:pt>
                <c:pt idx="396">
                  <c:v>1.3142806203996427</c:v>
                </c:pt>
                <c:pt idx="397">
                  <c:v>1.3142806203996427</c:v>
                </c:pt>
                <c:pt idx="398">
                  <c:v>1.3142806203996427</c:v>
                </c:pt>
                <c:pt idx="399">
                  <c:v>1.3142806203996427</c:v>
                </c:pt>
                <c:pt idx="400">
                  <c:v>1.3176137283494407</c:v>
                </c:pt>
                <c:pt idx="401">
                  <c:v>1.3190888668553189</c:v>
                </c:pt>
                <c:pt idx="402">
                  <c:v>1.3193475405525494</c:v>
                </c:pt>
                <c:pt idx="403">
                  <c:v>1.3192988276325233</c:v>
                </c:pt>
                <c:pt idx="404">
                  <c:v>1.3200209784118804</c:v>
                </c:pt>
                <c:pt idx="405">
                  <c:v>1.3211044702809769</c:v>
                </c:pt>
                <c:pt idx="406">
                  <c:v>1.3235224121641576</c:v>
                </c:pt>
                <c:pt idx="407">
                  <c:v>1.3235224121641576</c:v>
                </c:pt>
                <c:pt idx="408">
                  <c:v>1.3235224121641576</c:v>
                </c:pt>
                <c:pt idx="409">
                  <c:v>1.3235224121641576</c:v>
                </c:pt>
                <c:pt idx="410">
                  <c:v>1.3258854387997956</c:v>
                </c:pt>
                <c:pt idx="411">
                  <c:v>1.3285087123069121</c:v>
                </c:pt>
                <c:pt idx="412">
                  <c:v>1.3304465883775096</c:v>
                </c:pt>
                <c:pt idx="413">
                  <c:v>1.3316312702455155</c:v>
                </c:pt>
                <c:pt idx="414">
                  <c:v>1.3320230670954474</c:v>
                </c:pt>
                <c:pt idx="415">
                  <c:v>1.3321420343883339</c:v>
                </c:pt>
                <c:pt idx="416">
                  <c:v>1.3332792609425757</c:v>
                </c:pt>
                <c:pt idx="417">
                  <c:v>1.3349973760862923</c:v>
                </c:pt>
                <c:pt idx="418">
                  <c:v>1.336307576441871</c:v>
                </c:pt>
                <c:pt idx="419">
                  <c:v>1.3374738988566564</c:v>
                </c:pt>
                <c:pt idx="420">
                  <c:v>1.3400985118489148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9807872"/>
        <c:axId val="90923776"/>
      </c:lineChart>
      <c:dateAx>
        <c:axId val="89807872"/>
        <c:scaling>
          <c:orientation val="minMax"/>
        </c:scaling>
        <c:delete val="0"/>
        <c:axPos val="b"/>
        <c:numFmt formatCode="mmm\-yy" sourceLinked="0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90923776"/>
        <c:crosses val="autoZero"/>
        <c:auto val="1"/>
        <c:lblOffset val="100"/>
        <c:baseTimeUnit val="months"/>
        <c:majorUnit val="2"/>
        <c:majorTimeUnit val="years"/>
        <c:minorUnit val="1"/>
        <c:minorTimeUnit val="years"/>
      </c:dateAx>
      <c:valAx>
        <c:axId val="90923776"/>
        <c:scaling>
          <c:orientation val="minMax"/>
          <c:max val="22"/>
          <c:min val="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89807872"/>
        <c:crosses val="autoZero"/>
        <c:crossBetween val="between"/>
        <c:majorUnit val="2"/>
      </c:valAx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plotArea>
    <c:legend>
      <c:legendPos val="b"/>
      <c:layout>
        <c:manualLayout>
          <c:xMode val="edge"/>
          <c:yMode val="edge"/>
          <c:x val="3.2581493506096182E-2"/>
          <c:y val="0.90493051543715941"/>
          <c:w val="0.96301843064318948"/>
          <c:h val="7.9374389086949437E-2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92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9525"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/>
              <a:t>Returns During High-Inflation</a:t>
            </a:r>
            <a:r>
              <a:rPr lang="en-US" baseline="0"/>
              <a:t> </a:t>
            </a:r>
            <a:r>
              <a:rPr lang="en-US"/>
              <a:t>Six-Month Periods</a:t>
            </a:r>
          </a:p>
        </c:rich>
      </c:tx>
      <c:layout>
        <c:manualLayout>
          <c:xMode val="edge"/>
          <c:yMode val="edge"/>
          <c:x val="0.14043083999249703"/>
          <c:y val="3.8344343329023048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8.1555834378920958E-2"/>
          <c:y val="9.0808570253155516E-2"/>
          <c:w val="0.88707653701380174"/>
          <c:h val="0.69121483466758349"/>
        </c:manualLayout>
      </c:layout>
      <c:lineChart>
        <c:grouping val="standard"/>
        <c:varyColors val="0"/>
        <c:ser>
          <c:idx val="3"/>
          <c:order val="0"/>
          <c:tx>
            <c:v>Commodities</c:v>
          </c:tx>
          <c:spPr>
            <a:ln w="38100">
              <a:solidFill>
                <a:srgbClr val="FF6600"/>
              </a:solidFill>
              <a:prstDash val="solid"/>
            </a:ln>
          </c:spPr>
          <c:marker>
            <c:symbol val="none"/>
          </c:marker>
          <c:cat>
            <c:numRef>
              <c:f>'Slide BM'!$A$3:$A$423</c:f>
              <c:numCache>
                <c:formatCode>[$-409]mmm\-yy;@</c:formatCode>
                <c:ptCount val="421"/>
                <c:pt idx="0">
                  <c:v>28474.5625</c:v>
                </c:pt>
                <c:pt idx="1">
                  <c:v>28505</c:v>
                </c:pt>
                <c:pt idx="2">
                  <c:v>28535.4375</c:v>
                </c:pt>
                <c:pt idx="3">
                  <c:v>28565.875</c:v>
                </c:pt>
                <c:pt idx="4">
                  <c:v>28596.3125</c:v>
                </c:pt>
                <c:pt idx="5">
                  <c:v>28626.75</c:v>
                </c:pt>
                <c:pt idx="6">
                  <c:v>28657.1875</c:v>
                </c:pt>
                <c:pt idx="7">
                  <c:v>28687.625</c:v>
                </c:pt>
                <c:pt idx="8">
                  <c:v>28718.0625</c:v>
                </c:pt>
                <c:pt idx="9">
                  <c:v>28748.5</c:v>
                </c:pt>
                <c:pt idx="10">
                  <c:v>28778.9375</c:v>
                </c:pt>
                <c:pt idx="11">
                  <c:v>28809.375</c:v>
                </c:pt>
                <c:pt idx="12">
                  <c:v>28839.8125</c:v>
                </c:pt>
                <c:pt idx="13">
                  <c:v>28870.25</c:v>
                </c:pt>
                <c:pt idx="14">
                  <c:v>28900.6875</c:v>
                </c:pt>
                <c:pt idx="15">
                  <c:v>28931.125</c:v>
                </c:pt>
                <c:pt idx="16">
                  <c:v>28961.5625</c:v>
                </c:pt>
                <c:pt idx="17">
                  <c:v>28992</c:v>
                </c:pt>
                <c:pt idx="18">
                  <c:v>29022.4375</c:v>
                </c:pt>
                <c:pt idx="19">
                  <c:v>29052.875</c:v>
                </c:pt>
                <c:pt idx="20">
                  <c:v>29083.3125</c:v>
                </c:pt>
                <c:pt idx="21">
                  <c:v>29113.75</c:v>
                </c:pt>
                <c:pt idx="22">
                  <c:v>29144.1875</c:v>
                </c:pt>
                <c:pt idx="23">
                  <c:v>29174.625</c:v>
                </c:pt>
                <c:pt idx="24">
                  <c:v>29205.0625</c:v>
                </c:pt>
                <c:pt idx="25">
                  <c:v>29235.5</c:v>
                </c:pt>
                <c:pt idx="26">
                  <c:v>29265.9375</c:v>
                </c:pt>
                <c:pt idx="27">
                  <c:v>29296.375</c:v>
                </c:pt>
                <c:pt idx="28">
                  <c:v>29326.8125</c:v>
                </c:pt>
                <c:pt idx="29">
                  <c:v>29357.25</c:v>
                </c:pt>
                <c:pt idx="30">
                  <c:v>29387.6875</c:v>
                </c:pt>
                <c:pt idx="31">
                  <c:v>29418.125</c:v>
                </c:pt>
                <c:pt idx="32">
                  <c:v>29448.5625</c:v>
                </c:pt>
                <c:pt idx="33">
                  <c:v>29479</c:v>
                </c:pt>
                <c:pt idx="34">
                  <c:v>29509.4375</c:v>
                </c:pt>
                <c:pt idx="35">
                  <c:v>29539.875</c:v>
                </c:pt>
                <c:pt idx="36">
                  <c:v>29570.3125</c:v>
                </c:pt>
                <c:pt idx="37">
                  <c:v>29600.75</c:v>
                </c:pt>
                <c:pt idx="38">
                  <c:v>29631.1875</c:v>
                </c:pt>
                <c:pt idx="39">
                  <c:v>29661.625</c:v>
                </c:pt>
                <c:pt idx="40">
                  <c:v>29692.0625</c:v>
                </c:pt>
                <c:pt idx="41">
                  <c:v>29722.5</c:v>
                </c:pt>
                <c:pt idx="42">
                  <c:v>29752.9375</c:v>
                </c:pt>
                <c:pt idx="43">
                  <c:v>29783.375</c:v>
                </c:pt>
                <c:pt idx="44">
                  <c:v>29813.8125</c:v>
                </c:pt>
                <c:pt idx="45">
                  <c:v>29844.25</c:v>
                </c:pt>
                <c:pt idx="46">
                  <c:v>29874.6875</c:v>
                </c:pt>
                <c:pt idx="47">
                  <c:v>29905.125</c:v>
                </c:pt>
                <c:pt idx="48">
                  <c:v>29935.5625</c:v>
                </c:pt>
                <c:pt idx="49">
                  <c:v>29966</c:v>
                </c:pt>
                <c:pt idx="50">
                  <c:v>29996.4375</c:v>
                </c:pt>
                <c:pt idx="51">
                  <c:v>30026.875</c:v>
                </c:pt>
                <c:pt idx="52">
                  <c:v>30057.3125</c:v>
                </c:pt>
                <c:pt idx="53">
                  <c:v>30087.75</c:v>
                </c:pt>
                <c:pt idx="54">
                  <c:v>30118.1875</c:v>
                </c:pt>
                <c:pt idx="55">
                  <c:v>30148.625</c:v>
                </c:pt>
                <c:pt idx="56">
                  <c:v>30179.0625</c:v>
                </c:pt>
                <c:pt idx="57">
                  <c:v>30209.5</c:v>
                </c:pt>
                <c:pt idx="58">
                  <c:v>30239.9375</c:v>
                </c:pt>
                <c:pt idx="59">
                  <c:v>30270.375</c:v>
                </c:pt>
                <c:pt idx="60">
                  <c:v>30300.8125</c:v>
                </c:pt>
                <c:pt idx="61">
                  <c:v>30331.25</c:v>
                </c:pt>
                <c:pt idx="62">
                  <c:v>30361.6875</c:v>
                </c:pt>
                <c:pt idx="63">
                  <c:v>30392.125</c:v>
                </c:pt>
                <c:pt idx="64">
                  <c:v>30422.5625</c:v>
                </c:pt>
                <c:pt idx="65">
                  <c:v>30453</c:v>
                </c:pt>
                <c:pt idx="66">
                  <c:v>30483.4375</c:v>
                </c:pt>
                <c:pt idx="67">
                  <c:v>30513.875</c:v>
                </c:pt>
                <c:pt idx="68">
                  <c:v>30544.3125</c:v>
                </c:pt>
                <c:pt idx="69">
                  <c:v>30574.75</c:v>
                </c:pt>
                <c:pt idx="70">
                  <c:v>30605.1875</c:v>
                </c:pt>
                <c:pt idx="71">
                  <c:v>30635.625</c:v>
                </c:pt>
                <c:pt idx="72">
                  <c:v>30666.0625</c:v>
                </c:pt>
                <c:pt idx="73">
                  <c:v>30696.5</c:v>
                </c:pt>
                <c:pt idx="74">
                  <c:v>30726.9375</c:v>
                </c:pt>
                <c:pt idx="75">
                  <c:v>30757.375</c:v>
                </c:pt>
                <c:pt idx="76">
                  <c:v>30787.8125</c:v>
                </c:pt>
                <c:pt idx="77">
                  <c:v>30818.25</c:v>
                </c:pt>
                <c:pt idx="78">
                  <c:v>30848.6875</c:v>
                </c:pt>
                <c:pt idx="79">
                  <c:v>30879.125</c:v>
                </c:pt>
                <c:pt idx="80">
                  <c:v>30909.5625</c:v>
                </c:pt>
                <c:pt idx="81">
                  <c:v>30940</c:v>
                </c:pt>
                <c:pt idx="82">
                  <c:v>30970.4375</c:v>
                </c:pt>
                <c:pt idx="83">
                  <c:v>31000.875</c:v>
                </c:pt>
                <c:pt idx="84">
                  <c:v>31031.3125</c:v>
                </c:pt>
                <c:pt idx="85">
                  <c:v>31061.75</c:v>
                </c:pt>
                <c:pt idx="86">
                  <c:v>31092.1875</c:v>
                </c:pt>
                <c:pt idx="87">
                  <c:v>31122.625</c:v>
                </c:pt>
                <c:pt idx="88">
                  <c:v>31153.0625</c:v>
                </c:pt>
                <c:pt idx="89">
                  <c:v>31183.5</c:v>
                </c:pt>
                <c:pt idx="90">
                  <c:v>31213.9375</c:v>
                </c:pt>
                <c:pt idx="91">
                  <c:v>31244.375</c:v>
                </c:pt>
                <c:pt idx="92">
                  <c:v>31274.8125</c:v>
                </c:pt>
                <c:pt idx="93">
                  <c:v>31305.25</c:v>
                </c:pt>
                <c:pt idx="94">
                  <c:v>31335.6875</c:v>
                </c:pt>
                <c:pt idx="95">
                  <c:v>31366.125</c:v>
                </c:pt>
                <c:pt idx="96">
                  <c:v>31396.5625</c:v>
                </c:pt>
                <c:pt idx="97">
                  <c:v>31427</c:v>
                </c:pt>
                <c:pt idx="98">
                  <c:v>31457.4375</c:v>
                </c:pt>
                <c:pt idx="99">
                  <c:v>31487.875</c:v>
                </c:pt>
                <c:pt idx="100">
                  <c:v>31518.3125</c:v>
                </c:pt>
                <c:pt idx="101">
                  <c:v>31548.75</c:v>
                </c:pt>
                <c:pt idx="102">
                  <c:v>31579.1875</c:v>
                </c:pt>
                <c:pt idx="103">
                  <c:v>31609.625</c:v>
                </c:pt>
                <c:pt idx="104">
                  <c:v>31640.0625</c:v>
                </c:pt>
                <c:pt idx="105">
                  <c:v>31670.5</c:v>
                </c:pt>
                <c:pt idx="106">
                  <c:v>31700.9375</c:v>
                </c:pt>
                <c:pt idx="107">
                  <c:v>31731.375</c:v>
                </c:pt>
                <c:pt idx="108">
                  <c:v>31761.8125</c:v>
                </c:pt>
                <c:pt idx="109">
                  <c:v>31792.25</c:v>
                </c:pt>
                <c:pt idx="110">
                  <c:v>31822.6875</c:v>
                </c:pt>
                <c:pt idx="111">
                  <c:v>31853.125</c:v>
                </c:pt>
                <c:pt idx="112">
                  <c:v>31883.5625</c:v>
                </c:pt>
                <c:pt idx="113">
                  <c:v>31914</c:v>
                </c:pt>
                <c:pt idx="114">
                  <c:v>31944.4375</c:v>
                </c:pt>
                <c:pt idx="115">
                  <c:v>31974.875</c:v>
                </c:pt>
                <c:pt idx="116">
                  <c:v>32005.3125</c:v>
                </c:pt>
                <c:pt idx="117">
                  <c:v>32035.75</c:v>
                </c:pt>
                <c:pt idx="118">
                  <c:v>32066.1875</c:v>
                </c:pt>
                <c:pt idx="119">
                  <c:v>32096.625</c:v>
                </c:pt>
                <c:pt idx="120">
                  <c:v>32127.0625</c:v>
                </c:pt>
                <c:pt idx="121">
                  <c:v>32157.5</c:v>
                </c:pt>
                <c:pt idx="122">
                  <c:v>32187.9375</c:v>
                </c:pt>
                <c:pt idx="123">
                  <c:v>32218.375</c:v>
                </c:pt>
                <c:pt idx="124">
                  <c:v>32248.8125</c:v>
                </c:pt>
                <c:pt idx="125">
                  <c:v>32279.25</c:v>
                </c:pt>
                <c:pt idx="126">
                  <c:v>32309.6875</c:v>
                </c:pt>
                <c:pt idx="127">
                  <c:v>32340.125</c:v>
                </c:pt>
                <c:pt idx="128">
                  <c:v>32370.5625</c:v>
                </c:pt>
                <c:pt idx="129">
                  <c:v>32401</c:v>
                </c:pt>
                <c:pt idx="130">
                  <c:v>32431.4375</c:v>
                </c:pt>
                <c:pt idx="131">
                  <c:v>32461.875</c:v>
                </c:pt>
                <c:pt idx="132">
                  <c:v>32492.3125</c:v>
                </c:pt>
                <c:pt idx="133">
                  <c:v>32522.75</c:v>
                </c:pt>
                <c:pt idx="134">
                  <c:v>32553.1875</c:v>
                </c:pt>
                <c:pt idx="135">
                  <c:v>32583.625</c:v>
                </c:pt>
                <c:pt idx="136">
                  <c:v>32614.0625</c:v>
                </c:pt>
                <c:pt idx="137">
                  <c:v>32644.5</c:v>
                </c:pt>
                <c:pt idx="138">
                  <c:v>32674.9375</c:v>
                </c:pt>
                <c:pt idx="139">
                  <c:v>32705.375</c:v>
                </c:pt>
                <c:pt idx="140">
                  <c:v>32735.8125</c:v>
                </c:pt>
                <c:pt idx="141">
                  <c:v>32766.25</c:v>
                </c:pt>
                <c:pt idx="142">
                  <c:v>32796.6875</c:v>
                </c:pt>
                <c:pt idx="143">
                  <c:v>32827.125</c:v>
                </c:pt>
                <c:pt idx="144">
                  <c:v>32857.5625</c:v>
                </c:pt>
                <c:pt idx="145">
                  <c:v>32888</c:v>
                </c:pt>
                <c:pt idx="146">
                  <c:v>32918.4375</c:v>
                </c:pt>
                <c:pt idx="147">
                  <c:v>32948.875</c:v>
                </c:pt>
                <c:pt idx="148">
                  <c:v>32979.3125</c:v>
                </c:pt>
                <c:pt idx="149">
                  <c:v>33009.75</c:v>
                </c:pt>
                <c:pt idx="150">
                  <c:v>33040.1875</c:v>
                </c:pt>
                <c:pt idx="151">
                  <c:v>33070.625</c:v>
                </c:pt>
                <c:pt idx="152">
                  <c:v>33101.0625</c:v>
                </c:pt>
                <c:pt idx="153">
                  <c:v>33131.5</c:v>
                </c:pt>
                <c:pt idx="154">
                  <c:v>33161.9375</c:v>
                </c:pt>
                <c:pt idx="155">
                  <c:v>33192.375</c:v>
                </c:pt>
                <c:pt idx="156">
                  <c:v>33222.8125</c:v>
                </c:pt>
                <c:pt idx="157">
                  <c:v>33253.25</c:v>
                </c:pt>
                <c:pt idx="158">
                  <c:v>33283.6875</c:v>
                </c:pt>
                <c:pt idx="159">
                  <c:v>33314.125</c:v>
                </c:pt>
                <c:pt idx="160">
                  <c:v>33344.5625</c:v>
                </c:pt>
                <c:pt idx="161">
                  <c:v>33375</c:v>
                </c:pt>
                <c:pt idx="162">
                  <c:v>33405.4375</c:v>
                </c:pt>
                <c:pt idx="163">
                  <c:v>33435.875</c:v>
                </c:pt>
                <c:pt idx="164">
                  <c:v>33466.3125</c:v>
                </c:pt>
                <c:pt idx="165">
                  <c:v>33496.75</c:v>
                </c:pt>
                <c:pt idx="166">
                  <c:v>33527.1875</c:v>
                </c:pt>
                <c:pt idx="167">
                  <c:v>33557.625</c:v>
                </c:pt>
                <c:pt idx="168">
                  <c:v>33588.0625</c:v>
                </c:pt>
                <c:pt idx="169">
                  <c:v>33618.5</c:v>
                </c:pt>
                <c:pt idx="170">
                  <c:v>33648.9375</c:v>
                </c:pt>
                <c:pt idx="171">
                  <c:v>33679.375</c:v>
                </c:pt>
                <c:pt idx="172">
                  <c:v>33709.8125</c:v>
                </c:pt>
                <c:pt idx="173">
                  <c:v>33740.25</c:v>
                </c:pt>
                <c:pt idx="174">
                  <c:v>33770.6875</c:v>
                </c:pt>
                <c:pt idx="175">
                  <c:v>33801.125</c:v>
                </c:pt>
                <c:pt idx="176">
                  <c:v>33831.5625</c:v>
                </c:pt>
                <c:pt idx="177">
                  <c:v>33862</c:v>
                </c:pt>
                <c:pt idx="178">
                  <c:v>33892.4375</c:v>
                </c:pt>
                <c:pt idx="179">
                  <c:v>33922.875</c:v>
                </c:pt>
                <c:pt idx="180">
                  <c:v>33953.3125</c:v>
                </c:pt>
                <c:pt idx="181">
                  <c:v>33983.75</c:v>
                </c:pt>
                <c:pt idx="182">
                  <c:v>34014.1875</c:v>
                </c:pt>
                <c:pt idx="183">
                  <c:v>34044.625</c:v>
                </c:pt>
                <c:pt idx="184">
                  <c:v>34075.0625</c:v>
                </c:pt>
                <c:pt idx="185">
                  <c:v>34105.5</c:v>
                </c:pt>
                <c:pt idx="186">
                  <c:v>34135.9375</c:v>
                </c:pt>
                <c:pt idx="187">
                  <c:v>34166.375</c:v>
                </c:pt>
                <c:pt idx="188">
                  <c:v>34196.8125</c:v>
                </c:pt>
                <c:pt idx="189">
                  <c:v>34227.25</c:v>
                </c:pt>
                <c:pt idx="190">
                  <c:v>34257.6875</c:v>
                </c:pt>
                <c:pt idx="191">
                  <c:v>34288.125</c:v>
                </c:pt>
                <c:pt idx="192">
                  <c:v>34318.5625</c:v>
                </c:pt>
                <c:pt idx="193">
                  <c:v>34349</c:v>
                </c:pt>
                <c:pt idx="194">
                  <c:v>34379.4375</c:v>
                </c:pt>
                <c:pt idx="195">
                  <c:v>34409.875</c:v>
                </c:pt>
                <c:pt idx="196">
                  <c:v>34440.3125</c:v>
                </c:pt>
                <c:pt idx="197">
                  <c:v>34470.75</c:v>
                </c:pt>
                <c:pt idx="198">
                  <c:v>34501.1875</c:v>
                </c:pt>
                <c:pt idx="199">
                  <c:v>34531.625</c:v>
                </c:pt>
                <c:pt idx="200">
                  <c:v>34562.0625</c:v>
                </c:pt>
                <c:pt idx="201">
                  <c:v>34592.5</c:v>
                </c:pt>
                <c:pt idx="202">
                  <c:v>34622.9375</c:v>
                </c:pt>
                <c:pt idx="203">
                  <c:v>34653.375</c:v>
                </c:pt>
                <c:pt idx="204">
                  <c:v>34683.8125</c:v>
                </c:pt>
                <c:pt idx="205">
                  <c:v>34714.25</c:v>
                </c:pt>
                <c:pt idx="206">
                  <c:v>34744.6875</c:v>
                </c:pt>
                <c:pt idx="207">
                  <c:v>34775.125</c:v>
                </c:pt>
                <c:pt idx="208">
                  <c:v>34805.5625</c:v>
                </c:pt>
                <c:pt idx="209">
                  <c:v>34836</c:v>
                </c:pt>
                <c:pt idx="210">
                  <c:v>34866.4375</c:v>
                </c:pt>
                <c:pt idx="211">
                  <c:v>34896.875</c:v>
                </c:pt>
                <c:pt idx="212">
                  <c:v>34927.3125</c:v>
                </c:pt>
                <c:pt idx="213">
                  <c:v>34957.75</c:v>
                </c:pt>
                <c:pt idx="214">
                  <c:v>34988.1875</c:v>
                </c:pt>
                <c:pt idx="215">
                  <c:v>35018.625</c:v>
                </c:pt>
                <c:pt idx="216">
                  <c:v>35049.0625</c:v>
                </c:pt>
                <c:pt idx="217">
                  <c:v>35079.5</c:v>
                </c:pt>
                <c:pt idx="218">
                  <c:v>35109.9375</c:v>
                </c:pt>
                <c:pt idx="219">
                  <c:v>35140.375</c:v>
                </c:pt>
                <c:pt idx="220">
                  <c:v>35170.8125</c:v>
                </c:pt>
                <c:pt idx="221">
                  <c:v>35201.25</c:v>
                </c:pt>
                <c:pt idx="222">
                  <c:v>35231.6875</c:v>
                </c:pt>
                <c:pt idx="223">
                  <c:v>35262.125</c:v>
                </c:pt>
                <c:pt idx="224">
                  <c:v>35292.5625</c:v>
                </c:pt>
                <c:pt idx="225">
                  <c:v>35323</c:v>
                </c:pt>
                <c:pt idx="226">
                  <c:v>35353.4375</c:v>
                </c:pt>
                <c:pt idx="227">
                  <c:v>35383.875</c:v>
                </c:pt>
                <c:pt idx="228">
                  <c:v>35414.3125</c:v>
                </c:pt>
                <c:pt idx="229">
                  <c:v>35444.75</c:v>
                </c:pt>
                <c:pt idx="230">
                  <c:v>35475.1875</c:v>
                </c:pt>
                <c:pt idx="231">
                  <c:v>35505.625</c:v>
                </c:pt>
                <c:pt idx="232">
                  <c:v>35536.0625</c:v>
                </c:pt>
                <c:pt idx="233">
                  <c:v>35566.5</c:v>
                </c:pt>
                <c:pt idx="234">
                  <c:v>35596.9375</c:v>
                </c:pt>
                <c:pt idx="235">
                  <c:v>35627.375</c:v>
                </c:pt>
                <c:pt idx="236">
                  <c:v>35657.8125</c:v>
                </c:pt>
                <c:pt idx="237">
                  <c:v>35688.25</c:v>
                </c:pt>
                <c:pt idx="238">
                  <c:v>35718.6875</c:v>
                </c:pt>
                <c:pt idx="239">
                  <c:v>35749.125</c:v>
                </c:pt>
                <c:pt idx="240">
                  <c:v>35779.5625</c:v>
                </c:pt>
                <c:pt idx="241">
                  <c:v>35810</c:v>
                </c:pt>
                <c:pt idx="242">
                  <c:v>35840.4375</c:v>
                </c:pt>
                <c:pt idx="243">
                  <c:v>35870.875</c:v>
                </c:pt>
                <c:pt idx="244">
                  <c:v>35901.3125</c:v>
                </c:pt>
                <c:pt idx="245">
                  <c:v>35931.75</c:v>
                </c:pt>
                <c:pt idx="246">
                  <c:v>35962.1875</c:v>
                </c:pt>
                <c:pt idx="247">
                  <c:v>35992.625</c:v>
                </c:pt>
                <c:pt idx="248">
                  <c:v>36023.0625</c:v>
                </c:pt>
                <c:pt idx="249">
                  <c:v>36053.5</c:v>
                </c:pt>
                <c:pt idx="250">
                  <c:v>36083.9375</c:v>
                </c:pt>
                <c:pt idx="251">
                  <c:v>36114.375</c:v>
                </c:pt>
                <c:pt idx="252">
                  <c:v>36144.8125</c:v>
                </c:pt>
                <c:pt idx="253">
                  <c:v>36175.25</c:v>
                </c:pt>
                <c:pt idx="254">
                  <c:v>36205.6875</c:v>
                </c:pt>
                <c:pt idx="255">
                  <c:v>36236.125</c:v>
                </c:pt>
                <c:pt idx="256">
                  <c:v>36266.5625</c:v>
                </c:pt>
                <c:pt idx="257">
                  <c:v>36297</c:v>
                </c:pt>
                <c:pt idx="258">
                  <c:v>36327.4375</c:v>
                </c:pt>
                <c:pt idx="259">
                  <c:v>36357.875</c:v>
                </c:pt>
                <c:pt idx="260">
                  <c:v>36388.3125</c:v>
                </c:pt>
                <c:pt idx="261">
                  <c:v>36418.75</c:v>
                </c:pt>
                <c:pt idx="262">
                  <c:v>36449.1875</c:v>
                </c:pt>
                <c:pt idx="263">
                  <c:v>36479.625</c:v>
                </c:pt>
                <c:pt idx="264">
                  <c:v>36510.0625</c:v>
                </c:pt>
                <c:pt idx="265">
                  <c:v>36540.5</c:v>
                </c:pt>
                <c:pt idx="266">
                  <c:v>36570.9375</c:v>
                </c:pt>
                <c:pt idx="267">
                  <c:v>36601.375</c:v>
                </c:pt>
                <c:pt idx="268">
                  <c:v>36631.8125</c:v>
                </c:pt>
                <c:pt idx="269">
                  <c:v>36662.25</c:v>
                </c:pt>
                <c:pt idx="270">
                  <c:v>36692.6875</c:v>
                </c:pt>
                <c:pt idx="271">
                  <c:v>36723.125</c:v>
                </c:pt>
                <c:pt idx="272">
                  <c:v>36753.5625</c:v>
                </c:pt>
                <c:pt idx="273">
                  <c:v>36784</c:v>
                </c:pt>
                <c:pt idx="274">
                  <c:v>36814.4375</c:v>
                </c:pt>
                <c:pt idx="275">
                  <c:v>36844.875</c:v>
                </c:pt>
                <c:pt idx="276">
                  <c:v>36875.3125</c:v>
                </c:pt>
                <c:pt idx="277">
                  <c:v>36905.75</c:v>
                </c:pt>
                <c:pt idx="278">
                  <c:v>36936.1875</c:v>
                </c:pt>
                <c:pt idx="279">
                  <c:v>36966.625</c:v>
                </c:pt>
                <c:pt idx="280">
                  <c:v>36997.0625</c:v>
                </c:pt>
                <c:pt idx="281">
                  <c:v>37027.5</c:v>
                </c:pt>
                <c:pt idx="282">
                  <c:v>37057.9375</c:v>
                </c:pt>
                <c:pt idx="283">
                  <c:v>37088.375</c:v>
                </c:pt>
                <c:pt idx="284">
                  <c:v>37118.8125</c:v>
                </c:pt>
                <c:pt idx="285">
                  <c:v>37149.25</c:v>
                </c:pt>
                <c:pt idx="286">
                  <c:v>37179.6875</c:v>
                </c:pt>
                <c:pt idx="287">
                  <c:v>37210.125</c:v>
                </c:pt>
                <c:pt idx="288">
                  <c:v>37240.5625</c:v>
                </c:pt>
                <c:pt idx="289">
                  <c:v>37271</c:v>
                </c:pt>
                <c:pt idx="290">
                  <c:v>37301.4375</c:v>
                </c:pt>
                <c:pt idx="291">
                  <c:v>37331.875</c:v>
                </c:pt>
                <c:pt idx="292">
                  <c:v>37362.3125</c:v>
                </c:pt>
                <c:pt idx="293">
                  <c:v>37392.75</c:v>
                </c:pt>
                <c:pt idx="294">
                  <c:v>37423.1875</c:v>
                </c:pt>
                <c:pt idx="295">
                  <c:v>37453.625</c:v>
                </c:pt>
                <c:pt idx="296">
                  <c:v>37484.0625</c:v>
                </c:pt>
                <c:pt idx="297">
                  <c:v>37514.5</c:v>
                </c:pt>
                <c:pt idx="298">
                  <c:v>37544.9375</c:v>
                </c:pt>
                <c:pt idx="299">
                  <c:v>37575.375</c:v>
                </c:pt>
                <c:pt idx="300">
                  <c:v>37605.8125</c:v>
                </c:pt>
                <c:pt idx="301">
                  <c:v>37636.25</c:v>
                </c:pt>
                <c:pt idx="302">
                  <c:v>37666.6875</c:v>
                </c:pt>
                <c:pt idx="303">
                  <c:v>37697.125</c:v>
                </c:pt>
                <c:pt idx="304">
                  <c:v>37727.5625</c:v>
                </c:pt>
                <c:pt idx="305">
                  <c:v>37758</c:v>
                </c:pt>
                <c:pt idx="306">
                  <c:v>37788.4375</c:v>
                </c:pt>
                <c:pt idx="307">
                  <c:v>37818.875</c:v>
                </c:pt>
                <c:pt idx="308">
                  <c:v>37849.3125</c:v>
                </c:pt>
                <c:pt idx="309">
                  <c:v>37879.75</c:v>
                </c:pt>
                <c:pt idx="310">
                  <c:v>37910.1875</c:v>
                </c:pt>
                <c:pt idx="311">
                  <c:v>37940.625</c:v>
                </c:pt>
                <c:pt idx="312">
                  <c:v>37971.0625</c:v>
                </c:pt>
                <c:pt idx="313">
                  <c:v>38001.5</c:v>
                </c:pt>
                <c:pt idx="314">
                  <c:v>38031.9375</c:v>
                </c:pt>
                <c:pt idx="315">
                  <c:v>38062.375</c:v>
                </c:pt>
                <c:pt idx="316">
                  <c:v>38092.8125</c:v>
                </c:pt>
                <c:pt idx="317">
                  <c:v>38123.25</c:v>
                </c:pt>
                <c:pt idx="318">
                  <c:v>38153.6875</c:v>
                </c:pt>
                <c:pt idx="319">
                  <c:v>38184.125</c:v>
                </c:pt>
                <c:pt idx="320">
                  <c:v>38214.5625</c:v>
                </c:pt>
                <c:pt idx="321">
                  <c:v>38245</c:v>
                </c:pt>
                <c:pt idx="322">
                  <c:v>38275.4375</c:v>
                </c:pt>
                <c:pt idx="323">
                  <c:v>38305.875</c:v>
                </c:pt>
                <c:pt idx="324">
                  <c:v>38336.3125</c:v>
                </c:pt>
                <c:pt idx="325">
                  <c:v>38366.75</c:v>
                </c:pt>
                <c:pt idx="326">
                  <c:v>38397.1875</c:v>
                </c:pt>
                <c:pt idx="327">
                  <c:v>38427.625</c:v>
                </c:pt>
                <c:pt idx="328">
                  <c:v>38458.0625</c:v>
                </c:pt>
                <c:pt idx="329">
                  <c:v>38488.5</c:v>
                </c:pt>
                <c:pt idx="330">
                  <c:v>38518.9375</c:v>
                </c:pt>
                <c:pt idx="331">
                  <c:v>38549.375</c:v>
                </c:pt>
                <c:pt idx="332">
                  <c:v>38579.8125</c:v>
                </c:pt>
                <c:pt idx="333">
                  <c:v>38610.25</c:v>
                </c:pt>
                <c:pt idx="334">
                  <c:v>38640.6875</c:v>
                </c:pt>
                <c:pt idx="335">
                  <c:v>38671.125</c:v>
                </c:pt>
                <c:pt idx="336">
                  <c:v>38701.5625</c:v>
                </c:pt>
                <c:pt idx="337">
                  <c:v>38732</c:v>
                </c:pt>
                <c:pt idx="338">
                  <c:v>38762.4375</c:v>
                </c:pt>
                <c:pt idx="339">
                  <c:v>38792.875</c:v>
                </c:pt>
                <c:pt idx="340">
                  <c:v>38823.3125</c:v>
                </c:pt>
                <c:pt idx="341">
                  <c:v>38853.75</c:v>
                </c:pt>
                <c:pt idx="342">
                  <c:v>38884.1875</c:v>
                </c:pt>
                <c:pt idx="343">
                  <c:v>38914.625</c:v>
                </c:pt>
                <c:pt idx="344">
                  <c:v>38945.0625</c:v>
                </c:pt>
                <c:pt idx="345">
                  <c:v>38975.5</c:v>
                </c:pt>
                <c:pt idx="346">
                  <c:v>39005.9375</c:v>
                </c:pt>
                <c:pt idx="347">
                  <c:v>39036.375</c:v>
                </c:pt>
                <c:pt idx="348">
                  <c:v>39066.8125</c:v>
                </c:pt>
                <c:pt idx="349">
                  <c:v>39097.25</c:v>
                </c:pt>
                <c:pt idx="350">
                  <c:v>39127.6875</c:v>
                </c:pt>
                <c:pt idx="351">
                  <c:v>39158.125</c:v>
                </c:pt>
                <c:pt idx="352">
                  <c:v>39188.5625</c:v>
                </c:pt>
                <c:pt idx="353">
                  <c:v>39219</c:v>
                </c:pt>
                <c:pt idx="354">
                  <c:v>39249.4375</c:v>
                </c:pt>
                <c:pt idx="355">
                  <c:v>39279.875</c:v>
                </c:pt>
                <c:pt idx="356">
                  <c:v>39310.3125</c:v>
                </c:pt>
                <c:pt idx="357">
                  <c:v>39340.75</c:v>
                </c:pt>
                <c:pt idx="358">
                  <c:v>39371.1875</c:v>
                </c:pt>
                <c:pt idx="359">
                  <c:v>39401.625</c:v>
                </c:pt>
                <c:pt idx="360">
                  <c:v>39432.0625</c:v>
                </c:pt>
                <c:pt idx="361">
                  <c:v>39462.5</c:v>
                </c:pt>
                <c:pt idx="362">
                  <c:v>39492.9375</c:v>
                </c:pt>
                <c:pt idx="363">
                  <c:v>39523.375</c:v>
                </c:pt>
                <c:pt idx="364">
                  <c:v>39553.8125</c:v>
                </c:pt>
                <c:pt idx="365">
                  <c:v>39584.25</c:v>
                </c:pt>
                <c:pt idx="366">
                  <c:v>39614.6875</c:v>
                </c:pt>
                <c:pt idx="367">
                  <c:v>39645.125</c:v>
                </c:pt>
                <c:pt idx="368">
                  <c:v>39675.5625</c:v>
                </c:pt>
                <c:pt idx="369">
                  <c:v>39706</c:v>
                </c:pt>
                <c:pt idx="370">
                  <c:v>39736.4375</c:v>
                </c:pt>
                <c:pt idx="371">
                  <c:v>39766.875</c:v>
                </c:pt>
                <c:pt idx="372">
                  <c:v>39797.3125</c:v>
                </c:pt>
                <c:pt idx="373">
                  <c:v>39827.75</c:v>
                </c:pt>
                <c:pt idx="374">
                  <c:v>39858.1875</c:v>
                </c:pt>
                <c:pt idx="375">
                  <c:v>39888.625</c:v>
                </c:pt>
                <c:pt idx="376">
                  <c:v>39919.0625</c:v>
                </c:pt>
                <c:pt idx="377">
                  <c:v>39949.5</c:v>
                </c:pt>
                <c:pt idx="378">
                  <c:v>39979.9375</c:v>
                </c:pt>
                <c:pt idx="379">
                  <c:v>40010.375</c:v>
                </c:pt>
                <c:pt idx="380">
                  <c:v>40040.8125</c:v>
                </c:pt>
                <c:pt idx="381">
                  <c:v>40071.25</c:v>
                </c:pt>
                <c:pt idx="382">
                  <c:v>40101.6875</c:v>
                </c:pt>
                <c:pt idx="383">
                  <c:v>40132.125</c:v>
                </c:pt>
                <c:pt idx="384">
                  <c:v>40162.5625</c:v>
                </c:pt>
                <c:pt idx="385">
                  <c:v>40193</c:v>
                </c:pt>
                <c:pt idx="386">
                  <c:v>40223.4375</c:v>
                </c:pt>
                <c:pt idx="387">
                  <c:v>40253.875</c:v>
                </c:pt>
                <c:pt idx="388">
                  <c:v>40284.3125</c:v>
                </c:pt>
                <c:pt idx="389">
                  <c:v>40314.75</c:v>
                </c:pt>
                <c:pt idx="390">
                  <c:v>40345.1875</c:v>
                </c:pt>
                <c:pt idx="391">
                  <c:v>40375.625</c:v>
                </c:pt>
                <c:pt idx="392">
                  <c:v>40406.0625</c:v>
                </c:pt>
                <c:pt idx="393">
                  <c:v>40436.5</c:v>
                </c:pt>
                <c:pt idx="394">
                  <c:v>40466.9375</c:v>
                </c:pt>
                <c:pt idx="395">
                  <c:v>40497.375</c:v>
                </c:pt>
                <c:pt idx="396">
                  <c:v>40527.8125</c:v>
                </c:pt>
                <c:pt idx="397">
                  <c:v>40558.25</c:v>
                </c:pt>
                <c:pt idx="398">
                  <c:v>40588.6875</c:v>
                </c:pt>
                <c:pt idx="399">
                  <c:v>40619.125</c:v>
                </c:pt>
                <c:pt idx="400">
                  <c:v>40649.5625</c:v>
                </c:pt>
                <c:pt idx="401">
                  <c:v>40680</c:v>
                </c:pt>
                <c:pt idx="402">
                  <c:v>40710.4375</c:v>
                </c:pt>
                <c:pt idx="403">
                  <c:v>40740.875</c:v>
                </c:pt>
                <c:pt idx="404">
                  <c:v>40771.3125</c:v>
                </c:pt>
                <c:pt idx="405">
                  <c:v>40801.75</c:v>
                </c:pt>
                <c:pt idx="406">
                  <c:v>40832.1875</c:v>
                </c:pt>
                <c:pt idx="407">
                  <c:v>40862.625</c:v>
                </c:pt>
                <c:pt idx="408">
                  <c:v>40893.0625</c:v>
                </c:pt>
                <c:pt idx="409">
                  <c:v>40923.5</c:v>
                </c:pt>
                <c:pt idx="410">
                  <c:v>40953.9375</c:v>
                </c:pt>
                <c:pt idx="411">
                  <c:v>40984.375</c:v>
                </c:pt>
                <c:pt idx="412">
                  <c:v>41014.8125</c:v>
                </c:pt>
                <c:pt idx="413">
                  <c:v>41045.25</c:v>
                </c:pt>
                <c:pt idx="414">
                  <c:v>41075.6875</c:v>
                </c:pt>
                <c:pt idx="415">
                  <c:v>41106.125</c:v>
                </c:pt>
                <c:pt idx="416">
                  <c:v>41136.5625</c:v>
                </c:pt>
                <c:pt idx="417">
                  <c:v>41167</c:v>
                </c:pt>
                <c:pt idx="418">
                  <c:v>41197.4375</c:v>
                </c:pt>
                <c:pt idx="419">
                  <c:v>41227.875</c:v>
                </c:pt>
                <c:pt idx="420">
                  <c:v>41258.3125</c:v>
                </c:pt>
              </c:numCache>
            </c:numRef>
          </c:cat>
          <c:val>
            <c:numRef>
              <c:f>'Slide BM'!$AA$3:$AA$423</c:f>
              <c:numCache>
                <c:formatCode>0.000</c:formatCode>
                <c:ptCount val="421"/>
                <c:pt idx="0" formatCode="General">
                  <c:v>1</c:v>
                </c:pt>
                <c:pt idx="1">
                  <c:v>1.024004564780524</c:v>
                </c:pt>
                <c:pt idx="2">
                  <c:v>1.0477389380676643</c:v>
                </c:pt>
                <c:pt idx="3">
                  <c:v>1.0740426810276449</c:v>
                </c:pt>
                <c:pt idx="4">
                  <c:v>1.0930485230114473</c:v>
                </c:pt>
                <c:pt idx="5">
                  <c:v>1.1103032116720704</c:v>
                </c:pt>
                <c:pt idx="6">
                  <c:v>1.118855785661836</c:v>
                </c:pt>
                <c:pt idx="7">
                  <c:v>1.1438040253502411</c:v>
                </c:pt>
                <c:pt idx="8">
                  <c:v>1.1776719448767172</c:v>
                </c:pt>
                <c:pt idx="9">
                  <c:v>1.2186133352151205</c:v>
                </c:pt>
                <c:pt idx="10">
                  <c:v>1.2458041116662057</c:v>
                </c:pt>
                <c:pt idx="11">
                  <c:v>1.2838568270176487</c:v>
                </c:pt>
                <c:pt idx="12">
                  <c:v>1.3068936135545282</c:v>
                </c:pt>
                <c:pt idx="13">
                  <c:v>1.3359106800832978</c:v>
                </c:pt>
                <c:pt idx="14">
                  <c:v>1.3402546643496178</c:v>
                </c:pt>
                <c:pt idx="15">
                  <c:v>1.3563438885936991</c:v>
                </c:pt>
                <c:pt idx="16">
                  <c:v>1.3864195914176418</c:v>
                </c:pt>
                <c:pt idx="17">
                  <c:v>1.3959997578063337</c:v>
                </c:pt>
                <c:pt idx="18">
                  <c:v>1.4329146816078842</c:v>
                </c:pt>
                <c:pt idx="19">
                  <c:v>1.4715173311146741</c:v>
                </c:pt>
                <c:pt idx="20">
                  <c:v>1.5368463842019742</c:v>
                </c:pt>
                <c:pt idx="21">
                  <c:v>1.5737401788537222</c:v>
                </c:pt>
                <c:pt idx="22">
                  <c:v>1.5606036383507669</c:v>
                </c:pt>
                <c:pt idx="23">
                  <c:v>1.5653596869021182</c:v>
                </c:pt>
                <c:pt idx="24">
                  <c:v>1.5680400379161035</c:v>
                </c:pt>
                <c:pt idx="25">
                  <c:v>1.5808545387351052</c:v>
                </c:pt>
                <c:pt idx="26">
                  <c:v>1.5905604265034337</c:v>
                </c:pt>
                <c:pt idx="27">
                  <c:v>1.6070747955294564</c:v>
                </c:pt>
                <c:pt idx="28">
                  <c:v>1.6801789708800425</c:v>
                </c:pt>
                <c:pt idx="29">
                  <c:v>1.7550009555618067</c:v>
                </c:pt>
                <c:pt idx="30">
                  <c:v>1.8109847085319342</c:v>
                </c:pt>
                <c:pt idx="31">
                  <c:v>1.8280529279021427</c:v>
                </c:pt>
                <c:pt idx="32">
                  <c:v>1.8111449209269719</c:v>
                </c:pt>
                <c:pt idx="33">
                  <c:v>1.7808620623654252</c:v>
                </c:pt>
                <c:pt idx="34">
                  <c:v>1.7347986859486353</c:v>
                </c:pt>
                <c:pt idx="35">
                  <c:v>1.6774010025576656</c:v>
                </c:pt>
                <c:pt idx="36">
                  <c:v>1.6271505033645359</c:v>
                </c:pt>
                <c:pt idx="37">
                  <c:v>1.581490224746541</c:v>
                </c:pt>
                <c:pt idx="38">
                  <c:v>1.5655801812267984</c:v>
                </c:pt>
                <c:pt idx="39">
                  <c:v>1.5488152501626384</c:v>
                </c:pt>
                <c:pt idx="40">
                  <c:v>1.5323348145303206</c:v>
                </c:pt>
                <c:pt idx="41">
                  <c:v>1.5202700444303159</c:v>
                </c:pt>
                <c:pt idx="42">
                  <c:v>1.4954043650132838</c:v>
                </c:pt>
                <c:pt idx="43">
                  <c:v>1.4729677488991533</c:v>
                </c:pt>
                <c:pt idx="44">
                  <c:v>1.4587348850555901</c:v>
                </c:pt>
                <c:pt idx="45">
                  <c:v>1.4472077886463388</c:v>
                </c:pt>
                <c:pt idx="46">
                  <c:v>1.4472077886463388</c:v>
                </c:pt>
                <c:pt idx="47">
                  <c:v>1.4526927909553087</c:v>
                </c:pt>
                <c:pt idx="48">
                  <c:v>1.4700041975027134</c:v>
                </c:pt>
                <c:pt idx="49">
                  <c:v>1.4941930821950111</c:v>
                </c:pt>
                <c:pt idx="50">
                  <c:v>1.5048179384502558</c:v>
                </c:pt>
                <c:pt idx="51">
                  <c:v>1.5206986279526207</c:v>
                </c:pt>
                <c:pt idx="52">
                  <c:v>1.5198618293056501</c:v>
                </c:pt>
                <c:pt idx="53">
                  <c:v>1.5086212152221148</c:v>
                </c:pt>
                <c:pt idx="54">
                  <c:v>1.5066945012206343</c:v>
                </c:pt>
                <c:pt idx="55">
                  <c:v>1.5066945012206343</c:v>
                </c:pt>
                <c:pt idx="56">
                  <c:v>1.5066945012206343</c:v>
                </c:pt>
                <c:pt idx="57">
                  <c:v>1.5066945012206343</c:v>
                </c:pt>
                <c:pt idx="58">
                  <c:v>1.5066945012206343</c:v>
                </c:pt>
                <c:pt idx="59">
                  <c:v>1.5066945012206343</c:v>
                </c:pt>
                <c:pt idx="60">
                  <c:v>1.5066945012206343</c:v>
                </c:pt>
                <c:pt idx="61">
                  <c:v>1.5290564014083827</c:v>
                </c:pt>
                <c:pt idx="62">
                  <c:v>1.5589196139226491</c:v>
                </c:pt>
                <c:pt idx="63">
                  <c:v>1.5970346648582576</c:v>
                </c:pt>
                <c:pt idx="64">
                  <c:v>1.6109831720583148</c:v>
                </c:pt>
                <c:pt idx="65">
                  <c:v>1.6190975028580505</c:v>
                </c:pt>
                <c:pt idx="66">
                  <c:v>1.6260649236567428</c:v>
                </c:pt>
                <c:pt idx="67">
                  <c:v>1.6430155506764601</c:v>
                </c:pt>
                <c:pt idx="68">
                  <c:v>1.6534680496686927</c:v>
                </c:pt>
                <c:pt idx="69">
                  <c:v>1.6604928627723696</c:v>
                </c:pt>
                <c:pt idx="70">
                  <c:v>1.6886558679313382</c:v>
                </c:pt>
                <c:pt idx="71">
                  <c:v>1.7175751476016552</c:v>
                </c:pt>
                <c:pt idx="72">
                  <c:v>1.7550898249236555</c:v>
                </c:pt>
                <c:pt idx="73">
                  <c:v>1.772019080434772</c:v>
                </c:pt>
                <c:pt idx="74">
                  <c:v>1.7654258957663607</c:v>
                </c:pt>
                <c:pt idx="75">
                  <c:v>1.7698128776357345</c:v>
                </c:pt>
                <c:pt idx="76">
                  <c:v>1.7577848408435059</c:v>
                </c:pt>
                <c:pt idx="77">
                  <c:v>1.7504619652448077</c:v>
                </c:pt>
                <c:pt idx="78">
                  <c:v>1.7359692298154226</c:v>
                </c:pt>
                <c:pt idx="79">
                  <c:v>1.7359692298154226</c:v>
                </c:pt>
                <c:pt idx="80">
                  <c:v>1.7359692298154226</c:v>
                </c:pt>
                <c:pt idx="81">
                  <c:v>1.7359692298154226</c:v>
                </c:pt>
                <c:pt idx="82">
                  <c:v>1.7359692298154226</c:v>
                </c:pt>
                <c:pt idx="83">
                  <c:v>1.7359692298154226</c:v>
                </c:pt>
                <c:pt idx="84">
                  <c:v>1.7326554600825597</c:v>
                </c:pt>
                <c:pt idx="85">
                  <c:v>1.7266253011218282</c:v>
                </c:pt>
                <c:pt idx="86">
                  <c:v>1.7105301849823786</c:v>
                </c:pt>
                <c:pt idx="87">
                  <c:v>1.7025335279280351</c:v>
                </c:pt>
                <c:pt idx="88">
                  <c:v>1.6982481068995576</c:v>
                </c:pt>
                <c:pt idx="89">
                  <c:v>1.723244286279882</c:v>
                </c:pt>
                <c:pt idx="90">
                  <c:v>1.7536746863797836</c:v>
                </c:pt>
                <c:pt idx="91">
                  <c:v>1.7880111342741174</c:v>
                </c:pt>
                <c:pt idx="92">
                  <c:v>1.8011609984249939</c:v>
                </c:pt>
                <c:pt idx="93">
                  <c:v>1.8011609984249939</c:v>
                </c:pt>
                <c:pt idx="94">
                  <c:v>1.8011609984249939</c:v>
                </c:pt>
                <c:pt idx="95">
                  <c:v>1.8011609984249939</c:v>
                </c:pt>
                <c:pt idx="96">
                  <c:v>1.8011609984249939</c:v>
                </c:pt>
                <c:pt idx="97">
                  <c:v>1.8011609984249939</c:v>
                </c:pt>
                <c:pt idx="98">
                  <c:v>1.8011609984249939</c:v>
                </c:pt>
                <c:pt idx="99">
                  <c:v>1.8011609984249939</c:v>
                </c:pt>
                <c:pt idx="100">
                  <c:v>1.8011609984249939</c:v>
                </c:pt>
                <c:pt idx="101">
                  <c:v>1.8240299644263931</c:v>
                </c:pt>
                <c:pt idx="102">
                  <c:v>1.8240299644263931</c:v>
                </c:pt>
                <c:pt idx="103">
                  <c:v>1.8240299644263931</c:v>
                </c:pt>
                <c:pt idx="104">
                  <c:v>1.8240299644263931</c:v>
                </c:pt>
                <c:pt idx="105">
                  <c:v>1.8243701455921477</c:v>
                </c:pt>
                <c:pt idx="106">
                  <c:v>1.8563921355357282</c:v>
                </c:pt>
                <c:pt idx="107">
                  <c:v>1.9011492832691472</c:v>
                </c:pt>
                <c:pt idx="108">
                  <c:v>1.9519606880017384</c:v>
                </c:pt>
                <c:pt idx="109">
                  <c:v>2.0183432647300594</c:v>
                </c:pt>
                <c:pt idx="110">
                  <c:v>2.0828241804273584</c:v>
                </c:pt>
                <c:pt idx="111">
                  <c:v>2.1642691077205161</c:v>
                </c:pt>
                <c:pt idx="112">
                  <c:v>2.2226889673279402</c:v>
                </c:pt>
                <c:pt idx="113">
                  <c:v>2.2680658369180535</c:v>
                </c:pt>
                <c:pt idx="114">
                  <c:v>2.2969439669379543</c:v>
                </c:pt>
                <c:pt idx="115">
                  <c:v>2.3017841429303862</c:v>
                </c:pt>
                <c:pt idx="116">
                  <c:v>2.2999440002819878</c:v>
                </c:pt>
                <c:pt idx="117">
                  <c:v>2.2999440002819878</c:v>
                </c:pt>
                <c:pt idx="118">
                  <c:v>2.2999440002819878</c:v>
                </c:pt>
                <c:pt idx="119">
                  <c:v>2.2999440002819878</c:v>
                </c:pt>
                <c:pt idx="120">
                  <c:v>2.3391299172275319</c:v>
                </c:pt>
                <c:pt idx="121">
                  <c:v>2.3789195089031145</c:v>
                </c:pt>
                <c:pt idx="122">
                  <c:v>2.4112009906055851</c:v>
                </c:pt>
                <c:pt idx="123">
                  <c:v>2.4456863324948186</c:v>
                </c:pt>
                <c:pt idx="124">
                  <c:v>2.4490847263570426</c:v>
                </c:pt>
                <c:pt idx="125">
                  <c:v>2.4593441249964352</c:v>
                </c:pt>
                <c:pt idx="126">
                  <c:v>2.4783731146471499</c:v>
                </c:pt>
                <c:pt idx="127">
                  <c:v>2.5390591408078129</c:v>
                </c:pt>
                <c:pt idx="128">
                  <c:v>2.600454425787877</c:v>
                </c:pt>
                <c:pt idx="129">
                  <c:v>2.6851247321403018</c:v>
                </c:pt>
                <c:pt idx="130">
                  <c:v>2.8158501115863461</c:v>
                </c:pt>
                <c:pt idx="131">
                  <c:v>2.9450723582730793</c:v>
                </c:pt>
                <c:pt idx="132">
                  <c:v>3.0451385711456282</c:v>
                </c:pt>
                <c:pt idx="133">
                  <c:v>3.1296653371418905</c:v>
                </c:pt>
                <c:pt idx="134">
                  <c:v>3.1991052474976676</c:v>
                </c:pt>
                <c:pt idx="135">
                  <c:v>3.2657514208088108</c:v>
                </c:pt>
                <c:pt idx="136">
                  <c:v>3.3296578299166661</c:v>
                </c:pt>
                <c:pt idx="137">
                  <c:v>3.373198193382966</c:v>
                </c:pt>
                <c:pt idx="138">
                  <c:v>3.4337900764567086</c:v>
                </c:pt>
                <c:pt idx="139">
                  <c:v>3.5264945817236812</c:v>
                </c:pt>
                <c:pt idx="140">
                  <c:v>3.636286575341948</c:v>
                </c:pt>
                <c:pt idx="141">
                  <c:v>3.7261824537966692</c:v>
                </c:pt>
                <c:pt idx="142">
                  <c:v>3.7862588495807068</c:v>
                </c:pt>
                <c:pt idx="143">
                  <c:v>3.8450732430876648</c:v>
                </c:pt>
                <c:pt idx="144">
                  <c:v>3.8895908144851581</c:v>
                </c:pt>
                <c:pt idx="145">
                  <c:v>3.8676631363262755</c:v>
                </c:pt>
                <c:pt idx="146">
                  <c:v>3.8998799475592882</c:v>
                </c:pt>
                <c:pt idx="147">
                  <c:v>4.0364572563709462</c:v>
                </c:pt>
                <c:pt idx="148">
                  <c:v>4.3188732774988603</c:v>
                </c:pt>
                <c:pt idx="149">
                  <c:v>4.5812627767512479</c:v>
                </c:pt>
                <c:pt idx="150">
                  <c:v>4.8108541505063727</c:v>
                </c:pt>
                <c:pt idx="151">
                  <c:v>5.048385472431864</c:v>
                </c:pt>
                <c:pt idx="152">
                  <c:v>5.1428874931121324</c:v>
                </c:pt>
                <c:pt idx="153">
                  <c:v>5.1186012446139184</c:v>
                </c:pt>
                <c:pt idx="154">
                  <c:v>4.952463659417246</c:v>
                </c:pt>
                <c:pt idx="155">
                  <c:v>4.952463659417246</c:v>
                </c:pt>
                <c:pt idx="156">
                  <c:v>4.952463659417246</c:v>
                </c:pt>
                <c:pt idx="157">
                  <c:v>4.9114478324310031</c:v>
                </c:pt>
                <c:pt idx="158">
                  <c:v>4.9114478324310031</c:v>
                </c:pt>
                <c:pt idx="159">
                  <c:v>4.9114478324310031</c:v>
                </c:pt>
                <c:pt idx="160">
                  <c:v>4.9698122446916706</c:v>
                </c:pt>
                <c:pt idx="161">
                  <c:v>5.033802349779136</c:v>
                </c:pt>
                <c:pt idx="162">
                  <c:v>5.0641344548373191</c:v>
                </c:pt>
                <c:pt idx="163">
                  <c:v>5.0641344548373191</c:v>
                </c:pt>
                <c:pt idx="164">
                  <c:v>5.0641344548373191</c:v>
                </c:pt>
                <c:pt idx="165">
                  <c:v>5.0641344548373191</c:v>
                </c:pt>
                <c:pt idx="166">
                  <c:v>5.0641344548373191</c:v>
                </c:pt>
                <c:pt idx="167">
                  <c:v>5.0641344548373191</c:v>
                </c:pt>
                <c:pt idx="168">
                  <c:v>5.0641344548373191</c:v>
                </c:pt>
                <c:pt idx="169">
                  <c:v>5.13015500474891</c:v>
                </c:pt>
                <c:pt idx="170">
                  <c:v>5.1615135248009194</c:v>
                </c:pt>
                <c:pt idx="171">
                  <c:v>5.2035216821054533</c:v>
                </c:pt>
                <c:pt idx="172">
                  <c:v>5.2035216821054533</c:v>
                </c:pt>
                <c:pt idx="173">
                  <c:v>5.2010639802394785</c:v>
                </c:pt>
                <c:pt idx="174">
                  <c:v>5.1645966977105591</c:v>
                </c:pt>
                <c:pt idx="175">
                  <c:v>5.1645966977105591</c:v>
                </c:pt>
                <c:pt idx="176">
                  <c:v>5.1645966977105591</c:v>
                </c:pt>
                <c:pt idx="177">
                  <c:v>5.1664481189492228</c:v>
                </c:pt>
                <c:pt idx="178">
                  <c:v>5.1762534504369384</c:v>
                </c:pt>
                <c:pt idx="179">
                  <c:v>5.1762534504369384</c:v>
                </c:pt>
                <c:pt idx="180">
                  <c:v>5.1762534504369384</c:v>
                </c:pt>
                <c:pt idx="181">
                  <c:v>5.1533648424452272</c:v>
                </c:pt>
                <c:pt idx="182">
                  <c:v>5.1533648424452272</c:v>
                </c:pt>
                <c:pt idx="183">
                  <c:v>5.1533648424452272</c:v>
                </c:pt>
                <c:pt idx="184">
                  <c:v>5.1533648424452272</c:v>
                </c:pt>
                <c:pt idx="185">
                  <c:v>5.1533648424452272</c:v>
                </c:pt>
                <c:pt idx="186">
                  <c:v>5.1533648424452272</c:v>
                </c:pt>
                <c:pt idx="187">
                  <c:v>5.1533648424452272</c:v>
                </c:pt>
                <c:pt idx="188">
                  <c:v>5.1533648424452272</c:v>
                </c:pt>
                <c:pt idx="189">
                  <c:v>5.1533648424452272</c:v>
                </c:pt>
                <c:pt idx="190">
                  <c:v>5.1533648424452272</c:v>
                </c:pt>
                <c:pt idx="191">
                  <c:v>5.1533648424452272</c:v>
                </c:pt>
                <c:pt idx="192">
                  <c:v>5.1533648424452272</c:v>
                </c:pt>
                <c:pt idx="193">
                  <c:v>5.1533648424452272</c:v>
                </c:pt>
                <c:pt idx="194">
                  <c:v>5.1533648424452272</c:v>
                </c:pt>
                <c:pt idx="195">
                  <c:v>5.1535695125383043</c:v>
                </c:pt>
                <c:pt idx="196">
                  <c:v>5.1535695125383043</c:v>
                </c:pt>
                <c:pt idx="197">
                  <c:v>5.1535695125383043</c:v>
                </c:pt>
                <c:pt idx="198">
                  <c:v>5.1535695125383043</c:v>
                </c:pt>
                <c:pt idx="199">
                  <c:v>5.1535695125383043</c:v>
                </c:pt>
                <c:pt idx="200">
                  <c:v>5.1535695125383043</c:v>
                </c:pt>
                <c:pt idx="201">
                  <c:v>5.1535695125383043</c:v>
                </c:pt>
                <c:pt idx="202">
                  <c:v>5.1535695125383043</c:v>
                </c:pt>
                <c:pt idx="203">
                  <c:v>5.1764433901536391</c:v>
                </c:pt>
                <c:pt idx="204">
                  <c:v>5.220965740355461</c:v>
                </c:pt>
                <c:pt idx="205">
                  <c:v>5.2210421480386495</c:v>
                </c:pt>
                <c:pt idx="206">
                  <c:v>5.2210421480386495</c:v>
                </c:pt>
                <c:pt idx="207">
                  <c:v>5.2210421480386495</c:v>
                </c:pt>
                <c:pt idx="208">
                  <c:v>5.2210421480386495</c:v>
                </c:pt>
                <c:pt idx="209">
                  <c:v>5.2210421480386495</c:v>
                </c:pt>
                <c:pt idx="210">
                  <c:v>5.2210421480386495</c:v>
                </c:pt>
                <c:pt idx="211">
                  <c:v>5.2210421480386495</c:v>
                </c:pt>
                <c:pt idx="212">
                  <c:v>5.2210421480386495</c:v>
                </c:pt>
                <c:pt idx="213">
                  <c:v>5.2210421480386495</c:v>
                </c:pt>
                <c:pt idx="214">
                  <c:v>5.4293109789204781</c:v>
                </c:pt>
                <c:pt idx="215">
                  <c:v>5.6894453292089837</c:v>
                </c:pt>
                <c:pt idx="216">
                  <c:v>5.9277947985984021</c:v>
                </c:pt>
                <c:pt idx="217">
                  <c:v>6.1153792399001405</c:v>
                </c:pt>
                <c:pt idx="218">
                  <c:v>6.2598161622911617</c:v>
                </c:pt>
                <c:pt idx="219">
                  <c:v>6.2598161622911617</c:v>
                </c:pt>
                <c:pt idx="220">
                  <c:v>6.2598161622911617</c:v>
                </c:pt>
                <c:pt idx="221">
                  <c:v>6.2598161622911617</c:v>
                </c:pt>
                <c:pt idx="222">
                  <c:v>6.2598161622911617</c:v>
                </c:pt>
                <c:pt idx="223">
                  <c:v>6.2598161622911617</c:v>
                </c:pt>
                <c:pt idx="224">
                  <c:v>6.2598161622911617</c:v>
                </c:pt>
                <c:pt idx="225">
                  <c:v>6.2598161622911617</c:v>
                </c:pt>
                <c:pt idx="226">
                  <c:v>6.2598161622911617</c:v>
                </c:pt>
                <c:pt idx="227">
                  <c:v>6.2598161622911617</c:v>
                </c:pt>
                <c:pt idx="228">
                  <c:v>6.2598161622911617</c:v>
                </c:pt>
                <c:pt idx="229">
                  <c:v>6.2598161622911617</c:v>
                </c:pt>
                <c:pt idx="230">
                  <c:v>6.2598161622911617</c:v>
                </c:pt>
                <c:pt idx="231">
                  <c:v>6.2598161622911617</c:v>
                </c:pt>
                <c:pt idx="232">
                  <c:v>6.2598161622911617</c:v>
                </c:pt>
                <c:pt idx="233">
                  <c:v>6.2598161622911617</c:v>
                </c:pt>
                <c:pt idx="234">
                  <c:v>6.2598161622911617</c:v>
                </c:pt>
                <c:pt idx="235">
                  <c:v>6.2598161622911617</c:v>
                </c:pt>
                <c:pt idx="236">
                  <c:v>6.2598161622911617</c:v>
                </c:pt>
                <c:pt idx="237">
                  <c:v>6.2598161622911617</c:v>
                </c:pt>
                <c:pt idx="238">
                  <c:v>6.2598161622911617</c:v>
                </c:pt>
                <c:pt idx="239">
                  <c:v>6.2598161622911617</c:v>
                </c:pt>
                <c:pt idx="240">
                  <c:v>6.2598161622911617</c:v>
                </c:pt>
                <c:pt idx="241">
                  <c:v>6.2598161622911617</c:v>
                </c:pt>
                <c:pt idx="242">
                  <c:v>6.2598161622911617</c:v>
                </c:pt>
                <c:pt idx="243">
                  <c:v>6.2598161622911617</c:v>
                </c:pt>
                <c:pt idx="244">
                  <c:v>6.2598161622911617</c:v>
                </c:pt>
                <c:pt idx="245">
                  <c:v>6.2598161622911617</c:v>
                </c:pt>
                <c:pt idx="246">
                  <c:v>6.2598161622911617</c:v>
                </c:pt>
                <c:pt idx="247">
                  <c:v>6.2598161622911617</c:v>
                </c:pt>
                <c:pt idx="248">
                  <c:v>6.2598161622911617</c:v>
                </c:pt>
                <c:pt idx="249">
                  <c:v>6.2598161622911617</c:v>
                </c:pt>
                <c:pt idx="250">
                  <c:v>6.2598161622911617</c:v>
                </c:pt>
                <c:pt idx="251">
                  <c:v>6.2598161622911617</c:v>
                </c:pt>
                <c:pt idx="252">
                  <c:v>6.2598161622911617</c:v>
                </c:pt>
                <c:pt idx="253">
                  <c:v>6.2598161622911617</c:v>
                </c:pt>
                <c:pt idx="254">
                  <c:v>6.2598161622911617</c:v>
                </c:pt>
                <c:pt idx="255">
                  <c:v>6.5874142112056342</c:v>
                </c:pt>
                <c:pt idx="256">
                  <c:v>6.8125759107810246</c:v>
                </c:pt>
                <c:pt idx="257">
                  <c:v>6.8125759107810246</c:v>
                </c:pt>
                <c:pt idx="258">
                  <c:v>6.8125759107810246</c:v>
                </c:pt>
                <c:pt idx="259">
                  <c:v>6.8125759107810246</c:v>
                </c:pt>
                <c:pt idx="260">
                  <c:v>6.8125759107810246</c:v>
                </c:pt>
                <c:pt idx="261">
                  <c:v>7.0554529503541863</c:v>
                </c:pt>
                <c:pt idx="262">
                  <c:v>7.2302374638329399</c:v>
                </c:pt>
                <c:pt idx="263">
                  <c:v>7.4636350848351469</c:v>
                </c:pt>
                <c:pt idx="264">
                  <c:v>7.7903957572991143</c:v>
                </c:pt>
                <c:pt idx="265">
                  <c:v>8.1687783166085453</c:v>
                </c:pt>
                <c:pt idx="266">
                  <c:v>8.3544471299835905</c:v>
                </c:pt>
                <c:pt idx="267">
                  <c:v>8.6629326534250293</c:v>
                </c:pt>
                <c:pt idx="268">
                  <c:v>8.6629326534250293</c:v>
                </c:pt>
                <c:pt idx="269">
                  <c:v>8.9967297185604771</c:v>
                </c:pt>
                <c:pt idx="270">
                  <c:v>8.9967297185604771</c:v>
                </c:pt>
                <c:pt idx="271">
                  <c:v>8.9967297185604771</c:v>
                </c:pt>
                <c:pt idx="272">
                  <c:v>8.9967297185604771</c:v>
                </c:pt>
                <c:pt idx="273">
                  <c:v>8.9775457413472441</c:v>
                </c:pt>
                <c:pt idx="274">
                  <c:v>8.9775457413472441</c:v>
                </c:pt>
                <c:pt idx="275">
                  <c:v>8.9941011307355474</c:v>
                </c:pt>
                <c:pt idx="276">
                  <c:v>8.8366075150418251</c:v>
                </c:pt>
                <c:pt idx="277">
                  <c:v>8.6037140111167787</c:v>
                </c:pt>
                <c:pt idx="278">
                  <c:v>8.6037140111167787</c:v>
                </c:pt>
                <c:pt idx="279">
                  <c:v>8.6037140111167787</c:v>
                </c:pt>
                <c:pt idx="280">
                  <c:v>8.6037140111167787</c:v>
                </c:pt>
                <c:pt idx="281">
                  <c:v>8.6037140111167787</c:v>
                </c:pt>
                <c:pt idx="282">
                  <c:v>8.6037140111167787</c:v>
                </c:pt>
                <c:pt idx="283">
                  <c:v>8.6037140111167787</c:v>
                </c:pt>
                <c:pt idx="284">
                  <c:v>8.6037140111167787</c:v>
                </c:pt>
                <c:pt idx="285">
                  <c:v>8.6037140111167787</c:v>
                </c:pt>
                <c:pt idx="286">
                  <c:v>8.6037140111167787</c:v>
                </c:pt>
                <c:pt idx="287">
                  <c:v>8.6037140111167787</c:v>
                </c:pt>
                <c:pt idx="288">
                  <c:v>8.6037140111167787</c:v>
                </c:pt>
                <c:pt idx="289">
                  <c:v>8.8033863056879031</c:v>
                </c:pt>
                <c:pt idx="290">
                  <c:v>9.0641079124296979</c:v>
                </c:pt>
                <c:pt idx="291">
                  <c:v>9.3574220176782248</c:v>
                </c:pt>
                <c:pt idx="292">
                  <c:v>9.3574220176782248</c:v>
                </c:pt>
                <c:pt idx="293">
                  <c:v>9.3574220176782248</c:v>
                </c:pt>
                <c:pt idx="294">
                  <c:v>9.3574220176782248</c:v>
                </c:pt>
                <c:pt idx="295">
                  <c:v>9.3574220176782248</c:v>
                </c:pt>
                <c:pt idx="296">
                  <c:v>9.3574220176782248</c:v>
                </c:pt>
                <c:pt idx="297">
                  <c:v>9.3574220176782248</c:v>
                </c:pt>
                <c:pt idx="298">
                  <c:v>9.4771176009318179</c:v>
                </c:pt>
                <c:pt idx="299">
                  <c:v>9.4771176009318179</c:v>
                </c:pt>
                <c:pt idx="300">
                  <c:v>9.4771176009318179</c:v>
                </c:pt>
                <c:pt idx="301">
                  <c:v>9.4771176009318179</c:v>
                </c:pt>
                <c:pt idx="302">
                  <c:v>9.4771176009318179</c:v>
                </c:pt>
                <c:pt idx="303">
                  <c:v>9.4771176009318179</c:v>
                </c:pt>
                <c:pt idx="304">
                  <c:v>9.4771176009318179</c:v>
                </c:pt>
                <c:pt idx="305">
                  <c:v>9.4771176009318179</c:v>
                </c:pt>
                <c:pt idx="306">
                  <c:v>9.4771176009318179</c:v>
                </c:pt>
                <c:pt idx="307">
                  <c:v>9.4771176009318179</c:v>
                </c:pt>
                <c:pt idx="308">
                  <c:v>9.4771176009318179</c:v>
                </c:pt>
                <c:pt idx="309">
                  <c:v>9.4771176009318179</c:v>
                </c:pt>
                <c:pt idx="310">
                  <c:v>9.4771176009318179</c:v>
                </c:pt>
                <c:pt idx="311">
                  <c:v>9.812136311963048</c:v>
                </c:pt>
                <c:pt idx="312">
                  <c:v>10.192854112526733</c:v>
                </c:pt>
                <c:pt idx="313">
                  <c:v>10.398215342351099</c:v>
                </c:pt>
                <c:pt idx="314">
                  <c:v>10.733550774752551</c:v>
                </c:pt>
                <c:pt idx="315">
                  <c:v>10.876276968290465</c:v>
                </c:pt>
                <c:pt idx="316">
                  <c:v>10.876276968290465</c:v>
                </c:pt>
                <c:pt idx="317">
                  <c:v>10.876276968290465</c:v>
                </c:pt>
                <c:pt idx="318">
                  <c:v>10.876276968290465</c:v>
                </c:pt>
                <c:pt idx="319">
                  <c:v>10.876276968290465</c:v>
                </c:pt>
                <c:pt idx="320">
                  <c:v>10.876276968290465</c:v>
                </c:pt>
                <c:pt idx="321">
                  <c:v>10.876276968290465</c:v>
                </c:pt>
                <c:pt idx="322">
                  <c:v>11.030589730872855</c:v>
                </c:pt>
                <c:pt idx="323">
                  <c:v>10.937253179591474</c:v>
                </c:pt>
                <c:pt idx="324">
                  <c:v>10.921299305223274</c:v>
                </c:pt>
                <c:pt idx="325">
                  <c:v>11.203018818525008</c:v>
                </c:pt>
                <c:pt idx="326">
                  <c:v>11.469175465494221</c:v>
                </c:pt>
                <c:pt idx="327">
                  <c:v>11.900465028116528</c:v>
                </c:pt>
                <c:pt idx="328">
                  <c:v>12.199274905876965</c:v>
                </c:pt>
                <c:pt idx="329">
                  <c:v>12.476214335976985</c:v>
                </c:pt>
                <c:pt idx="330">
                  <c:v>12.691820245443161</c:v>
                </c:pt>
                <c:pt idx="331">
                  <c:v>12.691820245443161</c:v>
                </c:pt>
                <c:pt idx="332">
                  <c:v>12.691820245443161</c:v>
                </c:pt>
                <c:pt idx="333">
                  <c:v>12.691820245443161</c:v>
                </c:pt>
                <c:pt idx="334">
                  <c:v>12.691820245443161</c:v>
                </c:pt>
                <c:pt idx="335">
                  <c:v>12.691820245443161</c:v>
                </c:pt>
                <c:pt idx="336">
                  <c:v>12.836272843323401</c:v>
                </c:pt>
                <c:pt idx="337">
                  <c:v>12.946233126389179</c:v>
                </c:pt>
                <c:pt idx="338">
                  <c:v>13.008101603157696</c:v>
                </c:pt>
                <c:pt idx="339">
                  <c:v>13.138359558858772</c:v>
                </c:pt>
                <c:pt idx="340">
                  <c:v>13.138359558858772</c:v>
                </c:pt>
                <c:pt idx="341">
                  <c:v>13.138359558858772</c:v>
                </c:pt>
                <c:pt idx="342">
                  <c:v>13.138359558858772</c:v>
                </c:pt>
                <c:pt idx="343">
                  <c:v>13.138359558858772</c:v>
                </c:pt>
                <c:pt idx="344">
                  <c:v>13.138359558858772</c:v>
                </c:pt>
                <c:pt idx="345">
                  <c:v>13.138359558858772</c:v>
                </c:pt>
                <c:pt idx="346">
                  <c:v>13.138359558858772</c:v>
                </c:pt>
                <c:pt idx="347">
                  <c:v>13.199710066086457</c:v>
                </c:pt>
                <c:pt idx="348">
                  <c:v>13.108704003858234</c:v>
                </c:pt>
                <c:pt idx="349">
                  <c:v>13.249351713366845</c:v>
                </c:pt>
                <c:pt idx="350">
                  <c:v>13.564793644215365</c:v>
                </c:pt>
                <c:pt idx="351">
                  <c:v>13.692748656764765</c:v>
                </c:pt>
                <c:pt idx="352">
                  <c:v>13.692748656764765</c:v>
                </c:pt>
                <c:pt idx="353">
                  <c:v>13.692748656764765</c:v>
                </c:pt>
                <c:pt idx="354">
                  <c:v>13.692748656764765</c:v>
                </c:pt>
                <c:pt idx="355">
                  <c:v>13.692748656764765</c:v>
                </c:pt>
                <c:pt idx="356">
                  <c:v>13.692748656764765</c:v>
                </c:pt>
                <c:pt idx="357">
                  <c:v>14.42817912428178</c:v>
                </c:pt>
                <c:pt idx="358">
                  <c:v>14.928984715725175</c:v>
                </c:pt>
                <c:pt idx="359">
                  <c:v>15.408353307903459</c:v>
                </c:pt>
                <c:pt idx="360">
                  <c:v>16.237375164613258</c:v>
                </c:pt>
                <c:pt idx="361">
                  <c:v>17.202820250567129</c:v>
                </c:pt>
                <c:pt idx="362">
                  <c:v>17.834570270849913</c:v>
                </c:pt>
                <c:pt idx="363">
                  <c:v>17.94199851468187</c:v>
                </c:pt>
                <c:pt idx="364">
                  <c:v>17.689548423213132</c:v>
                </c:pt>
                <c:pt idx="365">
                  <c:v>17.689548423213132</c:v>
                </c:pt>
                <c:pt idx="366">
                  <c:v>17.689548423213132</c:v>
                </c:pt>
                <c:pt idx="367">
                  <c:v>17.689548423213132</c:v>
                </c:pt>
                <c:pt idx="368">
                  <c:v>17.689548423213132</c:v>
                </c:pt>
                <c:pt idx="369">
                  <c:v>17.689548423213132</c:v>
                </c:pt>
                <c:pt idx="370">
                  <c:v>17.689548423213132</c:v>
                </c:pt>
                <c:pt idx="371">
                  <c:v>17.689548423213132</c:v>
                </c:pt>
                <c:pt idx="372">
                  <c:v>17.689548423213132</c:v>
                </c:pt>
                <c:pt idx="373">
                  <c:v>17.877693409585852</c:v>
                </c:pt>
                <c:pt idx="374">
                  <c:v>18.365590093872324</c:v>
                </c:pt>
                <c:pt idx="375">
                  <c:v>18.989863431981188</c:v>
                </c:pt>
                <c:pt idx="376">
                  <c:v>18.989863431981188</c:v>
                </c:pt>
                <c:pt idx="377">
                  <c:v>18.989863431981188</c:v>
                </c:pt>
                <c:pt idx="378">
                  <c:v>18.989863431981188</c:v>
                </c:pt>
                <c:pt idx="379">
                  <c:v>18.989863431981188</c:v>
                </c:pt>
                <c:pt idx="380">
                  <c:v>18.989863431981188</c:v>
                </c:pt>
                <c:pt idx="381">
                  <c:v>18.989863431981188</c:v>
                </c:pt>
                <c:pt idx="382">
                  <c:v>18.989863431981188</c:v>
                </c:pt>
                <c:pt idx="383">
                  <c:v>18.989863431981188</c:v>
                </c:pt>
                <c:pt idx="384">
                  <c:v>18.989863431981188</c:v>
                </c:pt>
                <c:pt idx="385">
                  <c:v>18.989863431981188</c:v>
                </c:pt>
                <c:pt idx="386">
                  <c:v>18.989863431981188</c:v>
                </c:pt>
                <c:pt idx="387">
                  <c:v>18.989863431981188</c:v>
                </c:pt>
                <c:pt idx="388">
                  <c:v>18.989863431981188</c:v>
                </c:pt>
                <c:pt idx="389">
                  <c:v>18.989863431981188</c:v>
                </c:pt>
                <c:pt idx="390">
                  <c:v>18.989863431981188</c:v>
                </c:pt>
                <c:pt idx="391">
                  <c:v>18.989863431981188</c:v>
                </c:pt>
                <c:pt idx="392">
                  <c:v>18.989863431981188</c:v>
                </c:pt>
                <c:pt idx="393">
                  <c:v>18.989863431981188</c:v>
                </c:pt>
                <c:pt idx="394">
                  <c:v>19.749390779889904</c:v>
                </c:pt>
                <c:pt idx="395">
                  <c:v>20.600750501972335</c:v>
                </c:pt>
                <c:pt idx="396">
                  <c:v>21.196639875626495</c:v>
                </c:pt>
                <c:pt idx="397">
                  <c:v>21.291222636488865</c:v>
                </c:pt>
                <c:pt idx="398">
                  <c:v>21.364837425725117</c:v>
                </c:pt>
                <c:pt idx="399">
                  <c:v>21.241704799588931</c:v>
                </c:pt>
                <c:pt idx="400">
                  <c:v>21.241704799588931</c:v>
                </c:pt>
                <c:pt idx="401">
                  <c:v>21.241704799588931</c:v>
                </c:pt>
                <c:pt idx="402">
                  <c:v>21.241704799588931</c:v>
                </c:pt>
                <c:pt idx="403">
                  <c:v>21.241704799588931</c:v>
                </c:pt>
                <c:pt idx="404">
                  <c:v>21.241704799588931</c:v>
                </c:pt>
                <c:pt idx="405">
                  <c:v>21.241704799588931</c:v>
                </c:pt>
                <c:pt idx="406">
                  <c:v>21.241704799588931</c:v>
                </c:pt>
                <c:pt idx="407">
                  <c:v>21.400838003120562</c:v>
                </c:pt>
                <c:pt idx="408">
                  <c:v>21.018040644929076</c:v>
                </c:pt>
                <c:pt idx="409">
                  <c:v>20.756771403469347</c:v>
                </c:pt>
                <c:pt idx="410">
                  <c:v>20.756771403469347</c:v>
                </c:pt>
                <c:pt idx="411">
                  <c:v>20.756771403469347</c:v>
                </c:pt>
                <c:pt idx="412">
                  <c:v>20.756771403469347</c:v>
                </c:pt>
                <c:pt idx="413">
                  <c:v>20.756771403469347</c:v>
                </c:pt>
                <c:pt idx="414">
                  <c:v>20.756771403469347</c:v>
                </c:pt>
                <c:pt idx="415">
                  <c:v>20.756771403469347</c:v>
                </c:pt>
                <c:pt idx="416">
                  <c:v>20.756771403469347</c:v>
                </c:pt>
                <c:pt idx="417">
                  <c:v>20.756771403469347</c:v>
                </c:pt>
                <c:pt idx="418">
                  <c:v>20.756771403469347</c:v>
                </c:pt>
                <c:pt idx="419">
                  <c:v>20.756771403469347</c:v>
                </c:pt>
                <c:pt idx="420">
                  <c:v>20.756771403469347</c:v>
                </c:pt>
              </c:numCache>
            </c:numRef>
          </c:val>
          <c:smooth val="0"/>
        </c:ser>
        <c:ser>
          <c:idx val="2"/>
          <c:order val="1"/>
          <c:tx>
            <c:v>Equity REITs (TR)</c:v>
          </c:tx>
          <c:spPr>
            <a:ln w="38100">
              <a:solidFill>
                <a:srgbClr val="99CC00"/>
              </a:solidFill>
              <a:prstDash val="solid"/>
            </a:ln>
          </c:spPr>
          <c:marker>
            <c:symbol val="none"/>
          </c:marker>
          <c:cat>
            <c:numRef>
              <c:f>'Slide BM'!$A$3:$A$423</c:f>
              <c:numCache>
                <c:formatCode>[$-409]mmm\-yy;@</c:formatCode>
                <c:ptCount val="421"/>
                <c:pt idx="0">
                  <c:v>28474.5625</c:v>
                </c:pt>
                <c:pt idx="1">
                  <c:v>28505</c:v>
                </c:pt>
                <c:pt idx="2">
                  <c:v>28535.4375</c:v>
                </c:pt>
                <c:pt idx="3">
                  <c:v>28565.875</c:v>
                </c:pt>
                <c:pt idx="4">
                  <c:v>28596.3125</c:v>
                </c:pt>
                <c:pt idx="5">
                  <c:v>28626.75</c:v>
                </c:pt>
                <c:pt idx="6">
                  <c:v>28657.1875</c:v>
                </c:pt>
                <c:pt idx="7">
                  <c:v>28687.625</c:v>
                </c:pt>
                <c:pt idx="8">
                  <c:v>28718.0625</c:v>
                </c:pt>
                <c:pt idx="9">
                  <c:v>28748.5</c:v>
                </c:pt>
                <c:pt idx="10">
                  <c:v>28778.9375</c:v>
                </c:pt>
                <c:pt idx="11">
                  <c:v>28809.375</c:v>
                </c:pt>
                <c:pt idx="12">
                  <c:v>28839.8125</c:v>
                </c:pt>
                <c:pt idx="13">
                  <c:v>28870.25</c:v>
                </c:pt>
                <c:pt idx="14">
                  <c:v>28900.6875</c:v>
                </c:pt>
                <c:pt idx="15">
                  <c:v>28931.125</c:v>
                </c:pt>
                <c:pt idx="16">
                  <c:v>28961.5625</c:v>
                </c:pt>
                <c:pt idx="17">
                  <c:v>28992</c:v>
                </c:pt>
                <c:pt idx="18">
                  <c:v>29022.4375</c:v>
                </c:pt>
                <c:pt idx="19">
                  <c:v>29052.875</c:v>
                </c:pt>
                <c:pt idx="20">
                  <c:v>29083.3125</c:v>
                </c:pt>
                <c:pt idx="21">
                  <c:v>29113.75</c:v>
                </c:pt>
                <c:pt idx="22">
                  <c:v>29144.1875</c:v>
                </c:pt>
                <c:pt idx="23">
                  <c:v>29174.625</c:v>
                </c:pt>
                <c:pt idx="24">
                  <c:v>29205.0625</c:v>
                </c:pt>
                <c:pt idx="25">
                  <c:v>29235.5</c:v>
                </c:pt>
                <c:pt idx="26">
                  <c:v>29265.9375</c:v>
                </c:pt>
                <c:pt idx="27">
                  <c:v>29296.375</c:v>
                </c:pt>
                <c:pt idx="28">
                  <c:v>29326.8125</c:v>
                </c:pt>
                <c:pt idx="29">
                  <c:v>29357.25</c:v>
                </c:pt>
                <c:pt idx="30">
                  <c:v>29387.6875</c:v>
                </c:pt>
                <c:pt idx="31">
                  <c:v>29418.125</c:v>
                </c:pt>
                <c:pt idx="32">
                  <c:v>29448.5625</c:v>
                </c:pt>
                <c:pt idx="33">
                  <c:v>29479</c:v>
                </c:pt>
                <c:pt idx="34">
                  <c:v>29509.4375</c:v>
                </c:pt>
                <c:pt idx="35">
                  <c:v>29539.875</c:v>
                </c:pt>
                <c:pt idx="36">
                  <c:v>29570.3125</c:v>
                </c:pt>
                <c:pt idx="37">
                  <c:v>29600.75</c:v>
                </c:pt>
                <c:pt idx="38">
                  <c:v>29631.1875</c:v>
                </c:pt>
                <c:pt idx="39">
                  <c:v>29661.625</c:v>
                </c:pt>
                <c:pt idx="40">
                  <c:v>29692.0625</c:v>
                </c:pt>
                <c:pt idx="41">
                  <c:v>29722.5</c:v>
                </c:pt>
                <c:pt idx="42">
                  <c:v>29752.9375</c:v>
                </c:pt>
                <c:pt idx="43">
                  <c:v>29783.375</c:v>
                </c:pt>
                <c:pt idx="44">
                  <c:v>29813.8125</c:v>
                </c:pt>
                <c:pt idx="45">
                  <c:v>29844.25</c:v>
                </c:pt>
                <c:pt idx="46">
                  <c:v>29874.6875</c:v>
                </c:pt>
                <c:pt idx="47">
                  <c:v>29905.125</c:v>
                </c:pt>
                <c:pt idx="48">
                  <c:v>29935.5625</c:v>
                </c:pt>
                <c:pt idx="49">
                  <c:v>29966</c:v>
                </c:pt>
                <c:pt idx="50">
                  <c:v>29996.4375</c:v>
                </c:pt>
                <c:pt idx="51">
                  <c:v>30026.875</c:v>
                </c:pt>
                <c:pt idx="52">
                  <c:v>30057.3125</c:v>
                </c:pt>
                <c:pt idx="53">
                  <c:v>30087.75</c:v>
                </c:pt>
                <c:pt idx="54">
                  <c:v>30118.1875</c:v>
                </c:pt>
                <c:pt idx="55">
                  <c:v>30148.625</c:v>
                </c:pt>
                <c:pt idx="56">
                  <c:v>30179.0625</c:v>
                </c:pt>
                <c:pt idx="57">
                  <c:v>30209.5</c:v>
                </c:pt>
                <c:pt idx="58">
                  <c:v>30239.9375</c:v>
                </c:pt>
                <c:pt idx="59">
                  <c:v>30270.375</c:v>
                </c:pt>
                <c:pt idx="60">
                  <c:v>30300.8125</c:v>
                </c:pt>
                <c:pt idx="61">
                  <c:v>30331.25</c:v>
                </c:pt>
                <c:pt idx="62">
                  <c:v>30361.6875</c:v>
                </c:pt>
                <c:pt idx="63">
                  <c:v>30392.125</c:v>
                </c:pt>
                <c:pt idx="64">
                  <c:v>30422.5625</c:v>
                </c:pt>
                <c:pt idx="65">
                  <c:v>30453</c:v>
                </c:pt>
                <c:pt idx="66">
                  <c:v>30483.4375</c:v>
                </c:pt>
                <c:pt idx="67">
                  <c:v>30513.875</c:v>
                </c:pt>
                <c:pt idx="68">
                  <c:v>30544.3125</c:v>
                </c:pt>
                <c:pt idx="69">
                  <c:v>30574.75</c:v>
                </c:pt>
                <c:pt idx="70">
                  <c:v>30605.1875</c:v>
                </c:pt>
                <c:pt idx="71">
                  <c:v>30635.625</c:v>
                </c:pt>
                <c:pt idx="72">
                  <c:v>30666.0625</c:v>
                </c:pt>
                <c:pt idx="73">
                  <c:v>30696.5</c:v>
                </c:pt>
                <c:pt idx="74">
                  <c:v>30726.9375</c:v>
                </c:pt>
                <c:pt idx="75">
                  <c:v>30757.375</c:v>
                </c:pt>
                <c:pt idx="76">
                  <c:v>30787.8125</c:v>
                </c:pt>
                <c:pt idx="77">
                  <c:v>30818.25</c:v>
                </c:pt>
                <c:pt idx="78">
                  <c:v>30848.6875</c:v>
                </c:pt>
                <c:pt idx="79">
                  <c:v>30879.125</c:v>
                </c:pt>
                <c:pt idx="80">
                  <c:v>30909.5625</c:v>
                </c:pt>
                <c:pt idx="81">
                  <c:v>30940</c:v>
                </c:pt>
                <c:pt idx="82">
                  <c:v>30970.4375</c:v>
                </c:pt>
                <c:pt idx="83">
                  <c:v>31000.875</c:v>
                </c:pt>
                <c:pt idx="84">
                  <c:v>31031.3125</c:v>
                </c:pt>
                <c:pt idx="85">
                  <c:v>31061.75</c:v>
                </c:pt>
                <c:pt idx="86">
                  <c:v>31092.1875</c:v>
                </c:pt>
                <c:pt idx="87">
                  <c:v>31122.625</c:v>
                </c:pt>
                <c:pt idx="88">
                  <c:v>31153.0625</c:v>
                </c:pt>
                <c:pt idx="89">
                  <c:v>31183.5</c:v>
                </c:pt>
                <c:pt idx="90">
                  <c:v>31213.9375</c:v>
                </c:pt>
                <c:pt idx="91">
                  <c:v>31244.375</c:v>
                </c:pt>
                <c:pt idx="92">
                  <c:v>31274.8125</c:v>
                </c:pt>
                <c:pt idx="93">
                  <c:v>31305.25</c:v>
                </c:pt>
                <c:pt idx="94">
                  <c:v>31335.6875</c:v>
                </c:pt>
                <c:pt idx="95">
                  <c:v>31366.125</c:v>
                </c:pt>
                <c:pt idx="96">
                  <c:v>31396.5625</c:v>
                </c:pt>
                <c:pt idx="97">
                  <c:v>31427</c:v>
                </c:pt>
                <c:pt idx="98">
                  <c:v>31457.4375</c:v>
                </c:pt>
                <c:pt idx="99">
                  <c:v>31487.875</c:v>
                </c:pt>
                <c:pt idx="100">
                  <c:v>31518.3125</c:v>
                </c:pt>
                <c:pt idx="101">
                  <c:v>31548.75</c:v>
                </c:pt>
                <c:pt idx="102">
                  <c:v>31579.1875</c:v>
                </c:pt>
                <c:pt idx="103">
                  <c:v>31609.625</c:v>
                </c:pt>
                <c:pt idx="104">
                  <c:v>31640.0625</c:v>
                </c:pt>
                <c:pt idx="105">
                  <c:v>31670.5</c:v>
                </c:pt>
                <c:pt idx="106">
                  <c:v>31700.9375</c:v>
                </c:pt>
                <c:pt idx="107">
                  <c:v>31731.375</c:v>
                </c:pt>
                <c:pt idx="108">
                  <c:v>31761.8125</c:v>
                </c:pt>
                <c:pt idx="109">
                  <c:v>31792.25</c:v>
                </c:pt>
                <c:pt idx="110">
                  <c:v>31822.6875</c:v>
                </c:pt>
                <c:pt idx="111">
                  <c:v>31853.125</c:v>
                </c:pt>
                <c:pt idx="112">
                  <c:v>31883.5625</c:v>
                </c:pt>
                <c:pt idx="113">
                  <c:v>31914</c:v>
                </c:pt>
                <c:pt idx="114">
                  <c:v>31944.4375</c:v>
                </c:pt>
                <c:pt idx="115">
                  <c:v>31974.875</c:v>
                </c:pt>
                <c:pt idx="116">
                  <c:v>32005.3125</c:v>
                </c:pt>
                <c:pt idx="117">
                  <c:v>32035.75</c:v>
                </c:pt>
                <c:pt idx="118">
                  <c:v>32066.1875</c:v>
                </c:pt>
                <c:pt idx="119">
                  <c:v>32096.625</c:v>
                </c:pt>
                <c:pt idx="120">
                  <c:v>32127.0625</c:v>
                </c:pt>
                <c:pt idx="121">
                  <c:v>32157.5</c:v>
                </c:pt>
                <c:pt idx="122">
                  <c:v>32187.9375</c:v>
                </c:pt>
                <c:pt idx="123">
                  <c:v>32218.375</c:v>
                </c:pt>
                <c:pt idx="124">
                  <c:v>32248.8125</c:v>
                </c:pt>
                <c:pt idx="125">
                  <c:v>32279.25</c:v>
                </c:pt>
                <c:pt idx="126">
                  <c:v>32309.6875</c:v>
                </c:pt>
                <c:pt idx="127">
                  <c:v>32340.125</c:v>
                </c:pt>
                <c:pt idx="128">
                  <c:v>32370.5625</c:v>
                </c:pt>
                <c:pt idx="129">
                  <c:v>32401</c:v>
                </c:pt>
                <c:pt idx="130">
                  <c:v>32431.4375</c:v>
                </c:pt>
                <c:pt idx="131">
                  <c:v>32461.875</c:v>
                </c:pt>
                <c:pt idx="132">
                  <c:v>32492.3125</c:v>
                </c:pt>
                <c:pt idx="133">
                  <c:v>32522.75</c:v>
                </c:pt>
                <c:pt idx="134">
                  <c:v>32553.1875</c:v>
                </c:pt>
                <c:pt idx="135">
                  <c:v>32583.625</c:v>
                </c:pt>
                <c:pt idx="136">
                  <c:v>32614.0625</c:v>
                </c:pt>
                <c:pt idx="137">
                  <c:v>32644.5</c:v>
                </c:pt>
                <c:pt idx="138">
                  <c:v>32674.9375</c:v>
                </c:pt>
                <c:pt idx="139">
                  <c:v>32705.375</c:v>
                </c:pt>
                <c:pt idx="140">
                  <c:v>32735.8125</c:v>
                </c:pt>
                <c:pt idx="141">
                  <c:v>32766.25</c:v>
                </c:pt>
                <c:pt idx="142">
                  <c:v>32796.6875</c:v>
                </c:pt>
                <c:pt idx="143">
                  <c:v>32827.125</c:v>
                </c:pt>
                <c:pt idx="144">
                  <c:v>32857.5625</c:v>
                </c:pt>
                <c:pt idx="145">
                  <c:v>32888</c:v>
                </c:pt>
                <c:pt idx="146">
                  <c:v>32918.4375</c:v>
                </c:pt>
                <c:pt idx="147">
                  <c:v>32948.875</c:v>
                </c:pt>
                <c:pt idx="148">
                  <c:v>32979.3125</c:v>
                </c:pt>
                <c:pt idx="149">
                  <c:v>33009.75</c:v>
                </c:pt>
                <c:pt idx="150">
                  <c:v>33040.1875</c:v>
                </c:pt>
                <c:pt idx="151">
                  <c:v>33070.625</c:v>
                </c:pt>
                <c:pt idx="152">
                  <c:v>33101.0625</c:v>
                </c:pt>
                <c:pt idx="153">
                  <c:v>33131.5</c:v>
                </c:pt>
                <c:pt idx="154">
                  <c:v>33161.9375</c:v>
                </c:pt>
                <c:pt idx="155">
                  <c:v>33192.375</c:v>
                </c:pt>
                <c:pt idx="156">
                  <c:v>33222.8125</c:v>
                </c:pt>
                <c:pt idx="157">
                  <c:v>33253.25</c:v>
                </c:pt>
                <c:pt idx="158">
                  <c:v>33283.6875</c:v>
                </c:pt>
                <c:pt idx="159">
                  <c:v>33314.125</c:v>
                </c:pt>
                <c:pt idx="160">
                  <c:v>33344.5625</c:v>
                </c:pt>
                <c:pt idx="161">
                  <c:v>33375</c:v>
                </c:pt>
                <c:pt idx="162">
                  <c:v>33405.4375</c:v>
                </c:pt>
                <c:pt idx="163">
                  <c:v>33435.875</c:v>
                </c:pt>
                <c:pt idx="164">
                  <c:v>33466.3125</c:v>
                </c:pt>
                <c:pt idx="165">
                  <c:v>33496.75</c:v>
                </c:pt>
                <c:pt idx="166">
                  <c:v>33527.1875</c:v>
                </c:pt>
                <c:pt idx="167">
                  <c:v>33557.625</c:v>
                </c:pt>
                <c:pt idx="168">
                  <c:v>33588.0625</c:v>
                </c:pt>
                <c:pt idx="169">
                  <c:v>33618.5</c:v>
                </c:pt>
                <c:pt idx="170">
                  <c:v>33648.9375</c:v>
                </c:pt>
                <c:pt idx="171">
                  <c:v>33679.375</c:v>
                </c:pt>
                <c:pt idx="172">
                  <c:v>33709.8125</c:v>
                </c:pt>
                <c:pt idx="173">
                  <c:v>33740.25</c:v>
                </c:pt>
                <c:pt idx="174">
                  <c:v>33770.6875</c:v>
                </c:pt>
                <c:pt idx="175">
                  <c:v>33801.125</c:v>
                </c:pt>
                <c:pt idx="176">
                  <c:v>33831.5625</c:v>
                </c:pt>
                <c:pt idx="177">
                  <c:v>33862</c:v>
                </c:pt>
                <c:pt idx="178">
                  <c:v>33892.4375</c:v>
                </c:pt>
                <c:pt idx="179">
                  <c:v>33922.875</c:v>
                </c:pt>
                <c:pt idx="180">
                  <c:v>33953.3125</c:v>
                </c:pt>
                <c:pt idx="181">
                  <c:v>33983.75</c:v>
                </c:pt>
                <c:pt idx="182">
                  <c:v>34014.1875</c:v>
                </c:pt>
                <c:pt idx="183">
                  <c:v>34044.625</c:v>
                </c:pt>
                <c:pt idx="184">
                  <c:v>34075.0625</c:v>
                </c:pt>
                <c:pt idx="185">
                  <c:v>34105.5</c:v>
                </c:pt>
                <c:pt idx="186">
                  <c:v>34135.9375</c:v>
                </c:pt>
                <c:pt idx="187">
                  <c:v>34166.375</c:v>
                </c:pt>
                <c:pt idx="188">
                  <c:v>34196.8125</c:v>
                </c:pt>
                <c:pt idx="189">
                  <c:v>34227.25</c:v>
                </c:pt>
                <c:pt idx="190">
                  <c:v>34257.6875</c:v>
                </c:pt>
                <c:pt idx="191">
                  <c:v>34288.125</c:v>
                </c:pt>
                <c:pt idx="192">
                  <c:v>34318.5625</c:v>
                </c:pt>
                <c:pt idx="193">
                  <c:v>34349</c:v>
                </c:pt>
                <c:pt idx="194">
                  <c:v>34379.4375</c:v>
                </c:pt>
                <c:pt idx="195">
                  <c:v>34409.875</c:v>
                </c:pt>
                <c:pt idx="196">
                  <c:v>34440.3125</c:v>
                </c:pt>
                <c:pt idx="197">
                  <c:v>34470.75</c:v>
                </c:pt>
                <c:pt idx="198">
                  <c:v>34501.1875</c:v>
                </c:pt>
                <c:pt idx="199">
                  <c:v>34531.625</c:v>
                </c:pt>
                <c:pt idx="200">
                  <c:v>34562.0625</c:v>
                </c:pt>
                <c:pt idx="201">
                  <c:v>34592.5</c:v>
                </c:pt>
                <c:pt idx="202">
                  <c:v>34622.9375</c:v>
                </c:pt>
                <c:pt idx="203">
                  <c:v>34653.375</c:v>
                </c:pt>
                <c:pt idx="204">
                  <c:v>34683.8125</c:v>
                </c:pt>
                <c:pt idx="205">
                  <c:v>34714.25</c:v>
                </c:pt>
                <c:pt idx="206">
                  <c:v>34744.6875</c:v>
                </c:pt>
                <c:pt idx="207">
                  <c:v>34775.125</c:v>
                </c:pt>
                <c:pt idx="208">
                  <c:v>34805.5625</c:v>
                </c:pt>
                <c:pt idx="209">
                  <c:v>34836</c:v>
                </c:pt>
                <c:pt idx="210">
                  <c:v>34866.4375</c:v>
                </c:pt>
                <c:pt idx="211">
                  <c:v>34896.875</c:v>
                </c:pt>
                <c:pt idx="212">
                  <c:v>34927.3125</c:v>
                </c:pt>
                <c:pt idx="213">
                  <c:v>34957.75</c:v>
                </c:pt>
                <c:pt idx="214">
                  <c:v>34988.1875</c:v>
                </c:pt>
                <c:pt idx="215">
                  <c:v>35018.625</c:v>
                </c:pt>
                <c:pt idx="216">
                  <c:v>35049.0625</c:v>
                </c:pt>
                <c:pt idx="217">
                  <c:v>35079.5</c:v>
                </c:pt>
                <c:pt idx="218">
                  <c:v>35109.9375</c:v>
                </c:pt>
                <c:pt idx="219">
                  <c:v>35140.375</c:v>
                </c:pt>
                <c:pt idx="220">
                  <c:v>35170.8125</c:v>
                </c:pt>
                <c:pt idx="221">
                  <c:v>35201.25</c:v>
                </c:pt>
                <c:pt idx="222">
                  <c:v>35231.6875</c:v>
                </c:pt>
                <c:pt idx="223">
                  <c:v>35262.125</c:v>
                </c:pt>
                <c:pt idx="224">
                  <c:v>35292.5625</c:v>
                </c:pt>
                <c:pt idx="225">
                  <c:v>35323</c:v>
                </c:pt>
                <c:pt idx="226">
                  <c:v>35353.4375</c:v>
                </c:pt>
                <c:pt idx="227">
                  <c:v>35383.875</c:v>
                </c:pt>
                <c:pt idx="228">
                  <c:v>35414.3125</c:v>
                </c:pt>
                <c:pt idx="229">
                  <c:v>35444.75</c:v>
                </c:pt>
                <c:pt idx="230">
                  <c:v>35475.1875</c:v>
                </c:pt>
                <c:pt idx="231">
                  <c:v>35505.625</c:v>
                </c:pt>
                <c:pt idx="232">
                  <c:v>35536.0625</c:v>
                </c:pt>
                <c:pt idx="233">
                  <c:v>35566.5</c:v>
                </c:pt>
                <c:pt idx="234">
                  <c:v>35596.9375</c:v>
                </c:pt>
                <c:pt idx="235">
                  <c:v>35627.375</c:v>
                </c:pt>
                <c:pt idx="236">
                  <c:v>35657.8125</c:v>
                </c:pt>
                <c:pt idx="237">
                  <c:v>35688.25</c:v>
                </c:pt>
                <c:pt idx="238">
                  <c:v>35718.6875</c:v>
                </c:pt>
                <c:pt idx="239">
                  <c:v>35749.125</c:v>
                </c:pt>
                <c:pt idx="240">
                  <c:v>35779.5625</c:v>
                </c:pt>
                <c:pt idx="241">
                  <c:v>35810</c:v>
                </c:pt>
                <c:pt idx="242">
                  <c:v>35840.4375</c:v>
                </c:pt>
                <c:pt idx="243">
                  <c:v>35870.875</c:v>
                </c:pt>
                <c:pt idx="244">
                  <c:v>35901.3125</c:v>
                </c:pt>
                <c:pt idx="245">
                  <c:v>35931.75</c:v>
                </c:pt>
                <c:pt idx="246">
                  <c:v>35962.1875</c:v>
                </c:pt>
                <c:pt idx="247">
                  <c:v>35992.625</c:v>
                </c:pt>
                <c:pt idx="248">
                  <c:v>36023.0625</c:v>
                </c:pt>
                <c:pt idx="249">
                  <c:v>36053.5</c:v>
                </c:pt>
                <c:pt idx="250">
                  <c:v>36083.9375</c:v>
                </c:pt>
                <c:pt idx="251">
                  <c:v>36114.375</c:v>
                </c:pt>
                <c:pt idx="252">
                  <c:v>36144.8125</c:v>
                </c:pt>
                <c:pt idx="253">
                  <c:v>36175.25</c:v>
                </c:pt>
                <c:pt idx="254">
                  <c:v>36205.6875</c:v>
                </c:pt>
                <c:pt idx="255">
                  <c:v>36236.125</c:v>
                </c:pt>
                <c:pt idx="256">
                  <c:v>36266.5625</c:v>
                </c:pt>
                <c:pt idx="257">
                  <c:v>36297</c:v>
                </c:pt>
                <c:pt idx="258">
                  <c:v>36327.4375</c:v>
                </c:pt>
                <c:pt idx="259">
                  <c:v>36357.875</c:v>
                </c:pt>
                <c:pt idx="260">
                  <c:v>36388.3125</c:v>
                </c:pt>
                <c:pt idx="261">
                  <c:v>36418.75</c:v>
                </c:pt>
                <c:pt idx="262">
                  <c:v>36449.1875</c:v>
                </c:pt>
                <c:pt idx="263">
                  <c:v>36479.625</c:v>
                </c:pt>
                <c:pt idx="264">
                  <c:v>36510.0625</c:v>
                </c:pt>
                <c:pt idx="265">
                  <c:v>36540.5</c:v>
                </c:pt>
                <c:pt idx="266">
                  <c:v>36570.9375</c:v>
                </c:pt>
                <c:pt idx="267">
                  <c:v>36601.375</c:v>
                </c:pt>
                <c:pt idx="268">
                  <c:v>36631.8125</c:v>
                </c:pt>
                <c:pt idx="269">
                  <c:v>36662.25</c:v>
                </c:pt>
                <c:pt idx="270">
                  <c:v>36692.6875</c:v>
                </c:pt>
                <c:pt idx="271">
                  <c:v>36723.125</c:v>
                </c:pt>
                <c:pt idx="272">
                  <c:v>36753.5625</c:v>
                </c:pt>
                <c:pt idx="273">
                  <c:v>36784</c:v>
                </c:pt>
                <c:pt idx="274">
                  <c:v>36814.4375</c:v>
                </c:pt>
                <c:pt idx="275">
                  <c:v>36844.875</c:v>
                </c:pt>
                <c:pt idx="276">
                  <c:v>36875.3125</c:v>
                </c:pt>
                <c:pt idx="277">
                  <c:v>36905.75</c:v>
                </c:pt>
                <c:pt idx="278">
                  <c:v>36936.1875</c:v>
                </c:pt>
                <c:pt idx="279">
                  <c:v>36966.625</c:v>
                </c:pt>
                <c:pt idx="280">
                  <c:v>36997.0625</c:v>
                </c:pt>
                <c:pt idx="281">
                  <c:v>37027.5</c:v>
                </c:pt>
                <c:pt idx="282">
                  <c:v>37057.9375</c:v>
                </c:pt>
                <c:pt idx="283">
                  <c:v>37088.375</c:v>
                </c:pt>
                <c:pt idx="284">
                  <c:v>37118.8125</c:v>
                </c:pt>
                <c:pt idx="285">
                  <c:v>37149.25</c:v>
                </c:pt>
                <c:pt idx="286">
                  <c:v>37179.6875</c:v>
                </c:pt>
                <c:pt idx="287">
                  <c:v>37210.125</c:v>
                </c:pt>
                <c:pt idx="288">
                  <c:v>37240.5625</c:v>
                </c:pt>
                <c:pt idx="289">
                  <c:v>37271</c:v>
                </c:pt>
                <c:pt idx="290">
                  <c:v>37301.4375</c:v>
                </c:pt>
                <c:pt idx="291">
                  <c:v>37331.875</c:v>
                </c:pt>
                <c:pt idx="292">
                  <c:v>37362.3125</c:v>
                </c:pt>
                <c:pt idx="293">
                  <c:v>37392.75</c:v>
                </c:pt>
                <c:pt idx="294">
                  <c:v>37423.1875</c:v>
                </c:pt>
                <c:pt idx="295">
                  <c:v>37453.625</c:v>
                </c:pt>
                <c:pt idx="296">
                  <c:v>37484.0625</c:v>
                </c:pt>
                <c:pt idx="297">
                  <c:v>37514.5</c:v>
                </c:pt>
                <c:pt idx="298">
                  <c:v>37544.9375</c:v>
                </c:pt>
                <c:pt idx="299">
                  <c:v>37575.375</c:v>
                </c:pt>
                <c:pt idx="300">
                  <c:v>37605.8125</c:v>
                </c:pt>
                <c:pt idx="301">
                  <c:v>37636.25</c:v>
                </c:pt>
                <c:pt idx="302">
                  <c:v>37666.6875</c:v>
                </c:pt>
                <c:pt idx="303">
                  <c:v>37697.125</c:v>
                </c:pt>
                <c:pt idx="304">
                  <c:v>37727.5625</c:v>
                </c:pt>
                <c:pt idx="305">
                  <c:v>37758</c:v>
                </c:pt>
                <c:pt idx="306">
                  <c:v>37788.4375</c:v>
                </c:pt>
                <c:pt idx="307">
                  <c:v>37818.875</c:v>
                </c:pt>
                <c:pt idx="308">
                  <c:v>37849.3125</c:v>
                </c:pt>
                <c:pt idx="309">
                  <c:v>37879.75</c:v>
                </c:pt>
                <c:pt idx="310">
                  <c:v>37910.1875</c:v>
                </c:pt>
                <c:pt idx="311">
                  <c:v>37940.625</c:v>
                </c:pt>
                <c:pt idx="312">
                  <c:v>37971.0625</c:v>
                </c:pt>
                <c:pt idx="313">
                  <c:v>38001.5</c:v>
                </c:pt>
                <c:pt idx="314">
                  <c:v>38031.9375</c:v>
                </c:pt>
                <c:pt idx="315">
                  <c:v>38062.375</c:v>
                </c:pt>
                <c:pt idx="316">
                  <c:v>38092.8125</c:v>
                </c:pt>
                <c:pt idx="317">
                  <c:v>38123.25</c:v>
                </c:pt>
                <c:pt idx="318">
                  <c:v>38153.6875</c:v>
                </c:pt>
                <c:pt idx="319">
                  <c:v>38184.125</c:v>
                </c:pt>
                <c:pt idx="320">
                  <c:v>38214.5625</c:v>
                </c:pt>
                <c:pt idx="321">
                  <c:v>38245</c:v>
                </c:pt>
                <c:pt idx="322">
                  <c:v>38275.4375</c:v>
                </c:pt>
                <c:pt idx="323">
                  <c:v>38305.875</c:v>
                </c:pt>
                <c:pt idx="324">
                  <c:v>38336.3125</c:v>
                </c:pt>
                <c:pt idx="325">
                  <c:v>38366.75</c:v>
                </c:pt>
                <c:pt idx="326">
                  <c:v>38397.1875</c:v>
                </c:pt>
                <c:pt idx="327">
                  <c:v>38427.625</c:v>
                </c:pt>
                <c:pt idx="328">
                  <c:v>38458.0625</c:v>
                </c:pt>
                <c:pt idx="329">
                  <c:v>38488.5</c:v>
                </c:pt>
                <c:pt idx="330">
                  <c:v>38518.9375</c:v>
                </c:pt>
                <c:pt idx="331">
                  <c:v>38549.375</c:v>
                </c:pt>
                <c:pt idx="332">
                  <c:v>38579.8125</c:v>
                </c:pt>
                <c:pt idx="333">
                  <c:v>38610.25</c:v>
                </c:pt>
                <c:pt idx="334">
                  <c:v>38640.6875</c:v>
                </c:pt>
                <c:pt idx="335">
                  <c:v>38671.125</c:v>
                </c:pt>
                <c:pt idx="336">
                  <c:v>38701.5625</c:v>
                </c:pt>
                <c:pt idx="337">
                  <c:v>38732</c:v>
                </c:pt>
                <c:pt idx="338">
                  <c:v>38762.4375</c:v>
                </c:pt>
                <c:pt idx="339">
                  <c:v>38792.875</c:v>
                </c:pt>
                <c:pt idx="340">
                  <c:v>38823.3125</c:v>
                </c:pt>
                <c:pt idx="341">
                  <c:v>38853.75</c:v>
                </c:pt>
                <c:pt idx="342">
                  <c:v>38884.1875</c:v>
                </c:pt>
                <c:pt idx="343">
                  <c:v>38914.625</c:v>
                </c:pt>
                <c:pt idx="344">
                  <c:v>38945.0625</c:v>
                </c:pt>
                <c:pt idx="345">
                  <c:v>38975.5</c:v>
                </c:pt>
                <c:pt idx="346">
                  <c:v>39005.9375</c:v>
                </c:pt>
                <c:pt idx="347">
                  <c:v>39036.375</c:v>
                </c:pt>
                <c:pt idx="348">
                  <c:v>39066.8125</c:v>
                </c:pt>
                <c:pt idx="349">
                  <c:v>39097.25</c:v>
                </c:pt>
                <c:pt idx="350">
                  <c:v>39127.6875</c:v>
                </c:pt>
                <c:pt idx="351">
                  <c:v>39158.125</c:v>
                </c:pt>
                <c:pt idx="352">
                  <c:v>39188.5625</c:v>
                </c:pt>
                <c:pt idx="353">
                  <c:v>39219</c:v>
                </c:pt>
                <c:pt idx="354">
                  <c:v>39249.4375</c:v>
                </c:pt>
                <c:pt idx="355">
                  <c:v>39279.875</c:v>
                </c:pt>
                <c:pt idx="356">
                  <c:v>39310.3125</c:v>
                </c:pt>
                <c:pt idx="357">
                  <c:v>39340.75</c:v>
                </c:pt>
                <c:pt idx="358">
                  <c:v>39371.1875</c:v>
                </c:pt>
                <c:pt idx="359">
                  <c:v>39401.625</c:v>
                </c:pt>
                <c:pt idx="360">
                  <c:v>39432.0625</c:v>
                </c:pt>
                <c:pt idx="361">
                  <c:v>39462.5</c:v>
                </c:pt>
                <c:pt idx="362">
                  <c:v>39492.9375</c:v>
                </c:pt>
                <c:pt idx="363">
                  <c:v>39523.375</c:v>
                </c:pt>
                <c:pt idx="364">
                  <c:v>39553.8125</c:v>
                </c:pt>
                <c:pt idx="365">
                  <c:v>39584.25</c:v>
                </c:pt>
                <c:pt idx="366">
                  <c:v>39614.6875</c:v>
                </c:pt>
                <c:pt idx="367">
                  <c:v>39645.125</c:v>
                </c:pt>
                <c:pt idx="368">
                  <c:v>39675.5625</c:v>
                </c:pt>
                <c:pt idx="369">
                  <c:v>39706</c:v>
                </c:pt>
                <c:pt idx="370">
                  <c:v>39736.4375</c:v>
                </c:pt>
                <c:pt idx="371">
                  <c:v>39766.875</c:v>
                </c:pt>
                <c:pt idx="372">
                  <c:v>39797.3125</c:v>
                </c:pt>
                <c:pt idx="373">
                  <c:v>39827.75</c:v>
                </c:pt>
                <c:pt idx="374">
                  <c:v>39858.1875</c:v>
                </c:pt>
                <c:pt idx="375">
                  <c:v>39888.625</c:v>
                </c:pt>
                <c:pt idx="376">
                  <c:v>39919.0625</c:v>
                </c:pt>
                <c:pt idx="377">
                  <c:v>39949.5</c:v>
                </c:pt>
                <c:pt idx="378">
                  <c:v>39979.9375</c:v>
                </c:pt>
                <c:pt idx="379">
                  <c:v>40010.375</c:v>
                </c:pt>
                <c:pt idx="380">
                  <c:v>40040.8125</c:v>
                </c:pt>
                <c:pt idx="381">
                  <c:v>40071.25</c:v>
                </c:pt>
                <c:pt idx="382">
                  <c:v>40101.6875</c:v>
                </c:pt>
                <c:pt idx="383">
                  <c:v>40132.125</c:v>
                </c:pt>
                <c:pt idx="384">
                  <c:v>40162.5625</c:v>
                </c:pt>
                <c:pt idx="385">
                  <c:v>40193</c:v>
                </c:pt>
                <c:pt idx="386">
                  <c:v>40223.4375</c:v>
                </c:pt>
                <c:pt idx="387">
                  <c:v>40253.875</c:v>
                </c:pt>
                <c:pt idx="388">
                  <c:v>40284.3125</c:v>
                </c:pt>
                <c:pt idx="389">
                  <c:v>40314.75</c:v>
                </c:pt>
                <c:pt idx="390">
                  <c:v>40345.1875</c:v>
                </c:pt>
                <c:pt idx="391">
                  <c:v>40375.625</c:v>
                </c:pt>
                <c:pt idx="392">
                  <c:v>40406.0625</c:v>
                </c:pt>
                <c:pt idx="393">
                  <c:v>40436.5</c:v>
                </c:pt>
                <c:pt idx="394">
                  <c:v>40466.9375</c:v>
                </c:pt>
                <c:pt idx="395">
                  <c:v>40497.375</c:v>
                </c:pt>
                <c:pt idx="396">
                  <c:v>40527.8125</c:v>
                </c:pt>
                <c:pt idx="397">
                  <c:v>40558.25</c:v>
                </c:pt>
                <c:pt idx="398">
                  <c:v>40588.6875</c:v>
                </c:pt>
                <c:pt idx="399">
                  <c:v>40619.125</c:v>
                </c:pt>
                <c:pt idx="400">
                  <c:v>40649.5625</c:v>
                </c:pt>
                <c:pt idx="401">
                  <c:v>40680</c:v>
                </c:pt>
                <c:pt idx="402">
                  <c:v>40710.4375</c:v>
                </c:pt>
                <c:pt idx="403">
                  <c:v>40740.875</c:v>
                </c:pt>
                <c:pt idx="404">
                  <c:v>40771.3125</c:v>
                </c:pt>
                <c:pt idx="405">
                  <c:v>40801.75</c:v>
                </c:pt>
                <c:pt idx="406">
                  <c:v>40832.1875</c:v>
                </c:pt>
                <c:pt idx="407">
                  <c:v>40862.625</c:v>
                </c:pt>
                <c:pt idx="408">
                  <c:v>40893.0625</c:v>
                </c:pt>
                <c:pt idx="409">
                  <c:v>40923.5</c:v>
                </c:pt>
                <c:pt idx="410">
                  <c:v>40953.9375</c:v>
                </c:pt>
                <c:pt idx="411">
                  <c:v>40984.375</c:v>
                </c:pt>
                <c:pt idx="412">
                  <c:v>41014.8125</c:v>
                </c:pt>
                <c:pt idx="413">
                  <c:v>41045.25</c:v>
                </c:pt>
                <c:pt idx="414">
                  <c:v>41075.6875</c:v>
                </c:pt>
                <c:pt idx="415">
                  <c:v>41106.125</c:v>
                </c:pt>
                <c:pt idx="416">
                  <c:v>41136.5625</c:v>
                </c:pt>
                <c:pt idx="417">
                  <c:v>41167</c:v>
                </c:pt>
                <c:pt idx="418">
                  <c:v>41197.4375</c:v>
                </c:pt>
                <c:pt idx="419">
                  <c:v>41227.875</c:v>
                </c:pt>
                <c:pt idx="420">
                  <c:v>41258.3125</c:v>
                </c:pt>
              </c:numCache>
            </c:numRef>
          </c:cat>
          <c:val>
            <c:numRef>
              <c:f>'Slide BM'!$Z$3:$Z$423</c:f>
              <c:numCache>
                <c:formatCode>0.000</c:formatCode>
                <c:ptCount val="421"/>
                <c:pt idx="0" formatCode="General">
                  <c:v>1</c:v>
                </c:pt>
                <c:pt idx="1">
                  <c:v>1.0054138290196943</c:v>
                </c:pt>
                <c:pt idx="2">
                  <c:v>1.0203048460896205</c:v>
                </c:pt>
                <c:pt idx="3">
                  <c:v>1.040307854690383</c:v>
                </c:pt>
                <c:pt idx="4">
                  <c:v>1.0525692843439618</c:v>
                </c:pt>
                <c:pt idx="5">
                  <c:v>1.0454252568348046</c:v>
                </c:pt>
                <c:pt idx="6">
                  <c:v>1.0492244907222952</c:v>
                </c:pt>
                <c:pt idx="7">
                  <c:v>1.0608250670910266</c:v>
                </c:pt>
                <c:pt idx="8">
                  <c:v>1.0735643873879628</c:v>
                </c:pt>
                <c:pt idx="9">
                  <c:v>1.0824620643452645</c:v>
                </c:pt>
                <c:pt idx="10">
                  <c:v>1.1041455541890755</c:v>
                </c:pt>
                <c:pt idx="11">
                  <c:v>1.1425496896381588</c:v>
                </c:pt>
                <c:pt idx="12">
                  <c:v>1.1740969328524078</c:v>
                </c:pt>
                <c:pt idx="13">
                  <c:v>1.2168709497781567</c:v>
                </c:pt>
                <c:pt idx="14">
                  <c:v>1.2620296127788209</c:v>
                </c:pt>
                <c:pt idx="15">
                  <c:v>1.3304707069910042</c:v>
                </c:pt>
                <c:pt idx="16">
                  <c:v>1.3810849809098444</c:v>
                </c:pt>
                <c:pt idx="17">
                  <c:v>1.4051661358234722</c:v>
                </c:pt>
                <c:pt idx="18">
                  <c:v>1.4401688450030863</c:v>
                </c:pt>
                <c:pt idx="19">
                  <c:v>1.4623548747648878</c:v>
                </c:pt>
                <c:pt idx="20">
                  <c:v>1.4923478895562048</c:v>
                </c:pt>
                <c:pt idx="21">
                  <c:v>1.496080432259864</c:v>
                </c:pt>
                <c:pt idx="22">
                  <c:v>1.4734460500926485</c:v>
                </c:pt>
                <c:pt idx="23">
                  <c:v>1.4778865097104668</c:v>
                </c:pt>
                <c:pt idx="24">
                  <c:v>1.4861130045865503</c:v>
                </c:pt>
                <c:pt idx="25">
                  <c:v>1.5032273544480712</c:v>
                </c:pt>
                <c:pt idx="26">
                  <c:v>1.5212256362179029</c:v>
                </c:pt>
                <c:pt idx="27">
                  <c:v>1.5440671944250408</c:v>
                </c:pt>
                <c:pt idx="28">
                  <c:v>1.5970742908744531</c:v>
                </c:pt>
                <c:pt idx="29">
                  <c:v>1.6797601129131878</c:v>
                </c:pt>
                <c:pt idx="30">
                  <c:v>1.7463185034210675</c:v>
                </c:pt>
                <c:pt idx="31">
                  <c:v>1.7903416124946612</c:v>
                </c:pt>
                <c:pt idx="32">
                  <c:v>1.8188280108231525</c:v>
                </c:pt>
                <c:pt idx="33">
                  <c:v>1.8413240926807737</c:v>
                </c:pt>
                <c:pt idx="34">
                  <c:v>1.8770223522550824</c:v>
                </c:pt>
                <c:pt idx="35">
                  <c:v>1.8873066069476716</c:v>
                </c:pt>
                <c:pt idx="36">
                  <c:v>1.9027919477114408</c:v>
                </c:pt>
                <c:pt idx="37">
                  <c:v>1.9310064690334838</c:v>
                </c:pt>
                <c:pt idx="38">
                  <c:v>1.9505403841198812</c:v>
                </c:pt>
                <c:pt idx="39">
                  <c:v>1.954648593010528</c:v>
                </c:pt>
                <c:pt idx="40">
                  <c:v>1.929060047485603</c:v>
                </c:pt>
                <c:pt idx="41">
                  <c:v>1.9147849992025323</c:v>
                </c:pt>
                <c:pt idx="42">
                  <c:v>1.9134132853288888</c:v>
                </c:pt>
                <c:pt idx="43">
                  <c:v>1.9038639080364055</c:v>
                </c:pt>
                <c:pt idx="44">
                  <c:v>1.8955058166580556</c:v>
                </c:pt>
                <c:pt idx="45">
                  <c:v>1.8935666527873163</c:v>
                </c:pt>
                <c:pt idx="46">
                  <c:v>1.8935666527873163</c:v>
                </c:pt>
                <c:pt idx="47">
                  <c:v>1.9011203230888449</c:v>
                </c:pt>
                <c:pt idx="48">
                  <c:v>1.8970647787781825</c:v>
                </c:pt>
                <c:pt idx="49">
                  <c:v>1.8817738593031939</c:v>
                </c:pt>
                <c:pt idx="50">
                  <c:v>1.8692083740349497</c:v>
                </c:pt>
                <c:pt idx="51">
                  <c:v>1.8737181503306144</c:v>
                </c:pt>
                <c:pt idx="52">
                  <c:v>1.8971319670784144</c:v>
                </c:pt>
                <c:pt idx="53">
                  <c:v>1.9429626824855097</c:v>
                </c:pt>
                <c:pt idx="54">
                  <c:v>2.0021490387952725</c:v>
                </c:pt>
                <c:pt idx="55">
                  <c:v>2.0021490387952725</c:v>
                </c:pt>
                <c:pt idx="56">
                  <c:v>2.0021490387952725</c:v>
                </c:pt>
                <c:pt idx="57">
                  <c:v>2.0021490387952725</c:v>
                </c:pt>
                <c:pt idx="58">
                  <c:v>2.0021490387952725</c:v>
                </c:pt>
                <c:pt idx="59">
                  <c:v>2.0021490387952725</c:v>
                </c:pt>
                <c:pt idx="60">
                  <c:v>2.0021490387952725</c:v>
                </c:pt>
                <c:pt idx="61">
                  <c:v>2.0752339369322081</c:v>
                </c:pt>
                <c:pt idx="62">
                  <c:v>2.1282507303644933</c:v>
                </c:pt>
                <c:pt idx="63">
                  <c:v>2.1839179703519331</c:v>
                </c:pt>
                <c:pt idx="64">
                  <c:v>2.2033745188841576</c:v>
                </c:pt>
                <c:pt idx="65">
                  <c:v>2.2122492957389133</c:v>
                </c:pt>
                <c:pt idx="66">
                  <c:v>2.2241444550937546</c:v>
                </c:pt>
                <c:pt idx="67">
                  <c:v>2.2435522759935935</c:v>
                </c:pt>
                <c:pt idx="68">
                  <c:v>2.2861858402575752</c:v>
                </c:pt>
                <c:pt idx="69">
                  <c:v>2.3331774070050719</c:v>
                </c:pt>
                <c:pt idx="70">
                  <c:v>2.3860707006730513</c:v>
                </c:pt>
                <c:pt idx="71">
                  <c:v>2.4325073068276288</c:v>
                </c:pt>
                <c:pt idx="72">
                  <c:v>2.4630436861209768</c:v>
                </c:pt>
                <c:pt idx="73">
                  <c:v>2.4784004118571814</c:v>
                </c:pt>
                <c:pt idx="74">
                  <c:v>2.4717487778236067</c:v>
                </c:pt>
                <c:pt idx="75">
                  <c:v>2.4794007147040622</c:v>
                </c:pt>
                <c:pt idx="76">
                  <c:v>2.5152828531599174</c:v>
                </c:pt>
                <c:pt idx="77">
                  <c:v>2.5545119808904206</c:v>
                </c:pt>
                <c:pt idx="78">
                  <c:v>2.6117174787161015</c:v>
                </c:pt>
                <c:pt idx="79">
                  <c:v>2.6117174787161015</c:v>
                </c:pt>
                <c:pt idx="80">
                  <c:v>2.6117174787161015</c:v>
                </c:pt>
                <c:pt idx="81">
                  <c:v>2.6117174787161015</c:v>
                </c:pt>
                <c:pt idx="82">
                  <c:v>2.6117174787161015</c:v>
                </c:pt>
                <c:pt idx="83">
                  <c:v>2.6117174787161015</c:v>
                </c:pt>
                <c:pt idx="84">
                  <c:v>2.6778469662276141</c:v>
                </c:pt>
                <c:pt idx="85">
                  <c:v>2.7458422860903555</c:v>
                </c:pt>
                <c:pt idx="86">
                  <c:v>2.8021821322083968</c:v>
                </c:pt>
                <c:pt idx="87">
                  <c:v>2.8351145965821134</c:v>
                </c:pt>
                <c:pt idx="88">
                  <c:v>2.8512232105468982</c:v>
                </c:pt>
                <c:pt idx="89">
                  <c:v>2.8762259709392981</c:v>
                </c:pt>
                <c:pt idx="90">
                  <c:v>2.8846051698387911</c:v>
                </c:pt>
                <c:pt idx="91">
                  <c:v>2.8963190785671205</c:v>
                </c:pt>
                <c:pt idx="92">
                  <c:v>2.9198577422151968</c:v>
                </c:pt>
                <c:pt idx="93">
                  <c:v>2.9198577422151968</c:v>
                </c:pt>
                <c:pt idx="94">
                  <c:v>2.9198577422151968</c:v>
                </c:pt>
                <c:pt idx="95">
                  <c:v>2.9198577422151968</c:v>
                </c:pt>
                <c:pt idx="96">
                  <c:v>2.9198577422151968</c:v>
                </c:pt>
                <c:pt idx="97">
                  <c:v>2.9198577422151968</c:v>
                </c:pt>
                <c:pt idx="98">
                  <c:v>2.9198577422151968</c:v>
                </c:pt>
                <c:pt idx="99">
                  <c:v>2.9198577422151968</c:v>
                </c:pt>
                <c:pt idx="100">
                  <c:v>2.9198577422151968</c:v>
                </c:pt>
                <c:pt idx="101">
                  <c:v>2.9561889836265283</c:v>
                </c:pt>
                <c:pt idx="102">
                  <c:v>2.9561889836265283</c:v>
                </c:pt>
                <c:pt idx="103">
                  <c:v>2.9561889836265283</c:v>
                </c:pt>
                <c:pt idx="104">
                  <c:v>2.9561889836265283</c:v>
                </c:pt>
                <c:pt idx="105">
                  <c:v>2.9950245621487301</c:v>
                </c:pt>
                <c:pt idx="106">
                  <c:v>3.039478346581133</c:v>
                </c:pt>
                <c:pt idx="107">
                  <c:v>3.0669631377600401</c:v>
                </c:pt>
                <c:pt idx="108">
                  <c:v>3.0944046358095338</c:v>
                </c:pt>
                <c:pt idx="109">
                  <c:v>3.1459089371520679</c:v>
                </c:pt>
                <c:pt idx="110">
                  <c:v>3.1693613644309946</c:v>
                </c:pt>
                <c:pt idx="111">
                  <c:v>3.1615203426498231</c:v>
                </c:pt>
                <c:pt idx="112">
                  <c:v>3.1486544745261087</c:v>
                </c:pt>
                <c:pt idx="113">
                  <c:v>3.0567833493968486</c:v>
                </c:pt>
                <c:pt idx="114">
                  <c:v>2.982422335132465</c:v>
                </c:pt>
                <c:pt idx="115">
                  <c:v>2.9155183617152249</c:v>
                </c:pt>
                <c:pt idx="116">
                  <c:v>2.8755516103234284</c:v>
                </c:pt>
                <c:pt idx="117">
                  <c:v>2.8755516103234284</c:v>
                </c:pt>
                <c:pt idx="118">
                  <c:v>2.8755516103234284</c:v>
                </c:pt>
                <c:pt idx="119">
                  <c:v>2.8755516103234284</c:v>
                </c:pt>
                <c:pt idx="120">
                  <c:v>2.93695385479309</c:v>
                </c:pt>
                <c:pt idx="121">
                  <c:v>2.9973113055982417</c:v>
                </c:pt>
                <c:pt idx="122">
                  <c:v>3.0372052845231905</c:v>
                </c:pt>
                <c:pt idx="123">
                  <c:v>3.0560557531479224</c:v>
                </c:pt>
                <c:pt idx="124">
                  <c:v>3.0753612317020855</c:v>
                </c:pt>
                <c:pt idx="125">
                  <c:v>3.0889553093926847</c:v>
                </c:pt>
                <c:pt idx="126">
                  <c:v>3.0997187221242597</c:v>
                </c:pt>
                <c:pt idx="127">
                  <c:v>3.1020220745365159</c:v>
                </c:pt>
                <c:pt idx="128">
                  <c:v>3.1101715457253962</c:v>
                </c:pt>
                <c:pt idx="129">
                  <c:v>3.1192268651378146</c:v>
                </c:pt>
                <c:pt idx="130">
                  <c:v>3.1277941775457458</c:v>
                </c:pt>
                <c:pt idx="131">
                  <c:v>3.1532932197288162</c:v>
                </c:pt>
                <c:pt idx="132">
                  <c:v>3.1947997003769517</c:v>
                </c:pt>
                <c:pt idx="133">
                  <c:v>3.2376424243136515</c:v>
                </c:pt>
                <c:pt idx="134">
                  <c:v>3.2889303706580759</c:v>
                </c:pt>
                <c:pt idx="135">
                  <c:v>3.3478119292959554</c:v>
                </c:pt>
                <c:pt idx="136">
                  <c:v>3.3997864591989275</c:v>
                </c:pt>
                <c:pt idx="137">
                  <c:v>3.4216352725004566</c:v>
                </c:pt>
                <c:pt idx="138">
                  <c:v>3.4364935408026978</c:v>
                </c:pt>
                <c:pt idx="139">
                  <c:v>3.4392399734631733</c:v>
                </c:pt>
                <c:pt idx="140">
                  <c:v>3.3971591225119457</c:v>
                </c:pt>
                <c:pt idx="141">
                  <c:v>3.3465283156175336</c:v>
                </c:pt>
                <c:pt idx="142">
                  <c:v>3.3072872518636323</c:v>
                </c:pt>
                <c:pt idx="143">
                  <c:v>3.2731944035994607</c:v>
                </c:pt>
                <c:pt idx="144">
                  <c:v>3.2407366440645107</c:v>
                </c:pt>
                <c:pt idx="145">
                  <c:v>3.2188473728798259</c:v>
                </c:pt>
                <c:pt idx="146">
                  <c:v>3.21485439075719</c:v>
                </c:pt>
                <c:pt idx="147">
                  <c:v>3.1748413533324236</c:v>
                </c:pt>
                <c:pt idx="148">
                  <c:v>3.0921152686239037</c:v>
                </c:pt>
                <c:pt idx="149">
                  <c:v>3.0031416874322523</c:v>
                </c:pt>
                <c:pt idx="150">
                  <c:v>2.9506270645614641</c:v>
                </c:pt>
                <c:pt idx="151">
                  <c:v>2.8893124200279816</c:v>
                </c:pt>
                <c:pt idx="152">
                  <c:v>2.8830439595689579</c:v>
                </c:pt>
                <c:pt idx="153">
                  <c:v>2.9215722586762372</c:v>
                </c:pt>
                <c:pt idx="154">
                  <c:v>3.0388441229678702</c:v>
                </c:pt>
                <c:pt idx="155">
                  <c:v>3.0388441229678702</c:v>
                </c:pt>
                <c:pt idx="156">
                  <c:v>3.0388441229678702</c:v>
                </c:pt>
                <c:pt idx="157">
                  <c:v>3.1484752383273378</c:v>
                </c:pt>
                <c:pt idx="158">
                  <c:v>3.1484752383273378</c:v>
                </c:pt>
                <c:pt idx="159">
                  <c:v>3.1484752383273378</c:v>
                </c:pt>
                <c:pt idx="160">
                  <c:v>3.1736953423350021</c:v>
                </c:pt>
                <c:pt idx="161">
                  <c:v>3.1799459355195929</c:v>
                </c:pt>
                <c:pt idx="162">
                  <c:v>3.177394387987686</c:v>
                </c:pt>
                <c:pt idx="163">
                  <c:v>3.177394387987686</c:v>
                </c:pt>
                <c:pt idx="164">
                  <c:v>3.177394387987686</c:v>
                </c:pt>
                <c:pt idx="165">
                  <c:v>3.177394387987686</c:v>
                </c:pt>
                <c:pt idx="166">
                  <c:v>3.177394387987686</c:v>
                </c:pt>
                <c:pt idx="167">
                  <c:v>3.177394387987686</c:v>
                </c:pt>
                <c:pt idx="168">
                  <c:v>3.177394387987686</c:v>
                </c:pt>
                <c:pt idx="169">
                  <c:v>3.1947231630027315</c:v>
                </c:pt>
                <c:pt idx="170">
                  <c:v>3.2094592509484503</c:v>
                </c:pt>
                <c:pt idx="171">
                  <c:v>3.2389583943489018</c:v>
                </c:pt>
                <c:pt idx="172">
                  <c:v>3.2389583943489018</c:v>
                </c:pt>
                <c:pt idx="173">
                  <c:v>3.2902750905677243</c:v>
                </c:pt>
                <c:pt idx="174">
                  <c:v>3.3302698238284054</c:v>
                </c:pt>
                <c:pt idx="175">
                  <c:v>3.3302698238284054</c:v>
                </c:pt>
                <c:pt idx="176">
                  <c:v>3.3302698238284054</c:v>
                </c:pt>
                <c:pt idx="177">
                  <c:v>3.4274150725989507</c:v>
                </c:pt>
                <c:pt idx="178">
                  <c:v>3.5633962296954542</c:v>
                </c:pt>
                <c:pt idx="179">
                  <c:v>3.5633962296954542</c:v>
                </c:pt>
                <c:pt idx="180">
                  <c:v>3.5633962296954542</c:v>
                </c:pt>
                <c:pt idx="181">
                  <c:v>3.6638358254869892</c:v>
                </c:pt>
                <c:pt idx="182">
                  <c:v>3.6638358254869892</c:v>
                </c:pt>
                <c:pt idx="183">
                  <c:v>3.6638358254869892</c:v>
                </c:pt>
                <c:pt idx="184">
                  <c:v>3.6638358254869892</c:v>
                </c:pt>
                <c:pt idx="185">
                  <c:v>3.6638358254869892</c:v>
                </c:pt>
                <c:pt idx="186">
                  <c:v>3.6638358254869892</c:v>
                </c:pt>
                <c:pt idx="187">
                  <c:v>3.6638358254869892</c:v>
                </c:pt>
                <c:pt idx="188">
                  <c:v>3.6638358254869892</c:v>
                </c:pt>
                <c:pt idx="189">
                  <c:v>3.6638358254869892</c:v>
                </c:pt>
                <c:pt idx="190">
                  <c:v>3.6638358254869892</c:v>
                </c:pt>
                <c:pt idx="191">
                  <c:v>3.6638358254869892</c:v>
                </c:pt>
                <c:pt idx="192">
                  <c:v>3.6638358254869892</c:v>
                </c:pt>
                <c:pt idx="193">
                  <c:v>3.6638358254869892</c:v>
                </c:pt>
                <c:pt idx="194">
                  <c:v>3.6638358254869892</c:v>
                </c:pt>
                <c:pt idx="195">
                  <c:v>3.65078897264062</c:v>
                </c:pt>
                <c:pt idx="196">
                  <c:v>3.65078897264062</c:v>
                </c:pt>
                <c:pt idx="197">
                  <c:v>3.65078897264062</c:v>
                </c:pt>
                <c:pt idx="198">
                  <c:v>3.65078897264062</c:v>
                </c:pt>
                <c:pt idx="199">
                  <c:v>3.65078897264062</c:v>
                </c:pt>
                <c:pt idx="200">
                  <c:v>3.65078897264062</c:v>
                </c:pt>
                <c:pt idx="201">
                  <c:v>3.65078897264062</c:v>
                </c:pt>
                <c:pt idx="202">
                  <c:v>3.65078897264062</c:v>
                </c:pt>
                <c:pt idx="203">
                  <c:v>3.6712373405425045</c:v>
                </c:pt>
                <c:pt idx="204">
                  <c:v>3.7392407848910718</c:v>
                </c:pt>
                <c:pt idx="205">
                  <c:v>3.7739599092158134</c:v>
                </c:pt>
                <c:pt idx="206">
                  <c:v>3.7739599092158134</c:v>
                </c:pt>
                <c:pt idx="207">
                  <c:v>3.7739599092158134</c:v>
                </c:pt>
                <c:pt idx="208">
                  <c:v>3.7739599092158134</c:v>
                </c:pt>
                <c:pt idx="209">
                  <c:v>3.7739599092158134</c:v>
                </c:pt>
                <c:pt idx="210">
                  <c:v>3.7739599092158134</c:v>
                </c:pt>
                <c:pt idx="211">
                  <c:v>3.7739599092158134</c:v>
                </c:pt>
                <c:pt idx="212">
                  <c:v>3.7739599092158134</c:v>
                </c:pt>
                <c:pt idx="213">
                  <c:v>3.7739599092158134</c:v>
                </c:pt>
                <c:pt idx="214">
                  <c:v>3.8138546147694408</c:v>
                </c:pt>
                <c:pt idx="215">
                  <c:v>3.871369562061346</c:v>
                </c:pt>
                <c:pt idx="216">
                  <c:v>3.9405171850612368</c:v>
                </c:pt>
                <c:pt idx="217">
                  <c:v>3.9841062780821734</c:v>
                </c:pt>
                <c:pt idx="218">
                  <c:v>4.0222730175010764</c:v>
                </c:pt>
                <c:pt idx="219">
                  <c:v>4.0222730175010764</c:v>
                </c:pt>
                <c:pt idx="220">
                  <c:v>4.0222730175010764</c:v>
                </c:pt>
                <c:pt idx="221">
                  <c:v>4.0222730175010764</c:v>
                </c:pt>
                <c:pt idx="222">
                  <c:v>4.0222730175010764</c:v>
                </c:pt>
                <c:pt idx="223">
                  <c:v>4.0222730175010764</c:v>
                </c:pt>
                <c:pt idx="224">
                  <c:v>4.0222730175010764</c:v>
                </c:pt>
                <c:pt idx="225">
                  <c:v>4.0222730175010764</c:v>
                </c:pt>
                <c:pt idx="226">
                  <c:v>4.0222730175010764</c:v>
                </c:pt>
                <c:pt idx="227">
                  <c:v>4.0222730175010764</c:v>
                </c:pt>
                <c:pt idx="228">
                  <c:v>4.0222730175010764</c:v>
                </c:pt>
                <c:pt idx="229">
                  <c:v>4.0222730175010764</c:v>
                </c:pt>
                <c:pt idx="230">
                  <c:v>4.0222730175010764</c:v>
                </c:pt>
                <c:pt idx="231">
                  <c:v>4.0222730175010764</c:v>
                </c:pt>
                <c:pt idx="232">
                  <c:v>4.0222730175010764</c:v>
                </c:pt>
                <c:pt idx="233">
                  <c:v>4.0222730175010764</c:v>
                </c:pt>
                <c:pt idx="234">
                  <c:v>4.0222730175010764</c:v>
                </c:pt>
                <c:pt idx="235">
                  <c:v>4.0222730175010764</c:v>
                </c:pt>
                <c:pt idx="236">
                  <c:v>4.0222730175010764</c:v>
                </c:pt>
                <c:pt idx="237">
                  <c:v>4.0222730175010764</c:v>
                </c:pt>
                <c:pt idx="238">
                  <c:v>4.0222730175010764</c:v>
                </c:pt>
                <c:pt idx="239">
                  <c:v>4.0222730175010764</c:v>
                </c:pt>
                <c:pt idx="240">
                  <c:v>4.0222730175010764</c:v>
                </c:pt>
                <c:pt idx="241">
                  <c:v>4.0222730175010764</c:v>
                </c:pt>
                <c:pt idx="242">
                  <c:v>4.0222730175010764</c:v>
                </c:pt>
                <c:pt idx="243">
                  <c:v>4.0222730175010764</c:v>
                </c:pt>
                <c:pt idx="244">
                  <c:v>4.0222730175010764</c:v>
                </c:pt>
                <c:pt idx="245">
                  <c:v>4.0222730175010764</c:v>
                </c:pt>
                <c:pt idx="246">
                  <c:v>4.0222730175010764</c:v>
                </c:pt>
                <c:pt idx="247">
                  <c:v>4.0222730175010764</c:v>
                </c:pt>
                <c:pt idx="248">
                  <c:v>4.0222730175010764</c:v>
                </c:pt>
                <c:pt idx="249">
                  <c:v>4.0222730175010764</c:v>
                </c:pt>
                <c:pt idx="250">
                  <c:v>4.0222730175010764</c:v>
                </c:pt>
                <c:pt idx="251">
                  <c:v>4.0222730175010764</c:v>
                </c:pt>
                <c:pt idx="252">
                  <c:v>4.0222730175010764</c:v>
                </c:pt>
                <c:pt idx="253">
                  <c:v>4.0222730175010764</c:v>
                </c:pt>
                <c:pt idx="254">
                  <c:v>4.0222730175010764</c:v>
                </c:pt>
                <c:pt idx="255">
                  <c:v>4.0535052326796146</c:v>
                </c:pt>
                <c:pt idx="256">
                  <c:v>4.0617730465156106</c:v>
                </c:pt>
                <c:pt idx="257">
                  <c:v>4.0617730465156106</c:v>
                </c:pt>
                <c:pt idx="258">
                  <c:v>4.0617730465156106</c:v>
                </c:pt>
                <c:pt idx="259">
                  <c:v>4.0617730465156106</c:v>
                </c:pt>
                <c:pt idx="260">
                  <c:v>4.0617730465156106</c:v>
                </c:pt>
                <c:pt idx="261">
                  <c:v>4.023015111076039</c:v>
                </c:pt>
                <c:pt idx="262">
                  <c:v>4.0320970143318675</c:v>
                </c:pt>
                <c:pt idx="263">
                  <c:v>4.1022284436009135</c:v>
                </c:pt>
                <c:pt idx="264">
                  <c:v>4.191835661791222</c:v>
                </c:pt>
                <c:pt idx="265">
                  <c:v>4.2792264250866747</c:v>
                </c:pt>
                <c:pt idx="266">
                  <c:v>4.4274460197840391</c:v>
                </c:pt>
                <c:pt idx="267">
                  <c:v>4.558374434257531</c:v>
                </c:pt>
                <c:pt idx="268">
                  <c:v>4.558374434257531</c:v>
                </c:pt>
                <c:pt idx="269">
                  <c:v>4.607673648816287</c:v>
                </c:pt>
                <c:pt idx="270">
                  <c:v>4.607673648816287</c:v>
                </c:pt>
                <c:pt idx="271">
                  <c:v>4.607673648816287</c:v>
                </c:pt>
                <c:pt idx="272">
                  <c:v>4.607673648816287</c:v>
                </c:pt>
                <c:pt idx="273">
                  <c:v>4.6556324790592587</c:v>
                </c:pt>
                <c:pt idx="274">
                  <c:v>4.6556324790592587</c:v>
                </c:pt>
                <c:pt idx="275">
                  <c:v>4.7404270367690957</c:v>
                </c:pt>
                <c:pt idx="276">
                  <c:v>4.8357535656754678</c:v>
                </c:pt>
                <c:pt idx="277">
                  <c:v>4.9239109417565867</c:v>
                </c:pt>
                <c:pt idx="278">
                  <c:v>4.9239109417565867</c:v>
                </c:pt>
                <c:pt idx="279">
                  <c:v>4.9239109417565867</c:v>
                </c:pt>
                <c:pt idx="280">
                  <c:v>4.9239109417565867</c:v>
                </c:pt>
                <c:pt idx="281">
                  <c:v>4.9239109417565867</c:v>
                </c:pt>
                <c:pt idx="282">
                  <c:v>4.9239109417565867</c:v>
                </c:pt>
                <c:pt idx="283">
                  <c:v>4.9239109417565867</c:v>
                </c:pt>
                <c:pt idx="284">
                  <c:v>4.9239109417565867</c:v>
                </c:pt>
                <c:pt idx="285">
                  <c:v>4.9239109417565867</c:v>
                </c:pt>
                <c:pt idx="286">
                  <c:v>4.9239109417565867</c:v>
                </c:pt>
                <c:pt idx="287">
                  <c:v>4.9239109417565867</c:v>
                </c:pt>
                <c:pt idx="288">
                  <c:v>4.9239109417565867</c:v>
                </c:pt>
                <c:pt idx="289">
                  <c:v>5.030266442379677</c:v>
                </c:pt>
                <c:pt idx="290">
                  <c:v>5.0914481687921231</c:v>
                </c:pt>
                <c:pt idx="291">
                  <c:v>5.1353205070913788</c:v>
                </c:pt>
                <c:pt idx="292">
                  <c:v>5.1353205070913788</c:v>
                </c:pt>
                <c:pt idx="293">
                  <c:v>5.1353205070913788</c:v>
                </c:pt>
                <c:pt idx="294">
                  <c:v>5.1353205070913788</c:v>
                </c:pt>
                <c:pt idx="295">
                  <c:v>5.1353205070913788</c:v>
                </c:pt>
                <c:pt idx="296">
                  <c:v>5.1353205070913788</c:v>
                </c:pt>
                <c:pt idx="297">
                  <c:v>5.1353205070913788</c:v>
                </c:pt>
                <c:pt idx="298">
                  <c:v>5.1445908636182276</c:v>
                </c:pt>
                <c:pt idx="299">
                  <c:v>5.1445908636182276</c:v>
                </c:pt>
                <c:pt idx="300">
                  <c:v>5.1445908636182276</c:v>
                </c:pt>
                <c:pt idx="301">
                  <c:v>5.1445908636182276</c:v>
                </c:pt>
                <c:pt idx="302">
                  <c:v>5.1445908636182276</c:v>
                </c:pt>
                <c:pt idx="303">
                  <c:v>5.1445908636182276</c:v>
                </c:pt>
                <c:pt idx="304">
                  <c:v>5.1445908636182276</c:v>
                </c:pt>
                <c:pt idx="305">
                  <c:v>5.1445908636182276</c:v>
                </c:pt>
                <c:pt idx="306">
                  <c:v>5.1445908636182276</c:v>
                </c:pt>
                <c:pt idx="307">
                  <c:v>5.1445908636182276</c:v>
                </c:pt>
                <c:pt idx="308">
                  <c:v>5.1445908636182276</c:v>
                </c:pt>
                <c:pt idx="309">
                  <c:v>5.1445908636182276</c:v>
                </c:pt>
                <c:pt idx="310">
                  <c:v>5.1445908636182276</c:v>
                </c:pt>
                <c:pt idx="311">
                  <c:v>5.1728995304714935</c:v>
                </c:pt>
                <c:pt idx="312">
                  <c:v>5.2241100557712956</c:v>
                </c:pt>
                <c:pt idx="313">
                  <c:v>5.2710124608474773</c:v>
                </c:pt>
                <c:pt idx="314">
                  <c:v>5.2838235912252491</c:v>
                </c:pt>
                <c:pt idx="315">
                  <c:v>5.3490426181397304</c:v>
                </c:pt>
                <c:pt idx="316">
                  <c:v>5.3490426181397304</c:v>
                </c:pt>
                <c:pt idx="317">
                  <c:v>5.3490426181397304</c:v>
                </c:pt>
                <c:pt idx="318">
                  <c:v>5.3490426181397304</c:v>
                </c:pt>
                <c:pt idx="319">
                  <c:v>5.3490426181397304</c:v>
                </c:pt>
                <c:pt idx="320">
                  <c:v>5.3490426181397304</c:v>
                </c:pt>
                <c:pt idx="321">
                  <c:v>5.3490426181397304</c:v>
                </c:pt>
                <c:pt idx="322">
                  <c:v>5.4105632063465547</c:v>
                </c:pt>
                <c:pt idx="323">
                  <c:v>5.4724451854936733</c:v>
                </c:pt>
                <c:pt idx="324">
                  <c:v>5.5276039904326613</c:v>
                </c:pt>
                <c:pt idx="325">
                  <c:v>5.5848625481075658</c:v>
                </c:pt>
                <c:pt idx="326">
                  <c:v>5.791967074446271</c:v>
                </c:pt>
                <c:pt idx="327">
                  <c:v>5.9395938579626195</c:v>
                </c:pt>
                <c:pt idx="328">
                  <c:v>6.1129091880162871</c:v>
                </c:pt>
                <c:pt idx="329">
                  <c:v>6.2123294393106878</c:v>
                </c:pt>
                <c:pt idx="330">
                  <c:v>6.3209458792229096</c:v>
                </c:pt>
                <c:pt idx="331">
                  <c:v>6.3209458792229096</c:v>
                </c:pt>
                <c:pt idx="332">
                  <c:v>6.3209458792229096</c:v>
                </c:pt>
                <c:pt idx="333">
                  <c:v>6.3209458792229096</c:v>
                </c:pt>
                <c:pt idx="334">
                  <c:v>6.3209458792229096</c:v>
                </c:pt>
                <c:pt idx="335">
                  <c:v>6.3209458792229096</c:v>
                </c:pt>
                <c:pt idx="336">
                  <c:v>6.3938035231416741</c:v>
                </c:pt>
                <c:pt idx="337">
                  <c:v>6.5245733563775117</c:v>
                </c:pt>
                <c:pt idx="338">
                  <c:v>6.6167202241845269</c:v>
                </c:pt>
                <c:pt idx="339">
                  <c:v>6.7319198101197468</c:v>
                </c:pt>
                <c:pt idx="340">
                  <c:v>6.7319198101197468</c:v>
                </c:pt>
                <c:pt idx="341">
                  <c:v>6.7319198101197468</c:v>
                </c:pt>
                <c:pt idx="342">
                  <c:v>6.7319198101197468</c:v>
                </c:pt>
                <c:pt idx="343">
                  <c:v>6.7319198101197468</c:v>
                </c:pt>
                <c:pt idx="344">
                  <c:v>6.7319198101197468</c:v>
                </c:pt>
                <c:pt idx="345">
                  <c:v>6.7319198101197468</c:v>
                </c:pt>
                <c:pt idx="346">
                  <c:v>6.7319198101197468</c:v>
                </c:pt>
                <c:pt idx="347">
                  <c:v>6.8035825685006532</c:v>
                </c:pt>
                <c:pt idx="348">
                  <c:v>6.8247270101669031</c:v>
                </c:pt>
                <c:pt idx="349">
                  <c:v>6.7560407942886096</c:v>
                </c:pt>
                <c:pt idx="350">
                  <c:v>6.5097889258707573</c:v>
                </c:pt>
                <c:pt idx="351">
                  <c:v>6.3633746160875813</c:v>
                </c:pt>
                <c:pt idx="352">
                  <c:v>6.3633746160875813</c:v>
                </c:pt>
                <c:pt idx="353">
                  <c:v>6.3633746160875813</c:v>
                </c:pt>
                <c:pt idx="354">
                  <c:v>6.3633746160875813</c:v>
                </c:pt>
                <c:pt idx="355">
                  <c:v>6.3633746160875813</c:v>
                </c:pt>
                <c:pt idx="356">
                  <c:v>6.3633746160875813</c:v>
                </c:pt>
                <c:pt idx="357">
                  <c:v>6.2177031646957648</c:v>
                </c:pt>
                <c:pt idx="358">
                  <c:v>6.0929442998027392</c:v>
                </c:pt>
                <c:pt idx="359">
                  <c:v>6.0164360539178041</c:v>
                </c:pt>
                <c:pt idx="360">
                  <c:v>6.0435065035638749</c:v>
                </c:pt>
                <c:pt idx="361">
                  <c:v>6.0067447085699932</c:v>
                </c:pt>
                <c:pt idx="362">
                  <c:v>6.0145817500311409</c:v>
                </c:pt>
                <c:pt idx="363">
                  <c:v>6.0810114202116026</c:v>
                </c:pt>
                <c:pt idx="364">
                  <c:v>6.0845813460532874</c:v>
                </c:pt>
                <c:pt idx="365">
                  <c:v>6.0845813460532874</c:v>
                </c:pt>
                <c:pt idx="366">
                  <c:v>6.0845813460532874</c:v>
                </c:pt>
                <c:pt idx="367">
                  <c:v>6.0845813460532874</c:v>
                </c:pt>
                <c:pt idx="368">
                  <c:v>6.0845813460532874</c:v>
                </c:pt>
                <c:pt idx="369">
                  <c:v>6.0845813460532874</c:v>
                </c:pt>
                <c:pt idx="370">
                  <c:v>6.0845813460532874</c:v>
                </c:pt>
                <c:pt idx="371">
                  <c:v>6.0845813460532874</c:v>
                </c:pt>
                <c:pt idx="372">
                  <c:v>6.0845813460532874</c:v>
                </c:pt>
                <c:pt idx="373">
                  <c:v>5.9539147205067646</c:v>
                </c:pt>
                <c:pt idx="374">
                  <c:v>6.1142007443901747</c:v>
                </c:pt>
                <c:pt idx="375">
                  <c:v>6.666128740818893</c:v>
                </c:pt>
                <c:pt idx="376">
                  <c:v>6.666128740818893</c:v>
                </c:pt>
                <c:pt idx="377">
                  <c:v>6.666128740818893</c:v>
                </c:pt>
                <c:pt idx="378">
                  <c:v>6.666128740818893</c:v>
                </c:pt>
                <c:pt idx="379">
                  <c:v>6.666128740818893</c:v>
                </c:pt>
                <c:pt idx="380">
                  <c:v>6.666128740818893</c:v>
                </c:pt>
                <c:pt idx="381">
                  <c:v>6.666128740818893</c:v>
                </c:pt>
                <c:pt idx="382">
                  <c:v>6.666128740818893</c:v>
                </c:pt>
                <c:pt idx="383">
                  <c:v>6.666128740818893</c:v>
                </c:pt>
                <c:pt idx="384">
                  <c:v>6.666128740818893</c:v>
                </c:pt>
                <c:pt idx="385">
                  <c:v>6.666128740818893</c:v>
                </c:pt>
                <c:pt idx="386">
                  <c:v>6.666128740818893</c:v>
                </c:pt>
                <c:pt idx="387">
                  <c:v>6.666128740818893</c:v>
                </c:pt>
                <c:pt idx="388">
                  <c:v>6.666128740818893</c:v>
                </c:pt>
                <c:pt idx="389">
                  <c:v>6.666128740818893</c:v>
                </c:pt>
                <c:pt idx="390">
                  <c:v>6.666128740818893</c:v>
                </c:pt>
                <c:pt idx="391">
                  <c:v>6.666128740818893</c:v>
                </c:pt>
                <c:pt idx="392">
                  <c:v>6.666128740818893</c:v>
                </c:pt>
                <c:pt idx="393">
                  <c:v>6.666128740818893</c:v>
                </c:pt>
                <c:pt idx="394">
                  <c:v>6.8280776053247605</c:v>
                </c:pt>
                <c:pt idx="395">
                  <c:v>6.998542610324912</c:v>
                </c:pt>
                <c:pt idx="396">
                  <c:v>7.208880019082037</c:v>
                </c:pt>
                <c:pt idx="397">
                  <c:v>7.3312099359469016</c:v>
                </c:pt>
                <c:pt idx="398">
                  <c:v>7.4184896443304753</c:v>
                </c:pt>
                <c:pt idx="399">
                  <c:v>7.3797786670006289</c:v>
                </c:pt>
                <c:pt idx="400">
                  <c:v>7.3797786670006289</c:v>
                </c:pt>
                <c:pt idx="401">
                  <c:v>7.3797786670006289</c:v>
                </c:pt>
                <c:pt idx="402">
                  <c:v>7.3797786670006289</c:v>
                </c:pt>
                <c:pt idx="403">
                  <c:v>7.3797786670006289</c:v>
                </c:pt>
                <c:pt idx="404">
                  <c:v>7.3797786670006289</c:v>
                </c:pt>
                <c:pt idx="405">
                  <c:v>7.3797786670006289</c:v>
                </c:pt>
                <c:pt idx="406">
                  <c:v>7.3797786670006289</c:v>
                </c:pt>
                <c:pt idx="407">
                  <c:v>7.5472876337942933</c:v>
                </c:pt>
                <c:pt idx="408">
                  <c:v>7.7098589825049428</c:v>
                </c:pt>
                <c:pt idx="409">
                  <c:v>7.8905312460551906</c:v>
                </c:pt>
                <c:pt idx="410">
                  <c:v>7.8905312460551906</c:v>
                </c:pt>
                <c:pt idx="411">
                  <c:v>7.8905312460551906</c:v>
                </c:pt>
                <c:pt idx="412">
                  <c:v>7.8905312460551906</c:v>
                </c:pt>
                <c:pt idx="413">
                  <c:v>7.8905312460551906</c:v>
                </c:pt>
                <c:pt idx="414">
                  <c:v>7.8905312460551906</c:v>
                </c:pt>
                <c:pt idx="415">
                  <c:v>7.8905312460551906</c:v>
                </c:pt>
                <c:pt idx="416">
                  <c:v>7.8905312460551906</c:v>
                </c:pt>
                <c:pt idx="417">
                  <c:v>7.8905312460551906</c:v>
                </c:pt>
                <c:pt idx="418">
                  <c:v>7.8905312460551906</c:v>
                </c:pt>
                <c:pt idx="419">
                  <c:v>7.8905312460551906</c:v>
                </c:pt>
                <c:pt idx="420">
                  <c:v>7.8905312460551906</c:v>
                </c:pt>
              </c:numCache>
            </c:numRef>
          </c:val>
          <c:smooth val="0"/>
        </c:ser>
        <c:ser>
          <c:idx val="4"/>
          <c:order val="2"/>
          <c:tx>
            <c:v>Stocks</c:v>
          </c:tx>
          <c:spPr>
            <a:ln w="38100">
              <a:solidFill>
                <a:srgbClr val="0000FF"/>
              </a:solidFill>
              <a:prstDash val="solid"/>
            </a:ln>
          </c:spPr>
          <c:marker>
            <c:symbol val="none"/>
          </c:marker>
          <c:cat>
            <c:numRef>
              <c:f>'Slide BM'!$A$3:$A$423</c:f>
              <c:numCache>
                <c:formatCode>[$-409]mmm\-yy;@</c:formatCode>
                <c:ptCount val="421"/>
                <c:pt idx="0">
                  <c:v>28474.5625</c:v>
                </c:pt>
                <c:pt idx="1">
                  <c:v>28505</c:v>
                </c:pt>
                <c:pt idx="2">
                  <c:v>28535.4375</c:v>
                </c:pt>
                <c:pt idx="3">
                  <c:v>28565.875</c:v>
                </c:pt>
                <c:pt idx="4">
                  <c:v>28596.3125</c:v>
                </c:pt>
                <c:pt idx="5">
                  <c:v>28626.75</c:v>
                </c:pt>
                <c:pt idx="6">
                  <c:v>28657.1875</c:v>
                </c:pt>
                <c:pt idx="7">
                  <c:v>28687.625</c:v>
                </c:pt>
                <c:pt idx="8">
                  <c:v>28718.0625</c:v>
                </c:pt>
                <c:pt idx="9">
                  <c:v>28748.5</c:v>
                </c:pt>
                <c:pt idx="10">
                  <c:v>28778.9375</c:v>
                </c:pt>
                <c:pt idx="11">
                  <c:v>28809.375</c:v>
                </c:pt>
                <c:pt idx="12">
                  <c:v>28839.8125</c:v>
                </c:pt>
                <c:pt idx="13">
                  <c:v>28870.25</c:v>
                </c:pt>
                <c:pt idx="14">
                  <c:v>28900.6875</c:v>
                </c:pt>
                <c:pt idx="15">
                  <c:v>28931.125</c:v>
                </c:pt>
                <c:pt idx="16">
                  <c:v>28961.5625</c:v>
                </c:pt>
                <c:pt idx="17">
                  <c:v>28992</c:v>
                </c:pt>
                <c:pt idx="18">
                  <c:v>29022.4375</c:v>
                </c:pt>
                <c:pt idx="19">
                  <c:v>29052.875</c:v>
                </c:pt>
                <c:pt idx="20">
                  <c:v>29083.3125</c:v>
                </c:pt>
                <c:pt idx="21">
                  <c:v>29113.75</c:v>
                </c:pt>
                <c:pt idx="22">
                  <c:v>29144.1875</c:v>
                </c:pt>
                <c:pt idx="23">
                  <c:v>29174.625</c:v>
                </c:pt>
                <c:pt idx="24">
                  <c:v>29205.0625</c:v>
                </c:pt>
                <c:pt idx="25">
                  <c:v>29235.5</c:v>
                </c:pt>
                <c:pt idx="26">
                  <c:v>29265.9375</c:v>
                </c:pt>
                <c:pt idx="27">
                  <c:v>29296.375</c:v>
                </c:pt>
                <c:pt idx="28">
                  <c:v>29326.8125</c:v>
                </c:pt>
                <c:pt idx="29">
                  <c:v>29357.25</c:v>
                </c:pt>
                <c:pt idx="30">
                  <c:v>29387.6875</c:v>
                </c:pt>
                <c:pt idx="31">
                  <c:v>29418.125</c:v>
                </c:pt>
                <c:pt idx="32">
                  <c:v>29448.5625</c:v>
                </c:pt>
                <c:pt idx="33">
                  <c:v>29479</c:v>
                </c:pt>
                <c:pt idx="34">
                  <c:v>29509.4375</c:v>
                </c:pt>
                <c:pt idx="35">
                  <c:v>29539.875</c:v>
                </c:pt>
                <c:pt idx="36">
                  <c:v>29570.3125</c:v>
                </c:pt>
                <c:pt idx="37">
                  <c:v>29600.75</c:v>
                </c:pt>
                <c:pt idx="38">
                  <c:v>29631.1875</c:v>
                </c:pt>
                <c:pt idx="39">
                  <c:v>29661.625</c:v>
                </c:pt>
                <c:pt idx="40">
                  <c:v>29692.0625</c:v>
                </c:pt>
                <c:pt idx="41">
                  <c:v>29722.5</c:v>
                </c:pt>
                <c:pt idx="42">
                  <c:v>29752.9375</c:v>
                </c:pt>
                <c:pt idx="43">
                  <c:v>29783.375</c:v>
                </c:pt>
                <c:pt idx="44">
                  <c:v>29813.8125</c:v>
                </c:pt>
                <c:pt idx="45">
                  <c:v>29844.25</c:v>
                </c:pt>
                <c:pt idx="46">
                  <c:v>29874.6875</c:v>
                </c:pt>
                <c:pt idx="47">
                  <c:v>29905.125</c:v>
                </c:pt>
                <c:pt idx="48">
                  <c:v>29935.5625</c:v>
                </c:pt>
                <c:pt idx="49">
                  <c:v>29966</c:v>
                </c:pt>
                <c:pt idx="50">
                  <c:v>29996.4375</c:v>
                </c:pt>
                <c:pt idx="51">
                  <c:v>30026.875</c:v>
                </c:pt>
                <c:pt idx="52">
                  <c:v>30057.3125</c:v>
                </c:pt>
                <c:pt idx="53">
                  <c:v>30087.75</c:v>
                </c:pt>
                <c:pt idx="54">
                  <c:v>30118.1875</c:v>
                </c:pt>
                <c:pt idx="55">
                  <c:v>30148.625</c:v>
                </c:pt>
                <c:pt idx="56">
                  <c:v>30179.0625</c:v>
                </c:pt>
                <c:pt idx="57">
                  <c:v>30209.5</c:v>
                </c:pt>
                <c:pt idx="58">
                  <c:v>30239.9375</c:v>
                </c:pt>
                <c:pt idx="59">
                  <c:v>30270.375</c:v>
                </c:pt>
                <c:pt idx="60">
                  <c:v>30300.8125</c:v>
                </c:pt>
                <c:pt idx="61">
                  <c:v>30331.25</c:v>
                </c:pt>
                <c:pt idx="62">
                  <c:v>30361.6875</c:v>
                </c:pt>
                <c:pt idx="63">
                  <c:v>30392.125</c:v>
                </c:pt>
                <c:pt idx="64">
                  <c:v>30422.5625</c:v>
                </c:pt>
                <c:pt idx="65">
                  <c:v>30453</c:v>
                </c:pt>
                <c:pt idx="66">
                  <c:v>30483.4375</c:v>
                </c:pt>
                <c:pt idx="67">
                  <c:v>30513.875</c:v>
                </c:pt>
                <c:pt idx="68">
                  <c:v>30544.3125</c:v>
                </c:pt>
                <c:pt idx="69">
                  <c:v>30574.75</c:v>
                </c:pt>
                <c:pt idx="70">
                  <c:v>30605.1875</c:v>
                </c:pt>
                <c:pt idx="71">
                  <c:v>30635.625</c:v>
                </c:pt>
                <c:pt idx="72">
                  <c:v>30666.0625</c:v>
                </c:pt>
                <c:pt idx="73">
                  <c:v>30696.5</c:v>
                </c:pt>
                <c:pt idx="74">
                  <c:v>30726.9375</c:v>
                </c:pt>
                <c:pt idx="75">
                  <c:v>30757.375</c:v>
                </c:pt>
                <c:pt idx="76">
                  <c:v>30787.8125</c:v>
                </c:pt>
                <c:pt idx="77">
                  <c:v>30818.25</c:v>
                </c:pt>
                <c:pt idx="78">
                  <c:v>30848.6875</c:v>
                </c:pt>
                <c:pt idx="79">
                  <c:v>30879.125</c:v>
                </c:pt>
                <c:pt idx="80">
                  <c:v>30909.5625</c:v>
                </c:pt>
                <c:pt idx="81">
                  <c:v>30940</c:v>
                </c:pt>
                <c:pt idx="82">
                  <c:v>30970.4375</c:v>
                </c:pt>
                <c:pt idx="83">
                  <c:v>31000.875</c:v>
                </c:pt>
                <c:pt idx="84">
                  <c:v>31031.3125</c:v>
                </c:pt>
                <c:pt idx="85">
                  <c:v>31061.75</c:v>
                </c:pt>
                <c:pt idx="86">
                  <c:v>31092.1875</c:v>
                </c:pt>
                <c:pt idx="87">
                  <c:v>31122.625</c:v>
                </c:pt>
                <c:pt idx="88">
                  <c:v>31153.0625</c:v>
                </c:pt>
                <c:pt idx="89">
                  <c:v>31183.5</c:v>
                </c:pt>
                <c:pt idx="90">
                  <c:v>31213.9375</c:v>
                </c:pt>
                <c:pt idx="91">
                  <c:v>31244.375</c:v>
                </c:pt>
                <c:pt idx="92">
                  <c:v>31274.8125</c:v>
                </c:pt>
                <c:pt idx="93">
                  <c:v>31305.25</c:v>
                </c:pt>
                <c:pt idx="94">
                  <c:v>31335.6875</c:v>
                </c:pt>
                <c:pt idx="95">
                  <c:v>31366.125</c:v>
                </c:pt>
                <c:pt idx="96">
                  <c:v>31396.5625</c:v>
                </c:pt>
                <c:pt idx="97">
                  <c:v>31427</c:v>
                </c:pt>
                <c:pt idx="98">
                  <c:v>31457.4375</c:v>
                </c:pt>
                <c:pt idx="99">
                  <c:v>31487.875</c:v>
                </c:pt>
                <c:pt idx="100">
                  <c:v>31518.3125</c:v>
                </c:pt>
                <c:pt idx="101">
                  <c:v>31548.75</c:v>
                </c:pt>
                <c:pt idx="102">
                  <c:v>31579.1875</c:v>
                </c:pt>
                <c:pt idx="103">
                  <c:v>31609.625</c:v>
                </c:pt>
                <c:pt idx="104">
                  <c:v>31640.0625</c:v>
                </c:pt>
                <c:pt idx="105">
                  <c:v>31670.5</c:v>
                </c:pt>
                <c:pt idx="106">
                  <c:v>31700.9375</c:v>
                </c:pt>
                <c:pt idx="107">
                  <c:v>31731.375</c:v>
                </c:pt>
                <c:pt idx="108">
                  <c:v>31761.8125</c:v>
                </c:pt>
                <c:pt idx="109">
                  <c:v>31792.25</c:v>
                </c:pt>
                <c:pt idx="110">
                  <c:v>31822.6875</c:v>
                </c:pt>
                <c:pt idx="111">
                  <c:v>31853.125</c:v>
                </c:pt>
                <c:pt idx="112">
                  <c:v>31883.5625</c:v>
                </c:pt>
                <c:pt idx="113">
                  <c:v>31914</c:v>
                </c:pt>
                <c:pt idx="114">
                  <c:v>31944.4375</c:v>
                </c:pt>
                <c:pt idx="115">
                  <c:v>31974.875</c:v>
                </c:pt>
                <c:pt idx="116">
                  <c:v>32005.3125</c:v>
                </c:pt>
                <c:pt idx="117">
                  <c:v>32035.75</c:v>
                </c:pt>
                <c:pt idx="118">
                  <c:v>32066.1875</c:v>
                </c:pt>
                <c:pt idx="119">
                  <c:v>32096.625</c:v>
                </c:pt>
                <c:pt idx="120">
                  <c:v>32127.0625</c:v>
                </c:pt>
                <c:pt idx="121">
                  <c:v>32157.5</c:v>
                </c:pt>
                <c:pt idx="122">
                  <c:v>32187.9375</c:v>
                </c:pt>
                <c:pt idx="123">
                  <c:v>32218.375</c:v>
                </c:pt>
                <c:pt idx="124">
                  <c:v>32248.8125</c:v>
                </c:pt>
                <c:pt idx="125">
                  <c:v>32279.25</c:v>
                </c:pt>
                <c:pt idx="126">
                  <c:v>32309.6875</c:v>
                </c:pt>
                <c:pt idx="127">
                  <c:v>32340.125</c:v>
                </c:pt>
                <c:pt idx="128">
                  <c:v>32370.5625</c:v>
                </c:pt>
                <c:pt idx="129">
                  <c:v>32401</c:v>
                </c:pt>
                <c:pt idx="130">
                  <c:v>32431.4375</c:v>
                </c:pt>
                <c:pt idx="131">
                  <c:v>32461.875</c:v>
                </c:pt>
                <c:pt idx="132">
                  <c:v>32492.3125</c:v>
                </c:pt>
                <c:pt idx="133">
                  <c:v>32522.75</c:v>
                </c:pt>
                <c:pt idx="134">
                  <c:v>32553.1875</c:v>
                </c:pt>
                <c:pt idx="135">
                  <c:v>32583.625</c:v>
                </c:pt>
                <c:pt idx="136">
                  <c:v>32614.0625</c:v>
                </c:pt>
                <c:pt idx="137">
                  <c:v>32644.5</c:v>
                </c:pt>
                <c:pt idx="138">
                  <c:v>32674.9375</c:v>
                </c:pt>
                <c:pt idx="139">
                  <c:v>32705.375</c:v>
                </c:pt>
                <c:pt idx="140">
                  <c:v>32735.8125</c:v>
                </c:pt>
                <c:pt idx="141">
                  <c:v>32766.25</c:v>
                </c:pt>
                <c:pt idx="142">
                  <c:v>32796.6875</c:v>
                </c:pt>
                <c:pt idx="143">
                  <c:v>32827.125</c:v>
                </c:pt>
                <c:pt idx="144">
                  <c:v>32857.5625</c:v>
                </c:pt>
                <c:pt idx="145">
                  <c:v>32888</c:v>
                </c:pt>
                <c:pt idx="146">
                  <c:v>32918.4375</c:v>
                </c:pt>
                <c:pt idx="147">
                  <c:v>32948.875</c:v>
                </c:pt>
                <c:pt idx="148">
                  <c:v>32979.3125</c:v>
                </c:pt>
                <c:pt idx="149">
                  <c:v>33009.75</c:v>
                </c:pt>
                <c:pt idx="150">
                  <c:v>33040.1875</c:v>
                </c:pt>
                <c:pt idx="151">
                  <c:v>33070.625</c:v>
                </c:pt>
                <c:pt idx="152">
                  <c:v>33101.0625</c:v>
                </c:pt>
                <c:pt idx="153">
                  <c:v>33131.5</c:v>
                </c:pt>
                <c:pt idx="154">
                  <c:v>33161.9375</c:v>
                </c:pt>
                <c:pt idx="155">
                  <c:v>33192.375</c:v>
                </c:pt>
                <c:pt idx="156">
                  <c:v>33222.8125</c:v>
                </c:pt>
                <c:pt idx="157">
                  <c:v>33253.25</c:v>
                </c:pt>
                <c:pt idx="158">
                  <c:v>33283.6875</c:v>
                </c:pt>
                <c:pt idx="159">
                  <c:v>33314.125</c:v>
                </c:pt>
                <c:pt idx="160">
                  <c:v>33344.5625</c:v>
                </c:pt>
                <c:pt idx="161">
                  <c:v>33375</c:v>
                </c:pt>
                <c:pt idx="162">
                  <c:v>33405.4375</c:v>
                </c:pt>
                <c:pt idx="163">
                  <c:v>33435.875</c:v>
                </c:pt>
                <c:pt idx="164">
                  <c:v>33466.3125</c:v>
                </c:pt>
                <c:pt idx="165">
                  <c:v>33496.75</c:v>
                </c:pt>
                <c:pt idx="166">
                  <c:v>33527.1875</c:v>
                </c:pt>
                <c:pt idx="167">
                  <c:v>33557.625</c:v>
                </c:pt>
                <c:pt idx="168">
                  <c:v>33588.0625</c:v>
                </c:pt>
                <c:pt idx="169">
                  <c:v>33618.5</c:v>
                </c:pt>
                <c:pt idx="170">
                  <c:v>33648.9375</c:v>
                </c:pt>
                <c:pt idx="171">
                  <c:v>33679.375</c:v>
                </c:pt>
                <c:pt idx="172">
                  <c:v>33709.8125</c:v>
                </c:pt>
                <c:pt idx="173">
                  <c:v>33740.25</c:v>
                </c:pt>
                <c:pt idx="174">
                  <c:v>33770.6875</c:v>
                </c:pt>
                <c:pt idx="175">
                  <c:v>33801.125</c:v>
                </c:pt>
                <c:pt idx="176">
                  <c:v>33831.5625</c:v>
                </c:pt>
                <c:pt idx="177">
                  <c:v>33862</c:v>
                </c:pt>
                <c:pt idx="178">
                  <c:v>33892.4375</c:v>
                </c:pt>
                <c:pt idx="179">
                  <c:v>33922.875</c:v>
                </c:pt>
                <c:pt idx="180">
                  <c:v>33953.3125</c:v>
                </c:pt>
                <c:pt idx="181">
                  <c:v>33983.75</c:v>
                </c:pt>
                <c:pt idx="182">
                  <c:v>34014.1875</c:v>
                </c:pt>
                <c:pt idx="183">
                  <c:v>34044.625</c:v>
                </c:pt>
                <c:pt idx="184">
                  <c:v>34075.0625</c:v>
                </c:pt>
                <c:pt idx="185">
                  <c:v>34105.5</c:v>
                </c:pt>
                <c:pt idx="186">
                  <c:v>34135.9375</c:v>
                </c:pt>
                <c:pt idx="187">
                  <c:v>34166.375</c:v>
                </c:pt>
                <c:pt idx="188">
                  <c:v>34196.8125</c:v>
                </c:pt>
                <c:pt idx="189">
                  <c:v>34227.25</c:v>
                </c:pt>
                <c:pt idx="190">
                  <c:v>34257.6875</c:v>
                </c:pt>
                <c:pt idx="191">
                  <c:v>34288.125</c:v>
                </c:pt>
                <c:pt idx="192">
                  <c:v>34318.5625</c:v>
                </c:pt>
                <c:pt idx="193">
                  <c:v>34349</c:v>
                </c:pt>
                <c:pt idx="194">
                  <c:v>34379.4375</c:v>
                </c:pt>
                <c:pt idx="195">
                  <c:v>34409.875</c:v>
                </c:pt>
                <c:pt idx="196">
                  <c:v>34440.3125</c:v>
                </c:pt>
                <c:pt idx="197">
                  <c:v>34470.75</c:v>
                </c:pt>
                <c:pt idx="198">
                  <c:v>34501.1875</c:v>
                </c:pt>
                <c:pt idx="199">
                  <c:v>34531.625</c:v>
                </c:pt>
                <c:pt idx="200">
                  <c:v>34562.0625</c:v>
                </c:pt>
                <c:pt idx="201">
                  <c:v>34592.5</c:v>
                </c:pt>
                <c:pt idx="202">
                  <c:v>34622.9375</c:v>
                </c:pt>
                <c:pt idx="203">
                  <c:v>34653.375</c:v>
                </c:pt>
                <c:pt idx="204">
                  <c:v>34683.8125</c:v>
                </c:pt>
                <c:pt idx="205">
                  <c:v>34714.25</c:v>
                </c:pt>
                <c:pt idx="206">
                  <c:v>34744.6875</c:v>
                </c:pt>
                <c:pt idx="207">
                  <c:v>34775.125</c:v>
                </c:pt>
                <c:pt idx="208">
                  <c:v>34805.5625</c:v>
                </c:pt>
                <c:pt idx="209">
                  <c:v>34836</c:v>
                </c:pt>
                <c:pt idx="210">
                  <c:v>34866.4375</c:v>
                </c:pt>
                <c:pt idx="211">
                  <c:v>34896.875</c:v>
                </c:pt>
                <c:pt idx="212">
                  <c:v>34927.3125</c:v>
                </c:pt>
                <c:pt idx="213">
                  <c:v>34957.75</c:v>
                </c:pt>
                <c:pt idx="214">
                  <c:v>34988.1875</c:v>
                </c:pt>
                <c:pt idx="215">
                  <c:v>35018.625</c:v>
                </c:pt>
                <c:pt idx="216">
                  <c:v>35049.0625</c:v>
                </c:pt>
                <c:pt idx="217">
                  <c:v>35079.5</c:v>
                </c:pt>
                <c:pt idx="218">
                  <c:v>35109.9375</c:v>
                </c:pt>
                <c:pt idx="219">
                  <c:v>35140.375</c:v>
                </c:pt>
                <c:pt idx="220">
                  <c:v>35170.8125</c:v>
                </c:pt>
                <c:pt idx="221">
                  <c:v>35201.25</c:v>
                </c:pt>
                <c:pt idx="222">
                  <c:v>35231.6875</c:v>
                </c:pt>
                <c:pt idx="223">
                  <c:v>35262.125</c:v>
                </c:pt>
                <c:pt idx="224">
                  <c:v>35292.5625</c:v>
                </c:pt>
                <c:pt idx="225">
                  <c:v>35323</c:v>
                </c:pt>
                <c:pt idx="226">
                  <c:v>35353.4375</c:v>
                </c:pt>
                <c:pt idx="227">
                  <c:v>35383.875</c:v>
                </c:pt>
                <c:pt idx="228">
                  <c:v>35414.3125</c:v>
                </c:pt>
                <c:pt idx="229">
                  <c:v>35444.75</c:v>
                </c:pt>
                <c:pt idx="230">
                  <c:v>35475.1875</c:v>
                </c:pt>
                <c:pt idx="231">
                  <c:v>35505.625</c:v>
                </c:pt>
                <c:pt idx="232">
                  <c:v>35536.0625</c:v>
                </c:pt>
                <c:pt idx="233">
                  <c:v>35566.5</c:v>
                </c:pt>
                <c:pt idx="234">
                  <c:v>35596.9375</c:v>
                </c:pt>
                <c:pt idx="235">
                  <c:v>35627.375</c:v>
                </c:pt>
                <c:pt idx="236">
                  <c:v>35657.8125</c:v>
                </c:pt>
                <c:pt idx="237">
                  <c:v>35688.25</c:v>
                </c:pt>
                <c:pt idx="238">
                  <c:v>35718.6875</c:v>
                </c:pt>
                <c:pt idx="239">
                  <c:v>35749.125</c:v>
                </c:pt>
                <c:pt idx="240">
                  <c:v>35779.5625</c:v>
                </c:pt>
                <c:pt idx="241">
                  <c:v>35810</c:v>
                </c:pt>
                <c:pt idx="242">
                  <c:v>35840.4375</c:v>
                </c:pt>
                <c:pt idx="243">
                  <c:v>35870.875</c:v>
                </c:pt>
                <c:pt idx="244">
                  <c:v>35901.3125</c:v>
                </c:pt>
                <c:pt idx="245">
                  <c:v>35931.75</c:v>
                </c:pt>
                <c:pt idx="246">
                  <c:v>35962.1875</c:v>
                </c:pt>
                <c:pt idx="247">
                  <c:v>35992.625</c:v>
                </c:pt>
                <c:pt idx="248">
                  <c:v>36023.0625</c:v>
                </c:pt>
                <c:pt idx="249">
                  <c:v>36053.5</c:v>
                </c:pt>
                <c:pt idx="250">
                  <c:v>36083.9375</c:v>
                </c:pt>
                <c:pt idx="251">
                  <c:v>36114.375</c:v>
                </c:pt>
                <c:pt idx="252">
                  <c:v>36144.8125</c:v>
                </c:pt>
                <c:pt idx="253">
                  <c:v>36175.25</c:v>
                </c:pt>
                <c:pt idx="254">
                  <c:v>36205.6875</c:v>
                </c:pt>
                <c:pt idx="255">
                  <c:v>36236.125</c:v>
                </c:pt>
                <c:pt idx="256">
                  <c:v>36266.5625</c:v>
                </c:pt>
                <c:pt idx="257">
                  <c:v>36297</c:v>
                </c:pt>
                <c:pt idx="258">
                  <c:v>36327.4375</c:v>
                </c:pt>
                <c:pt idx="259">
                  <c:v>36357.875</c:v>
                </c:pt>
                <c:pt idx="260">
                  <c:v>36388.3125</c:v>
                </c:pt>
                <c:pt idx="261">
                  <c:v>36418.75</c:v>
                </c:pt>
                <c:pt idx="262">
                  <c:v>36449.1875</c:v>
                </c:pt>
                <c:pt idx="263">
                  <c:v>36479.625</c:v>
                </c:pt>
                <c:pt idx="264">
                  <c:v>36510.0625</c:v>
                </c:pt>
                <c:pt idx="265">
                  <c:v>36540.5</c:v>
                </c:pt>
                <c:pt idx="266">
                  <c:v>36570.9375</c:v>
                </c:pt>
                <c:pt idx="267">
                  <c:v>36601.375</c:v>
                </c:pt>
                <c:pt idx="268">
                  <c:v>36631.8125</c:v>
                </c:pt>
                <c:pt idx="269">
                  <c:v>36662.25</c:v>
                </c:pt>
                <c:pt idx="270">
                  <c:v>36692.6875</c:v>
                </c:pt>
                <c:pt idx="271">
                  <c:v>36723.125</c:v>
                </c:pt>
                <c:pt idx="272">
                  <c:v>36753.5625</c:v>
                </c:pt>
                <c:pt idx="273">
                  <c:v>36784</c:v>
                </c:pt>
                <c:pt idx="274">
                  <c:v>36814.4375</c:v>
                </c:pt>
                <c:pt idx="275">
                  <c:v>36844.875</c:v>
                </c:pt>
                <c:pt idx="276">
                  <c:v>36875.3125</c:v>
                </c:pt>
                <c:pt idx="277">
                  <c:v>36905.75</c:v>
                </c:pt>
                <c:pt idx="278">
                  <c:v>36936.1875</c:v>
                </c:pt>
                <c:pt idx="279">
                  <c:v>36966.625</c:v>
                </c:pt>
                <c:pt idx="280">
                  <c:v>36997.0625</c:v>
                </c:pt>
                <c:pt idx="281">
                  <c:v>37027.5</c:v>
                </c:pt>
                <c:pt idx="282">
                  <c:v>37057.9375</c:v>
                </c:pt>
                <c:pt idx="283">
                  <c:v>37088.375</c:v>
                </c:pt>
                <c:pt idx="284">
                  <c:v>37118.8125</c:v>
                </c:pt>
                <c:pt idx="285">
                  <c:v>37149.25</c:v>
                </c:pt>
                <c:pt idx="286">
                  <c:v>37179.6875</c:v>
                </c:pt>
                <c:pt idx="287">
                  <c:v>37210.125</c:v>
                </c:pt>
                <c:pt idx="288">
                  <c:v>37240.5625</c:v>
                </c:pt>
                <c:pt idx="289">
                  <c:v>37271</c:v>
                </c:pt>
                <c:pt idx="290">
                  <c:v>37301.4375</c:v>
                </c:pt>
                <c:pt idx="291">
                  <c:v>37331.875</c:v>
                </c:pt>
                <c:pt idx="292">
                  <c:v>37362.3125</c:v>
                </c:pt>
                <c:pt idx="293">
                  <c:v>37392.75</c:v>
                </c:pt>
                <c:pt idx="294">
                  <c:v>37423.1875</c:v>
                </c:pt>
                <c:pt idx="295">
                  <c:v>37453.625</c:v>
                </c:pt>
                <c:pt idx="296">
                  <c:v>37484.0625</c:v>
                </c:pt>
                <c:pt idx="297">
                  <c:v>37514.5</c:v>
                </c:pt>
                <c:pt idx="298">
                  <c:v>37544.9375</c:v>
                </c:pt>
                <c:pt idx="299">
                  <c:v>37575.375</c:v>
                </c:pt>
                <c:pt idx="300">
                  <c:v>37605.8125</c:v>
                </c:pt>
                <c:pt idx="301">
                  <c:v>37636.25</c:v>
                </c:pt>
                <c:pt idx="302">
                  <c:v>37666.6875</c:v>
                </c:pt>
                <c:pt idx="303">
                  <c:v>37697.125</c:v>
                </c:pt>
                <c:pt idx="304">
                  <c:v>37727.5625</c:v>
                </c:pt>
                <c:pt idx="305">
                  <c:v>37758</c:v>
                </c:pt>
                <c:pt idx="306">
                  <c:v>37788.4375</c:v>
                </c:pt>
                <c:pt idx="307">
                  <c:v>37818.875</c:v>
                </c:pt>
                <c:pt idx="308">
                  <c:v>37849.3125</c:v>
                </c:pt>
                <c:pt idx="309">
                  <c:v>37879.75</c:v>
                </c:pt>
                <c:pt idx="310">
                  <c:v>37910.1875</c:v>
                </c:pt>
                <c:pt idx="311">
                  <c:v>37940.625</c:v>
                </c:pt>
                <c:pt idx="312">
                  <c:v>37971.0625</c:v>
                </c:pt>
                <c:pt idx="313">
                  <c:v>38001.5</c:v>
                </c:pt>
                <c:pt idx="314">
                  <c:v>38031.9375</c:v>
                </c:pt>
                <c:pt idx="315">
                  <c:v>38062.375</c:v>
                </c:pt>
                <c:pt idx="316">
                  <c:v>38092.8125</c:v>
                </c:pt>
                <c:pt idx="317">
                  <c:v>38123.25</c:v>
                </c:pt>
                <c:pt idx="318">
                  <c:v>38153.6875</c:v>
                </c:pt>
                <c:pt idx="319">
                  <c:v>38184.125</c:v>
                </c:pt>
                <c:pt idx="320">
                  <c:v>38214.5625</c:v>
                </c:pt>
                <c:pt idx="321">
                  <c:v>38245</c:v>
                </c:pt>
                <c:pt idx="322">
                  <c:v>38275.4375</c:v>
                </c:pt>
                <c:pt idx="323">
                  <c:v>38305.875</c:v>
                </c:pt>
                <c:pt idx="324">
                  <c:v>38336.3125</c:v>
                </c:pt>
                <c:pt idx="325">
                  <c:v>38366.75</c:v>
                </c:pt>
                <c:pt idx="326">
                  <c:v>38397.1875</c:v>
                </c:pt>
                <c:pt idx="327">
                  <c:v>38427.625</c:v>
                </c:pt>
                <c:pt idx="328">
                  <c:v>38458.0625</c:v>
                </c:pt>
                <c:pt idx="329">
                  <c:v>38488.5</c:v>
                </c:pt>
                <c:pt idx="330">
                  <c:v>38518.9375</c:v>
                </c:pt>
                <c:pt idx="331">
                  <c:v>38549.375</c:v>
                </c:pt>
                <c:pt idx="332">
                  <c:v>38579.8125</c:v>
                </c:pt>
                <c:pt idx="333">
                  <c:v>38610.25</c:v>
                </c:pt>
                <c:pt idx="334">
                  <c:v>38640.6875</c:v>
                </c:pt>
                <c:pt idx="335">
                  <c:v>38671.125</c:v>
                </c:pt>
                <c:pt idx="336">
                  <c:v>38701.5625</c:v>
                </c:pt>
                <c:pt idx="337">
                  <c:v>38732</c:v>
                </c:pt>
                <c:pt idx="338">
                  <c:v>38762.4375</c:v>
                </c:pt>
                <c:pt idx="339">
                  <c:v>38792.875</c:v>
                </c:pt>
                <c:pt idx="340">
                  <c:v>38823.3125</c:v>
                </c:pt>
                <c:pt idx="341">
                  <c:v>38853.75</c:v>
                </c:pt>
                <c:pt idx="342">
                  <c:v>38884.1875</c:v>
                </c:pt>
                <c:pt idx="343">
                  <c:v>38914.625</c:v>
                </c:pt>
                <c:pt idx="344">
                  <c:v>38945.0625</c:v>
                </c:pt>
                <c:pt idx="345">
                  <c:v>38975.5</c:v>
                </c:pt>
                <c:pt idx="346">
                  <c:v>39005.9375</c:v>
                </c:pt>
                <c:pt idx="347">
                  <c:v>39036.375</c:v>
                </c:pt>
                <c:pt idx="348">
                  <c:v>39066.8125</c:v>
                </c:pt>
                <c:pt idx="349">
                  <c:v>39097.25</c:v>
                </c:pt>
                <c:pt idx="350">
                  <c:v>39127.6875</c:v>
                </c:pt>
                <c:pt idx="351">
                  <c:v>39158.125</c:v>
                </c:pt>
                <c:pt idx="352">
                  <c:v>39188.5625</c:v>
                </c:pt>
                <c:pt idx="353">
                  <c:v>39219</c:v>
                </c:pt>
                <c:pt idx="354">
                  <c:v>39249.4375</c:v>
                </c:pt>
                <c:pt idx="355">
                  <c:v>39279.875</c:v>
                </c:pt>
                <c:pt idx="356">
                  <c:v>39310.3125</c:v>
                </c:pt>
                <c:pt idx="357">
                  <c:v>39340.75</c:v>
                </c:pt>
                <c:pt idx="358">
                  <c:v>39371.1875</c:v>
                </c:pt>
                <c:pt idx="359">
                  <c:v>39401.625</c:v>
                </c:pt>
                <c:pt idx="360">
                  <c:v>39432.0625</c:v>
                </c:pt>
                <c:pt idx="361">
                  <c:v>39462.5</c:v>
                </c:pt>
                <c:pt idx="362">
                  <c:v>39492.9375</c:v>
                </c:pt>
                <c:pt idx="363">
                  <c:v>39523.375</c:v>
                </c:pt>
                <c:pt idx="364">
                  <c:v>39553.8125</c:v>
                </c:pt>
                <c:pt idx="365">
                  <c:v>39584.25</c:v>
                </c:pt>
                <c:pt idx="366">
                  <c:v>39614.6875</c:v>
                </c:pt>
                <c:pt idx="367">
                  <c:v>39645.125</c:v>
                </c:pt>
                <c:pt idx="368">
                  <c:v>39675.5625</c:v>
                </c:pt>
                <c:pt idx="369">
                  <c:v>39706</c:v>
                </c:pt>
                <c:pt idx="370">
                  <c:v>39736.4375</c:v>
                </c:pt>
                <c:pt idx="371">
                  <c:v>39766.875</c:v>
                </c:pt>
                <c:pt idx="372">
                  <c:v>39797.3125</c:v>
                </c:pt>
                <c:pt idx="373">
                  <c:v>39827.75</c:v>
                </c:pt>
                <c:pt idx="374">
                  <c:v>39858.1875</c:v>
                </c:pt>
                <c:pt idx="375">
                  <c:v>39888.625</c:v>
                </c:pt>
                <c:pt idx="376">
                  <c:v>39919.0625</c:v>
                </c:pt>
                <c:pt idx="377">
                  <c:v>39949.5</c:v>
                </c:pt>
                <c:pt idx="378">
                  <c:v>39979.9375</c:v>
                </c:pt>
                <c:pt idx="379">
                  <c:v>40010.375</c:v>
                </c:pt>
                <c:pt idx="380">
                  <c:v>40040.8125</c:v>
                </c:pt>
                <c:pt idx="381">
                  <c:v>40071.25</c:v>
                </c:pt>
                <c:pt idx="382">
                  <c:v>40101.6875</c:v>
                </c:pt>
                <c:pt idx="383">
                  <c:v>40132.125</c:v>
                </c:pt>
                <c:pt idx="384">
                  <c:v>40162.5625</c:v>
                </c:pt>
                <c:pt idx="385">
                  <c:v>40193</c:v>
                </c:pt>
                <c:pt idx="386">
                  <c:v>40223.4375</c:v>
                </c:pt>
                <c:pt idx="387">
                  <c:v>40253.875</c:v>
                </c:pt>
                <c:pt idx="388">
                  <c:v>40284.3125</c:v>
                </c:pt>
                <c:pt idx="389">
                  <c:v>40314.75</c:v>
                </c:pt>
                <c:pt idx="390">
                  <c:v>40345.1875</c:v>
                </c:pt>
                <c:pt idx="391">
                  <c:v>40375.625</c:v>
                </c:pt>
                <c:pt idx="392">
                  <c:v>40406.0625</c:v>
                </c:pt>
                <c:pt idx="393">
                  <c:v>40436.5</c:v>
                </c:pt>
                <c:pt idx="394">
                  <c:v>40466.9375</c:v>
                </c:pt>
                <c:pt idx="395">
                  <c:v>40497.375</c:v>
                </c:pt>
                <c:pt idx="396">
                  <c:v>40527.8125</c:v>
                </c:pt>
                <c:pt idx="397">
                  <c:v>40558.25</c:v>
                </c:pt>
                <c:pt idx="398">
                  <c:v>40588.6875</c:v>
                </c:pt>
                <c:pt idx="399">
                  <c:v>40619.125</c:v>
                </c:pt>
                <c:pt idx="400">
                  <c:v>40649.5625</c:v>
                </c:pt>
                <c:pt idx="401">
                  <c:v>40680</c:v>
                </c:pt>
                <c:pt idx="402">
                  <c:v>40710.4375</c:v>
                </c:pt>
                <c:pt idx="403">
                  <c:v>40740.875</c:v>
                </c:pt>
                <c:pt idx="404">
                  <c:v>40771.3125</c:v>
                </c:pt>
                <c:pt idx="405">
                  <c:v>40801.75</c:v>
                </c:pt>
                <c:pt idx="406">
                  <c:v>40832.1875</c:v>
                </c:pt>
                <c:pt idx="407">
                  <c:v>40862.625</c:v>
                </c:pt>
                <c:pt idx="408">
                  <c:v>40893.0625</c:v>
                </c:pt>
                <c:pt idx="409">
                  <c:v>40923.5</c:v>
                </c:pt>
                <c:pt idx="410">
                  <c:v>40953.9375</c:v>
                </c:pt>
                <c:pt idx="411">
                  <c:v>40984.375</c:v>
                </c:pt>
                <c:pt idx="412">
                  <c:v>41014.8125</c:v>
                </c:pt>
                <c:pt idx="413">
                  <c:v>41045.25</c:v>
                </c:pt>
                <c:pt idx="414">
                  <c:v>41075.6875</c:v>
                </c:pt>
                <c:pt idx="415">
                  <c:v>41106.125</c:v>
                </c:pt>
                <c:pt idx="416">
                  <c:v>41136.5625</c:v>
                </c:pt>
                <c:pt idx="417">
                  <c:v>41167</c:v>
                </c:pt>
                <c:pt idx="418">
                  <c:v>41197.4375</c:v>
                </c:pt>
                <c:pt idx="419">
                  <c:v>41227.875</c:v>
                </c:pt>
                <c:pt idx="420">
                  <c:v>41258.3125</c:v>
                </c:pt>
              </c:numCache>
            </c:numRef>
          </c:cat>
          <c:val>
            <c:numRef>
              <c:f>'Slide BM'!$AB$3:$AB$423</c:f>
              <c:numCache>
                <c:formatCode>0.000</c:formatCode>
                <c:ptCount val="421"/>
                <c:pt idx="0" formatCode="General">
                  <c:v>1</c:v>
                </c:pt>
                <c:pt idx="1">
                  <c:v>1.0051920873202478</c:v>
                </c:pt>
                <c:pt idx="2">
                  <c:v>1.0301248870569748</c:v>
                </c:pt>
                <c:pt idx="3">
                  <c:v>1.0644590082886085</c:v>
                </c:pt>
                <c:pt idx="4">
                  <c:v>1.0940746569812299</c:v>
                </c:pt>
                <c:pt idx="5">
                  <c:v>1.0918793160708649</c:v>
                </c:pt>
                <c:pt idx="6">
                  <c:v>1.0918914260658441</c:v>
                </c:pt>
                <c:pt idx="7">
                  <c:v>1.0978159978294795</c:v>
                </c:pt>
                <c:pt idx="8">
                  <c:v>1.1013534196935038</c:v>
                </c:pt>
                <c:pt idx="9">
                  <c:v>1.0935009471958643</c:v>
                </c:pt>
                <c:pt idx="10">
                  <c:v>1.0967530120616409</c:v>
                </c:pt>
                <c:pt idx="11">
                  <c:v>1.1179204061064174</c:v>
                </c:pt>
                <c:pt idx="12">
                  <c:v>1.131430589372306</c:v>
                </c:pt>
                <c:pt idx="13">
                  <c:v>1.1495267952954613</c:v>
                </c:pt>
                <c:pt idx="14">
                  <c:v>1.1620127245900165</c:v>
                </c:pt>
                <c:pt idx="15">
                  <c:v>1.1920029485584973</c:v>
                </c:pt>
                <c:pt idx="16">
                  <c:v>1.2119348050963168</c:v>
                </c:pt>
                <c:pt idx="17">
                  <c:v>1.2176191930034197</c:v>
                </c:pt>
                <c:pt idx="18">
                  <c:v>1.237086944427445</c:v>
                </c:pt>
                <c:pt idx="19">
                  <c:v>1.2524444766050167</c:v>
                </c:pt>
                <c:pt idx="20">
                  <c:v>1.2782517751140561</c:v>
                </c:pt>
                <c:pt idx="21">
                  <c:v>1.292427559749759</c:v>
                </c:pt>
                <c:pt idx="22">
                  <c:v>1.2837916917219656</c:v>
                </c:pt>
                <c:pt idx="23">
                  <c:v>1.2987761622829024</c:v>
                </c:pt>
                <c:pt idx="24">
                  <c:v>1.3149333869838151</c:v>
                </c:pt>
                <c:pt idx="25">
                  <c:v>1.333537491044732</c:v>
                </c:pt>
                <c:pt idx="26">
                  <c:v>1.3537969280853919</c:v>
                </c:pt>
                <c:pt idx="27">
                  <c:v>1.3766473784290063</c:v>
                </c:pt>
                <c:pt idx="28">
                  <c:v>1.4309140105413818</c:v>
                </c:pt>
                <c:pt idx="29">
                  <c:v>1.481492071211381</c:v>
                </c:pt>
                <c:pt idx="30">
                  <c:v>1.5464999943902471</c:v>
                </c:pt>
                <c:pt idx="31">
                  <c:v>1.5979887747372845</c:v>
                </c:pt>
                <c:pt idx="32">
                  <c:v>1.6211413676413453</c:v>
                </c:pt>
                <c:pt idx="33">
                  <c:v>1.6467034490337435</c:v>
                </c:pt>
                <c:pt idx="34">
                  <c:v>1.6753532178148418</c:v>
                </c:pt>
                <c:pt idx="35">
                  <c:v>1.6931735399892101</c:v>
                </c:pt>
                <c:pt idx="36">
                  <c:v>1.6835296609688817</c:v>
                </c:pt>
                <c:pt idx="37">
                  <c:v>1.6806456675359802</c:v>
                </c:pt>
                <c:pt idx="38">
                  <c:v>1.6905346432840151</c:v>
                </c:pt>
                <c:pt idx="39">
                  <c:v>1.6786360137506986</c:v>
                </c:pt>
                <c:pt idx="40">
                  <c:v>1.6423339335028737</c:v>
                </c:pt>
                <c:pt idx="41">
                  <c:v>1.6264814363438542</c:v>
                </c:pt>
                <c:pt idx="42">
                  <c:v>1.6207388876826065</c:v>
                </c:pt>
                <c:pt idx="43">
                  <c:v>1.6099573643010829</c:v>
                </c:pt>
                <c:pt idx="44">
                  <c:v>1.5946871423372277</c:v>
                </c:pt>
                <c:pt idx="45">
                  <c:v>1.5807301348072864</c:v>
                </c:pt>
                <c:pt idx="46">
                  <c:v>1.5807301348072864</c:v>
                </c:pt>
                <c:pt idx="47">
                  <c:v>1.5759567408031541</c:v>
                </c:pt>
                <c:pt idx="48">
                  <c:v>1.5523582281368888</c:v>
                </c:pt>
                <c:pt idx="49">
                  <c:v>1.5314861409838376</c:v>
                </c:pt>
                <c:pt idx="50">
                  <c:v>1.5095606064516809</c:v>
                </c:pt>
                <c:pt idx="51">
                  <c:v>1.5311825575616151</c:v>
                </c:pt>
                <c:pt idx="52">
                  <c:v>1.5575100380219544</c:v>
                </c:pt>
                <c:pt idx="53">
                  <c:v>1.601849275615141</c:v>
                </c:pt>
                <c:pt idx="54">
                  <c:v>1.6673644864998798</c:v>
                </c:pt>
                <c:pt idx="55">
                  <c:v>1.6673644864998798</c:v>
                </c:pt>
                <c:pt idx="56">
                  <c:v>1.6673644864998798</c:v>
                </c:pt>
                <c:pt idx="57">
                  <c:v>1.6673644864998798</c:v>
                </c:pt>
                <c:pt idx="58">
                  <c:v>1.6673644864998798</c:v>
                </c:pt>
                <c:pt idx="59">
                  <c:v>1.6673644864998798</c:v>
                </c:pt>
                <c:pt idx="60">
                  <c:v>1.6673644864998798</c:v>
                </c:pt>
                <c:pt idx="61">
                  <c:v>1.7241860164092131</c:v>
                </c:pt>
                <c:pt idx="62">
                  <c:v>1.7634365441114204</c:v>
                </c:pt>
                <c:pt idx="63">
                  <c:v>1.8009340939683443</c:v>
                </c:pt>
                <c:pt idx="64">
                  <c:v>1.832393260728453</c:v>
                </c:pt>
                <c:pt idx="65">
                  <c:v>1.837699428632138</c:v>
                </c:pt>
                <c:pt idx="66">
                  <c:v>1.8517178271232324</c:v>
                </c:pt>
                <c:pt idx="67">
                  <c:v>1.8523316444355289</c:v>
                </c:pt>
                <c:pt idx="68">
                  <c:v>1.8607689324964678</c:v>
                </c:pt>
                <c:pt idx="69">
                  <c:v>1.8536683551226116</c:v>
                </c:pt>
                <c:pt idx="70">
                  <c:v>1.8476560745607382</c:v>
                </c:pt>
                <c:pt idx="71">
                  <c:v>1.8479254103926568</c:v>
                </c:pt>
                <c:pt idx="72">
                  <c:v>1.824350702533829</c:v>
                </c:pt>
                <c:pt idx="73">
                  <c:v>1.8094947833422104</c:v>
                </c:pt>
                <c:pt idx="74">
                  <c:v>1.792403665580879</c:v>
                </c:pt>
                <c:pt idx="75">
                  <c:v>1.8173766061181151</c:v>
                </c:pt>
                <c:pt idx="76">
                  <c:v>1.8375587902402597</c:v>
                </c:pt>
                <c:pt idx="77">
                  <c:v>1.8566403236943632</c:v>
                </c:pt>
                <c:pt idx="78">
                  <c:v>1.8899563983902696</c:v>
                </c:pt>
                <c:pt idx="79">
                  <c:v>1.8899563983902696</c:v>
                </c:pt>
                <c:pt idx="80">
                  <c:v>1.8899563983902696</c:v>
                </c:pt>
                <c:pt idx="81">
                  <c:v>1.8899563983902696</c:v>
                </c:pt>
                <c:pt idx="82">
                  <c:v>1.8899563983902696</c:v>
                </c:pt>
                <c:pt idx="83">
                  <c:v>1.8899563983902696</c:v>
                </c:pt>
                <c:pt idx="84">
                  <c:v>1.9445503944783673</c:v>
                </c:pt>
                <c:pt idx="85">
                  <c:v>1.9976525508449336</c:v>
                </c:pt>
                <c:pt idx="86">
                  <c:v>2.0261725396884516</c:v>
                </c:pt>
                <c:pt idx="87">
                  <c:v>2.0483544206463997</c:v>
                </c:pt>
                <c:pt idx="88">
                  <c:v>2.0589321046725586</c:v>
                </c:pt>
                <c:pt idx="89">
                  <c:v>2.0858170277724781</c:v>
                </c:pt>
                <c:pt idx="90">
                  <c:v>2.1163906909266283</c:v>
                </c:pt>
                <c:pt idx="91">
                  <c:v>2.1581287679923644</c:v>
                </c:pt>
                <c:pt idx="92">
                  <c:v>2.2032566452364302</c:v>
                </c:pt>
                <c:pt idx="93">
                  <c:v>2.2032566452364302</c:v>
                </c:pt>
                <c:pt idx="94">
                  <c:v>2.2032566452364302</c:v>
                </c:pt>
                <c:pt idx="95">
                  <c:v>2.2032566452364302</c:v>
                </c:pt>
                <c:pt idx="96">
                  <c:v>2.2032566452364302</c:v>
                </c:pt>
                <c:pt idx="97">
                  <c:v>2.2032566452364302</c:v>
                </c:pt>
                <c:pt idx="98">
                  <c:v>2.2032566452364302</c:v>
                </c:pt>
                <c:pt idx="99">
                  <c:v>2.2032566452364302</c:v>
                </c:pt>
                <c:pt idx="100">
                  <c:v>2.2032566452364302</c:v>
                </c:pt>
                <c:pt idx="101">
                  <c:v>2.2223585478773495</c:v>
                </c:pt>
                <c:pt idx="102">
                  <c:v>2.2223585478773495</c:v>
                </c:pt>
                <c:pt idx="103">
                  <c:v>2.2223585478773495</c:v>
                </c:pt>
                <c:pt idx="104">
                  <c:v>2.2223585478773495</c:v>
                </c:pt>
                <c:pt idx="105">
                  <c:v>2.2723004963270679</c:v>
                </c:pt>
                <c:pt idx="106">
                  <c:v>2.367383183750734</c:v>
                </c:pt>
                <c:pt idx="107">
                  <c:v>2.4407033955817052</c:v>
                </c:pt>
                <c:pt idx="108">
                  <c:v>2.5099987728353144</c:v>
                </c:pt>
                <c:pt idx="109">
                  <c:v>2.613925715794061</c:v>
                </c:pt>
                <c:pt idx="110">
                  <c:v>2.6872583001458539</c:v>
                </c:pt>
                <c:pt idx="111">
                  <c:v>2.7614087075947888</c:v>
                </c:pt>
                <c:pt idx="112">
                  <c:v>2.8144871771393842</c:v>
                </c:pt>
                <c:pt idx="113">
                  <c:v>2.7591002181467301</c:v>
                </c:pt>
                <c:pt idx="114">
                  <c:v>2.6620055042741066</c:v>
                </c:pt>
                <c:pt idx="115">
                  <c:v>2.5779807298297359</c:v>
                </c:pt>
                <c:pt idx="116">
                  <c:v>2.4937860152157332</c:v>
                </c:pt>
                <c:pt idx="117">
                  <c:v>2.4937860152157332</c:v>
                </c:pt>
                <c:pt idx="118">
                  <c:v>2.4937860152157332</c:v>
                </c:pt>
                <c:pt idx="119">
                  <c:v>2.4937860152157332</c:v>
                </c:pt>
                <c:pt idx="120">
                  <c:v>2.5555568058560074</c:v>
                </c:pt>
                <c:pt idx="121">
                  <c:v>2.6073887483363274</c:v>
                </c:pt>
                <c:pt idx="122">
                  <c:v>2.6401237167276999</c:v>
                </c:pt>
                <c:pt idx="123">
                  <c:v>2.6378195988753399</c:v>
                </c:pt>
                <c:pt idx="124">
                  <c:v>2.6678246439042117</c:v>
                </c:pt>
                <c:pt idx="125">
                  <c:v>2.7055854413107219</c:v>
                </c:pt>
                <c:pt idx="126">
                  <c:v>2.7333976699503109</c:v>
                </c:pt>
                <c:pt idx="127">
                  <c:v>2.7488333717927786</c:v>
                </c:pt>
                <c:pt idx="128">
                  <c:v>2.7988814204315204</c:v>
                </c:pt>
                <c:pt idx="129">
                  <c:v>2.8542614165747198</c:v>
                </c:pt>
                <c:pt idx="130">
                  <c:v>2.9016983820725879</c:v>
                </c:pt>
                <c:pt idx="131">
                  <c:v>2.9613301865048118</c:v>
                </c:pt>
                <c:pt idx="132">
                  <c:v>3.049517310065279</c:v>
                </c:pt>
                <c:pt idx="133">
                  <c:v>3.1283253440323673</c:v>
                </c:pt>
                <c:pt idx="134">
                  <c:v>3.2176170498977976</c:v>
                </c:pt>
                <c:pt idx="135">
                  <c:v>3.3341482400406348</c:v>
                </c:pt>
                <c:pt idx="136">
                  <c:v>3.4393154959588546</c:v>
                </c:pt>
                <c:pt idx="137">
                  <c:v>3.5042464509780986</c:v>
                </c:pt>
                <c:pt idx="138">
                  <c:v>3.5588347029521494</c:v>
                </c:pt>
                <c:pt idx="139">
                  <c:v>3.632037985489029</c:v>
                </c:pt>
                <c:pt idx="140">
                  <c:v>3.6116507188913074</c:v>
                </c:pt>
                <c:pt idx="141">
                  <c:v>3.5874520505216889</c:v>
                </c:pt>
                <c:pt idx="142">
                  <c:v>3.5814063422261024</c:v>
                </c:pt>
                <c:pt idx="143">
                  <c:v>3.5743174865866862</c:v>
                </c:pt>
                <c:pt idx="144">
                  <c:v>3.6108192067797922</c:v>
                </c:pt>
                <c:pt idx="145">
                  <c:v>3.6291973458360522</c:v>
                </c:pt>
                <c:pt idx="146">
                  <c:v>3.6881898905185402</c:v>
                </c:pt>
                <c:pt idx="147">
                  <c:v>3.6815621796244917</c:v>
                </c:pt>
                <c:pt idx="148">
                  <c:v>3.6286640230765124</c:v>
                </c:pt>
                <c:pt idx="149">
                  <c:v>3.5890639692176518</c:v>
                </c:pt>
                <c:pt idx="150">
                  <c:v>3.5319543162180018</c:v>
                </c:pt>
                <c:pt idx="151">
                  <c:v>3.4956476691772052</c:v>
                </c:pt>
                <c:pt idx="152">
                  <c:v>3.4862484008413341</c:v>
                </c:pt>
                <c:pt idx="153">
                  <c:v>3.5731077648084328</c:v>
                </c:pt>
                <c:pt idx="154">
                  <c:v>3.7074647192899479</c:v>
                </c:pt>
                <c:pt idx="155">
                  <c:v>3.7074647192899479</c:v>
                </c:pt>
                <c:pt idx="156">
                  <c:v>3.7074647192899479</c:v>
                </c:pt>
                <c:pt idx="157">
                  <c:v>3.7907758063336847</c:v>
                </c:pt>
                <c:pt idx="158">
                  <c:v>3.7907758063336847</c:v>
                </c:pt>
                <c:pt idx="159">
                  <c:v>3.7907758063336847</c:v>
                </c:pt>
                <c:pt idx="160">
                  <c:v>3.8223698103288615</c:v>
                </c:pt>
                <c:pt idx="161">
                  <c:v>3.8612936714022013</c:v>
                </c:pt>
                <c:pt idx="162">
                  <c:v>3.8467942895449885</c:v>
                </c:pt>
                <c:pt idx="163">
                  <c:v>3.8467942895449885</c:v>
                </c:pt>
                <c:pt idx="164">
                  <c:v>3.8467942895449885</c:v>
                </c:pt>
                <c:pt idx="165">
                  <c:v>3.8467942895449885</c:v>
                </c:pt>
                <c:pt idx="166">
                  <c:v>3.8467942895449885</c:v>
                </c:pt>
                <c:pt idx="167">
                  <c:v>3.8467942895449885</c:v>
                </c:pt>
                <c:pt idx="168">
                  <c:v>3.8467942895449885</c:v>
                </c:pt>
                <c:pt idx="169">
                  <c:v>3.8424726021748348</c:v>
                </c:pt>
                <c:pt idx="170">
                  <c:v>3.8759882015007698</c:v>
                </c:pt>
                <c:pt idx="171">
                  <c:v>3.8879966585595462</c:v>
                </c:pt>
                <c:pt idx="172">
                  <c:v>3.8879966585595462</c:v>
                </c:pt>
                <c:pt idx="173">
                  <c:v>3.9038363340224311</c:v>
                </c:pt>
                <c:pt idx="174">
                  <c:v>3.9384647439548139</c:v>
                </c:pt>
                <c:pt idx="175">
                  <c:v>3.9384647439548139</c:v>
                </c:pt>
                <c:pt idx="176">
                  <c:v>3.9384647439548139</c:v>
                </c:pt>
                <c:pt idx="177">
                  <c:v>3.9931093035355381</c:v>
                </c:pt>
                <c:pt idx="178">
                  <c:v>4.0547226742205122</c:v>
                </c:pt>
                <c:pt idx="179">
                  <c:v>4.0547226742205122</c:v>
                </c:pt>
                <c:pt idx="180">
                  <c:v>4.0547226742205122</c:v>
                </c:pt>
                <c:pt idx="181">
                  <c:v>4.0870165283729722</c:v>
                </c:pt>
                <c:pt idx="182">
                  <c:v>4.0870165283729722</c:v>
                </c:pt>
                <c:pt idx="183">
                  <c:v>4.0870165283729722</c:v>
                </c:pt>
                <c:pt idx="184">
                  <c:v>4.0870165283729722</c:v>
                </c:pt>
                <c:pt idx="185">
                  <c:v>4.0870165283729722</c:v>
                </c:pt>
                <c:pt idx="186">
                  <c:v>4.0870165283729722</c:v>
                </c:pt>
                <c:pt idx="187">
                  <c:v>4.0870165283729722</c:v>
                </c:pt>
                <c:pt idx="188">
                  <c:v>4.0870165283729722</c:v>
                </c:pt>
                <c:pt idx="189">
                  <c:v>4.0870165283729722</c:v>
                </c:pt>
                <c:pt idx="190">
                  <c:v>4.0870165283729722</c:v>
                </c:pt>
                <c:pt idx="191">
                  <c:v>4.0870165283729722</c:v>
                </c:pt>
                <c:pt idx="192">
                  <c:v>4.0870165283729722</c:v>
                </c:pt>
                <c:pt idx="193">
                  <c:v>4.0870165283729722</c:v>
                </c:pt>
                <c:pt idx="194">
                  <c:v>4.0870165283729722</c:v>
                </c:pt>
                <c:pt idx="195">
                  <c:v>4.1089520938962485</c:v>
                </c:pt>
                <c:pt idx="196">
                  <c:v>4.1089520938962485</c:v>
                </c:pt>
                <c:pt idx="197">
                  <c:v>4.1089520938962485</c:v>
                </c:pt>
                <c:pt idx="198">
                  <c:v>4.1089520938962485</c:v>
                </c:pt>
                <c:pt idx="199">
                  <c:v>4.1089520938962485</c:v>
                </c:pt>
                <c:pt idx="200">
                  <c:v>4.1089520938962485</c:v>
                </c:pt>
                <c:pt idx="201">
                  <c:v>4.1089520938962485</c:v>
                </c:pt>
                <c:pt idx="202">
                  <c:v>4.1089520938962485</c:v>
                </c:pt>
                <c:pt idx="203">
                  <c:v>4.1777030263063093</c:v>
                </c:pt>
                <c:pt idx="204">
                  <c:v>4.3019567671395968</c:v>
                </c:pt>
                <c:pt idx="205">
                  <c:v>4.4359917682570673</c:v>
                </c:pt>
                <c:pt idx="206">
                  <c:v>4.4359917682570673</c:v>
                </c:pt>
                <c:pt idx="207">
                  <c:v>4.4359917682570673</c:v>
                </c:pt>
                <c:pt idx="208">
                  <c:v>4.4359917682570673</c:v>
                </c:pt>
                <c:pt idx="209">
                  <c:v>4.4359917682570673</c:v>
                </c:pt>
                <c:pt idx="210">
                  <c:v>4.4359917682570673</c:v>
                </c:pt>
                <c:pt idx="211">
                  <c:v>4.4359917682570673</c:v>
                </c:pt>
                <c:pt idx="212">
                  <c:v>4.4359917682570673</c:v>
                </c:pt>
                <c:pt idx="213">
                  <c:v>4.4359917682570673</c:v>
                </c:pt>
                <c:pt idx="214">
                  <c:v>4.5186249559746621</c:v>
                </c:pt>
                <c:pt idx="215">
                  <c:v>4.6167927782671274</c:v>
                </c:pt>
                <c:pt idx="216">
                  <c:v>4.7033553201885985</c:v>
                </c:pt>
                <c:pt idx="217">
                  <c:v>4.7793609646823896</c:v>
                </c:pt>
                <c:pt idx="218">
                  <c:v>4.79334350295193</c:v>
                </c:pt>
                <c:pt idx="219">
                  <c:v>4.79334350295193</c:v>
                </c:pt>
                <c:pt idx="220">
                  <c:v>4.79334350295193</c:v>
                </c:pt>
                <c:pt idx="221">
                  <c:v>4.79334350295193</c:v>
                </c:pt>
                <c:pt idx="222">
                  <c:v>4.79334350295193</c:v>
                </c:pt>
                <c:pt idx="223">
                  <c:v>4.79334350295193</c:v>
                </c:pt>
                <c:pt idx="224">
                  <c:v>4.79334350295193</c:v>
                </c:pt>
                <c:pt idx="225">
                  <c:v>4.79334350295193</c:v>
                </c:pt>
                <c:pt idx="226">
                  <c:v>4.79334350295193</c:v>
                </c:pt>
                <c:pt idx="227">
                  <c:v>4.79334350295193</c:v>
                </c:pt>
                <c:pt idx="228">
                  <c:v>4.79334350295193</c:v>
                </c:pt>
                <c:pt idx="229">
                  <c:v>4.79334350295193</c:v>
                </c:pt>
                <c:pt idx="230">
                  <c:v>4.79334350295193</c:v>
                </c:pt>
                <c:pt idx="231">
                  <c:v>4.79334350295193</c:v>
                </c:pt>
                <c:pt idx="232">
                  <c:v>4.79334350295193</c:v>
                </c:pt>
                <c:pt idx="233">
                  <c:v>4.79334350295193</c:v>
                </c:pt>
                <c:pt idx="234">
                  <c:v>4.79334350295193</c:v>
                </c:pt>
                <c:pt idx="235">
                  <c:v>4.79334350295193</c:v>
                </c:pt>
                <c:pt idx="236">
                  <c:v>4.79334350295193</c:v>
                </c:pt>
                <c:pt idx="237">
                  <c:v>4.79334350295193</c:v>
                </c:pt>
                <c:pt idx="238">
                  <c:v>4.79334350295193</c:v>
                </c:pt>
                <c:pt idx="239">
                  <c:v>4.79334350295193</c:v>
                </c:pt>
                <c:pt idx="240">
                  <c:v>4.79334350295193</c:v>
                </c:pt>
                <c:pt idx="241">
                  <c:v>4.79334350295193</c:v>
                </c:pt>
                <c:pt idx="242">
                  <c:v>4.79334350295193</c:v>
                </c:pt>
                <c:pt idx="243">
                  <c:v>4.79334350295193</c:v>
                </c:pt>
                <c:pt idx="244">
                  <c:v>4.79334350295193</c:v>
                </c:pt>
                <c:pt idx="245">
                  <c:v>4.79334350295193</c:v>
                </c:pt>
                <c:pt idx="246">
                  <c:v>4.79334350295193</c:v>
                </c:pt>
                <c:pt idx="247">
                  <c:v>4.79334350295193</c:v>
                </c:pt>
                <c:pt idx="248">
                  <c:v>4.79334350295193</c:v>
                </c:pt>
                <c:pt idx="249">
                  <c:v>4.79334350295193</c:v>
                </c:pt>
                <c:pt idx="250">
                  <c:v>4.79334350295193</c:v>
                </c:pt>
                <c:pt idx="251">
                  <c:v>4.79334350295193</c:v>
                </c:pt>
                <c:pt idx="252">
                  <c:v>4.79334350295193</c:v>
                </c:pt>
                <c:pt idx="253">
                  <c:v>4.79334350295193</c:v>
                </c:pt>
                <c:pt idx="254">
                  <c:v>4.79334350295193</c:v>
                </c:pt>
                <c:pt idx="255">
                  <c:v>4.8501238778515408</c:v>
                </c:pt>
                <c:pt idx="256">
                  <c:v>4.8530596769291439</c:v>
                </c:pt>
                <c:pt idx="257">
                  <c:v>4.8530596769291439</c:v>
                </c:pt>
                <c:pt idx="258">
                  <c:v>4.8530596769291439</c:v>
                </c:pt>
                <c:pt idx="259">
                  <c:v>4.8530596769291439</c:v>
                </c:pt>
                <c:pt idx="260">
                  <c:v>4.8530596769291439</c:v>
                </c:pt>
                <c:pt idx="261">
                  <c:v>4.8857284790237632</c:v>
                </c:pt>
                <c:pt idx="262">
                  <c:v>5.0189257942009862</c:v>
                </c:pt>
                <c:pt idx="263">
                  <c:v>5.0773814675968625</c:v>
                </c:pt>
                <c:pt idx="264">
                  <c:v>5.1016614371630329</c:v>
                </c:pt>
                <c:pt idx="265">
                  <c:v>5.0980497677346559</c:v>
                </c:pt>
                <c:pt idx="266">
                  <c:v>5.1249204527051377</c:v>
                </c:pt>
                <c:pt idx="267">
                  <c:v>5.2205394185483174</c:v>
                </c:pt>
                <c:pt idx="268">
                  <c:v>5.2205394185483174</c:v>
                </c:pt>
                <c:pt idx="269">
                  <c:v>5.2115445435609304</c:v>
                </c:pt>
                <c:pt idx="270">
                  <c:v>5.2115445435609304</c:v>
                </c:pt>
                <c:pt idx="271">
                  <c:v>5.2115445435609304</c:v>
                </c:pt>
                <c:pt idx="272">
                  <c:v>5.2115445435609304</c:v>
                </c:pt>
                <c:pt idx="273">
                  <c:v>5.0436655046062775</c:v>
                </c:pt>
                <c:pt idx="274">
                  <c:v>5.0436655046062775</c:v>
                </c:pt>
                <c:pt idx="275">
                  <c:v>4.936719886644827</c:v>
                </c:pt>
                <c:pt idx="276">
                  <c:v>4.9040868552118786</c:v>
                </c:pt>
                <c:pt idx="277">
                  <c:v>4.847758065521405</c:v>
                </c:pt>
                <c:pt idx="278">
                  <c:v>4.847758065521405</c:v>
                </c:pt>
                <c:pt idx="279">
                  <c:v>4.847758065521405</c:v>
                </c:pt>
                <c:pt idx="280">
                  <c:v>4.847758065521405</c:v>
                </c:pt>
                <c:pt idx="281">
                  <c:v>4.847758065521405</c:v>
                </c:pt>
                <c:pt idx="282">
                  <c:v>4.847758065521405</c:v>
                </c:pt>
                <c:pt idx="283">
                  <c:v>4.847758065521405</c:v>
                </c:pt>
                <c:pt idx="284">
                  <c:v>4.847758065521405</c:v>
                </c:pt>
                <c:pt idx="285">
                  <c:v>4.847758065521405</c:v>
                </c:pt>
                <c:pt idx="286">
                  <c:v>4.847758065521405</c:v>
                </c:pt>
                <c:pt idx="287">
                  <c:v>4.847758065521405</c:v>
                </c:pt>
                <c:pt idx="288">
                  <c:v>4.847758065521405</c:v>
                </c:pt>
                <c:pt idx="289">
                  <c:v>4.7350870396080165</c:v>
                </c:pt>
                <c:pt idx="290">
                  <c:v>4.5740953267489406</c:v>
                </c:pt>
                <c:pt idx="291">
                  <c:v>4.4377790984952359</c:v>
                </c:pt>
                <c:pt idx="292">
                  <c:v>4.4377790984952359</c:v>
                </c:pt>
                <c:pt idx="293">
                  <c:v>4.4377790984952359</c:v>
                </c:pt>
                <c:pt idx="294">
                  <c:v>4.4377790984952359</c:v>
                </c:pt>
                <c:pt idx="295">
                  <c:v>4.4377790984952359</c:v>
                </c:pt>
                <c:pt idx="296">
                  <c:v>4.4377790984952359</c:v>
                </c:pt>
                <c:pt idx="297">
                  <c:v>4.4377790984952359</c:v>
                </c:pt>
                <c:pt idx="298">
                  <c:v>4.474171502831287</c:v>
                </c:pt>
                <c:pt idx="299">
                  <c:v>4.474171502831287</c:v>
                </c:pt>
                <c:pt idx="300">
                  <c:v>4.474171502831287</c:v>
                </c:pt>
                <c:pt idx="301">
                  <c:v>4.474171502831287</c:v>
                </c:pt>
                <c:pt idx="302">
                  <c:v>4.474171502831287</c:v>
                </c:pt>
                <c:pt idx="303">
                  <c:v>4.474171502831287</c:v>
                </c:pt>
                <c:pt idx="304">
                  <c:v>4.474171502831287</c:v>
                </c:pt>
                <c:pt idx="305">
                  <c:v>4.474171502831287</c:v>
                </c:pt>
                <c:pt idx="306">
                  <c:v>4.474171502831287</c:v>
                </c:pt>
                <c:pt idx="307">
                  <c:v>4.474171502831287</c:v>
                </c:pt>
                <c:pt idx="308">
                  <c:v>4.474171502831287</c:v>
                </c:pt>
                <c:pt idx="309">
                  <c:v>4.474171502831287</c:v>
                </c:pt>
                <c:pt idx="310">
                  <c:v>4.474171502831287</c:v>
                </c:pt>
                <c:pt idx="311">
                  <c:v>4.5197729906800719</c:v>
                </c:pt>
                <c:pt idx="312">
                  <c:v>4.5695466406627814</c:v>
                </c:pt>
                <c:pt idx="313">
                  <c:v>4.5954039806209313</c:v>
                </c:pt>
                <c:pt idx="314">
                  <c:v>4.5816464062335642</c:v>
                </c:pt>
                <c:pt idx="315">
                  <c:v>4.5605002772514238</c:v>
                </c:pt>
                <c:pt idx="316">
                  <c:v>4.5605002772514238</c:v>
                </c:pt>
                <c:pt idx="317">
                  <c:v>4.5605002772514238</c:v>
                </c:pt>
                <c:pt idx="318">
                  <c:v>4.5605002772514238</c:v>
                </c:pt>
                <c:pt idx="319">
                  <c:v>4.5605002772514238</c:v>
                </c:pt>
                <c:pt idx="320">
                  <c:v>4.5605002772514238</c:v>
                </c:pt>
                <c:pt idx="321">
                  <c:v>4.5605002772514238</c:v>
                </c:pt>
                <c:pt idx="322">
                  <c:v>4.6113813019061833</c:v>
                </c:pt>
                <c:pt idx="323">
                  <c:v>4.6362428477105944</c:v>
                </c:pt>
                <c:pt idx="324">
                  <c:v>4.6547625926769074</c:v>
                </c:pt>
                <c:pt idx="325">
                  <c:v>4.6484641371133204</c:v>
                </c:pt>
                <c:pt idx="326">
                  <c:v>4.6897591978264925</c:v>
                </c:pt>
                <c:pt idx="327">
                  <c:v>4.7078295711349671</c:v>
                </c:pt>
                <c:pt idx="328">
                  <c:v>4.7464406611417322</c:v>
                </c:pt>
                <c:pt idx="329">
                  <c:v>4.7872322757816095</c:v>
                </c:pt>
                <c:pt idx="330">
                  <c:v>4.8330453495133279</c:v>
                </c:pt>
                <c:pt idx="331">
                  <c:v>4.8330453495133279</c:v>
                </c:pt>
                <c:pt idx="332">
                  <c:v>4.8330453495133279</c:v>
                </c:pt>
                <c:pt idx="333">
                  <c:v>4.8330453495133279</c:v>
                </c:pt>
                <c:pt idx="334">
                  <c:v>4.8330453495133279</c:v>
                </c:pt>
                <c:pt idx="335">
                  <c:v>4.8330453495133279</c:v>
                </c:pt>
                <c:pt idx="336">
                  <c:v>4.8537884370564921</c:v>
                </c:pt>
                <c:pt idx="337">
                  <c:v>4.8754384824238697</c:v>
                </c:pt>
                <c:pt idx="338">
                  <c:v>4.8809015569403051</c:v>
                </c:pt>
                <c:pt idx="339">
                  <c:v>4.9033435405180557</c:v>
                </c:pt>
                <c:pt idx="340">
                  <c:v>4.9033435405180557</c:v>
                </c:pt>
                <c:pt idx="341">
                  <c:v>4.9033435405180557</c:v>
                </c:pt>
                <c:pt idx="342">
                  <c:v>4.9033435405180557</c:v>
                </c:pt>
                <c:pt idx="343">
                  <c:v>4.9033435405180557</c:v>
                </c:pt>
                <c:pt idx="344">
                  <c:v>4.9033435405180557</c:v>
                </c:pt>
                <c:pt idx="345">
                  <c:v>4.9033435405180557</c:v>
                </c:pt>
                <c:pt idx="346">
                  <c:v>4.9033435405180557</c:v>
                </c:pt>
                <c:pt idx="347">
                  <c:v>4.9712221522836026</c:v>
                </c:pt>
                <c:pt idx="348">
                  <c:v>5.053045752864918</c:v>
                </c:pt>
                <c:pt idx="349">
                  <c:v>5.1100173822497617</c:v>
                </c:pt>
                <c:pt idx="350">
                  <c:v>5.1277321376059684</c:v>
                </c:pt>
                <c:pt idx="351">
                  <c:v>5.175293600878863</c:v>
                </c:pt>
                <c:pt idx="352">
                  <c:v>5.175293600878863</c:v>
                </c:pt>
                <c:pt idx="353">
                  <c:v>5.175293600878863</c:v>
                </c:pt>
                <c:pt idx="354">
                  <c:v>5.175293600878863</c:v>
                </c:pt>
                <c:pt idx="355">
                  <c:v>5.175293600878863</c:v>
                </c:pt>
                <c:pt idx="356">
                  <c:v>5.175293600878863</c:v>
                </c:pt>
                <c:pt idx="357">
                  <c:v>5.0965016149156517</c:v>
                </c:pt>
                <c:pt idx="358">
                  <c:v>4.9846938858631997</c:v>
                </c:pt>
                <c:pt idx="359">
                  <c:v>4.9012245324514332</c:v>
                </c:pt>
                <c:pt idx="360">
                  <c:v>4.8639977286221576</c:v>
                </c:pt>
                <c:pt idx="361">
                  <c:v>4.7622402404223125</c:v>
                </c:pt>
                <c:pt idx="362">
                  <c:v>4.7043050643268112</c:v>
                </c:pt>
                <c:pt idx="363">
                  <c:v>4.6839212565174231</c:v>
                </c:pt>
                <c:pt idx="364">
                  <c:v>4.5949570037260807</c:v>
                </c:pt>
                <c:pt idx="365">
                  <c:v>4.5949570037260807</c:v>
                </c:pt>
                <c:pt idx="366">
                  <c:v>4.5949570037260807</c:v>
                </c:pt>
                <c:pt idx="367">
                  <c:v>4.5949570037260807</c:v>
                </c:pt>
                <c:pt idx="368">
                  <c:v>4.5949570037260807</c:v>
                </c:pt>
                <c:pt idx="369">
                  <c:v>4.5949570037260807</c:v>
                </c:pt>
                <c:pt idx="370">
                  <c:v>4.5949570037260807</c:v>
                </c:pt>
                <c:pt idx="371">
                  <c:v>4.5949570037260807</c:v>
                </c:pt>
                <c:pt idx="372">
                  <c:v>4.5949570037260807</c:v>
                </c:pt>
                <c:pt idx="373">
                  <c:v>4.618868092714048</c:v>
                </c:pt>
                <c:pt idx="374">
                  <c:v>4.7691469306542373</c:v>
                </c:pt>
                <c:pt idx="375">
                  <c:v>5.0473357368936567</c:v>
                </c:pt>
                <c:pt idx="376">
                  <c:v>5.0473357368936567</c:v>
                </c:pt>
                <c:pt idx="377">
                  <c:v>5.0473357368936567</c:v>
                </c:pt>
                <c:pt idx="378">
                  <c:v>5.0473357368936567</c:v>
                </c:pt>
                <c:pt idx="379">
                  <c:v>5.0473357368936567</c:v>
                </c:pt>
                <c:pt idx="380">
                  <c:v>5.0473357368936567</c:v>
                </c:pt>
                <c:pt idx="381">
                  <c:v>5.0473357368936567</c:v>
                </c:pt>
                <c:pt idx="382">
                  <c:v>5.0473357368936567</c:v>
                </c:pt>
                <c:pt idx="383">
                  <c:v>5.0473357368936567</c:v>
                </c:pt>
                <c:pt idx="384">
                  <c:v>5.0473357368936567</c:v>
                </c:pt>
                <c:pt idx="385">
                  <c:v>5.0473357368936567</c:v>
                </c:pt>
                <c:pt idx="386">
                  <c:v>5.0473357368936567</c:v>
                </c:pt>
                <c:pt idx="387">
                  <c:v>5.0473357368936567</c:v>
                </c:pt>
                <c:pt idx="388">
                  <c:v>5.0473357368936567</c:v>
                </c:pt>
                <c:pt idx="389">
                  <c:v>5.0473357368936567</c:v>
                </c:pt>
                <c:pt idx="390">
                  <c:v>5.0473357368936567</c:v>
                </c:pt>
                <c:pt idx="391">
                  <c:v>5.0473357368936567</c:v>
                </c:pt>
                <c:pt idx="392">
                  <c:v>5.0473357368936567</c:v>
                </c:pt>
                <c:pt idx="393">
                  <c:v>5.0473357368936567</c:v>
                </c:pt>
                <c:pt idx="394">
                  <c:v>5.1834589826201638</c:v>
                </c:pt>
                <c:pt idx="395">
                  <c:v>5.3160205365677369</c:v>
                </c:pt>
                <c:pt idx="396">
                  <c:v>5.4415214306714068</c:v>
                </c:pt>
                <c:pt idx="397">
                  <c:v>5.4948353671910857</c:v>
                </c:pt>
                <c:pt idx="398">
                  <c:v>5.5081584078135561</c:v>
                </c:pt>
                <c:pt idx="399">
                  <c:v>5.4397276057720019</c:v>
                </c:pt>
                <c:pt idx="400">
                  <c:v>5.4397276057720019</c:v>
                </c:pt>
                <c:pt idx="401">
                  <c:v>5.4397276057720019</c:v>
                </c:pt>
                <c:pt idx="402">
                  <c:v>5.4397276057720019</c:v>
                </c:pt>
                <c:pt idx="403">
                  <c:v>5.4397276057720019</c:v>
                </c:pt>
                <c:pt idx="404">
                  <c:v>5.4397276057720019</c:v>
                </c:pt>
                <c:pt idx="405">
                  <c:v>5.4397276057720019</c:v>
                </c:pt>
                <c:pt idx="406">
                  <c:v>5.4397276057720019</c:v>
                </c:pt>
                <c:pt idx="407">
                  <c:v>5.5498216009843526</c:v>
                </c:pt>
                <c:pt idx="408">
                  <c:v>5.6060192406001441</c:v>
                </c:pt>
                <c:pt idx="409">
                  <c:v>5.6913594336729529</c:v>
                </c:pt>
                <c:pt idx="410">
                  <c:v>5.6913594336729529</c:v>
                </c:pt>
                <c:pt idx="411">
                  <c:v>5.6913594336729529</c:v>
                </c:pt>
                <c:pt idx="412">
                  <c:v>5.6913594336729529</c:v>
                </c:pt>
                <c:pt idx="413">
                  <c:v>5.6913594336729529</c:v>
                </c:pt>
                <c:pt idx="414">
                  <c:v>5.6913594336729529</c:v>
                </c:pt>
                <c:pt idx="415">
                  <c:v>5.6913594336729529</c:v>
                </c:pt>
                <c:pt idx="416">
                  <c:v>5.6913594336729529</c:v>
                </c:pt>
                <c:pt idx="417">
                  <c:v>5.6913594336729529</c:v>
                </c:pt>
                <c:pt idx="418">
                  <c:v>5.6913594336729529</c:v>
                </c:pt>
                <c:pt idx="419">
                  <c:v>5.6913594336729529</c:v>
                </c:pt>
                <c:pt idx="420">
                  <c:v>5.6913594336729529</c:v>
                </c:pt>
              </c:numCache>
            </c:numRef>
          </c:val>
          <c:smooth val="0"/>
        </c:ser>
        <c:ser>
          <c:idx val="1"/>
          <c:order val="3"/>
          <c:tx>
            <c:v>Equity REITs (IR)</c:v>
          </c:tx>
          <c:spPr>
            <a:ln w="38100">
              <a:solidFill>
                <a:srgbClr val="99CC00"/>
              </a:solidFill>
              <a:prstDash val="sysDash"/>
            </a:ln>
          </c:spPr>
          <c:marker>
            <c:symbol val="none"/>
          </c:marker>
          <c:cat>
            <c:numRef>
              <c:f>'Slide BM'!$A$3:$A$423</c:f>
              <c:numCache>
                <c:formatCode>[$-409]mmm\-yy;@</c:formatCode>
                <c:ptCount val="421"/>
                <c:pt idx="0">
                  <c:v>28474.5625</c:v>
                </c:pt>
                <c:pt idx="1">
                  <c:v>28505</c:v>
                </c:pt>
                <c:pt idx="2">
                  <c:v>28535.4375</c:v>
                </c:pt>
                <c:pt idx="3">
                  <c:v>28565.875</c:v>
                </c:pt>
                <c:pt idx="4">
                  <c:v>28596.3125</c:v>
                </c:pt>
                <c:pt idx="5">
                  <c:v>28626.75</c:v>
                </c:pt>
                <c:pt idx="6">
                  <c:v>28657.1875</c:v>
                </c:pt>
                <c:pt idx="7">
                  <c:v>28687.625</c:v>
                </c:pt>
                <c:pt idx="8">
                  <c:v>28718.0625</c:v>
                </c:pt>
                <c:pt idx="9">
                  <c:v>28748.5</c:v>
                </c:pt>
                <c:pt idx="10">
                  <c:v>28778.9375</c:v>
                </c:pt>
                <c:pt idx="11">
                  <c:v>28809.375</c:v>
                </c:pt>
                <c:pt idx="12">
                  <c:v>28839.8125</c:v>
                </c:pt>
                <c:pt idx="13">
                  <c:v>28870.25</c:v>
                </c:pt>
                <c:pt idx="14">
                  <c:v>28900.6875</c:v>
                </c:pt>
                <c:pt idx="15">
                  <c:v>28931.125</c:v>
                </c:pt>
                <c:pt idx="16">
                  <c:v>28961.5625</c:v>
                </c:pt>
                <c:pt idx="17">
                  <c:v>28992</c:v>
                </c:pt>
                <c:pt idx="18">
                  <c:v>29022.4375</c:v>
                </c:pt>
                <c:pt idx="19">
                  <c:v>29052.875</c:v>
                </c:pt>
                <c:pt idx="20">
                  <c:v>29083.3125</c:v>
                </c:pt>
                <c:pt idx="21">
                  <c:v>29113.75</c:v>
                </c:pt>
                <c:pt idx="22">
                  <c:v>29144.1875</c:v>
                </c:pt>
                <c:pt idx="23">
                  <c:v>29174.625</c:v>
                </c:pt>
                <c:pt idx="24">
                  <c:v>29205.0625</c:v>
                </c:pt>
                <c:pt idx="25">
                  <c:v>29235.5</c:v>
                </c:pt>
                <c:pt idx="26">
                  <c:v>29265.9375</c:v>
                </c:pt>
                <c:pt idx="27">
                  <c:v>29296.375</c:v>
                </c:pt>
                <c:pt idx="28">
                  <c:v>29326.8125</c:v>
                </c:pt>
                <c:pt idx="29">
                  <c:v>29357.25</c:v>
                </c:pt>
                <c:pt idx="30">
                  <c:v>29387.6875</c:v>
                </c:pt>
                <c:pt idx="31">
                  <c:v>29418.125</c:v>
                </c:pt>
                <c:pt idx="32">
                  <c:v>29448.5625</c:v>
                </c:pt>
                <c:pt idx="33">
                  <c:v>29479</c:v>
                </c:pt>
                <c:pt idx="34">
                  <c:v>29509.4375</c:v>
                </c:pt>
                <c:pt idx="35">
                  <c:v>29539.875</c:v>
                </c:pt>
                <c:pt idx="36">
                  <c:v>29570.3125</c:v>
                </c:pt>
                <c:pt idx="37">
                  <c:v>29600.75</c:v>
                </c:pt>
                <c:pt idx="38">
                  <c:v>29631.1875</c:v>
                </c:pt>
                <c:pt idx="39">
                  <c:v>29661.625</c:v>
                </c:pt>
                <c:pt idx="40">
                  <c:v>29692.0625</c:v>
                </c:pt>
                <c:pt idx="41">
                  <c:v>29722.5</c:v>
                </c:pt>
                <c:pt idx="42">
                  <c:v>29752.9375</c:v>
                </c:pt>
                <c:pt idx="43">
                  <c:v>29783.375</c:v>
                </c:pt>
                <c:pt idx="44">
                  <c:v>29813.8125</c:v>
                </c:pt>
                <c:pt idx="45">
                  <c:v>29844.25</c:v>
                </c:pt>
                <c:pt idx="46">
                  <c:v>29874.6875</c:v>
                </c:pt>
                <c:pt idx="47">
                  <c:v>29905.125</c:v>
                </c:pt>
                <c:pt idx="48">
                  <c:v>29935.5625</c:v>
                </c:pt>
                <c:pt idx="49">
                  <c:v>29966</c:v>
                </c:pt>
                <c:pt idx="50">
                  <c:v>29996.4375</c:v>
                </c:pt>
                <c:pt idx="51">
                  <c:v>30026.875</c:v>
                </c:pt>
                <c:pt idx="52">
                  <c:v>30057.3125</c:v>
                </c:pt>
                <c:pt idx="53">
                  <c:v>30087.75</c:v>
                </c:pt>
                <c:pt idx="54">
                  <c:v>30118.1875</c:v>
                </c:pt>
                <c:pt idx="55">
                  <c:v>30148.625</c:v>
                </c:pt>
                <c:pt idx="56">
                  <c:v>30179.0625</c:v>
                </c:pt>
                <c:pt idx="57">
                  <c:v>30209.5</c:v>
                </c:pt>
                <c:pt idx="58">
                  <c:v>30239.9375</c:v>
                </c:pt>
                <c:pt idx="59">
                  <c:v>30270.375</c:v>
                </c:pt>
                <c:pt idx="60">
                  <c:v>30300.8125</c:v>
                </c:pt>
                <c:pt idx="61">
                  <c:v>30331.25</c:v>
                </c:pt>
                <c:pt idx="62">
                  <c:v>30361.6875</c:v>
                </c:pt>
                <c:pt idx="63">
                  <c:v>30392.125</c:v>
                </c:pt>
                <c:pt idx="64">
                  <c:v>30422.5625</c:v>
                </c:pt>
                <c:pt idx="65">
                  <c:v>30453</c:v>
                </c:pt>
                <c:pt idx="66">
                  <c:v>30483.4375</c:v>
                </c:pt>
                <c:pt idx="67">
                  <c:v>30513.875</c:v>
                </c:pt>
                <c:pt idx="68">
                  <c:v>30544.3125</c:v>
                </c:pt>
                <c:pt idx="69">
                  <c:v>30574.75</c:v>
                </c:pt>
                <c:pt idx="70">
                  <c:v>30605.1875</c:v>
                </c:pt>
                <c:pt idx="71">
                  <c:v>30635.625</c:v>
                </c:pt>
                <c:pt idx="72">
                  <c:v>30666.0625</c:v>
                </c:pt>
                <c:pt idx="73">
                  <c:v>30696.5</c:v>
                </c:pt>
                <c:pt idx="74">
                  <c:v>30726.9375</c:v>
                </c:pt>
                <c:pt idx="75">
                  <c:v>30757.375</c:v>
                </c:pt>
                <c:pt idx="76">
                  <c:v>30787.8125</c:v>
                </c:pt>
                <c:pt idx="77">
                  <c:v>30818.25</c:v>
                </c:pt>
                <c:pt idx="78">
                  <c:v>30848.6875</c:v>
                </c:pt>
                <c:pt idx="79">
                  <c:v>30879.125</c:v>
                </c:pt>
                <c:pt idx="80">
                  <c:v>30909.5625</c:v>
                </c:pt>
                <c:pt idx="81">
                  <c:v>30940</c:v>
                </c:pt>
                <c:pt idx="82">
                  <c:v>30970.4375</c:v>
                </c:pt>
                <c:pt idx="83">
                  <c:v>31000.875</c:v>
                </c:pt>
                <c:pt idx="84">
                  <c:v>31031.3125</c:v>
                </c:pt>
                <c:pt idx="85">
                  <c:v>31061.75</c:v>
                </c:pt>
                <c:pt idx="86">
                  <c:v>31092.1875</c:v>
                </c:pt>
                <c:pt idx="87">
                  <c:v>31122.625</c:v>
                </c:pt>
                <c:pt idx="88">
                  <c:v>31153.0625</c:v>
                </c:pt>
                <c:pt idx="89">
                  <c:v>31183.5</c:v>
                </c:pt>
                <c:pt idx="90">
                  <c:v>31213.9375</c:v>
                </c:pt>
                <c:pt idx="91">
                  <c:v>31244.375</c:v>
                </c:pt>
                <c:pt idx="92">
                  <c:v>31274.8125</c:v>
                </c:pt>
                <c:pt idx="93">
                  <c:v>31305.25</c:v>
                </c:pt>
                <c:pt idx="94">
                  <c:v>31335.6875</c:v>
                </c:pt>
                <c:pt idx="95">
                  <c:v>31366.125</c:v>
                </c:pt>
                <c:pt idx="96">
                  <c:v>31396.5625</c:v>
                </c:pt>
                <c:pt idx="97">
                  <c:v>31427</c:v>
                </c:pt>
                <c:pt idx="98">
                  <c:v>31457.4375</c:v>
                </c:pt>
                <c:pt idx="99">
                  <c:v>31487.875</c:v>
                </c:pt>
                <c:pt idx="100">
                  <c:v>31518.3125</c:v>
                </c:pt>
                <c:pt idx="101">
                  <c:v>31548.75</c:v>
                </c:pt>
                <c:pt idx="102">
                  <c:v>31579.1875</c:v>
                </c:pt>
                <c:pt idx="103">
                  <c:v>31609.625</c:v>
                </c:pt>
                <c:pt idx="104">
                  <c:v>31640.0625</c:v>
                </c:pt>
                <c:pt idx="105">
                  <c:v>31670.5</c:v>
                </c:pt>
                <c:pt idx="106">
                  <c:v>31700.9375</c:v>
                </c:pt>
                <c:pt idx="107">
                  <c:v>31731.375</c:v>
                </c:pt>
                <c:pt idx="108">
                  <c:v>31761.8125</c:v>
                </c:pt>
                <c:pt idx="109">
                  <c:v>31792.25</c:v>
                </c:pt>
                <c:pt idx="110">
                  <c:v>31822.6875</c:v>
                </c:pt>
                <c:pt idx="111">
                  <c:v>31853.125</c:v>
                </c:pt>
                <c:pt idx="112">
                  <c:v>31883.5625</c:v>
                </c:pt>
                <c:pt idx="113">
                  <c:v>31914</c:v>
                </c:pt>
                <c:pt idx="114">
                  <c:v>31944.4375</c:v>
                </c:pt>
                <c:pt idx="115">
                  <c:v>31974.875</c:v>
                </c:pt>
                <c:pt idx="116">
                  <c:v>32005.3125</c:v>
                </c:pt>
                <c:pt idx="117">
                  <c:v>32035.75</c:v>
                </c:pt>
                <c:pt idx="118">
                  <c:v>32066.1875</c:v>
                </c:pt>
                <c:pt idx="119">
                  <c:v>32096.625</c:v>
                </c:pt>
                <c:pt idx="120">
                  <c:v>32127.0625</c:v>
                </c:pt>
                <c:pt idx="121">
                  <c:v>32157.5</c:v>
                </c:pt>
                <c:pt idx="122">
                  <c:v>32187.9375</c:v>
                </c:pt>
                <c:pt idx="123">
                  <c:v>32218.375</c:v>
                </c:pt>
                <c:pt idx="124">
                  <c:v>32248.8125</c:v>
                </c:pt>
                <c:pt idx="125">
                  <c:v>32279.25</c:v>
                </c:pt>
                <c:pt idx="126">
                  <c:v>32309.6875</c:v>
                </c:pt>
                <c:pt idx="127">
                  <c:v>32340.125</c:v>
                </c:pt>
                <c:pt idx="128">
                  <c:v>32370.5625</c:v>
                </c:pt>
                <c:pt idx="129">
                  <c:v>32401</c:v>
                </c:pt>
                <c:pt idx="130">
                  <c:v>32431.4375</c:v>
                </c:pt>
                <c:pt idx="131">
                  <c:v>32461.875</c:v>
                </c:pt>
                <c:pt idx="132">
                  <c:v>32492.3125</c:v>
                </c:pt>
                <c:pt idx="133">
                  <c:v>32522.75</c:v>
                </c:pt>
                <c:pt idx="134">
                  <c:v>32553.1875</c:v>
                </c:pt>
                <c:pt idx="135">
                  <c:v>32583.625</c:v>
                </c:pt>
                <c:pt idx="136">
                  <c:v>32614.0625</c:v>
                </c:pt>
                <c:pt idx="137">
                  <c:v>32644.5</c:v>
                </c:pt>
                <c:pt idx="138">
                  <c:v>32674.9375</c:v>
                </c:pt>
                <c:pt idx="139">
                  <c:v>32705.375</c:v>
                </c:pt>
                <c:pt idx="140">
                  <c:v>32735.8125</c:v>
                </c:pt>
                <c:pt idx="141">
                  <c:v>32766.25</c:v>
                </c:pt>
                <c:pt idx="142">
                  <c:v>32796.6875</c:v>
                </c:pt>
                <c:pt idx="143">
                  <c:v>32827.125</c:v>
                </c:pt>
                <c:pt idx="144">
                  <c:v>32857.5625</c:v>
                </c:pt>
                <c:pt idx="145">
                  <c:v>32888</c:v>
                </c:pt>
                <c:pt idx="146">
                  <c:v>32918.4375</c:v>
                </c:pt>
                <c:pt idx="147">
                  <c:v>32948.875</c:v>
                </c:pt>
                <c:pt idx="148">
                  <c:v>32979.3125</c:v>
                </c:pt>
                <c:pt idx="149">
                  <c:v>33009.75</c:v>
                </c:pt>
                <c:pt idx="150">
                  <c:v>33040.1875</c:v>
                </c:pt>
                <c:pt idx="151">
                  <c:v>33070.625</c:v>
                </c:pt>
                <c:pt idx="152">
                  <c:v>33101.0625</c:v>
                </c:pt>
                <c:pt idx="153">
                  <c:v>33131.5</c:v>
                </c:pt>
                <c:pt idx="154">
                  <c:v>33161.9375</c:v>
                </c:pt>
                <c:pt idx="155">
                  <c:v>33192.375</c:v>
                </c:pt>
                <c:pt idx="156">
                  <c:v>33222.8125</c:v>
                </c:pt>
                <c:pt idx="157">
                  <c:v>33253.25</c:v>
                </c:pt>
                <c:pt idx="158">
                  <c:v>33283.6875</c:v>
                </c:pt>
                <c:pt idx="159">
                  <c:v>33314.125</c:v>
                </c:pt>
                <c:pt idx="160">
                  <c:v>33344.5625</c:v>
                </c:pt>
                <c:pt idx="161">
                  <c:v>33375</c:v>
                </c:pt>
                <c:pt idx="162">
                  <c:v>33405.4375</c:v>
                </c:pt>
                <c:pt idx="163">
                  <c:v>33435.875</c:v>
                </c:pt>
                <c:pt idx="164">
                  <c:v>33466.3125</c:v>
                </c:pt>
                <c:pt idx="165">
                  <c:v>33496.75</c:v>
                </c:pt>
                <c:pt idx="166">
                  <c:v>33527.1875</c:v>
                </c:pt>
                <c:pt idx="167">
                  <c:v>33557.625</c:v>
                </c:pt>
                <c:pt idx="168">
                  <c:v>33588.0625</c:v>
                </c:pt>
                <c:pt idx="169">
                  <c:v>33618.5</c:v>
                </c:pt>
                <c:pt idx="170">
                  <c:v>33648.9375</c:v>
                </c:pt>
                <c:pt idx="171">
                  <c:v>33679.375</c:v>
                </c:pt>
                <c:pt idx="172">
                  <c:v>33709.8125</c:v>
                </c:pt>
                <c:pt idx="173">
                  <c:v>33740.25</c:v>
                </c:pt>
                <c:pt idx="174">
                  <c:v>33770.6875</c:v>
                </c:pt>
                <c:pt idx="175">
                  <c:v>33801.125</c:v>
                </c:pt>
                <c:pt idx="176">
                  <c:v>33831.5625</c:v>
                </c:pt>
                <c:pt idx="177">
                  <c:v>33862</c:v>
                </c:pt>
                <c:pt idx="178">
                  <c:v>33892.4375</c:v>
                </c:pt>
                <c:pt idx="179">
                  <c:v>33922.875</c:v>
                </c:pt>
                <c:pt idx="180">
                  <c:v>33953.3125</c:v>
                </c:pt>
                <c:pt idx="181">
                  <c:v>33983.75</c:v>
                </c:pt>
                <c:pt idx="182">
                  <c:v>34014.1875</c:v>
                </c:pt>
                <c:pt idx="183">
                  <c:v>34044.625</c:v>
                </c:pt>
                <c:pt idx="184">
                  <c:v>34075.0625</c:v>
                </c:pt>
                <c:pt idx="185">
                  <c:v>34105.5</c:v>
                </c:pt>
                <c:pt idx="186">
                  <c:v>34135.9375</c:v>
                </c:pt>
                <c:pt idx="187">
                  <c:v>34166.375</c:v>
                </c:pt>
                <c:pt idx="188">
                  <c:v>34196.8125</c:v>
                </c:pt>
                <c:pt idx="189">
                  <c:v>34227.25</c:v>
                </c:pt>
                <c:pt idx="190">
                  <c:v>34257.6875</c:v>
                </c:pt>
                <c:pt idx="191">
                  <c:v>34288.125</c:v>
                </c:pt>
                <c:pt idx="192">
                  <c:v>34318.5625</c:v>
                </c:pt>
                <c:pt idx="193">
                  <c:v>34349</c:v>
                </c:pt>
                <c:pt idx="194">
                  <c:v>34379.4375</c:v>
                </c:pt>
                <c:pt idx="195">
                  <c:v>34409.875</c:v>
                </c:pt>
                <c:pt idx="196">
                  <c:v>34440.3125</c:v>
                </c:pt>
                <c:pt idx="197">
                  <c:v>34470.75</c:v>
                </c:pt>
                <c:pt idx="198">
                  <c:v>34501.1875</c:v>
                </c:pt>
                <c:pt idx="199">
                  <c:v>34531.625</c:v>
                </c:pt>
                <c:pt idx="200">
                  <c:v>34562.0625</c:v>
                </c:pt>
                <c:pt idx="201">
                  <c:v>34592.5</c:v>
                </c:pt>
                <c:pt idx="202">
                  <c:v>34622.9375</c:v>
                </c:pt>
                <c:pt idx="203">
                  <c:v>34653.375</c:v>
                </c:pt>
                <c:pt idx="204">
                  <c:v>34683.8125</c:v>
                </c:pt>
                <c:pt idx="205">
                  <c:v>34714.25</c:v>
                </c:pt>
                <c:pt idx="206">
                  <c:v>34744.6875</c:v>
                </c:pt>
                <c:pt idx="207">
                  <c:v>34775.125</c:v>
                </c:pt>
                <c:pt idx="208">
                  <c:v>34805.5625</c:v>
                </c:pt>
                <c:pt idx="209">
                  <c:v>34836</c:v>
                </c:pt>
                <c:pt idx="210">
                  <c:v>34866.4375</c:v>
                </c:pt>
                <c:pt idx="211">
                  <c:v>34896.875</c:v>
                </c:pt>
                <c:pt idx="212">
                  <c:v>34927.3125</c:v>
                </c:pt>
                <c:pt idx="213">
                  <c:v>34957.75</c:v>
                </c:pt>
                <c:pt idx="214">
                  <c:v>34988.1875</c:v>
                </c:pt>
                <c:pt idx="215">
                  <c:v>35018.625</c:v>
                </c:pt>
                <c:pt idx="216">
                  <c:v>35049.0625</c:v>
                </c:pt>
                <c:pt idx="217">
                  <c:v>35079.5</c:v>
                </c:pt>
                <c:pt idx="218">
                  <c:v>35109.9375</c:v>
                </c:pt>
                <c:pt idx="219">
                  <c:v>35140.375</c:v>
                </c:pt>
                <c:pt idx="220">
                  <c:v>35170.8125</c:v>
                </c:pt>
                <c:pt idx="221">
                  <c:v>35201.25</c:v>
                </c:pt>
                <c:pt idx="222">
                  <c:v>35231.6875</c:v>
                </c:pt>
                <c:pt idx="223">
                  <c:v>35262.125</c:v>
                </c:pt>
                <c:pt idx="224">
                  <c:v>35292.5625</c:v>
                </c:pt>
                <c:pt idx="225">
                  <c:v>35323</c:v>
                </c:pt>
                <c:pt idx="226">
                  <c:v>35353.4375</c:v>
                </c:pt>
                <c:pt idx="227">
                  <c:v>35383.875</c:v>
                </c:pt>
                <c:pt idx="228">
                  <c:v>35414.3125</c:v>
                </c:pt>
                <c:pt idx="229">
                  <c:v>35444.75</c:v>
                </c:pt>
                <c:pt idx="230">
                  <c:v>35475.1875</c:v>
                </c:pt>
                <c:pt idx="231">
                  <c:v>35505.625</c:v>
                </c:pt>
                <c:pt idx="232">
                  <c:v>35536.0625</c:v>
                </c:pt>
                <c:pt idx="233">
                  <c:v>35566.5</c:v>
                </c:pt>
                <c:pt idx="234">
                  <c:v>35596.9375</c:v>
                </c:pt>
                <c:pt idx="235">
                  <c:v>35627.375</c:v>
                </c:pt>
                <c:pt idx="236">
                  <c:v>35657.8125</c:v>
                </c:pt>
                <c:pt idx="237">
                  <c:v>35688.25</c:v>
                </c:pt>
                <c:pt idx="238">
                  <c:v>35718.6875</c:v>
                </c:pt>
                <c:pt idx="239">
                  <c:v>35749.125</c:v>
                </c:pt>
                <c:pt idx="240">
                  <c:v>35779.5625</c:v>
                </c:pt>
                <c:pt idx="241">
                  <c:v>35810</c:v>
                </c:pt>
                <c:pt idx="242">
                  <c:v>35840.4375</c:v>
                </c:pt>
                <c:pt idx="243">
                  <c:v>35870.875</c:v>
                </c:pt>
                <c:pt idx="244">
                  <c:v>35901.3125</c:v>
                </c:pt>
                <c:pt idx="245">
                  <c:v>35931.75</c:v>
                </c:pt>
                <c:pt idx="246">
                  <c:v>35962.1875</c:v>
                </c:pt>
                <c:pt idx="247">
                  <c:v>35992.625</c:v>
                </c:pt>
                <c:pt idx="248">
                  <c:v>36023.0625</c:v>
                </c:pt>
                <c:pt idx="249">
                  <c:v>36053.5</c:v>
                </c:pt>
                <c:pt idx="250">
                  <c:v>36083.9375</c:v>
                </c:pt>
                <c:pt idx="251">
                  <c:v>36114.375</c:v>
                </c:pt>
                <c:pt idx="252">
                  <c:v>36144.8125</c:v>
                </c:pt>
                <c:pt idx="253">
                  <c:v>36175.25</c:v>
                </c:pt>
                <c:pt idx="254">
                  <c:v>36205.6875</c:v>
                </c:pt>
                <c:pt idx="255">
                  <c:v>36236.125</c:v>
                </c:pt>
                <c:pt idx="256">
                  <c:v>36266.5625</c:v>
                </c:pt>
                <c:pt idx="257">
                  <c:v>36297</c:v>
                </c:pt>
                <c:pt idx="258">
                  <c:v>36327.4375</c:v>
                </c:pt>
                <c:pt idx="259">
                  <c:v>36357.875</c:v>
                </c:pt>
                <c:pt idx="260">
                  <c:v>36388.3125</c:v>
                </c:pt>
                <c:pt idx="261">
                  <c:v>36418.75</c:v>
                </c:pt>
                <c:pt idx="262">
                  <c:v>36449.1875</c:v>
                </c:pt>
                <c:pt idx="263">
                  <c:v>36479.625</c:v>
                </c:pt>
                <c:pt idx="264">
                  <c:v>36510.0625</c:v>
                </c:pt>
                <c:pt idx="265">
                  <c:v>36540.5</c:v>
                </c:pt>
                <c:pt idx="266">
                  <c:v>36570.9375</c:v>
                </c:pt>
                <c:pt idx="267">
                  <c:v>36601.375</c:v>
                </c:pt>
                <c:pt idx="268">
                  <c:v>36631.8125</c:v>
                </c:pt>
                <c:pt idx="269">
                  <c:v>36662.25</c:v>
                </c:pt>
                <c:pt idx="270">
                  <c:v>36692.6875</c:v>
                </c:pt>
                <c:pt idx="271">
                  <c:v>36723.125</c:v>
                </c:pt>
                <c:pt idx="272">
                  <c:v>36753.5625</c:v>
                </c:pt>
                <c:pt idx="273">
                  <c:v>36784</c:v>
                </c:pt>
                <c:pt idx="274">
                  <c:v>36814.4375</c:v>
                </c:pt>
                <c:pt idx="275">
                  <c:v>36844.875</c:v>
                </c:pt>
                <c:pt idx="276">
                  <c:v>36875.3125</c:v>
                </c:pt>
                <c:pt idx="277">
                  <c:v>36905.75</c:v>
                </c:pt>
                <c:pt idx="278">
                  <c:v>36936.1875</c:v>
                </c:pt>
                <c:pt idx="279">
                  <c:v>36966.625</c:v>
                </c:pt>
                <c:pt idx="280">
                  <c:v>36997.0625</c:v>
                </c:pt>
                <c:pt idx="281">
                  <c:v>37027.5</c:v>
                </c:pt>
                <c:pt idx="282">
                  <c:v>37057.9375</c:v>
                </c:pt>
                <c:pt idx="283">
                  <c:v>37088.375</c:v>
                </c:pt>
                <c:pt idx="284">
                  <c:v>37118.8125</c:v>
                </c:pt>
                <c:pt idx="285">
                  <c:v>37149.25</c:v>
                </c:pt>
                <c:pt idx="286">
                  <c:v>37179.6875</c:v>
                </c:pt>
                <c:pt idx="287">
                  <c:v>37210.125</c:v>
                </c:pt>
                <c:pt idx="288">
                  <c:v>37240.5625</c:v>
                </c:pt>
                <c:pt idx="289">
                  <c:v>37271</c:v>
                </c:pt>
                <c:pt idx="290">
                  <c:v>37301.4375</c:v>
                </c:pt>
                <c:pt idx="291">
                  <c:v>37331.875</c:v>
                </c:pt>
                <c:pt idx="292">
                  <c:v>37362.3125</c:v>
                </c:pt>
                <c:pt idx="293">
                  <c:v>37392.75</c:v>
                </c:pt>
                <c:pt idx="294">
                  <c:v>37423.1875</c:v>
                </c:pt>
                <c:pt idx="295">
                  <c:v>37453.625</c:v>
                </c:pt>
                <c:pt idx="296">
                  <c:v>37484.0625</c:v>
                </c:pt>
                <c:pt idx="297">
                  <c:v>37514.5</c:v>
                </c:pt>
                <c:pt idx="298">
                  <c:v>37544.9375</c:v>
                </c:pt>
                <c:pt idx="299">
                  <c:v>37575.375</c:v>
                </c:pt>
                <c:pt idx="300">
                  <c:v>37605.8125</c:v>
                </c:pt>
                <c:pt idx="301">
                  <c:v>37636.25</c:v>
                </c:pt>
                <c:pt idx="302">
                  <c:v>37666.6875</c:v>
                </c:pt>
                <c:pt idx="303">
                  <c:v>37697.125</c:v>
                </c:pt>
                <c:pt idx="304">
                  <c:v>37727.5625</c:v>
                </c:pt>
                <c:pt idx="305">
                  <c:v>37758</c:v>
                </c:pt>
                <c:pt idx="306">
                  <c:v>37788.4375</c:v>
                </c:pt>
                <c:pt idx="307">
                  <c:v>37818.875</c:v>
                </c:pt>
                <c:pt idx="308">
                  <c:v>37849.3125</c:v>
                </c:pt>
                <c:pt idx="309">
                  <c:v>37879.75</c:v>
                </c:pt>
                <c:pt idx="310">
                  <c:v>37910.1875</c:v>
                </c:pt>
                <c:pt idx="311">
                  <c:v>37940.625</c:v>
                </c:pt>
                <c:pt idx="312">
                  <c:v>37971.0625</c:v>
                </c:pt>
                <c:pt idx="313">
                  <c:v>38001.5</c:v>
                </c:pt>
                <c:pt idx="314">
                  <c:v>38031.9375</c:v>
                </c:pt>
                <c:pt idx="315">
                  <c:v>38062.375</c:v>
                </c:pt>
                <c:pt idx="316">
                  <c:v>38092.8125</c:v>
                </c:pt>
                <c:pt idx="317">
                  <c:v>38123.25</c:v>
                </c:pt>
                <c:pt idx="318">
                  <c:v>38153.6875</c:v>
                </c:pt>
                <c:pt idx="319">
                  <c:v>38184.125</c:v>
                </c:pt>
                <c:pt idx="320">
                  <c:v>38214.5625</c:v>
                </c:pt>
                <c:pt idx="321">
                  <c:v>38245</c:v>
                </c:pt>
                <c:pt idx="322">
                  <c:v>38275.4375</c:v>
                </c:pt>
                <c:pt idx="323">
                  <c:v>38305.875</c:v>
                </c:pt>
                <c:pt idx="324">
                  <c:v>38336.3125</c:v>
                </c:pt>
                <c:pt idx="325">
                  <c:v>38366.75</c:v>
                </c:pt>
                <c:pt idx="326">
                  <c:v>38397.1875</c:v>
                </c:pt>
                <c:pt idx="327">
                  <c:v>38427.625</c:v>
                </c:pt>
                <c:pt idx="328">
                  <c:v>38458.0625</c:v>
                </c:pt>
                <c:pt idx="329">
                  <c:v>38488.5</c:v>
                </c:pt>
                <c:pt idx="330">
                  <c:v>38518.9375</c:v>
                </c:pt>
                <c:pt idx="331">
                  <c:v>38549.375</c:v>
                </c:pt>
                <c:pt idx="332">
                  <c:v>38579.8125</c:v>
                </c:pt>
                <c:pt idx="333">
                  <c:v>38610.25</c:v>
                </c:pt>
                <c:pt idx="334">
                  <c:v>38640.6875</c:v>
                </c:pt>
                <c:pt idx="335">
                  <c:v>38671.125</c:v>
                </c:pt>
                <c:pt idx="336">
                  <c:v>38701.5625</c:v>
                </c:pt>
                <c:pt idx="337">
                  <c:v>38732</c:v>
                </c:pt>
                <c:pt idx="338">
                  <c:v>38762.4375</c:v>
                </c:pt>
                <c:pt idx="339">
                  <c:v>38792.875</c:v>
                </c:pt>
                <c:pt idx="340">
                  <c:v>38823.3125</c:v>
                </c:pt>
                <c:pt idx="341">
                  <c:v>38853.75</c:v>
                </c:pt>
                <c:pt idx="342">
                  <c:v>38884.1875</c:v>
                </c:pt>
                <c:pt idx="343">
                  <c:v>38914.625</c:v>
                </c:pt>
                <c:pt idx="344">
                  <c:v>38945.0625</c:v>
                </c:pt>
                <c:pt idx="345">
                  <c:v>38975.5</c:v>
                </c:pt>
                <c:pt idx="346">
                  <c:v>39005.9375</c:v>
                </c:pt>
                <c:pt idx="347">
                  <c:v>39036.375</c:v>
                </c:pt>
                <c:pt idx="348">
                  <c:v>39066.8125</c:v>
                </c:pt>
                <c:pt idx="349">
                  <c:v>39097.25</c:v>
                </c:pt>
                <c:pt idx="350">
                  <c:v>39127.6875</c:v>
                </c:pt>
                <c:pt idx="351">
                  <c:v>39158.125</c:v>
                </c:pt>
                <c:pt idx="352">
                  <c:v>39188.5625</c:v>
                </c:pt>
                <c:pt idx="353">
                  <c:v>39219</c:v>
                </c:pt>
                <c:pt idx="354">
                  <c:v>39249.4375</c:v>
                </c:pt>
                <c:pt idx="355">
                  <c:v>39279.875</c:v>
                </c:pt>
                <c:pt idx="356">
                  <c:v>39310.3125</c:v>
                </c:pt>
                <c:pt idx="357">
                  <c:v>39340.75</c:v>
                </c:pt>
                <c:pt idx="358">
                  <c:v>39371.1875</c:v>
                </c:pt>
                <c:pt idx="359">
                  <c:v>39401.625</c:v>
                </c:pt>
                <c:pt idx="360">
                  <c:v>39432.0625</c:v>
                </c:pt>
                <c:pt idx="361">
                  <c:v>39462.5</c:v>
                </c:pt>
                <c:pt idx="362">
                  <c:v>39492.9375</c:v>
                </c:pt>
                <c:pt idx="363">
                  <c:v>39523.375</c:v>
                </c:pt>
                <c:pt idx="364">
                  <c:v>39553.8125</c:v>
                </c:pt>
                <c:pt idx="365">
                  <c:v>39584.25</c:v>
                </c:pt>
                <c:pt idx="366">
                  <c:v>39614.6875</c:v>
                </c:pt>
                <c:pt idx="367">
                  <c:v>39645.125</c:v>
                </c:pt>
                <c:pt idx="368">
                  <c:v>39675.5625</c:v>
                </c:pt>
                <c:pt idx="369">
                  <c:v>39706</c:v>
                </c:pt>
                <c:pt idx="370">
                  <c:v>39736.4375</c:v>
                </c:pt>
                <c:pt idx="371">
                  <c:v>39766.875</c:v>
                </c:pt>
                <c:pt idx="372">
                  <c:v>39797.3125</c:v>
                </c:pt>
                <c:pt idx="373">
                  <c:v>39827.75</c:v>
                </c:pt>
                <c:pt idx="374">
                  <c:v>39858.1875</c:v>
                </c:pt>
                <c:pt idx="375">
                  <c:v>39888.625</c:v>
                </c:pt>
                <c:pt idx="376">
                  <c:v>39919.0625</c:v>
                </c:pt>
                <c:pt idx="377">
                  <c:v>39949.5</c:v>
                </c:pt>
                <c:pt idx="378">
                  <c:v>39979.9375</c:v>
                </c:pt>
                <c:pt idx="379">
                  <c:v>40010.375</c:v>
                </c:pt>
                <c:pt idx="380">
                  <c:v>40040.8125</c:v>
                </c:pt>
                <c:pt idx="381">
                  <c:v>40071.25</c:v>
                </c:pt>
                <c:pt idx="382">
                  <c:v>40101.6875</c:v>
                </c:pt>
                <c:pt idx="383">
                  <c:v>40132.125</c:v>
                </c:pt>
                <c:pt idx="384">
                  <c:v>40162.5625</c:v>
                </c:pt>
                <c:pt idx="385">
                  <c:v>40193</c:v>
                </c:pt>
                <c:pt idx="386">
                  <c:v>40223.4375</c:v>
                </c:pt>
                <c:pt idx="387">
                  <c:v>40253.875</c:v>
                </c:pt>
                <c:pt idx="388">
                  <c:v>40284.3125</c:v>
                </c:pt>
                <c:pt idx="389">
                  <c:v>40314.75</c:v>
                </c:pt>
                <c:pt idx="390">
                  <c:v>40345.1875</c:v>
                </c:pt>
                <c:pt idx="391">
                  <c:v>40375.625</c:v>
                </c:pt>
                <c:pt idx="392">
                  <c:v>40406.0625</c:v>
                </c:pt>
                <c:pt idx="393">
                  <c:v>40436.5</c:v>
                </c:pt>
                <c:pt idx="394">
                  <c:v>40466.9375</c:v>
                </c:pt>
                <c:pt idx="395">
                  <c:v>40497.375</c:v>
                </c:pt>
                <c:pt idx="396">
                  <c:v>40527.8125</c:v>
                </c:pt>
                <c:pt idx="397">
                  <c:v>40558.25</c:v>
                </c:pt>
                <c:pt idx="398">
                  <c:v>40588.6875</c:v>
                </c:pt>
                <c:pt idx="399">
                  <c:v>40619.125</c:v>
                </c:pt>
                <c:pt idx="400">
                  <c:v>40649.5625</c:v>
                </c:pt>
                <c:pt idx="401">
                  <c:v>40680</c:v>
                </c:pt>
                <c:pt idx="402">
                  <c:v>40710.4375</c:v>
                </c:pt>
                <c:pt idx="403">
                  <c:v>40740.875</c:v>
                </c:pt>
                <c:pt idx="404">
                  <c:v>40771.3125</c:v>
                </c:pt>
                <c:pt idx="405">
                  <c:v>40801.75</c:v>
                </c:pt>
                <c:pt idx="406">
                  <c:v>40832.1875</c:v>
                </c:pt>
                <c:pt idx="407">
                  <c:v>40862.625</c:v>
                </c:pt>
                <c:pt idx="408">
                  <c:v>40893.0625</c:v>
                </c:pt>
                <c:pt idx="409">
                  <c:v>40923.5</c:v>
                </c:pt>
                <c:pt idx="410">
                  <c:v>40953.9375</c:v>
                </c:pt>
                <c:pt idx="411">
                  <c:v>40984.375</c:v>
                </c:pt>
                <c:pt idx="412">
                  <c:v>41014.8125</c:v>
                </c:pt>
                <c:pt idx="413">
                  <c:v>41045.25</c:v>
                </c:pt>
                <c:pt idx="414">
                  <c:v>41075.6875</c:v>
                </c:pt>
                <c:pt idx="415">
                  <c:v>41106.125</c:v>
                </c:pt>
                <c:pt idx="416">
                  <c:v>41136.5625</c:v>
                </c:pt>
                <c:pt idx="417">
                  <c:v>41167</c:v>
                </c:pt>
                <c:pt idx="418">
                  <c:v>41197.4375</c:v>
                </c:pt>
                <c:pt idx="419">
                  <c:v>41227.875</c:v>
                </c:pt>
                <c:pt idx="420">
                  <c:v>41258.3125</c:v>
                </c:pt>
              </c:numCache>
            </c:numRef>
          </c:cat>
          <c:val>
            <c:numRef>
              <c:f>'Slide BM'!$Y$3:$Y$423</c:f>
              <c:numCache>
                <c:formatCode>0.000</c:formatCode>
                <c:ptCount val="421"/>
                <c:pt idx="0" formatCode="General">
                  <c:v>1</c:v>
                </c:pt>
                <c:pt idx="1">
                  <c:v>1.0053911911232771</c:v>
                </c:pt>
                <c:pt idx="2">
                  <c:v>1.0118986732280071</c:v>
                </c:pt>
                <c:pt idx="3">
                  <c:v>1.0184343022526336</c:v>
                </c:pt>
                <c:pt idx="4">
                  <c:v>1.0255776691006844</c:v>
                </c:pt>
                <c:pt idx="5">
                  <c:v>1.0321936326753716</c:v>
                </c:pt>
                <c:pt idx="6">
                  <c:v>1.0389963510072211</c:v>
                </c:pt>
                <c:pt idx="7">
                  <c:v>1.045922277285696</c:v>
                </c:pt>
                <c:pt idx="8">
                  <c:v>1.0529572007553032</c:v>
                </c:pt>
                <c:pt idx="9">
                  <c:v>1.0602795776462606</c:v>
                </c:pt>
                <c:pt idx="10">
                  <c:v>1.0670374246307974</c:v>
                </c:pt>
                <c:pt idx="11">
                  <c:v>1.0745130053041116</c:v>
                </c:pt>
                <c:pt idx="12">
                  <c:v>1.0819367922909944</c:v>
                </c:pt>
                <c:pt idx="13">
                  <c:v>1.0893862219699455</c:v>
                </c:pt>
                <c:pt idx="14">
                  <c:v>1.0966746380468446</c:v>
                </c:pt>
                <c:pt idx="15">
                  <c:v>1.1037961960061664</c:v>
                </c:pt>
                <c:pt idx="16">
                  <c:v>1.1116671688826045</c:v>
                </c:pt>
                <c:pt idx="17">
                  <c:v>1.1188016248830759</c:v>
                </c:pt>
                <c:pt idx="18">
                  <c:v>1.1260651104008856</c:v>
                </c:pt>
                <c:pt idx="19">
                  <c:v>1.1334005542722716</c:v>
                </c:pt>
                <c:pt idx="20">
                  <c:v>1.1410786610837274</c:v>
                </c:pt>
                <c:pt idx="21">
                  <c:v>1.1488845049535712</c:v>
                </c:pt>
                <c:pt idx="22">
                  <c:v>1.156133764427167</c:v>
                </c:pt>
                <c:pt idx="23">
                  <c:v>1.1635826326005911</c:v>
                </c:pt>
                <c:pt idx="24">
                  <c:v>1.1933880227498916</c:v>
                </c:pt>
                <c:pt idx="25">
                  <c:v>1.2242528485916566</c:v>
                </c:pt>
                <c:pt idx="26">
                  <c:v>1.255493878228624</c:v>
                </c:pt>
                <c:pt idx="27">
                  <c:v>1.2875273446542117</c:v>
                </c:pt>
                <c:pt idx="28">
                  <c:v>1.3204813168354201</c:v>
                </c:pt>
                <c:pt idx="29">
                  <c:v>1.3544465151004916</c:v>
                </c:pt>
                <c:pt idx="30">
                  <c:v>1.3633278542367799</c:v>
                </c:pt>
                <c:pt idx="31">
                  <c:v>1.3721679965534777</c:v>
                </c:pt>
                <c:pt idx="32">
                  <c:v>1.3808978440583202</c:v>
                </c:pt>
                <c:pt idx="33">
                  <c:v>1.3900721542000216</c:v>
                </c:pt>
                <c:pt idx="34">
                  <c:v>1.3989373663087707</c:v>
                </c:pt>
                <c:pt idx="35">
                  <c:v>1.4078954998402728</c:v>
                </c:pt>
                <c:pt idx="36">
                  <c:v>1.4170696540591277</c:v>
                </c:pt>
                <c:pt idx="37">
                  <c:v>1.4261316819591416</c:v>
                </c:pt>
                <c:pt idx="38">
                  <c:v>1.4350585074794988</c:v>
                </c:pt>
                <c:pt idx="39">
                  <c:v>1.4438695411689686</c:v>
                </c:pt>
                <c:pt idx="40">
                  <c:v>1.4531004454062162</c:v>
                </c:pt>
                <c:pt idx="41">
                  <c:v>1.4627283303836314</c:v>
                </c:pt>
                <c:pt idx="42">
                  <c:v>1.4726293387113527</c:v>
                </c:pt>
                <c:pt idx="43">
                  <c:v>1.4826005544698471</c:v>
                </c:pt>
                <c:pt idx="44">
                  <c:v>1.4930897862194752</c:v>
                </c:pt>
                <c:pt idx="45">
                  <c:v>1.5039637348325143</c:v>
                </c:pt>
                <c:pt idx="46">
                  <c:v>1.5039637348325143</c:v>
                </c:pt>
                <c:pt idx="47">
                  <c:v>1.5152350717913956</c:v>
                </c:pt>
                <c:pt idx="48">
                  <c:v>1.5262425805351789</c:v>
                </c:pt>
                <c:pt idx="49">
                  <c:v>1.5372843989148428</c:v>
                </c:pt>
                <c:pt idx="50">
                  <c:v>1.5488458035287935</c:v>
                </c:pt>
                <c:pt idx="51">
                  <c:v>1.5602903176164229</c:v>
                </c:pt>
                <c:pt idx="52">
                  <c:v>1.5720910865318052</c:v>
                </c:pt>
                <c:pt idx="53">
                  <c:v>1.5838070771551602</c:v>
                </c:pt>
                <c:pt idx="54">
                  <c:v>1.5955289628109135</c:v>
                </c:pt>
                <c:pt idx="55">
                  <c:v>1.5955289628109135</c:v>
                </c:pt>
                <c:pt idx="56">
                  <c:v>1.5955289628109135</c:v>
                </c:pt>
                <c:pt idx="57">
                  <c:v>1.5955289628109135</c:v>
                </c:pt>
                <c:pt idx="58">
                  <c:v>1.5955289628109135</c:v>
                </c:pt>
                <c:pt idx="59">
                  <c:v>1.5955289628109135</c:v>
                </c:pt>
                <c:pt idx="60">
                  <c:v>1.5955289628109135</c:v>
                </c:pt>
                <c:pt idx="61">
                  <c:v>1.6066907795666756</c:v>
                </c:pt>
                <c:pt idx="62">
                  <c:v>1.616202520210082</c:v>
                </c:pt>
                <c:pt idx="63">
                  <c:v>1.6255773412403465</c:v>
                </c:pt>
                <c:pt idx="64">
                  <c:v>1.634788737063023</c:v>
                </c:pt>
                <c:pt idx="65">
                  <c:v>1.6448979060568778</c:v>
                </c:pt>
                <c:pt idx="66">
                  <c:v>1.6550844810786001</c:v>
                </c:pt>
                <c:pt idx="67">
                  <c:v>1.6650629372604302</c:v>
                </c:pt>
                <c:pt idx="68">
                  <c:v>1.6757393515726016</c:v>
                </c:pt>
                <c:pt idx="69">
                  <c:v>1.6864616832363062</c:v>
                </c:pt>
                <c:pt idx="70">
                  <c:v>1.6971490920661885</c:v>
                </c:pt>
                <c:pt idx="71">
                  <c:v>1.7069449242781334</c:v>
                </c:pt>
                <c:pt idx="72">
                  <c:v>1.7172437085375172</c:v>
                </c:pt>
                <c:pt idx="73">
                  <c:v>1.7273399554263331</c:v>
                </c:pt>
                <c:pt idx="74">
                  <c:v>1.7374426922568367</c:v>
                </c:pt>
                <c:pt idx="75">
                  <c:v>1.7480510156686913</c:v>
                </c:pt>
                <c:pt idx="76">
                  <c:v>1.7677226233401684</c:v>
                </c:pt>
                <c:pt idx="77">
                  <c:v>1.78766464954486</c:v>
                </c:pt>
                <c:pt idx="78">
                  <c:v>1.8075686429853919</c:v>
                </c:pt>
                <c:pt idx="79">
                  <c:v>1.8075686429853919</c:v>
                </c:pt>
                <c:pt idx="80">
                  <c:v>1.8075686429853919</c:v>
                </c:pt>
                <c:pt idx="81">
                  <c:v>1.8075686429853919</c:v>
                </c:pt>
                <c:pt idx="82">
                  <c:v>1.8075686429853919</c:v>
                </c:pt>
                <c:pt idx="83">
                  <c:v>1.8075686429853919</c:v>
                </c:pt>
                <c:pt idx="84">
                  <c:v>1.8209404482157534</c:v>
                </c:pt>
                <c:pt idx="85">
                  <c:v>1.8352517564821855</c:v>
                </c:pt>
                <c:pt idx="86">
                  <c:v>1.8466694934650996</c:v>
                </c:pt>
                <c:pt idx="87">
                  <c:v>1.8575091154554551</c:v>
                </c:pt>
                <c:pt idx="88">
                  <c:v>1.8683476234237517</c:v>
                </c:pt>
                <c:pt idx="89">
                  <c:v>1.8793743753403593</c:v>
                </c:pt>
                <c:pt idx="90">
                  <c:v>1.8901810288333063</c:v>
                </c:pt>
                <c:pt idx="91">
                  <c:v>1.9018588841784489</c:v>
                </c:pt>
                <c:pt idx="92">
                  <c:v>1.9134514609206188</c:v>
                </c:pt>
                <c:pt idx="93">
                  <c:v>1.9134514609206188</c:v>
                </c:pt>
                <c:pt idx="94">
                  <c:v>1.9134514609206188</c:v>
                </c:pt>
                <c:pt idx="95">
                  <c:v>1.9134514609206188</c:v>
                </c:pt>
                <c:pt idx="96">
                  <c:v>1.9134514609206188</c:v>
                </c:pt>
                <c:pt idx="97">
                  <c:v>1.9134514609206188</c:v>
                </c:pt>
                <c:pt idx="98">
                  <c:v>1.9134514609206188</c:v>
                </c:pt>
                <c:pt idx="99">
                  <c:v>1.9134514609206188</c:v>
                </c:pt>
                <c:pt idx="100">
                  <c:v>1.9134514609206188</c:v>
                </c:pt>
                <c:pt idx="101">
                  <c:v>1.9253789282057425</c:v>
                </c:pt>
                <c:pt idx="102">
                  <c:v>1.9253789282057425</c:v>
                </c:pt>
                <c:pt idx="103">
                  <c:v>1.9253789282057425</c:v>
                </c:pt>
                <c:pt idx="104">
                  <c:v>1.9253789282057425</c:v>
                </c:pt>
                <c:pt idx="105">
                  <c:v>1.9375619364094452</c:v>
                </c:pt>
                <c:pt idx="106">
                  <c:v>1.9493870951122934</c:v>
                </c:pt>
                <c:pt idx="107">
                  <c:v>1.960851431772531</c:v>
                </c:pt>
                <c:pt idx="108">
                  <c:v>1.9726928723176429</c:v>
                </c:pt>
                <c:pt idx="109">
                  <c:v>1.983670250306816</c:v>
                </c:pt>
                <c:pt idx="110">
                  <c:v>1.9948952235490043</c:v>
                </c:pt>
                <c:pt idx="111">
                  <c:v>2.0060330604277037</c:v>
                </c:pt>
                <c:pt idx="112">
                  <c:v>2.017135898772112</c:v>
                </c:pt>
                <c:pt idx="113">
                  <c:v>2.0286921120041925</c:v>
                </c:pt>
                <c:pt idx="114">
                  <c:v>2.0407870497483525</c:v>
                </c:pt>
                <c:pt idx="115">
                  <c:v>2.0536654623210371</c:v>
                </c:pt>
                <c:pt idx="116">
                  <c:v>2.0671431303427674</c:v>
                </c:pt>
                <c:pt idx="117">
                  <c:v>2.0671431303427674</c:v>
                </c:pt>
                <c:pt idx="118">
                  <c:v>2.0671431303427674</c:v>
                </c:pt>
                <c:pt idx="119">
                  <c:v>2.0671431303427674</c:v>
                </c:pt>
                <c:pt idx="120">
                  <c:v>2.0814439909153242</c:v>
                </c:pt>
                <c:pt idx="121">
                  <c:v>2.0957638478321958</c:v>
                </c:pt>
                <c:pt idx="122">
                  <c:v>2.1095710806847321</c:v>
                </c:pt>
                <c:pt idx="123">
                  <c:v>2.1233336849721627</c:v>
                </c:pt>
                <c:pt idx="124">
                  <c:v>2.1367620996496108</c:v>
                </c:pt>
                <c:pt idx="125">
                  <c:v>2.1505575253693054</c:v>
                </c:pt>
                <c:pt idx="126">
                  <c:v>2.1645746939861197</c:v>
                </c:pt>
                <c:pt idx="127">
                  <c:v>2.1787607706015386</c:v>
                </c:pt>
                <c:pt idx="128">
                  <c:v>2.1931536677000243</c:v>
                </c:pt>
                <c:pt idx="129">
                  <c:v>2.2075678103043104</c:v>
                </c:pt>
                <c:pt idx="130">
                  <c:v>2.2224941668973752</c:v>
                </c:pt>
                <c:pt idx="131">
                  <c:v>2.2379414643424345</c:v>
                </c:pt>
                <c:pt idx="132">
                  <c:v>2.2531579157972983</c:v>
                </c:pt>
                <c:pt idx="133">
                  <c:v>2.2682599557957865</c:v>
                </c:pt>
                <c:pt idx="134">
                  <c:v>2.283860912518576</c:v>
                </c:pt>
                <c:pt idx="135">
                  <c:v>2.2992629199195869</c:v>
                </c:pt>
                <c:pt idx="136">
                  <c:v>2.3139942728328049</c:v>
                </c:pt>
                <c:pt idx="137">
                  <c:v>2.3286277352521463</c:v>
                </c:pt>
                <c:pt idx="138">
                  <c:v>2.343699264582253</c:v>
                </c:pt>
                <c:pt idx="139">
                  <c:v>2.3589579027293106</c:v>
                </c:pt>
                <c:pt idx="140">
                  <c:v>2.3736538496595778</c:v>
                </c:pt>
                <c:pt idx="141">
                  <c:v>2.3888968035013396</c:v>
                </c:pt>
                <c:pt idx="142">
                  <c:v>2.4050459223054217</c:v>
                </c:pt>
                <c:pt idx="143">
                  <c:v>2.4213924769837822</c:v>
                </c:pt>
                <c:pt idx="144">
                  <c:v>2.438030925190696</c:v>
                </c:pt>
                <c:pt idx="145">
                  <c:v>2.473436127501091</c:v>
                </c:pt>
                <c:pt idx="146">
                  <c:v>2.5100807883562966</c:v>
                </c:pt>
                <c:pt idx="147">
                  <c:v>2.5478139514600682</c:v>
                </c:pt>
                <c:pt idx="148">
                  <c:v>2.5859618202036394</c:v>
                </c:pt>
                <c:pt idx="149">
                  <c:v>2.6258496051909432</c:v>
                </c:pt>
                <c:pt idx="150">
                  <c:v>2.6672074004202688</c:v>
                </c:pt>
                <c:pt idx="151">
                  <c:v>2.6895115725261882</c:v>
                </c:pt>
                <c:pt idx="152">
                  <c:v>2.7120474416561096</c:v>
                </c:pt>
                <c:pt idx="153">
                  <c:v>2.7328266699895729</c:v>
                </c:pt>
                <c:pt idx="154">
                  <c:v>2.7547800124100732</c:v>
                </c:pt>
                <c:pt idx="155">
                  <c:v>2.7547800124100732</c:v>
                </c:pt>
                <c:pt idx="156">
                  <c:v>2.7547800124100732</c:v>
                </c:pt>
                <c:pt idx="157">
                  <c:v>2.7735849396332095</c:v>
                </c:pt>
                <c:pt idx="158">
                  <c:v>2.7735849396332095</c:v>
                </c:pt>
                <c:pt idx="159">
                  <c:v>2.7735849396332095</c:v>
                </c:pt>
                <c:pt idx="160">
                  <c:v>2.792217272157302</c:v>
                </c:pt>
                <c:pt idx="161">
                  <c:v>2.8110748046215583</c:v>
                </c:pt>
                <c:pt idx="162">
                  <c:v>2.829949829347933</c:v>
                </c:pt>
                <c:pt idx="163">
                  <c:v>2.829949829347933</c:v>
                </c:pt>
                <c:pt idx="164">
                  <c:v>2.829949829347933</c:v>
                </c:pt>
                <c:pt idx="165">
                  <c:v>2.829949829347933</c:v>
                </c:pt>
                <c:pt idx="166">
                  <c:v>2.829949829347933</c:v>
                </c:pt>
                <c:pt idx="167">
                  <c:v>2.829949829347933</c:v>
                </c:pt>
                <c:pt idx="168">
                  <c:v>2.829949829347933</c:v>
                </c:pt>
                <c:pt idx="169">
                  <c:v>2.8480022068139048</c:v>
                </c:pt>
                <c:pt idx="170">
                  <c:v>2.8664751075317216</c:v>
                </c:pt>
                <c:pt idx="171">
                  <c:v>2.884661541260602</c:v>
                </c:pt>
                <c:pt idx="172">
                  <c:v>2.884661541260602</c:v>
                </c:pt>
                <c:pt idx="173">
                  <c:v>2.9027031968031496</c:v>
                </c:pt>
                <c:pt idx="174">
                  <c:v>2.9207998855340871</c:v>
                </c:pt>
                <c:pt idx="175">
                  <c:v>2.9207998855340871</c:v>
                </c:pt>
                <c:pt idx="176">
                  <c:v>2.9207998855340871</c:v>
                </c:pt>
                <c:pt idx="177">
                  <c:v>2.9380788719485298</c:v>
                </c:pt>
                <c:pt idx="178">
                  <c:v>2.9548367322100533</c:v>
                </c:pt>
                <c:pt idx="179">
                  <c:v>2.9548367322100533</c:v>
                </c:pt>
                <c:pt idx="180">
                  <c:v>2.9548367322100533</c:v>
                </c:pt>
                <c:pt idx="181">
                  <c:v>2.9699875825356719</c:v>
                </c:pt>
                <c:pt idx="182">
                  <c:v>2.9699875825356719</c:v>
                </c:pt>
                <c:pt idx="183">
                  <c:v>2.9699875825356719</c:v>
                </c:pt>
                <c:pt idx="184">
                  <c:v>2.9699875825356719</c:v>
                </c:pt>
                <c:pt idx="185">
                  <c:v>2.9699875825356719</c:v>
                </c:pt>
                <c:pt idx="186">
                  <c:v>2.9699875825356719</c:v>
                </c:pt>
                <c:pt idx="187">
                  <c:v>2.9699875825356719</c:v>
                </c:pt>
                <c:pt idx="188">
                  <c:v>2.9699875825356719</c:v>
                </c:pt>
                <c:pt idx="189">
                  <c:v>2.9699875825356719</c:v>
                </c:pt>
                <c:pt idx="190">
                  <c:v>2.9699875825356719</c:v>
                </c:pt>
                <c:pt idx="191">
                  <c:v>2.9699875825356719</c:v>
                </c:pt>
                <c:pt idx="192">
                  <c:v>2.9699875825356719</c:v>
                </c:pt>
                <c:pt idx="193">
                  <c:v>2.9699875825356719</c:v>
                </c:pt>
                <c:pt idx="194">
                  <c:v>2.9699875825356719</c:v>
                </c:pt>
                <c:pt idx="195">
                  <c:v>2.9865243364833391</c:v>
                </c:pt>
                <c:pt idx="196">
                  <c:v>2.9865243364833391</c:v>
                </c:pt>
                <c:pt idx="197">
                  <c:v>2.9865243364833391</c:v>
                </c:pt>
                <c:pt idx="198">
                  <c:v>2.9865243364833391</c:v>
                </c:pt>
                <c:pt idx="199">
                  <c:v>2.9865243364833391</c:v>
                </c:pt>
                <c:pt idx="200">
                  <c:v>2.9865243364833391</c:v>
                </c:pt>
                <c:pt idx="201">
                  <c:v>2.9865243364833391</c:v>
                </c:pt>
                <c:pt idx="202">
                  <c:v>2.9865243364833391</c:v>
                </c:pt>
                <c:pt idx="203">
                  <c:v>3.0066401676989325</c:v>
                </c:pt>
                <c:pt idx="204">
                  <c:v>3.0267290345235103</c:v>
                </c:pt>
                <c:pt idx="205">
                  <c:v>3.0467320642222431</c:v>
                </c:pt>
                <c:pt idx="206">
                  <c:v>3.0467320642222431</c:v>
                </c:pt>
                <c:pt idx="207">
                  <c:v>3.0467320642222431</c:v>
                </c:pt>
                <c:pt idx="208">
                  <c:v>3.0467320642222431</c:v>
                </c:pt>
                <c:pt idx="209">
                  <c:v>3.0467320642222431</c:v>
                </c:pt>
                <c:pt idx="210">
                  <c:v>3.0467320642222431</c:v>
                </c:pt>
                <c:pt idx="211">
                  <c:v>3.0467320642222431</c:v>
                </c:pt>
                <c:pt idx="212">
                  <c:v>3.0467320642222431</c:v>
                </c:pt>
                <c:pt idx="213">
                  <c:v>3.0467320642222431</c:v>
                </c:pt>
                <c:pt idx="214">
                  <c:v>3.0627076036903125</c:v>
                </c:pt>
                <c:pt idx="215">
                  <c:v>3.0791502684596761</c:v>
                </c:pt>
                <c:pt idx="216">
                  <c:v>3.0957061412631859</c:v>
                </c:pt>
                <c:pt idx="217">
                  <c:v>3.1118056280164801</c:v>
                </c:pt>
                <c:pt idx="218">
                  <c:v>3.1307817458025813</c:v>
                </c:pt>
                <c:pt idx="219">
                  <c:v>3.1307817458025813</c:v>
                </c:pt>
                <c:pt idx="220">
                  <c:v>3.1307817458025813</c:v>
                </c:pt>
                <c:pt idx="221">
                  <c:v>3.1307817458025813</c:v>
                </c:pt>
                <c:pt idx="222">
                  <c:v>3.1307817458025813</c:v>
                </c:pt>
                <c:pt idx="223">
                  <c:v>3.1307817458025813</c:v>
                </c:pt>
                <c:pt idx="224">
                  <c:v>3.1307817458025813</c:v>
                </c:pt>
                <c:pt idx="225">
                  <c:v>3.1307817458025813</c:v>
                </c:pt>
                <c:pt idx="226">
                  <c:v>3.1307817458025813</c:v>
                </c:pt>
                <c:pt idx="227">
                  <c:v>3.1307817458025813</c:v>
                </c:pt>
                <c:pt idx="228">
                  <c:v>3.1307817458025813</c:v>
                </c:pt>
                <c:pt idx="229">
                  <c:v>3.1307817458025813</c:v>
                </c:pt>
                <c:pt idx="230">
                  <c:v>3.1307817458025813</c:v>
                </c:pt>
                <c:pt idx="231">
                  <c:v>3.1307817458025813</c:v>
                </c:pt>
                <c:pt idx="232">
                  <c:v>3.1307817458025813</c:v>
                </c:pt>
                <c:pt idx="233">
                  <c:v>3.1307817458025813</c:v>
                </c:pt>
                <c:pt idx="234">
                  <c:v>3.1307817458025813</c:v>
                </c:pt>
                <c:pt idx="235">
                  <c:v>3.1307817458025813</c:v>
                </c:pt>
                <c:pt idx="236">
                  <c:v>3.1307817458025813</c:v>
                </c:pt>
                <c:pt idx="237">
                  <c:v>3.1307817458025813</c:v>
                </c:pt>
                <c:pt idx="238">
                  <c:v>3.1307817458025813</c:v>
                </c:pt>
                <c:pt idx="239">
                  <c:v>3.1307817458025813</c:v>
                </c:pt>
                <c:pt idx="240">
                  <c:v>3.1307817458025813</c:v>
                </c:pt>
                <c:pt idx="241">
                  <c:v>3.1307817458025813</c:v>
                </c:pt>
                <c:pt idx="242">
                  <c:v>3.1307817458025813</c:v>
                </c:pt>
                <c:pt idx="243">
                  <c:v>3.1307817458025813</c:v>
                </c:pt>
                <c:pt idx="244">
                  <c:v>3.1307817458025813</c:v>
                </c:pt>
                <c:pt idx="245">
                  <c:v>3.1307817458025813</c:v>
                </c:pt>
                <c:pt idx="246">
                  <c:v>3.1307817458025813</c:v>
                </c:pt>
                <c:pt idx="247">
                  <c:v>3.1307817458025813</c:v>
                </c:pt>
                <c:pt idx="248">
                  <c:v>3.1307817458025813</c:v>
                </c:pt>
                <c:pt idx="249">
                  <c:v>3.1307817458025813</c:v>
                </c:pt>
                <c:pt idx="250">
                  <c:v>3.1307817458025813</c:v>
                </c:pt>
                <c:pt idx="251">
                  <c:v>3.1307817458025813</c:v>
                </c:pt>
                <c:pt idx="252">
                  <c:v>3.1307817458025813</c:v>
                </c:pt>
                <c:pt idx="253">
                  <c:v>3.1307817458025813</c:v>
                </c:pt>
                <c:pt idx="254">
                  <c:v>3.1307817458025813</c:v>
                </c:pt>
                <c:pt idx="255">
                  <c:v>3.1521018714187758</c:v>
                </c:pt>
                <c:pt idx="256">
                  <c:v>3.1727975834500217</c:v>
                </c:pt>
                <c:pt idx="257">
                  <c:v>3.1727975834500217</c:v>
                </c:pt>
                <c:pt idx="258">
                  <c:v>3.1727975834500217</c:v>
                </c:pt>
                <c:pt idx="259">
                  <c:v>3.1727975834500217</c:v>
                </c:pt>
                <c:pt idx="260">
                  <c:v>3.1727975834500217</c:v>
                </c:pt>
                <c:pt idx="261">
                  <c:v>3.1955192748349042</c:v>
                </c:pt>
                <c:pt idx="262">
                  <c:v>3.2190345910108529</c:v>
                </c:pt>
                <c:pt idx="263">
                  <c:v>3.2422949037348268</c:v>
                </c:pt>
                <c:pt idx="264">
                  <c:v>3.2648842123998003</c:v>
                </c:pt>
                <c:pt idx="265">
                  <c:v>3.2861164151860143</c:v>
                </c:pt>
                <c:pt idx="266">
                  <c:v>3.3078582396125649</c:v>
                </c:pt>
                <c:pt idx="267">
                  <c:v>3.3293804243442628</c:v>
                </c:pt>
                <c:pt idx="268">
                  <c:v>3.3293804243442628</c:v>
                </c:pt>
                <c:pt idx="269">
                  <c:v>3.3504575910978915</c:v>
                </c:pt>
                <c:pt idx="270">
                  <c:v>3.3504575910978915</c:v>
                </c:pt>
                <c:pt idx="271">
                  <c:v>3.3504575910978915</c:v>
                </c:pt>
                <c:pt idx="272">
                  <c:v>3.3504575910978915</c:v>
                </c:pt>
                <c:pt idx="273">
                  <c:v>3.3743158780856226</c:v>
                </c:pt>
                <c:pt idx="274">
                  <c:v>3.3743158780856226</c:v>
                </c:pt>
                <c:pt idx="275">
                  <c:v>3.3978925226134993</c:v>
                </c:pt>
                <c:pt idx="276">
                  <c:v>3.4219286454389142</c:v>
                </c:pt>
                <c:pt idx="277">
                  <c:v>3.4419305834116041</c:v>
                </c:pt>
                <c:pt idx="278">
                  <c:v>3.4419305834116041</c:v>
                </c:pt>
                <c:pt idx="279">
                  <c:v>3.4419305834116041</c:v>
                </c:pt>
                <c:pt idx="280">
                  <c:v>3.4419305834116041</c:v>
                </c:pt>
                <c:pt idx="281">
                  <c:v>3.4419305834116041</c:v>
                </c:pt>
                <c:pt idx="282">
                  <c:v>3.4419305834116041</c:v>
                </c:pt>
                <c:pt idx="283">
                  <c:v>3.4419305834116041</c:v>
                </c:pt>
                <c:pt idx="284">
                  <c:v>3.4419305834116041</c:v>
                </c:pt>
                <c:pt idx="285">
                  <c:v>3.4419305834116041</c:v>
                </c:pt>
                <c:pt idx="286">
                  <c:v>3.4419305834116041</c:v>
                </c:pt>
                <c:pt idx="287">
                  <c:v>3.4419305834116041</c:v>
                </c:pt>
                <c:pt idx="288">
                  <c:v>3.4419305834116041</c:v>
                </c:pt>
                <c:pt idx="289">
                  <c:v>3.4607651057010629</c:v>
                </c:pt>
                <c:pt idx="290">
                  <c:v>3.4794365016202642</c:v>
                </c:pt>
                <c:pt idx="291">
                  <c:v>3.498979714986366</c:v>
                </c:pt>
                <c:pt idx="292">
                  <c:v>3.498979714986366</c:v>
                </c:pt>
                <c:pt idx="293">
                  <c:v>3.498979714986366</c:v>
                </c:pt>
                <c:pt idx="294">
                  <c:v>3.498979714986366</c:v>
                </c:pt>
                <c:pt idx="295">
                  <c:v>3.498979714986366</c:v>
                </c:pt>
                <c:pt idx="296">
                  <c:v>3.498979714986366</c:v>
                </c:pt>
                <c:pt idx="297">
                  <c:v>3.498979714986366</c:v>
                </c:pt>
                <c:pt idx="298">
                  <c:v>3.5210383352745813</c:v>
                </c:pt>
                <c:pt idx="299">
                  <c:v>3.5210383352745813</c:v>
                </c:pt>
                <c:pt idx="300">
                  <c:v>3.5210383352745813</c:v>
                </c:pt>
                <c:pt idx="301">
                  <c:v>3.5210383352745813</c:v>
                </c:pt>
                <c:pt idx="302">
                  <c:v>3.5210383352745813</c:v>
                </c:pt>
                <c:pt idx="303">
                  <c:v>3.5210383352745813</c:v>
                </c:pt>
                <c:pt idx="304">
                  <c:v>3.5210383352745813</c:v>
                </c:pt>
                <c:pt idx="305">
                  <c:v>3.5210383352745813</c:v>
                </c:pt>
                <c:pt idx="306">
                  <c:v>3.5210383352745813</c:v>
                </c:pt>
                <c:pt idx="307">
                  <c:v>3.5210383352745813</c:v>
                </c:pt>
                <c:pt idx="308">
                  <c:v>3.5210383352745813</c:v>
                </c:pt>
                <c:pt idx="309">
                  <c:v>3.5210383352745813</c:v>
                </c:pt>
                <c:pt idx="310">
                  <c:v>3.5210383352745813</c:v>
                </c:pt>
                <c:pt idx="311">
                  <c:v>3.5377827635247492</c:v>
                </c:pt>
                <c:pt idx="312">
                  <c:v>3.5546870055921396</c:v>
                </c:pt>
                <c:pt idx="313">
                  <c:v>3.5712707584196974</c:v>
                </c:pt>
                <c:pt idx="314">
                  <c:v>3.5877969480965564</c:v>
                </c:pt>
                <c:pt idx="315">
                  <c:v>3.6045603569296731</c:v>
                </c:pt>
                <c:pt idx="316">
                  <c:v>3.6045603569296731</c:v>
                </c:pt>
                <c:pt idx="317">
                  <c:v>3.6045603569296731</c:v>
                </c:pt>
                <c:pt idx="318">
                  <c:v>3.6045603569296731</c:v>
                </c:pt>
                <c:pt idx="319">
                  <c:v>3.6045603569296731</c:v>
                </c:pt>
                <c:pt idx="320">
                  <c:v>3.6045603569296731</c:v>
                </c:pt>
                <c:pt idx="321">
                  <c:v>3.6045603569296731</c:v>
                </c:pt>
                <c:pt idx="322">
                  <c:v>3.6214354191182485</c:v>
                </c:pt>
                <c:pt idx="323">
                  <c:v>3.6381411257671266</c:v>
                </c:pt>
                <c:pt idx="324">
                  <c:v>3.6538231085347617</c:v>
                </c:pt>
                <c:pt idx="325">
                  <c:v>3.6684858025521505</c:v>
                </c:pt>
                <c:pt idx="326">
                  <c:v>3.6837519233893183</c:v>
                </c:pt>
                <c:pt idx="327">
                  <c:v>3.6993448371591784</c:v>
                </c:pt>
                <c:pt idx="328">
                  <c:v>3.7151363660745118</c:v>
                </c:pt>
                <c:pt idx="329">
                  <c:v>3.7308053957547349</c:v>
                </c:pt>
                <c:pt idx="330">
                  <c:v>3.7468820239501848</c:v>
                </c:pt>
                <c:pt idx="331">
                  <c:v>3.7468820239501848</c:v>
                </c:pt>
                <c:pt idx="332">
                  <c:v>3.7468820239501848</c:v>
                </c:pt>
                <c:pt idx="333">
                  <c:v>3.7468820239501848</c:v>
                </c:pt>
                <c:pt idx="334">
                  <c:v>3.7468820239501848</c:v>
                </c:pt>
                <c:pt idx="335">
                  <c:v>3.7468820239501848</c:v>
                </c:pt>
                <c:pt idx="336">
                  <c:v>3.7615989607855465</c:v>
                </c:pt>
                <c:pt idx="337">
                  <c:v>3.7755035977572202</c:v>
                </c:pt>
                <c:pt idx="338">
                  <c:v>3.7894975445339698</c:v>
                </c:pt>
                <c:pt idx="339">
                  <c:v>3.8030513883571504</c:v>
                </c:pt>
                <c:pt idx="340">
                  <c:v>3.8030513883571504</c:v>
                </c:pt>
                <c:pt idx="341">
                  <c:v>3.8030513883571504</c:v>
                </c:pt>
                <c:pt idx="342">
                  <c:v>3.8030513883571504</c:v>
                </c:pt>
                <c:pt idx="343">
                  <c:v>3.8030513883571504</c:v>
                </c:pt>
                <c:pt idx="344">
                  <c:v>3.8030513883571504</c:v>
                </c:pt>
                <c:pt idx="345">
                  <c:v>3.8030513883571504</c:v>
                </c:pt>
                <c:pt idx="346">
                  <c:v>3.8030513883571504</c:v>
                </c:pt>
                <c:pt idx="347">
                  <c:v>3.8148878795828796</c:v>
                </c:pt>
                <c:pt idx="348">
                  <c:v>3.8266301856447336</c:v>
                </c:pt>
                <c:pt idx="349">
                  <c:v>3.8378748757214094</c:v>
                </c:pt>
                <c:pt idx="350">
                  <c:v>3.8492108179328506</c:v>
                </c:pt>
                <c:pt idx="351">
                  <c:v>3.8615659414605044</c:v>
                </c:pt>
                <c:pt idx="352">
                  <c:v>3.8615659414605044</c:v>
                </c:pt>
                <c:pt idx="353">
                  <c:v>3.8615659414605044</c:v>
                </c:pt>
                <c:pt idx="354">
                  <c:v>3.8615659414605044</c:v>
                </c:pt>
                <c:pt idx="355">
                  <c:v>3.8615659414605044</c:v>
                </c:pt>
                <c:pt idx="356">
                  <c:v>3.8615659414605044</c:v>
                </c:pt>
                <c:pt idx="357">
                  <c:v>3.8760322941527821</c:v>
                </c:pt>
                <c:pt idx="358">
                  <c:v>3.8912311558164929</c:v>
                </c:pt>
                <c:pt idx="359">
                  <c:v>3.9065828484693448</c:v>
                </c:pt>
                <c:pt idx="360">
                  <c:v>3.9226781773565853</c:v>
                </c:pt>
                <c:pt idx="361">
                  <c:v>3.9380896287608205</c:v>
                </c:pt>
                <c:pt idx="362">
                  <c:v>3.9540949002744954</c:v>
                </c:pt>
                <c:pt idx="363">
                  <c:v>3.97050719674432</c:v>
                </c:pt>
                <c:pt idx="364">
                  <c:v>3.9865777013469481</c:v>
                </c:pt>
                <c:pt idx="365">
                  <c:v>3.9865777013469481</c:v>
                </c:pt>
                <c:pt idx="366">
                  <c:v>3.9865777013469481</c:v>
                </c:pt>
                <c:pt idx="367">
                  <c:v>3.9865777013469481</c:v>
                </c:pt>
                <c:pt idx="368">
                  <c:v>3.9865777013469481</c:v>
                </c:pt>
                <c:pt idx="369">
                  <c:v>3.9865777013469481</c:v>
                </c:pt>
                <c:pt idx="370">
                  <c:v>3.9865777013469481</c:v>
                </c:pt>
                <c:pt idx="371">
                  <c:v>3.9865777013469481</c:v>
                </c:pt>
                <c:pt idx="372">
                  <c:v>3.9865777013469481</c:v>
                </c:pt>
                <c:pt idx="373">
                  <c:v>4.0080772532360323</c:v>
                </c:pt>
                <c:pt idx="374">
                  <c:v>4.0301474113960589</c:v>
                </c:pt>
                <c:pt idx="375">
                  <c:v>4.0520181883938076</c:v>
                </c:pt>
                <c:pt idx="376">
                  <c:v>4.0520181883938076</c:v>
                </c:pt>
                <c:pt idx="377">
                  <c:v>4.0520181883938076</c:v>
                </c:pt>
                <c:pt idx="378">
                  <c:v>4.0520181883938076</c:v>
                </c:pt>
                <c:pt idx="379">
                  <c:v>4.0520181883938076</c:v>
                </c:pt>
                <c:pt idx="380">
                  <c:v>4.0520181883938076</c:v>
                </c:pt>
                <c:pt idx="381">
                  <c:v>4.0520181883938076</c:v>
                </c:pt>
                <c:pt idx="382">
                  <c:v>4.0520181883938076</c:v>
                </c:pt>
                <c:pt idx="383">
                  <c:v>4.0520181883938076</c:v>
                </c:pt>
                <c:pt idx="384">
                  <c:v>4.0520181883938076</c:v>
                </c:pt>
                <c:pt idx="385">
                  <c:v>4.0520181883938076</c:v>
                </c:pt>
                <c:pt idx="386">
                  <c:v>4.0520181883938076</c:v>
                </c:pt>
                <c:pt idx="387">
                  <c:v>4.0520181883938076</c:v>
                </c:pt>
                <c:pt idx="388">
                  <c:v>4.0520181883938076</c:v>
                </c:pt>
                <c:pt idx="389">
                  <c:v>4.0520181883938076</c:v>
                </c:pt>
                <c:pt idx="390">
                  <c:v>4.0520181883938076</c:v>
                </c:pt>
                <c:pt idx="391">
                  <c:v>4.0520181883938076</c:v>
                </c:pt>
                <c:pt idx="392">
                  <c:v>4.0520181883938076</c:v>
                </c:pt>
                <c:pt idx="393">
                  <c:v>4.0520181883938076</c:v>
                </c:pt>
                <c:pt idx="394">
                  <c:v>4.0646167818327887</c:v>
                </c:pt>
                <c:pt idx="395">
                  <c:v>4.0770866812531725</c:v>
                </c:pt>
                <c:pt idx="396">
                  <c:v>4.0896966964179828</c:v>
                </c:pt>
                <c:pt idx="397">
                  <c:v>4.101673949374617</c:v>
                </c:pt>
                <c:pt idx="398">
                  <c:v>4.113628925733499</c:v>
                </c:pt>
                <c:pt idx="399">
                  <c:v>4.1255973059662727</c:v>
                </c:pt>
                <c:pt idx="400">
                  <c:v>4.1255973059662727</c:v>
                </c:pt>
                <c:pt idx="401">
                  <c:v>4.1255973059662727</c:v>
                </c:pt>
                <c:pt idx="402">
                  <c:v>4.1255973059662727</c:v>
                </c:pt>
                <c:pt idx="403">
                  <c:v>4.1255973059662727</c:v>
                </c:pt>
                <c:pt idx="404">
                  <c:v>4.1255973059662727</c:v>
                </c:pt>
                <c:pt idx="405">
                  <c:v>4.1255973059662727</c:v>
                </c:pt>
                <c:pt idx="406">
                  <c:v>4.1255973059662727</c:v>
                </c:pt>
                <c:pt idx="407">
                  <c:v>4.1385029837409428</c:v>
                </c:pt>
                <c:pt idx="408">
                  <c:v>4.151066908876893</c:v>
                </c:pt>
                <c:pt idx="409">
                  <c:v>4.1630854468827119</c:v>
                </c:pt>
                <c:pt idx="410">
                  <c:v>4.1630854468827119</c:v>
                </c:pt>
                <c:pt idx="411">
                  <c:v>4.1630854468827119</c:v>
                </c:pt>
                <c:pt idx="412">
                  <c:v>4.1630854468827119</c:v>
                </c:pt>
                <c:pt idx="413">
                  <c:v>4.1630854468827119</c:v>
                </c:pt>
                <c:pt idx="414">
                  <c:v>4.1630854468827119</c:v>
                </c:pt>
                <c:pt idx="415">
                  <c:v>4.1630854468827119</c:v>
                </c:pt>
                <c:pt idx="416">
                  <c:v>4.1630854468827119</c:v>
                </c:pt>
                <c:pt idx="417">
                  <c:v>4.1630854468827119</c:v>
                </c:pt>
                <c:pt idx="418">
                  <c:v>4.1630854468827119</c:v>
                </c:pt>
                <c:pt idx="419">
                  <c:v>4.1630854468827119</c:v>
                </c:pt>
                <c:pt idx="420">
                  <c:v>4.1630854468827119</c:v>
                </c:pt>
              </c:numCache>
            </c:numRef>
          </c:val>
          <c:smooth val="0"/>
        </c:ser>
        <c:ser>
          <c:idx val="5"/>
          <c:order val="4"/>
          <c:tx>
            <c:v>TIPS</c:v>
          </c:tx>
          <c:spPr>
            <a:ln w="38100"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numRef>
              <c:f>'Slide BM'!$A$3:$A$423</c:f>
              <c:numCache>
                <c:formatCode>[$-409]mmm\-yy;@</c:formatCode>
                <c:ptCount val="421"/>
                <c:pt idx="0">
                  <c:v>28474.5625</c:v>
                </c:pt>
                <c:pt idx="1">
                  <c:v>28505</c:v>
                </c:pt>
                <c:pt idx="2">
                  <c:v>28535.4375</c:v>
                </c:pt>
                <c:pt idx="3">
                  <c:v>28565.875</c:v>
                </c:pt>
                <c:pt idx="4">
                  <c:v>28596.3125</c:v>
                </c:pt>
                <c:pt idx="5">
                  <c:v>28626.75</c:v>
                </c:pt>
                <c:pt idx="6">
                  <c:v>28657.1875</c:v>
                </c:pt>
                <c:pt idx="7">
                  <c:v>28687.625</c:v>
                </c:pt>
                <c:pt idx="8">
                  <c:v>28718.0625</c:v>
                </c:pt>
                <c:pt idx="9">
                  <c:v>28748.5</c:v>
                </c:pt>
                <c:pt idx="10">
                  <c:v>28778.9375</c:v>
                </c:pt>
                <c:pt idx="11">
                  <c:v>28809.375</c:v>
                </c:pt>
                <c:pt idx="12">
                  <c:v>28839.8125</c:v>
                </c:pt>
                <c:pt idx="13">
                  <c:v>28870.25</c:v>
                </c:pt>
                <c:pt idx="14">
                  <c:v>28900.6875</c:v>
                </c:pt>
                <c:pt idx="15">
                  <c:v>28931.125</c:v>
                </c:pt>
                <c:pt idx="16">
                  <c:v>28961.5625</c:v>
                </c:pt>
                <c:pt idx="17">
                  <c:v>28992</c:v>
                </c:pt>
                <c:pt idx="18">
                  <c:v>29022.4375</c:v>
                </c:pt>
                <c:pt idx="19">
                  <c:v>29052.875</c:v>
                </c:pt>
                <c:pt idx="20">
                  <c:v>29083.3125</c:v>
                </c:pt>
                <c:pt idx="21">
                  <c:v>29113.75</c:v>
                </c:pt>
                <c:pt idx="22">
                  <c:v>29144.1875</c:v>
                </c:pt>
                <c:pt idx="23">
                  <c:v>29174.625</c:v>
                </c:pt>
                <c:pt idx="24">
                  <c:v>29205.0625</c:v>
                </c:pt>
                <c:pt idx="25">
                  <c:v>29235.5</c:v>
                </c:pt>
                <c:pt idx="26">
                  <c:v>29265.9375</c:v>
                </c:pt>
                <c:pt idx="27">
                  <c:v>29296.375</c:v>
                </c:pt>
                <c:pt idx="28">
                  <c:v>29326.8125</c:v>
                </c:pt>
                <c:pt idx="29">
                  <c:v>29357.25</c:v>
                </c:pt>
                <c:pt idx="30">
                  <c:v>29387.6875</c:v>
                </c:pt>
                <c:pt idx="31">
                  <c:v>29418.125</c:v>
                </c:pt>
                <c:pt idx="32">
                  <c:v>29448.5625</c:v>
                </c:pt>
                <c:pt idx="33">
                  <c:v>29479</c:v>
                </c:pt>
                <c:pt idx="34">
                  <c:v>29509.4375</c:v>
                </c:pt>
                <c:pt idx="35">
                  <c:v>29539.875</c:v>
                </c:pt>
                <c:pt idx="36">
                  <c:v>29570.3125</c:v>
                </c:pt>
                <c:pt idx="37">
                  <c:v>29600.75</c:v>
                </c:pt>
                <c:pt idx="38">
                  <c:v>29631.1875</c:v>
                </c:pt>
                <c:pt idx="39">
                  <c:v>29661.625</c:v>
                </c:pt>
                <c:pt idx="40">
                  <c:v>29692.0625</c:v>
                </c:pt>
                <c:pt idx="41">
                  <c:v>29722.5</c:v>
                </c:pt>
                <c:pt idx="42">
                  <c:v>29752.9375</c:v>
                </c:pt>
                <c:pt idx="43">
                  <c:v>29783.375</c:v>
                </c:pt>
                <c:pt idx="44">
                  <c:v>29813.8125</c:v>
                </c:pt>
                <c:pt idx="45">
                  <c:v>29844.25</c:v>
                </c:pt>
                <c:pt idx="46">
                  <c:v>29874.6875</c:v>
                </c:pt>
                <c:pt idx="47">
                  <c:v>29905.125</c:v>
                </c:pt>
                <c:pt idx="48">
                  <c:v>29935.5625</c:v>
                </c:pt>
                <c:pt idx="49">
                  <c:v>29966</c:v>
                </c:pt>
                <c:pt idx="50">
                  <c:v>29996.4375</c:v>
                </c:pt>
                <c:pt idx="51">
                  <c:v>30026.875</c:v>
                </c:pt>
                <c:pt idx="52">
                  <c:v>30057.3125</c:v>
                </c:pt>
                <c:pt idx="53">
                  <c:v>30087.75</c:v>
                </c:pt>
                <c:pt idx="54">
                  <c:v>30118.1875</c:v>
                </c:pt>
                <c:pt idx="55">
                  <c:v>30148.625</c:v>
                </c:pt>
                <c:pt idx="56">
                  <c:v>30179.0625</c:v>
                </c:pt>
                <c:pt idx="57">
                  <c:v>30209.5</c:v>
                </c:pt>
                <c:pt idx="58">
                  <c:v>30239.9375</c:v>
                </c:pt>
                <c:pt idx="59">
                  <c:v>30270.375</c:v>
                </c:pt>
                <c:pt idx="60">
                  <c:v>30300.8125</c:v>
                </c:pt>
                <c:pt idx="61">
                  <c:v>30331.25</c:v>
                </c:pt>
                <c:pt idx="62">
                  <c:v>30361.6875</c:v>
                </c:pt>
                <c:pt idx="63">
                  <c:v>30392.125</c:v>
                </c:pt>
                <c:pt idx="64">
                  <c:v>30422.5625</c:v>
                </c:pt>
                <c:pt idx="65">
                  <c:v>30453</c:v>
                </c:pt>
                <c:pt idx="66">
                  <c:v>30483.4375</c:v>
                </c:pt>
                <c:pt idx="67">
                  <c:v>30513.875</c:v>
                </c:pt>
                <c:pt idx="68">
                  <c:v>30544.3125</c:v>
                </c:pt>
                <c:pt idx="69">
                  <c:v>30574.75</c:v>
                </c:pt>
                <c:pt idx="70">
                  <c:v>30605.1875</c:v>
                </c:pt>
                <c:pt idx="71">
                  <c:v>30635.625</c:v>
                </c:pt>
                <c:pt idx="72">
                  <c:v>30666.0625</c:v>
                </c:pt>
                <c:pt idx="73">
                  <c:v>30696.5</c:v>
                </c:pt>
                <c:pt idx="74">
                  <c:v>30726.9375</c:v>
                </c:pt>
                <c:pt idx="75">
                  <c:v>30757.375</c:v>
                </c:pt>
                <c:pt idx="76">
                  <c:v>30787.8125</c:v>
                </c:pt>
                <c:pt idx="77">
                  <c:v>30818.25</c:v>
                </c:pt>
                <c:pt idx="78">
                  <c:v>30848.6875</c:v>
                </c:pt>
                <c:pt idx="79">
                  <c:v>30879.125</c:v>
                </c:pt>
                <c:pt idx="80">
                  <c:v>30909.5625</c:v>
                </c:pt>
                <c:pt idx="81">
                  <c:v>30940</c:v>
                </c:pt>
                <c:pt idx="82">
                  <c:v>30970.4375</c:v>
                </c:pt>
                <c:pt idx="83">
                  <c:v>31000.875</c:v>
                </c:pt>
                <c:pt idx="84">
                  <c:v>31031.3125</c:v>
                </c:pt>
                <c:pt idx="85">
                  <c:v>31061.75</c:v>
                </c:pt>
                <c:pt idx="86">
                  <c:v>31092.1875</c:v>
                </c:pt>
                <c:pt idx="87">
                  <c:v>31122.625</c:v>
                </c:pt>
                <c:pt idx="88">
                  <c:v>31153.0625</c:v>
                </c:pt>
                <c:pt idx="89">
                  <c:v>31183.5</c:v>
                </c:pt>
                <c:pt idx="90">
                  <c:v>31213.9375</c:v>
                </c:pt>
                <c:pt idx="91">
                  <c:v>31244.375</c:v>
                </c:pt>
                <c:pt idx="92">
                  <c:v>31274.8125</c:v>
                </c:pt>
                <c:pt idx="93">
                  <c:v>31305.25</c:v>
                </c:pt>
                <c:pt idx="94">
                  <c:v>31335.6875</c:v>
                </c:pt>
                <c:pt idx="95">
                  <c:v>31366.125</c:v>
                </c:pt>
                <c:pt idx="96">
                  <c:v>31396.5625</c:v>
                </c:pt>
                <c:pt idx="97">
                  <c:v>31427</c:v>
                </c:pt>
                <c:pt idx="98">
                  <c:v>31457.4375</c:v>
                </c:pt>
                <c:pt idx="99">
                  <c:v>31487.875</c:v>
                </c:pt>
                <c:pt idx="100">
                  <c:v>31518.3125</c:v>
                </c:pt>
                <c:pt idx="101">
                  <c:v>31548.75</c:v>
                </c:pt>
                <c:pt idx="102">
                  <c:v>31579.1875</c:v>
                </c:pt>
                <c:pt idx="103">
                  <c:v>31609.625</c:v>
                </c:pt>
                <c:pt idx="104">
                  <c:v>31640.0625</c:v>
                </c:pt>
                <c:pt idx="105">
                  <c:v>31670.5</c:v>
                </c:pt>
                <c:pt idx="106">
                  <c:v>31700.9375</c:v>
                </c:pt>
                <c:pt idx="107">
                  <c:v>31731.375</c:v>
                </c:pt>
                <c:pt idx="108">
                  <c:v>31761.8125</c:v>
                </c:pt>
                <c:pt idx="109">
                  <c:v>31792.25</c:v>
                </c:pt>
                <c:pt idx="110">
                  <c:v>31822.6875</c:v>
                </c:pt>
                <c:pt idx="111">
                  <c:v>31853.125</c:v>
                </c:pt>
                <c:pt idx="112">
                  <c:v>31883.5625</c:v>
                </c:pt>
                <c:pt idx="113">
                  <c:v>31914</c:v>
                </c:pt>
                <c:pt idx="114">
                  <c:v>31944.4375</c:v>
                </c:pt>
                <c:pt idx="115">
                  <c:v>31974.875</c:v>
                </c:pt>
                <c:pt idx="116">
                  <c:v>32005.3125</c:v>
                </c:pt>
                <c:pt idx="117">
                  <c:v>32035.75</c:v>
                </c:pt>
                <c:pt idx="118">
                  <c:v>32066.1875</c:v>
                </c:pt>
                <c:pt idx="119">
                  <c:v>32096.625</c:v>
                </c:pt>
                <c:pt idx="120">
                  <c:v>32127.0625</c:v>
                </c:pt>
                <c:pt idx="121">
                  <c:v>32157.5</c:v>
                </c:pt>
                <c:pt idx="122">
                  <c:v>32187.9375</c:v>
                </c:pt>
                <c:pt idx="123">
                  <c:v>32218.375</c:v>
                </c:pt>
                <c:pt idx="124">
                  <c:v>32248.8125</c:v>
                </c:pt>
                <c:pt idx="125">
                  <c:v>32279.25</c:v>
                </c:pt>
                <c:pt idx="126">
                  <c:v>32309.6875</c:v>
                </c:pt>
                <c:pt idx="127">
                  <c:v>32340.125</c:v>
                </c:pt>
                <c:pt idx="128">
                  <c:v>32370.5625</c:v>
                </c:pt>
                <c:pt idx="129">
                  <c:v>32401</c:v>
                </c:pt>
                <c:pt idx="130">
                  <c:v>32431.4375</c:v>
                </c:pt>
                <c:pt idx="131">
                  <c:v>32461.875</c:v>
                </c:pt>
                <c:pt idx="132">
                  <c:v>32492.3125</c:v>
                </c:pt>
                <c:pt idx="133">
                  <c:v>32522.75</c:v>
                </c:pt>
                <c:pt idx="134">
                  <c:v>32553.1875</c:v>
                </c:pt>
                <c:pt idx="135">
                  <c:v>32583.625</c:v>
                </c:pt>
                <c:pt idx="136">
                  <c:v>32614.0625</c:v>
                </c:pt>
                <c:pt idx="137">
                  <c:v>32644.5</c:v>
                </c:pt>
                <c:pt idx="138">
                  <c:v>32674.9375</c:v>
                </c:pt>
                <c:pt idx="139">
                  <c:v>32705.375</c:v>
                </c:pt>
                <c:pt idx="140">
                  <c:v>32735.8125</c:v>
                </c:pt>
                <c:pt idx="141">
                  <c:v>32766.25</c:v>
                </c:pt>
                <c:pt idx="142">
                  <c:v>32796.6875</c:v>
                </c:pt>
                <c:pt idx="143">
                  <c:v>32827.125</c:v>
                </c:pt>
                <c:pt idx="144">
                  <c:v>32857.5625</c:v>
                </c:pt>
                <c:pt idx="145">
                  <c:v>32888</c:v>
                </c:pt>
                <c:pt idx="146">
                  <c:v>32918.4375</c:v>
                </c:pt>
                <c:pt idx="147">
                  <c:v>32948.875</c:v>
                </c:pt>
                <c:pt idx="148">
                  <c:v>32979.3125</c:v>
                </c:pt>
                <c:pt idx="149">
                  <c:v>33009.75</c:v>
                </c:pt>
                <c:pt idx="150">
                  <c:v>33040.1875</c:v>
                </c:pt>
                <c:pt idx="151">
                  <c:v>33070.625</c:v>
                </c:pt>
                <c:pt idx="152">
                  <c:v>33101.0625</c:v>
                </c:pt>
                <c:pt idx="153">
                  <c:v>33131.5</c:v>
                </c:pt>
                <c:pt idx="154">
                  <c:v>33161.9375</c:v>
                </c:pt>
                <c:pt idx="155">
                  <c:v>33192.375</c:v>
                </c:pt>
                <c:pt idx="156">
                  <c:v>33222.8125</c:v>
                </c:pt>
                <c:pt idx="157">
                  <c:v>33253.25</c:v>
                </c:pt>
                <c:pt idx="158">
                  <c:v>33283.6875</c:v>
                </c:pt>
                <c:pt idx="159">
                  <c:v>33314.125</c:v>
                </c:pt>
                <c:pt idx="160">
                  <c:v>33344.5625</c:v>
                </c:pt>
                <c:pt idx="161">
                  <c:v>33375</c:v>
                </c:pt>
                <c:pt idx="162">
                  <c:v>33405.4375</c:v>
                </c:pt>
                <c:pt idx="163">
                  <c:v>33435.875</c:v>
                </c:pt>
                <c:pt idx="164">
                  <c:v>33466.3125</c:v>
                </c:pt>
                <c:pt idx="165">
                  <c:v>33496.75</c:v>
                </c:pt>
                <c:pt idx="166">
                  <c:v>33527.1875</c:v>
                </c:pt>
                <c:pt idx="167">
                  <c:v>33557.625</c:v>
                </c:pt>
                <c:pt idx="168">
                  <c:v>33588.0625</c:v>
                </c:pt>
                <c:pt idx="169">
                  <c:v>33618.5</c:v>
                </c:pt>
                <c:pt idx="170">
                  <c:v>33648.9375</c:v>
                </c:pt>
                <c:pt idx="171">
                  <c:v>33679.375</c:v>
                </c:pt>
                <c:pt idx="172">
                  <c:v>33709.8125</c:v>
                </c:pt>
                <c:pt idx="173">
                  <c:v>33740.25</c:v>
                </c:pt>
                <c:pt idx="174">
                  <c:v>33770.6875</c:v>
                </c:pt>
                <c:pt idx="175">
                  <c:v>33801.125</c:v>
                </c:pt>
                <c:pt idx="176">
                  <c:v>33831.5625</c:v>
                </c:pt>
                <c:pt idx="177">
                  <c:v>33862</c:v>
                </c:pt>
                <c:pt idx="178">
                  <c:v>33892.4375</c:v>
                </c:pt>
                <c:pt idx="179">
                  <c:v>33922.875</c:v>
                </c:pt>
                <c:pt idx="180">
                  <c:v>33953.3125</c:v>
                </c:pt>
                <c:pt idx="181">
                  <c:v>33983.75</c:v>
                </c:pt>
                <c:pt idx="182">
                  <c:v>34014.1875</c:v>
                </c:pt>
                <c:pt idx="183">
                  <c:v>34044.625</c:v>
                </c:pt>
                <c:pt idx="184">
                  <c:v>34075.0625</c:v>
                </c:pt>
                <c:pt idx="185">
                  <c:v>34105.5</c:v>
                </c:pt>
                <c:pt idx="186">
                  <c:v>34135.9375</c:v>
                </c:pt>
                <c:pt idx="187">
                  <c:v>34166.375</c:v>
                </c:pt>
                <c:pt idx="188">
                  <c:v>34196.8125</c:v>
                </c:pt>
                <c:pt idx="189">
                  <c:v>34227.25</c:v>
                </c:pt>
                <c:pt idx="190">
                  <c:v>34257.6875</c:v>
                </c:pt>
                <c:pt idx="191">
                  <c:v>34288.125</c:v>
                </c:pt>
                <c:pt idx="192">
                  <c:v>34318.5625</c:v>
                </c:pt>
                <c:pt idx="193">
                  <c:v>34349</c:v>
                </c:pt>
                <c:pt idx="194">
                  <c:v>34379.4375</c:v>
                </c:pt>
                <c:pt idx="195">
                  <c:v>34409.875</c:v>
                </c:pt>
                <c:pt idx="196">
                  <c:v>34440.3125</c:v>
                </c:pt>
                <c:pt idx="197">
                  <c:v>34470.75</c:v>
                </c:pt>
                <c:pt idx="198">
                  <c:v>34501.1875</c:v>
                </c:pt>
                <c:pt idx="199">
                  <c:v>34531.625</c:v>
                </c:pt>
                <c:pt idx="200">
                  <c:v>34562.0625</c:v>
                </c:pt>
                <c:pt idx="201">
                  <c:v>34592.5</c:v>
                </c:pt>
                <c:pt idx="202">
                  <c:v>34622.9375</c:v>
                </c:pt>
                <c:pt idx="203">
                  <c:v>34653.375</c:v>
                </c:pt>
                <c:pt idx="204">
                  <c:v>34683.8125</c:v>
                </c:pt>
                <c:pt idx="205">
                  <c:v>34714.25</c:v>
                </c:pt>
                <c:pt idx="206">
                  <c:v>34744.6875</c:v>
                </c:pt>
                <c:pt idx="207">
                  <c:v>34775.125</c:v>
                </c:pt>
                <c:pt idx="208">
                  <c:v>34805.5625</c:v>
                </c:pt>
                <c:pt idx="209">
                  <c:v>34836</c:v>
                </c:pt>
                <c:pt idx="210">
                  <c:v>34866.4375</c:v>
                </c:pt>
                <c:pt idx="211">
                  <c:v>34896.875</c:v>
                </c:pt>
                <c:pt idx="212">
                  <c:v>34927.3125</c:v>
                </c:pt>
                <c:pt idx="213">
                  <c:v>34957.75</c:v>
                </c:pt>
                <c:pt idx="214">
                  <c:v>34988.1875</c:v>
                </c:pt>
                <c:pt idx="215">
                  <c:v>35018.625</c:v>
                </c:pt>
                <c:pt idx="216">
                  <c:v>35049.0625</c:v>
                </c:pt>
                <c:pt idx="217">
                  <c:v>35079.5</c:v>
                </c:pt>
                <c:pt idx="218">
                  <c:v>35109.9375</c:v>
                </c:pt>
                <c:pt idx="219">
                  <c:v>35140.375</c:v>
                </c:pt>
                <c:pt idx="220">
                  <c:v>35170.8125</c:v>
                </c:pt>
                <c:pt idx="221">
                  <c:v>35201.25</c:v>
                </c:pt>
                <c:pt idx="222">
                  <c:v>35231.6875</c:v>
                </c:pt>
                <c:pt idx="223">
                  <c:v>35262.125</c:v>
                </c:pt>
                <c:pt idx="224">
                  <c:v>35292.5625</c:v>
                </c:pt>
                <c:pt idx="225">
                  <c:v>35323</c:v>
                </c:pt>
                <c:pt idx="226">
                  <c:v>35353.4375</c:v>
                </c:pt>
                <c:pt idx="227">
                  <c:v>35383.875</c:v>
                </c:pt>
                <c:pt idx="228">
                  <c:v>35414.3125</c:v>
                </c:pt>
                <c:pt idx="229">
                  <c:v>35444.75</c:v>
                </c:pt>
                <c:pt idx="230">
                  <c:v>35475.1875</c:v>
                </c:pt>
                <c:pt idx="231">
                  <c:v>35505.625</c:v>
                </c:pt>
                <c:pt idx="232">
                  <c:v>35536.0625</c:v>
                </c:pt>
                <c:pt idx="233">
                  <c:v>35566.5</c:v>
                </c:pt>
                <c:pt idx="234">
                  <c:v>35596.9375</c:v>
                </c:pt>
                <c:pt idx="235">
                  <c:v>35627.375</c:v>
                </c:pt>
                <c:pt idx="236">
                  <c:v>35657.8125</c:v>
                </c:pt>
                <c:pt idx="237">
                  <c:v>35688.25</c:v>
                </c:pt>
                <c:pt idx="238">
                  <c:v>35718.6875</c:v>
                </c:pt>
                <c:pt idx="239">
                  <c:v>35749.125</c:v>
                </c:pt>
                <c:pt idx="240">
                  <c:v>35779.5625</c:v>
                </c:pt>
                <c:pt idx="241">
                  <c:v>35810</c:v>
                </c:pt>
                <c:pt idx="242">
                  <c:v>35840.4375</c:v>
                </c:pt>
                <c:pt idx="243">
                  <c:v>35870.875</c:v>
                </c:pt>
                <c:pt idx="244">
                  <c:v>35901.3125</c:v>
                </c:pt>
                <c:pt idx="245">
                  <c:v>35931.75</c:v>
                </c:pt>
                <c:pt idx="246">
                  <c:v>35962.1875</c:v>
                </c:pt>
                <c:pt idx="247">
                  <c:v>35992.625</c:v>
                </c:pt>
                <c:pt idx="248">
                  <c:v>36023.0625</c:v>
                </c:pt>
                <c:pt idx="249">
                  <c:v>36053.5</c:v>
                </c:pt>
                <c:pt idx="250">
                  <c:v>36083.9375</c:v>
                </c:pt>
                <c:pt idx="251">
                  <c:v>36114.375</c:v>
                </c:pt>
                <c:pt idx="252">
                  <c:v>36144.8125</c:v>
                </c:pt>
                <c:pt idx="253">
                  <c:v>36175.25</c:v>
                </c:pt>
                <c:pt idx="254">
                  <c:v>36205.6875</c:v>
                </c:pt>
                <c:pt idx="255">
                  <c:v>36236.125</c:v>
                </c:pt>
                <c:pt idx="256">
                  <c:v>36266.5625</c:v>
                </c:pt>
                <c:pt idx="257">
                  <c:v>36297</c:v>
                </c:pt>
                <c:pt idx="258">
                  <c:v>36327.4375</c:v>
                </c:pt>
                <c:pt idx="259">
                  <c:v>36357.875</c:v>
                </c:pt>
                <c:pt idx="260">
                  <c:v>36388.3125</c:v>
                </c:pt>
                <c:pt idx="261">
                  <c:v>36418.75</c:v>
                </c:pt>
                <c:pt idx="262">
                  <c:v>36449.1875</c:v>
                </c:pt>
                <c:pt idx="263">
                  <c:v>36479.625</c:v>
                </c:pt>
                <c:pt idx="264">
                  <c:v>36510.0625</c:v>
                </c:pt>
                <c:pt idx="265">
                  <c:v>36540.5</c:v>
                </c:pt>
                <c:pt idx="266">
                  <c:v>36570.9375</c:v>
                </c:pt>
                <c:pt idx="267">
                  <c:v>36601.375</c:v>
                </c:pt>
                <c:pt idx="268">
                  <c:v>36631.8125</c:v>
                </c:pt>
                <c:pt idx="269">
                  <c:v>36662.25</c:v>
                </c:pt>
                <c:pt idx="270">
                  <c:v>36692.6875</c:v>
                </c:pt>
                <c:pt idx="271">
                  <c:v>36723.125</c:v>
                </c:pt>
                <c:pt idx="272">
                  <c:v>36753.5625</c:v>
                </c:pt>
                <c:pt idx="273">
                  <c:v>36784</c:v>
                </c:pt>
                <c:pt idx="274">
                  <c:v>36814.4375</c:v>
                </c:pt>
                <c:pt idx="275">
                  <c:v>36844.875</c:v>
                </c:pt>
                <c:pt idx="276">
                  <c:v>36875.3125</c:v>
                </c:pt>
                <c:pt idx="277">
                  <c:v>36905.75</c:v>
                </c:pt>
                <c:pt idx="278">
                  <c:v>36936.1875</c:v>
                </c:pt>
                <c:pt idx="279">
                  <c:v>36966.625</c:v>
                </c:pt>
                <c:pt idx="280">
                  <c:v>36997.0625</c:v>
                </c:pt>
                <c:pt idx="281">
                  <c:v>37027.5</c:v>
                </c:pt>
                <c:pt idx="282">
                  <c:v>37057.9375</c:v>
                </c:pt>
                <c:pt idx="283">
                  <c:v>37088.375</c:v>
                </c:pt>
                <c:pt idx="284">
                  <c:v>37118.8125</c:v>
                </c:pt>
                <c:pt idx="285">
                  <c:v>37149.25</c:v>
                </c:pt>
                <c:pt idx="286">
                  <c:v>37179.6875</c:v>
                </c:pt>
                <c:pt idx="287">
                  <c:v>37210.125</c:v>
                </c:pt>
                <c:pt idx="288">
                  <c:v>37240.5625</c:v>
                </c:pt>
                <c:pt idx="289">
                  <c:v>37271</c:v>
                </c:pt>
                <c:pt idx="290">
                  <c:v>37301.4375</c:v>
                </c:pt>
                <c:pt idx="291">
                  <c:v>37331.875</c:v>
                </c:pt>
                <c:pt idx="292">
                  <c:v>37362.3125</c:v>
                </c:pt>
                <c:pt idx="293">
                  <c:v>37392.75</c:v>
                </c:pt>
                <c:pt idx="294">
                  <c:v>37423.1875</c:v>
                </c:pt>
                <c:pt idx="295">
                  <c:v>37453.625</c:v>
                </c:pt>
                <c:pt idx="296">
                  <c:v>37484.0625</c:v>
                </c:pt>
                <c:pt idx="297">
                  <c:v>37514.5</c:v>
                </c:pt>
                <c:pt idx="298">
                  <c:v>37544.9375</c:v>
                </c:pt>
                <c:pt idx="299">
                  <c:v>37575.375</c:v>
                </c:pt>
                <c:pt idx="300">
                  <c:v>37605.8125</c:v>
                </c:pt>
                <c:pt idx="301">
                  <c:v>37636.25</c:v>
                </c:pt>
                <c:pt idx="302">
                  <c:v>37666.6875</c:v>
                </c:pt>
                <c:pt idx="303">
                  <c:v>37697.125</c:v>
                </c:pt>
                <c:pt idx="304">
                  <c:v>37727.5625</c:v>
                </c:pt>
                <c:pt idx="305">
                  <c:v>37758</c:v>
                </c:pt>
                <c:pt idx="306">
                  <c:v>37788.4375</c:v>
                </c:pt>
                <c:pt idx="307">
                  <c:v>37818.875</c:v>
                </c:pt>
                <c:pt idx="308">
                  <c:v>37849.3125</c:v>
                </c:pt>
                <c:pt idx="309">
                  <c:v>37879.75</c:v>
                </c:pt>
                <c:pt idx="310">
                  <c:v>37910.1875</c:v>
                </c:pt>
                <c:pt idx="311">
                  <c:v>37940.625</c:v>
                </c:pt>
                <c:pt idx="312">
                  <c:v>37971.0625</c:v>
                </c:pt>
                <c:pt idx="313">
                  <c:v>38001.5</c:v>
                </c:pt>
                <c:pt idx="314">
                  <c:v>38031.9375</c:v>
                </c:pt>
                <c:pt idx="315">
                  <c:v>38062.375</c:v>
                </c:pt>
                <c:pt idx="316">
                  <c:v>38092.8125</c:v>
                </c:pt>
                <c:pt idx="317">
                  <c:v>38123.25</c:v>
                </c:pt>
                <c:pt idx="318">
                  <c:v>38153.6875</c:v>
                </c:pt>
                <c:pt idx="319">
                  <c:v>38184.125</c:v>
                </c:pt>
                <c:pt idx="320">
                  <c:v>38214.5625</c:v>
                </c:pt>
                <c:pt idx="321">
                  <c:v>38245</c:v>
                </c:pt>
                <c:pt idx="322">
                  <c:v>38275.4375</c:v>
                </c:pt>
                <c:pt idx="323">
                  <c:v>38305.875</c:v>
                </c:pt>
                <c:pt idx="324">
                  <c:v>38336.3125</c:v>
                </c:pt>
                <c:pt idx="325">
                  <c:v>38366.75</c:v>
                </c:pt>
                <c:pt idx="326">
                  <c:v>38397.1875</c:v>
                </c:pt>
                <c:pt idx="327">
                  <c:v>38427.625</c:v>
                </c:pt>
                <c:pt idx="328">
                  <c:v>38458.0625</c:v>
                </c:pt>
                <c:pt idx="329">
                  <c:v>38488.5</c:v>
                </c:pt>
                <c:pt idx="330">
                  <c:v>38518.9375</c:v>
                </c:pt>
                <c:pt idx="331">
                  <c:v>38549.375</c:v>
                </c:pt>
                <c:pt idx="332">
                  <c:v>38579.8125</c:v>
                </c:pt>
                <c:pt idx="333">
                  <c:v>38610.25</c:v>
                </c:pt>
                <c:pt idx="334">
                  <c:v>38640.6875</c:v>
                </c:pt>
                <c:pt idx="335">
                  <c:v>38671.125</c:v>
                </c:pt>
                <c:pt idx="336">
                  <c:v>38701.5625</c:v>
                </c:pt>
                <c:pt idx="337">
                  <c:v>38732</c:v>
                </c:pt>
                <c:pt idx="338">
                  <c:v>38762.4375</c:v>
                </c:pt>
                <c:pt idx="339">
                  <c:v>38792.875</c:v>
                </c:pt>
                <c:pt idx="340">
                  <c:v>38823.3125</c:v>
                </c:pt>
                <c:pt idx="341">
                  <c:v>38853.75</c:v>
                </c:pt>
                <c:pt idx="342">
                  <c:v>38884.1875</c:v>
                </c:pt>
                <c:pt idx="343">
                  <c:v>38914.625</c:v>
                </c:pt>
                <c:pt idx="344">
                  <c:v>38945.0625</c:v>
                </c:pt>
                <c:pt idx="345">
                  <c:v>38975.5</c:v>
                </c:pt>
                <c:pt idx="346">
                  <c:v>39005.9375</c:v>
                </c:pt>
                <c:pt idx="347">
                  <c:v>39036.375</c:v>
                </c:pt>
                <c:pt idx="348">
                  <c:v>39066.8125</c:v>
                </c:pt>
                <c:pt idx="349">
                  <c:v>39097.25</c:v>
                </c:pt>
                <c:pt idx="350">
                  <c:v>39127.6875</c:v>
                </c:pt>
                <c:pt idx="351">
                  <c:v>39158.125</c:v>
                </c:pt>
                <c:pt idx="352">
                  <c:v>39188.5625</c:v>
                </c:pt>
                <c:pt idx="353">
                  <c:v>39219</c:v>
                </c:pt>
                <c:pt idx="354">
                  <c:v>39249.4375</c:v>
                </c:pt>
                <c:pt idx="355">
                  <c:v>39279.875</c:v>
                </c:pt>
                <c:pt idx="356">
                  <c:v>39310.3125</c:v>
                </c:pt>
                <c:pt idx="357">
                  <c:v>39340.75</c:v>
                </c:pt>
                <c:pt idx="358">
                  <c:v>39371.1875</c:v>
                </c:pt>
                <c:pt idx="359">
                  <c:v>39401.625</c:v>
                </c:pt>
                <c:pt idx="360">
                  <c:v>39432.0625</c:v>
                </c:pt>
                <c:pt idx="361">
                  <c:v>39462.5</c:v>
                </c:pt>
                <c:pt idx="362">
                  <c:v>39492.9375</c:v>
                </c:pt>
                <c:pt idx="363">
                  <c:v>39523.375</c:v>
                </c:pt>
                <c:pt idx="364">
                  <c:v>39553.8125</c:v>
                </c:pt>
                <c:pt idx="365">
                  <c:v>39584.25</c:v>
                </c:pt>
                <c:pt idx="366">
                  <c:v>39614.6875</c:v>
                </c:pt>
                <c:pt idx="367">
                  <c:v>39645.125</c:v>
                </c:pt>
                <c:pt idx="368">
                  <c:v>39675.5625</c:v>
                </c:pt>
                <c:pt idx="369">
                  <c:v>39706</c:v>
                </c:pt>
                <c:pt idx="370">
                  <c:v>39736.4375</c:v>
                </c:pt>
                <c:pt idx="371">
                  <c:v>39766.875</c:v>
                </c:pt>
                <c:pt idx="372">
                  <c:v>39797.3125</c:v>
                </c:pt>
                <c:pt idx="373">
                  <c:v>39827.75</c:v>
                </c:pt>
                <c:pt idx="374">
                  <c:v>39858.1875</c:v>
                </c:pt>
                <c:pt idx="375">
                  <c:v>39888.625</c:v>
                </c:pt>
                <c:pt idx="376">
                  <c:v>39919.0625</c:v>
                </c:pt>
                <c:pt idx="377">
                  <c:v>39949.5</c:v>
                </c:pt>
                <c:pt idx="378">
                  <c:v>39979.9375</c:v>
                </c:pt>
                <c:pt idx="379">
                  <c:v>40010.375</c:v>
                </c:pt>
                <c:pt idx="380">
                  <c:v>40040.8125</c:v>
                </c:pt>
                <c:pt idx="381">
                  <c:v>40071.25</c:v>
                </c:pt>
                <c:pt idx="382">
                  <c:v>40101.6875</c:v>
                </c:pt>
                <c:pt idx="383">
                  <c:v>40132.125</c:v>
                </c:pt>
                <c:pt idx="384">
                  <c:v>40162.5625</c:v>
                </c:pt>
                <c:pt idx="385">
                  <c:v>40193</c:v>
                </c:pt>
                <c:pt idx="386">
                  <c:v>40223.4375</c:v>
                </c:pt>
                <c:pt idx="387">
                  <c:v>40253.875</c:v>
                </c:pt>
                <c:pt idx="388">
                  <c:v>40284.3125</c:v>
                </c:pt>
                <c:pt idx="389">
                  <c:v>40314.75</c:v>
                </c:pt>
                <c:pt idx="390">
                  <c:v>40345.1875</c:v>
                </c:pt>
                <c:pt idx="391">
                  <c:v>40375.625</c:v>
                </c:pt>
                <c:pt idx="392">
                  <c:v>40406.0625</c:v>
                </c:pt>
                <c:pt idx="393">
                  <c:v>40436.5</c:v>
                </c:pt>
                <c:pt idx="394">
                  <c:v>40466.9375</c:v>
                </c:pt>
                <c:pt idx="395">
                  <c:v>40497.375</c:v>
                </c:pt>
                <c:pt idx="396">
                  <c:v>40527.8125</c:v>
                </c:pt>
                <c:pt idx="397">
                  <c:v>40558.25</c:v>
                </c:pt>
                <c:pt idx="398">
                  <c:v>40588.6875</c:v>
                </c:pt>
                <c:pt idx="399">
                  <c:v>40619.125</c:v>
                </c:pt>
                <c:pt idx="400">
                  <c:v>40649.5625</c:v>
                </c:pt>
                <c:pt idx="401">
                  <c:v>40680</c:v>
                </c:pt>
                <c:pt idx="402">
                  <c:v>40710.4375</c:v>
                </c:pt>
                <c:pt idx="403">
                  <c:v>40740.875</c:v>
                </c:pt>
                <c:pt idx="404">
                  <c:v>40771.3125</c:v>
                </c:pt>
                <c:pt idx="405">
                  <c:v>40801.75</c:v>
                </c:pt>
                <c:pt idx="406">
                  <c:v>40832.1875</c:v>
                </c:pt>
                <c:pt idx="407">
                  <c:v>40862.625</c:v>
                </c:pt>
                <c:pt idx="408">
                  <c:v>40893.0625</c:v>
                </c:pt>
                <c:pt idx="409">
                  <c:v>40923.5</c:v>
                </c:pt>
                <c:pt idx="410">
                  <c:v>40953.9375</c:v>
                </c:pt>
                <c:pt idx="411">
                  <c:v>40984.375</c:v>
                </c:pt>
                <c:pt idx="412">
                  <c:v>41014.8125</c:v>
                </c:pt>
                <c:pt idx="413">
                  <c:v>41045.25</c:v>
                </c:pt>
                <c:pt idx="414">
                  <c:v>41075.6875</c:v>
                </c:pt>
                <c:pt idx="415">
                  <c:v>41106.125</c:v>
                </c:pt>
                <c:pt idx="416">
                  <c:v>41136.5625</c:v>
                </c:pt>
                <c:pt idx="417">
                  <c:v>41167</c:v>
                </c:pt>
                <c:pt idx="418">
                  <c:v>41197.4375</c:v>
                </c:pt>
                <c:pt idx="419">
                  <c:v>41227.875</c:v>
                </c:pt>
                <c:pt idx="420">
                  <c:v>41258.3125</c:v>
                </c:pt>
              </c:numCache>
            </c:numRef>
          </c:cat>
          <c:val>
            <c:numRef>
              <c:f>'Slide BM'!$AC$3:$AC$423</c:f>
              <c:numCache>
                <c:formatCode>0.000</c:formatCode>
                <c:ptCount val="421"/>
                <c:pt idx="0" formatCode="General">
                  <c:v>1</c:v>
                </c:pt>
                <c:pt idx="1">
                  <c:v>1.0088548670131012</c:v>
                </c:pt>
                <c:pt idx="2">
                  <c:v>1.017713013014834</c:v>
                </c:pt>
                <c:pt idx="3">
                  <c:v>1.0281375329823508</c:v>
                </c:pt>
                <c:pt idx="4">
                  <c:v>1.0354114551650575</c:v>
                </c:pt>
                <c:pt idx="5">
                  <c:v>1.0401977997227869</c:v>
                </c:pt>
                <c:pt idx="6">
                  <c:v>1.0454050421695058</c:v>
                </c:pt>
                <c:pt idx="7">
                  <c:v>1.0467513826515014</c:v>
                </c:pt>
                <c:pt idx="8">
                  <c:v>1.0520119815524871</c:v>
                </c:pt>
                <c:pt idx="9">
                  <c:v>1.055642024620101</c:v>
                </c:pt>
                <c:pt idx="10">
                  <c:v>1.0607888357070776</c:v>
                </c:pt>
                <c:pt idx="11">
                  <c:v>1.0688563549707024</c:v>
                </c:pt>
                <c:pt idx="12">
                  <c:v>1.0808227003976181</c:v>
                </c:pt>
                <c:pt idx="13">
                  <c:v>1.0956299647689827</c:v>
                </c:pt>
                <c:pt idx="14">
                  <c:v>1.1076909398959978</c:v>
                </c:pt>
                <c:pt idx="15">
                  <c:v>1.1192462094832702</c:v>
                </c:pt>
                <c:pt idx="16">
                  <c:v>1.1286304788756367</c:v>
                </c:pt>
                <c:pt idx="17">
                  <c:v>1.1267637592293811</c:v>
                </c:pt>
                <c:pt idx="18">
                  <c:v>1.1224809731494116</c:v>
                </c:pt>
                <c:pt idx="19">
                  <c:v>1.1152086611341872</c:v>
                </c:pt>
                <c:pt idx="20">
                  <c:v>1.1037036883898399</c:v>
                </c:pt>
                <c:pt idx="21">
                  <c:v>1.0861932182682912</c:v>
                </c:pt>
                <c:pt idx="22">
                  <c:v>1.0646411504154782</c:v>
                </c:pt>
                <c:pt idx="23">
                  <c:v>1.0650612705779727</c:v>
                </c:pt>
                <c:pt idx="24">
                  <c:v>1.0756964928060817</c:v>
                </c:pt>
                <c:pt idx="25">
                  <c:v>1.093399412817972</c:v>
                </c:pt>
                <c:pt idx="26">
                  <c:v>1.1089484673052687</c:v>
                </c:pt>
                <c:pt idx="27">
                  <c:v>1.1277430024278825</c:v>
                </c:pt>
                <c:pt idx="28">
                  <c:v>1.1525394382966958</c:v>
                </c:pt>
                <c:pt idx="29">
                  <c:v>1.1622404627816683</c:v>
                </c:pt>
                <c:pt idx="30">
                  <c:v>1.1557282322587095</c:v>
                </c:pt>
                <c:pt idx="31">
                  <c:v>1.1396309097269843</c:v>
                </c:pt>
                <c:pt idx="32">
                  <c:v>1.1284657324327145</c:v>
                </c:pt>
                <c:pt idx="33">
                  <c:v>1.1228717961375381</c:v>
                </c:pt>
                <c:pt idx="34">
                  <c:v>1.123186660320604</c:v>
                </c:pt>
                <c:pt idx="35">
                  <c:v>1.116754942913589</c:v>
                </c:pt>
                <c:pt idx="36">
                  <c:v>1.1129797028685819</c:v>
                </c:pt>
                <c:pt idx="37">
                  <c:v>1.1086179135138865</c:v>
                </c:pt>
                <c:pt idx="38">
                  <c:v>1.1032752616238211</c:v>
                </c:pt>
                <c:pt idx="39">
                  <c:v>1.0923025085654241</c:v>
                </c:pt>
                <c:pt idx="40">
                  <c:v>1.0790163551370027</c:v>
                </c:pt>
                <c:pt idx="41">
                  <c:v>1.0804025397768422</c:v>
                </c:pt>
                <c:pt idx="42">
                  <c:v>1.0989263668590183</c:v>
                </c:pt>
                <c:pt idx="43">
                  <c:v>1.1146502807133671</c:v>
                </c:pt>
                <c:pt idx="44">
                  <c:v>1.1303796219086413</c:v>
                </c:pt>
                <c:pt idx="45">
                  <c:v>1.1503078742488444</c:v>
                </c:pt>
                <c:pt idx="46">
                  <c:v>1.1503078742488444</c:v>
                </c:pt>
                <c:pt idx="47">
                  <c:v>1.1664042897101776</c:v>
                </c:pt>
                <c:pt idx="48">
                  <c:v>1.1670072688368518</c:v>
                </c:pt>
                <c:pt idx="49">
                  <c:v>1.1715334938741582</c:v>
                </c:pt>
                <c:pt idx="50">
                  <c:v>1.1859537764529537</c:v>
                </c:pt>
                <c:pt idx="51">
                  <c:v>1.2113234884864355</c:v>
                </c:pt>
                <c:pt idx="52">
                  <c:v>1.2417894000050393</c:v>
                </c:pt>
                <c:pt idx="53">
                  <c:v>1.2779279746476604</c:v>
                </c:pt>
                <c:pt idx="54">
                  <c:v>1.3126375141430169</c:v>
                </c:pt>
                <c:pt idx="55">
                  <c:v>1.3126375141430169</c:v>
                </c:pt>
                <c:pt idx="56">
                  <c:v>1.3126375141430169</c:v>
                </c:pt>
                <c:pt idx="57">
                  <c:v>1.3126375141430169</c:v>
                </c:pt>
                <c:pt idx="58">
                  <c:v>1.3126375141430169</c:v>
                </c:pt>
                <c:pt idx="59">
                  <c:v>1.3126375141430169</c:v>
                </c:pt>
                <c:pt idx="60">
                  <c:v>1.3126375141430169</c:v>
                </c:pt>
                <c:pt idx="61">
                  <c:v>1.3193679240592182</c:v>
                </c:pt>
                <c:pt idx="62">
                  <c:v>1.3214172731756637</c:v>
                </c:pt>
                <c:pt idx="63">
                  <c:v>1.3201974403222856</c:v>
                </c:pt>
                <c:pt idx="64">
                  <c:v>1.3236985679538484</c:v>
                </c:pt>
                <c:pt idx="65">
                  <c:v>1.3182895289285759</c:v>
                </c:pt>
                <c:pt idx="66">
                  <c:v>1.3195110007622313</c:v>
                </c:pt>
                <c:pt idx="67">
                  <c:v>1.3190373153255714</c:v>
                </c:pt>
                <c:pt idx="68">
                  <c:v>1.3274089624208125</c:v>
                </c:pt>
                <c:pt idx="69">
                  <c:v>1.3340040398590824</c:v>
                </c:pt>
                <c:pt idx="70">
                  <c:v>1.3328997257646362</c:v>
                </c:pt>
                <c:pt idx="71">
                  <c:v>1.3332229979069534</c:v>
                </c:pt>
                <c:pt idx="72">
                  <c:v>1.3259245793809016</c:v>
                </c:pt>
                <c:pt idx="73">
                  <c:v>1.3190270790404586</c:v>
                </c:pt>
                <c:pt idx="74">
                  <c:v>1.316064169777323</c:v>
                </c:pt>
                <c:pt idx="75">
                  <c:v>1.3179842657638035</c:v>
                </c:pt>
                <c:pt idx="76">
                  <c:v>1.3258191616541213</c:v>
                </c:pt>
                <c:pt idx="77">
                  <c:v>1.3430315243099349</c:v>
                </c:pt>
                <c:pt idx="78">
                  <c:v>1.3675675314624811</c:v>
                </c:pt>
                <c:pt idx="79">
                  <c:v>1.3675675314624811</c:v>
                </c:pt>
                <c:pt idx="80">
                  <c:v>1.3675675314624811</c:v>
                </c:pt>
                <c:pt idx="81">
                  <c:v>1.3675675314624811</c:v>
                </c:pt>
                <c:pt idx="82">
                  <c:v>1.3675675314624811</c:v>
                </c:pt>
                <c:pt idx="83">
                  <c:v>1.3675675314624811</c:v>
                </c:pt>
                <c:pt idx="84">
                  <c:v>1.3854503911106255</c:v>
                </c:pt>
                <c:pt idx="85">
                  <c:v>1.4045539876450448</c:v>
                </c:pt>
                <c:pt idx="86">
                  <c:v>1.4184407801212633</c:v>
                </c:pt>
                <c:pt idx="87">
                  <c:v>1.4370527806195807</c:v>
                </c:pt>
                <c:pt idx="88">
                  <c:v>1.4512378725706185</c:v>
                </c:pt>
                <c:pt idx="89">
                  <c:v>1.4673658838172072</c:v>
                </c:pt>
                <c:pt idx="90">
                  <c:v>1.4785055543686128</c:v>
                </c:pt>
                <c:pt idx="91">
                  <c:v>1.4953401158441533</c:v>
                </c:pt>
                <c:pt idx="92">
                  <c:v>1.5127418600836673</c:v>
                </c:pt>
                <c:pt idx="93">
                  <c:v>1.5127418600836673</c:v>
                </c:pt>
                <c:pt idx="94">
                  <c:v>1.5127418600836673</c:v>
                </c:pt>
                <c:pt idx="95">
                  <c:v>1.5127418600836673</c:v>
                </c:pt>
                <c:pt idx="96">
                  <c:v>1.5127418600836673</c:v>
                </c:pt>
                <c:pt idx="97">
                  <c:v>1.5127418600836673</c:v>
                </c:pt>
                <c:pt idx="98">
                  <c:v>1.5127418600836673</c:v>
                </c:pt>
                <c:pt idx="99">
                  <c:v>1.5127418600836673</c:v>
                </c:pt>
                <c:pt idx="100">
                  <c:v>1.5127418600836673</c:v>
                </c:pt>
                <c:pt idx="101">
                  <c:v>1.5241043485052364</c:v>
                </c:pt>
                <c:pt idx="102">
                  <c:v>1.5241043485052364</c:v>
                </c:pt>
                <c:pt idx="103">
                  <c:v>1.5241043485052364</c:v>
                </c:pt>
                <c:pt idx="104">
                  <c:v>1.5241043485052364</c:v>
                </c:pt>
                <c:pt idx="105">
                  <c:v>1.5356021019389114</c:v>
                </c:pt>
                <c:pt idx="106">
                  <c:v>1.5481850495060681</c:v>
                </c:pt>
                <c:pt idx="107">
                  <c:v>1.5479876591267925</c:v>
                </c:pt>
                <c:pt idx="108">
                  <c:v>1.5441135529548664</c:v>
                </c:pt>
                <c:pt idx="109">
                  <c:v>1.5466756422265537</c:v>
                </c:pt>
                <c:pt idx="110">
                  <c:v>1.5446501272469781</c:v>
                </c:pt>
                <c:pt idx="111">
                  <c:v>1.5386926535730483</c:v>
                </c:pt>
                <c:pt idx="112">
                  <c:v>1.5305346854364368</c:v>
                </c:pt>
                <c:pt idx="113">
                  <c:v>1.5382598020382656</c:v>
                </c:pt>
                <c:pt idx="114">
                  <c:v>1.5445333943151422</c:v>
                </c:pt>
                <c:pt idx="115">
                  <c:v>1.548027613740286</c:v>
                </c:pt>
                <c:pt idx="116">
                  <c:v>1.5586089261023481</c:v>
                </c:pt>
                <c:pt idx="117">
                  <c:v>1.5586089261023481</c:v>
                </c:pt>
                <c:pt idx="118">
                  <c:v>1.5586089261023481</c:v>
                </c:pt>
                <c:pt idx="119">
                  <c:v>1.5586089261023481</c:v>
                </c:pt>
                <c:pt idx="120">
                  <c:v>1.5610263090375902</c:v>
                </c:pt>
                <c:pt idx="121">
                  <c:v>1.5649476443994992</c:v>
                </c:pt>
                <c:pt idx="122">
                  <c:v>1.5613626221038372</c:v>
                </c:pt>
                <c:pt idx="123">
                  <c:v>1.5579458345879056</c:v>
                </c:pt>
                <c:pt idx="124">
                  <c:v>1.5604177500504666</c:v>
                </c:pt>
                <c:pt idx="125">
                  <c:v>1.5683017453832553</c:v>
                </c:pt>
                <c:pt idx="126">
                  <c:v>1.5758647010021316</c:v>
                </c:pt>
                <c:pt idx="127">
                  <c:v>1.5820582295966359</c:v>
                </c:pt>
                <c:pt idx="128">
                  <c:v>1.5903145433630714</c:v>
                </c:pt>
                <c:pt idx="129">
                  <c:v>1.5941942609325881</c:v>
                </c:pt>
                <c:pt idx="130">
                  <c:v>1.5959690006469289</c:v>
                </c:pt>
                <c:pt idx="131">
                  <c:v>1.5994183055703786</c:v>
                </c:pt>
                <c:pt idx="132">
                  <c:v>1.6155778482192962</c:v>
                </c:pt>
                <c:pt idx="133">
                  <c:v>1.636549156431697</c:v>
                </c:pt>
                <c:pt idx="134">
                  <c:v>1.6608391600959675</c:v>
                </c:pt>
                <c:pt idx="135">
                  <c:v>1.6877331061687024</c:v>
                </c:pt>
                <c:pt idx="136">
                  <c:v>1.7148515719660531</c:v>
                </c:pt>
                <c:pt idx="137">
                  <c:v>1.7435810766485913</c:v>
                </c:pt>
                <c:pt idx="138">
                  <c:v>1.7635464899226387</c:v>
                </c:pt>
                <c:pt idx="139">
                  <c:v>1.7762219020302576</c:v>
                </c:pt>
                <c:pt idx="140">
                  <c:v>1.783273485625567</c:v>
                </c:pt>
                <c:pt idx="141">
                  <c:v>1.7922345552332313</c:v>
                </c:pt>
                <c:pt idx="142">
                  <c:v>1.7982042980870088</c:v>
                </c:pt>
                <c:pt idx="143">
                  <c:v>1.7889520409428097</c:v>
                </c:pt>
                <c:pt idx="144">
                  <c:v>1.7875103544716322</c:v>
                </c:pt>
                <c:pt idx="145">
                  <c:v>1.7901115980887556</c:v>
                </c:pt>
                <c:pt idx="146">
                  <c:v>1.7933820856259706</c:v>
                </c:pt>
                <c:pt idx="147">
                  <c:v>1.7942991212225732</c:v>
                </c:pt>
                <c:pt idx="148">
                  <c:v>1.8010482131551333</c:v>
                </c:pt>
                <c:pt idx="149">
                  <c:v>1.820046342739936</c:v>
                </c:pt>
                <c:pt idx="150">
                  <c:v>1.8373047970269514</c:v>
                </c:pt>
                <c:pt idx="151">
                  <c:v>1.8517186369661731</c:v>
                </c:pt>
                <c:pt idx="152">
                  <c:v>1.8721431638718316</c:v>
                </c:pt>
                <c:pt idx="153">
                  <c:v>1.9031416588906773</c:v>
                </c:pt>
                <c:pt idx="154">
                  <c:v>1.9360335135049735</c:v>
                </c:pt>
                <c:pt idx="155">
                  <c:v>1.9360335135049735</c:v>
                </c:pt>
                <c:pt idx="156">
                  <c:v>1.9360335135049735</c:v>
                </c:pt>
                <c:pt idx="157">
                  <c:v>1.9648906761205156</c:v>
                </c:pt>
                <c:pt idx="158">
                  <c:v>1.9648906761205156</c:v>
                </c:pt>
                <c:pt idx="159">
                  <c:v>1.9648906761205156</c:v>
                </c:pt>
                <c:pt idx="160">
                  <c:v>1.9942012923500061</c:v>
                </c:pt>
                <c:pt idx="161">
                  <c:v>2.0163515098545743</c:v>
                </c:pt>
                <c:pt idx="162">
                  <c:v>2.0467397970186063</c:v>
                </c:pt>
                <c:pt idx="163">
                  <c:v>2.0467397970186063</c:v>
                </c:pt>
                <c:pt idx="164">
                  <c:v>2.0467397970186063</c:v>
                </c:pt>
                <c:pt idx="165">
                  <c:v>2.0467397970186063</c:v>
                </c:pt>
                <c:pt idx="166">
                  <c:v>2.0467397970186063</c:v>
                </c:pt>
                <c:pt idx="167">
                  <c:v>2.0467397970186063</c:v>
                </c:pt>
                <c:pt idx="168">
                  <c:v>2.0467397970186063</c:v>
                </c:pt>
                <c:pt idx="169">
                  <c:v>2.0499218372618122</c:v>
                </c:pt>
                <c:pt idx="170">
                  <c:v>2.0621506917804853</c:v>
                </c:pt>
                <c:pt idx="171">
                  <c:v>2.07671428279565</c:v>
                </c:pt>
                <c:pt idx="172">
                  <c:v>2.07671428279565</c:v>
                </c:pt>
                <c:pt idx="173">
                  <c:v>2.0956175723077561</c:v>
                </c:pt>
                <c:pt idx="174">
                  <c:v>2.1122710687615465</c:v>
                </c:pt>
                <c:pt idx="175">
                  <c:v>2.1122710687615465</c:v>
                </c:pt>
                <c:pt idx="176">
                  <c:v>2.1122710687615465</c:v>
                </c:pt>
                <c:pt idx="177">
                  <c:v>2.135788867397713</c:v>
                </c:pt>
                <c:pt idx="178">
                  <c:v>2.1580887879836057</c:v>
                </c:pt>
                <c:pt idx="179">
                  <c:v>2.1580887879836057</c:v>
                </c:pt>
                <c:pt idx="180">
                  <c:v>2.1580887879836057</c:v>
                </c:pt>
                <c:pt idx="181">
                  <c:v>2.1889264030814664</c:v>
                </c:pt>
                <c:pt idx="182">
                  <c:v>2.1889264030814664</c:v>
                </c:pt>
                <c:pt idx="183">
                  <c:v>2.1889264030814664</c:v>
                </c:pt>
                <c:pt idx="184">
                  <c:v>2.1889264030814664</c:v>
                </c:pt>
                <c:pt idx="185">
                  <c:v>2.1889264030814664</c:v>
                </c:pt>
                <c:pt idx="186">
                  <c:v>2.1889264030814664</c:v>
                </c:pt>
                <c:pt idx="187">
                  <c:v>2.1889264030814664</c:v>
                </c:pt>
                <c:pt idx="188">
                  <c:v>2.1889264030814664</c:v>
                </c:pt>
                <c:pt idx="189">
                  <c:v>2.1889264030814664</c:v>
                </c:pt>
                <c:pt idx="190">
                  <c:v>2.1889264030814664</c:v>
                </c:pt>
                <c:pt idx="191">
                  <c:v>2.1889264030814664</c:v>
                </c:pt>
                <c:pt idx="192">
                  <c:v>2.1889264030814664</c:v>
                </c:pt>
                <c:pt idx="193">
                  <c:v>2.1889264030814664</c:v>
                </c:pt>
                <c:pt idx="194">
                  <c:v>2.1889264030814664</c:v>
                </c:pt>
                <c:pt idx="195">
                  <c:v>2.1927727080462613</c:v>
                </c:pt>
                <c:pt idx="196">
                  <c:v>2.1927727080462613</c:v>
                </c:pt>
                <c:pt idx="197">
                  <c:v>2.1927727080462613</c:v>
                </c:pt>
                <c:pt idx="198">
                  <c:v>2.1927727080462613</c:v>
                </c:pt>
                <c:pt idx="199">
                  <c:v>2.1927727080462613</c:v>
                </c:pt>
                <c:pt idx="200">
                  <c:v>2.1927727080462613</c:v>
                </c:pt>
                <c:pt idx="201">
                  <c:v>2.1927727080462613</c:v>
                </c:pt>
                <c:pt idx="202">
                  <c:v>2.1927727080462613</c:v>
                </c:pt>
                <c:pt idx="203">
                  <c:v>2.212877074472698</c:v>
                </c:pt>
                <c:pt idx="204">
                  <c:v>2.2436063638907147</c:v>
                </c:pt>
                <c:pt idx="205">
                  <c:v>2.273792680120911</c:v>
                </c:pt>
                <c:pt idx="206">
                  <c:v>2.273792680120911</c:v>
                </c:pt>
                <c:pt idx="207">
                  <c:v>2.273792680120911</c:v>
                </c:pt>
                <c:pt idx="208">
                  <c:v>2.273792680120911</c:v>
                </c:pt>
                <c:pt idx="209">
                  <c:v>2.273792680120911</c:v>
                </c:pt>
                <c:pt idx="210">
                  <c:v>2.273792680120911</c:v>
                </c:pt>
                <c:pt idx="211">
                  <c:v>2.273792680120911</c:v>
                </c:pt>
                <c:pt idx="212">
                  <c:v>2.273792680120911</c:v>
                </c:pt>
                <c:pt idx="213">
                  <c:v>2.273792680120911</c:v>
                </c:pt>
                <c:pt idx="214">
                  <c:v>2.2724357218467701</c:v>
                </c:pt>
                <c:pt idx="215">
                  <c:v>2.2639099987019171</c:v>
                </c:pt>
                <c:pt idx="216">
                  <c:v>2.2540551608302977</c:v>
                </c:pt>
                <c:pt idx="217">
                  <c:v>2.246718214929178</c:v>
                </c:pt>
                <c:pt idx="218">
                  <c:v>2.2415109455753366</c:v>
                </c:pt>
                <c:pt idx="219">
                  <c:v>2.2415109455753366</c:v>
                </c:pt>
                <c:pt idx="220">
                  <c:v>2.2415109455753366</c:v>
                </c:pt>
                <c:pt idx="221">
                  <c:v>2.2415109455753366</c:v>
                </c:pt>
                <c:pt idx="222">
                  <c:v>2.2415109455753366</c:v>
                </c:pt>
                <c:pt idx="223">
                  <c:v>2.2415109455753366</c:v>
                </c:pt>
                <c:pt idx="224">
                  <c:v>2.2415109455753366</c:v>
                </c:pt>
                <c:pt idx="225">
                  <c:v>2.2415109455753366</c:v>
                </c:pt>
                <c:pt idx="226">
                  <c:v>2.2415109455753366</c:v>
                </c:pt>
                <c:pt idx="227">
                  <c:v>2.2415109455753366</c:v>
                </c:pt>
                <c:pt idx="228">
                  <c:v>2.2415109455753366</c:v>
                </c:pt>
                <c:pt idx="229">
                  <c:v>2.2415109455753366</c:v>
                </c:pt>
                <c:pt idx="230">
                  <c:v>2.2415109455753366</c:v>
                </c:pt>
                <c:pt idx="231">
                  <c:v>2.2415109455753366</c:v>
                </c:pt>
                <c:pt idx="232">
                  <c:v>2.2415109455753366</c:v>
                </c:pt>
                <c:pt idx="233">
                  <c:v>2.2415109455753366</c:v>
                </c:pt>
                <c:pt idx="234">
                  <c:v>2.2415109455753366</c:v>
                </c:pt>
                <c:pt idx="235">
                  <c:v>2.2415109455753366</c:v>
                </c:pt>
                <c:pt idx="236">
                  <c:v>2.2415109455753366</c:v>
                </c:pt>
                <c:pt idx="237">
                  <c:v>2.2415109455753366</c:v>
                </c:pt>
                <c:pt idx="238">
                  <c:v>2.2415109455753366</c:v>
                </c:pt>
                <c:pt idx="239">
                  <c:v>2.2415109455753366</c:v>
                </c:pt>
                <c:pt idx="240">
                  <c:v>2.2415109455753366</c:v>
                </c:pt>
                <c:pt idx="241">
                  <c:v>2.2415109455753366</c:v>
                </c:pt>
                <c:pt idx="242">
                  <c:v>2.2415109455753366</c:v>
                </c:pt>
                <c:pt idx="243">
                  <c:v>2.2415109455753366</c:v>
                </c:pt>
                <c:pt idx="244">
                  <c:v>2.2415109455753366</c:v>
                </c:pt>
                <c:pt idx="245">
                  <c:v>2.2415109455753366</c:v>
                </c:pt>
                <c:pt idx="246">
                  <c:v>2.2415109455753366</c:v>
                </c:pt>
                <c:pt idx="247">
                  <c:v>2.2415109455753366</c:v>
                </c:pt>
                <c:pt idx="248">
                  <c:v>2.2415109455753366</c:v>
                </c:pt>
                <c:pt idx="249">
                  <c:v>2.2415109455753366</c:v>
                </c:pt>
                <c:pt idx="250">
                  <c:v>2.2415109455753366</c:v>
                </c:pt>
                <c:pt idx="251">
                  <c:v>2.2415109455753366</c:v>
                </c:pt>
                <c:pt idx="252">
                  <c:v>2.2415109455753366</c:v>
                </c:pt>
                <c:pt idx="253">
                  <c:v>2.2415109455753366</c:v>
                </c:pt>
                <c:pt idx="254">
                  <c:v>2.2415109455753366</c:v>
                </c:pt>
                <c:pt idx="255">
                  <c:v>2.2472031090458953</c:v>
                </c:pt>
                <c:pt idx="256">
                  <c:v>2.2544486264072976</c:v>
                </c:pt>
                <c:pt idx="257">
                  <c:v>2.2544486264072976</c:v>
                </c:pt>
                <c:pt idx="258">
                  <c:v>2.2544486264072976</c:v>
                </c:pt>
                <c:pt idx="259">
                  <c:v>2.2544486264072976</c:v>
                </c:pt>
                <c:pt idx="260">
                  <c:v>2.2544486264072976</c:v>
                </c:pt>
                <c:pt idx="261">
                  <c:v>2.2609862411820068</c:v>
                </c:pt>
                <c:pt idx="262">
                  <c:v>2.2769723665279149</c:v>
                </c:pt>
                <c:pt idx="263">
                  <c:v>2.2973666296337716</c:v>
                </c:pt>
                <c:pt idx="264">
                  <c:v>2.3146046290183597</c:v>
                </c:pt>
                <c:pt idx="265">
                  <c:v>2.3399774733600189</c:v>
                </c:pt>
                <c:pt idx="266">
                  <c:v>2.3672560728208873</c:v>
                </c:pt>
                <c:pt idx="267">
                  <c:v>2.3942021495325498</c:v>
                </c:pt>
                <c:pt idx="268">
                  <c:v>2.3942021495325498</c:v>
                </c:pt>
                <c:pt idx="269">
                  <c:v>2.4114511450756315</c:v>
                </c:pt>
                <c:pt idx="270">
                  <c:v>2.4114511450756315</c:v>
                </c:pt>
                <c:pt idx="271">
                  <c:v>2.4114511450756315</c:v>
                </c:pt>
                <c:pt idx="272">
                  <c:v>2.4114511450756315</c:v>
                </c:pt>
                <c:pt idx="273">
                  <c:v>2.443723874259295</c:v>
                </c:pt>
                <c:pt idx="274">
                  <c:v>2.443723874259295</c:v>
                </c:pt>
                <c:pt idx="275">
                  <c:v>2.4756013431965203</c:v>
                </c:pt>
                <c:pt idx="276">
                  <c:v>2.5067711382264188</c:v>
                </c:pt>
                <c:pt idx="277">
                  <c:v>2.533245637297961</c:v>
                </c:pt>
                <c:pt idx="278">
                  <c:v>2.533245637297961</c:v>
                </c:pt>
                <c:pt idx="279">
                  <c:v>2.533245637297961</c:v>
                </c:pt>
                <c:pt idx="280">
                  <c:v>2.533245637297961</c:v>
                </c:pt>
                <c:pt idx="281">
                  <c:v>2.533245637297961</c:v>
                </c:pt>
                <c:pt idx="282">
                  <c:v>2.533245637297961</c:v>
                </c:pt>
                <c:pt idx="283">
                  <c:v>2.533245637297961</c:v>
                </c:pt>
                <c:pt idx="284">
                  <c:v>2.533245637297961</c:v>
                </c:pt>
                <c:pt idx="285">
                  <c:v>2.533245637297961</c:v>
                </c:pt>
                <c:pt idx="286">
                  <c:v>2.533245637297961</c:v>
                </c:pt>
                <c:pt idx="287">
                  <c:v>2.533245637297961</c:v>
                </c:pt>
                <c:pt idx="288">
                  <c:v>2.533245637297961</c:v>
                </c:pt>
                <c:pt idx="289">
                  <c:v>2.563624542970544</c:v>
                </c:pt>
                <c:pt idx="290">
                  <c:v>2.5988889109269815</c:v>
                </c:pt>
                <c:pt idx="291">
                  <c:v>2.6435382013991222</c:v>
                </c:pt>
                <c:pt idx="292">
                  <c:v>2.6435382013991222</c:v>
                </c:pt>
                <c:pt idx="293">
                  <c:v>2.6435382013991222</c:v>
                </c:pt>
                <c:pt idx="294">
                  <c:v>2.6435382013991222</c:v>
                </c:pt>
                <c:pt idx="295">
                  <c:v>2.6435382013991222</c:v>
                </c:pt>
                <c:pt idx="296">
                  <c:v>2.6435382013991222</c:v>
                </c:pt>
                <c:pt idx="297">
                  <c:v>2.6435382013991222</c:v>
                </c:pt>
                <c:pt idx="298">
                  <c:v>2.6582138928633627</c:v>
                </c:pt>
                <c:pt idx="299">
                  <c:v>2.6582138928633627</c:v>
                </c:pt>
                <c:pt idx="300">
                  <c:v>2.6582138928633627</c:v>
                </c:pt>
                <c:pt idx="301">
                  <c:v>2.6582138928633627</c:v>
                </c:pt>
                <c:pt idx="302">
                  <c:v>2.6582138928633627</c:v>
                </c:pt>
                <c:pt idx="303">
                  <c:v>2.6582138928633627</c:v>
                </c:pt>
                <c:pt idx="304">
                  <c:v>2.6582138928633627</c:v>
                </c:pt>
                <c:pt idx="305">
                  <c:v>2.6582138928633627</c:v>
                </c:pt>
                <c:pt idx="306">
                  <c:v>2.6582138928633627</c:v>
                </c:pt>
                <c:pt idx="307">
                  <c:v>2.6582138928633627</c:v>
                </c:pt>
                <c:pt idx="308">
                  <c:v>2.6582138928633627</c:v>
                </c:pt>
                <c:pt idx="309">
                  <c:v>2.6582138928633627</c:v>
                </c:pt>
                <c:pt idx="310">
                  <c:v>2.6582138928633627</c:v>
                </c:pt>
                <c:pt idx="311">
                  <c:v>2.6631497852673331</c:v>
                </c:pt>
                <c:pt idx="312">
                  <c:v>2.6757628921096868</c:v>
                </c:pt>
                <c:pt idx="313">
                  <c:v>2.6840978965765383</c:v>
                </c:pt>
                <c:pt idx="314">
                  <c:v>2.6915256517250961</c:v>
                </c:pt>
                <c:pt idx="315">
                  <c:v>2.7006057103260539</c:v>
                </c:pt>
                <c:pt idx="316">
                  <c:v>2.7006057103260539</c:v>
                </c:pt>
                <c:pt idx="317">
                  <c:v>2.7006057103260539</c:v>
                </c:pt>
                <c:pt idx="318">
                  <c:v>2.7006057103260539</c:v>
                </c:pt>
                <c:pt idx="319">
                  <c:v>2.7006057103260539</c:v>
                </c:pt>
                <c:pt idx="320">
                  <c:v>2.7006057103260539</c:v>
                </c:pt>
                <c:pt idx="321">
                  <c:v>2.7006057103260539</c:v>
                </c:pt>
                <c:pt idx="322">
                  <c:v>2.7103232739307979</c:v>
                </c:pt>
                <c:pt idx="323">
                  <c:v>2.724137505825611</c:v>
                </c:pt>
                <c:pt idx="324">
                  <c:v>2.7422370609100866</c:v>
                </c:pt>
                <c:pt idx="325">
                  <c:v>2.7544747433329722</c:v>
                </c:pt>
                <c:pt idx="326">
                  <c:v>2.756939720240041</c:v>
                </c:pt>
                <c:pt idx="327">
                  <c:v>2.7719163452360891</c:v>
                </c:pt>
                <c:pt idx="328">
                  <c:v>2.7859088217249064</c:v>
                </c:pt>
                <c:pt idx="329">
                  <c:v>2.7851728101038269</c:v>
                </c:pt>
                <c:pt idx="330">
                  <c:v>2.782091824695279</c:v>
                </c:pt>
                <c:pt idx="331">
                  <c:v>2.782091824695279</c:v>
                </c:pt>
                <c:pt idx="332">
                  <c:v>2.782091824695279</c:v>
                </c:pt>
                <c:pt idx="333">
                  <c:v>2.782091824695279</c:v>
                </c:pt>
                <c:pt idx="334">
                  <c:v>2.782091824695279</c:v>
                </c:pt>
                <c:pt idx="335">
                  <c:v>2.782091824695279</c:v>
                </c:pt>
                <c:pt idx="336">
                  <c:v>2.7781781925895968</c:v>
                </c:pt>
                <c:pt idx="337">
                  <c:v>2.7699232273442336</c:v>
                </c:pt>
                <c:pt idx="338">
                  <c:v>2.7691754203236294</c:v>
                </c:pt>
                <c:pt idx="339">
                  <c:v>2.7766000367509811</c:v>
                </c:pt>
                <c:pt idx="340">
                  <c:v>2.7766000367509811</c:v>
                </c:pt>
                <c:pt idx="341">
                  <c:v>2.7766000367509811</c:v>
                </c:pt>
                <c:pt idx="342">
                  <c:v>2.7766000367509811</c:v>
                </c:pt>
                <c:pt idx="343">
                  <c:v>2.7766000367509811</c:v>
                </c:pt>
                <c:pt idx="344">
                  <c:v>2.7766000367509811</c:v>
                </c:pt>
                <c:pt idx="345">
                  <c:v>2.7766000367509811</c:v>
                </c:pt>
                <c:pt idx="346">
                  <c:v>2.7766000367509811</c:v>
                </c:pt>
                <c:pt idx="347">
                  <c:v>2.7861267242858561</c:v>
                </c:pt>
                <c:pt idx="348">
                  <c:v>2.7838514048576273</c:v>
                </c:pt>
                <c:pt idx="349">
                  <c:v>2.791843286041451</c:v>
                </c:pt>
                <c:pt idx="350">
                  <c:v>2.8097584470864101</c:v>
                </c:pt>
                <c:pt idx="351">
                  <c:v>2.8219042128501148</c:v>
                </c:pt>
                <c:pt idx="352">
                  <c:v>2.8219042128501148</c:v>
                </c:pt>
                <c:pt idx="353">
                  <c:v>2.8219042128501148</c:v>
                </c:pt>
                <c:pt idx="354">
                  <c:v>2.8219042128501148</c:v>
                </c:pt>
                <c:pt idx="355">
                  <c:v>2.8219042128501148</c:v>
                </c:pt>
                <c:pt idx="356">
                  <c:v>2.8219042128501148</c:v>
                </c:pt>
                <c:pt idx="357">
                  <c:v>2.8754622114277066</c:v>
                </c:pt>
                <c:pt idx="358">
                  <c:v>2.9232818586174649</c:v>
                </c:pt>
                <c:pt idx="359">
                  <c:v>2.955859665738449</c:v>
                </c:pt>
                <c:pt idx="360">
                  <c:v>2.9710959239384618</c:v>
                </c:pt>
                <c:pt idx="361">
                  <c:v>2.994784221431801</c:v>
                </c:pt>
                <c:pt idx="362">
                  <c:v>2.9966347846554529</c:v>
                </c:pt>
                <c:pt idx="363">
                  <c:v>2.9964469054741079</c:v>
                </c:pt>
                <c:pt idx="364">
                  <c:v>2.9771205465622592</c:v>
                </c:pt>
                <c:pt idx="365">
                  <c:v>2.9771205465622592</c:v>
                </c:pt>
                <c:pt idx="366">
                  <c:v>2.9771205465622592</c:v>
                </c:pt>
                <c:pt idx="367">
                  <c:v>2.9771205465622592</c:v>
                </c:pt>
                <c:pt idx="368">
                  <c:v>2.9771205465622592</c:v>
                </c:pt>
                <c:pt idx="369">
                  <c:v>2.9771205465622592</c:v>
                </c:pt>
                <c:pt idx="370">
                  <c:v>2.9771205465622592</c:v>
                </c:pt>
                <c:pt idx="371">
                  <c:v>2.9771205465622592</c:v>
                </c:pt>
                <c:pt idx="372">
                  <c:v>2.9771205465622592</c:v>
                </c:pt>
                <c:pt idx="373">
                  <c:v>3.0071602062052225</c:v>
                </c:pt>
                <c:pt idx="374">
                  <c:v>3.0294224613464125</c:v>
                </c:pt>
                <c:pt idx="375">
                  <c:v>3.0664167387878272</c:v>
                </c:pt>
                <c:pt idx="376">
                  <c:v>3.0664167387878272</c:v>
                </c:pt>
                <c:pt idx="377">
                  <c:v>3.0664167387878272</c:v>
                </c:pt>
                <c:pt idx="378">
                  <c:v>3.0664167387878272</c:v>
                </c:pt>
                <c:pt idx="379">
                  <c:v>3.0664167387878272</c:v>
                </c:pt>
                <c:pt idx="380">
                  <c:v>3.0664167387878272</c:v>
                </c:pt>
                <c:pt idx="381">
                  <c:v>3.0664167387878272</c:v>
                </c:pt>
                <c:pt idx="382">
                  <c:v>3.0664167387878272</c:v>
                </c:pt>
                <c:pt idx="383">
                  <c:v>3.0664167387878272</c:v>
                </c:pt>
                <c:pt idx="384">
                  <c:v>3.0664167387878272</c:v>
                </c:pt>
                <c:pt idx="385">
                  <c:v>3.0664167387878272</c:v>
                </c:pt>
                <c:pt idx="386">
                  <c:v>3.0664167387878272</c:v>
                </c:pt>
                <c:pt idx="387">
                  <c:v>3.0664167387878272</c:v>
                </c:pt>
                <c:pt idx="388">
                  <c:v>3.0664167387878272</c:v>
                </c:pt>
                <c:pt idx="389">
                  <c:v>3.0664167387878272</c:v>
                </c:pt>
                <c:pt idx="390">
                  <c:v>3.0664167387878272</c:v>
                </c:pt>
                <c:pt idx="391">
                  <c:v>3.0664167387878272</c:v>
                </c:pt>
                <c:pt idx="392">
                  <c:v>3.0664167387878272</c:v>
                </c:pt>
                <c:pt idx="393">
                  <c:v>3.0664167387878272</c:v>
                </c:pt>
                <c:pt idx="394">
                  <c:v>3.0736322894480534</c:v>
                </c:pt>
                <c:pt idx="395">
                  <c:v>3.080175728227045</c:v>
                </c:pt>
                <c:pt idx="396">
                  <c:v>3.0971041146252882</c:v>
                </c:pt>
                <c:pt idx="397">
                  <c:v>3.1264043795742866</c:v>
                </c:pt>
                <c:pt idx="398">
                  <c:v>3.1752075580641397</c:v>
                </c:pt>
                <c:pt idx="399">
                  <c:v>3.2245491164603752</c:v>
                </c:pt>
                <c:pt idx="400">
                  <c:v>3.2245491164603752</c:v>
                </c:pt>
                <c:pt idx="401">
                  <c:v>3.2245491164603752</c:v>
                </c:pt>
                <c:pt idx="402">
                  <c:v>3.2245491164603752</c:v>
                </c:pt>
                <c:pt idx="403">
                  <c:v>3.2245491164603752</c:v>
                </c:pt>
                <c:pt idx="404">
                  <c:v>3.2245491164603752</c:v>
                </c:pt>
                <c:pt idx="405">
                  <c:v>3.2245491164603752</c:v>
                </c:pt>
                <c:pt idx="406">
                  <c:v>3.2245491164603752</c:v>
                </c:pt>
                <c:pt idx="407">
                  <c:v>3.2443176231225626</c:v>
                </c:pt>
                <c:pt idx="408">
                  <c:v>3.2690526370256858</c:v>
                </c:pt>
                <c:pt idx="409">
                  <c:v>3.2907110788749292</c:v>
                </c:pt>
                <c:pt idx="410">
                  <c:v>3.2907110788749292</c:v>
                </c:pt>
                <c:pt idx="411">
                  <c:v>3.2907110788749292</c:v>
                </c:pt>
                <c:pt idx="412">
                  <c:v>3.2907110788749292</c:v>
                </c:pt>
                <c:pt idx="413">
                  <c:v>3.2907110788749292</c:v>
                </c:pt>
                <c:pt idx="414">
                  <c:v>3.2907110788749292</c:v>
                </c:pt>
                <c:pt idx="415">
                  <c:v>3.2907110788749292</c:v>
                </c:pt>
                <c:pt idx="416">
                  <c:v>3.2907110788749292</c:v>
                </c:pt>
                <c:pt idx="417">
                  <c:v>3.2907110788749292</c:v>
                </c:pt>
                <c:pt idx="418">
                  <c:v>3.2907110788749292</c:v>
                </c:pt>
                <c:pt idx="419">
                  <c:v>3.2907110788749292</c:v>
                </c:pt>
                <c:pt idx="420">
                  <c:v>3.2907110788749292</c:v>
                </c:pt>
              </c:numCache>
            </c:numRef>
          </c:val>
          <c:smooth val="0"/>
        </c:ser>
        <c:ser>
          <c:idx val="6"/>
          <c:order val="5"/>
          <c:tx>
            <c:v>Gold</c:v>
          </c:tx>
          <c:spPr>
            <a:ln w="38100">
              <a:solidFill>
                <a:srgbClr val="FFCC00"/>
              </a:solidFill>
              <a:prstDash val="solid"/>
            </a:ln>
          </c:spPr>
          <c:marker>
            <c:symbol val="none"/>
          </c:marker>
          <c:cat>
            <c:numRef>
              <c:f>'Slide BM'!$A$3:$A$423</c:f>
              <c:numCache>
                <c:formatCode>[$-409]mmm\-yy;@</c:formatCode>
                <c:ptCount val="421"/>
                <c:pt idx="0">
                  <c:v>28474.5625</c:v>
                </c:pt>
                <c:pt idx="1">
                  <c:v>28505</c:v>
                </c:pt>
                <c:pt idx="2">
                  <c:v>28535.4375</c:v>
                </c:pt>
                <c:pt idx="3">
                  <c:v>28565.875</c:v>
                </c:pt>
                <c:pt idx="4">
                  <c:v>28596.3125</c:v>
                </c:pt>
                <c:pt idx="5">
                  <c:v>28626.75</c:v>
                </c:pt>
                <c:pt idx="6">
                  <c:v>28657.1875</c:v>
                </c:pt>
                <c:pt idx="7">
                  <c:v>28687.625</c:v>
                </c:pt>
                <c:pt idx="8">
                  <c:v>28718.0625</c:v>
                </c:pt>
                <c:pt idx="9">
                  <c:v>28748.5</c:v>
                </c:pt>
                <c:pt idx="10">
                  <c:v>28778.9375</c:v>
                </c:pt>
                <c:pt idx="11">
                  <c:v>28809.375</c:v>
                </c:pt>
                <c:pt idx="12">
                  <c:v>28839.8125</c:v>
                </c:pt>
                <c:pt idx="13">
                  <c:v>28870.25</c:v>
                </c:pt>
                <c:pt idx="14">
                  <c:v>28900.6875</c:v>
                </c:pt>
                <c:pt idx="15">
                  <c:v>28931.125</c:v>
                </c:pt>
                <c:pt idx="16">
                  <c:v>28961.5625</c:v>
                </c:pt>
                <c:pt idx="17">
                  <c:v>28992</c:v>
                </c:pt>
                <c:pt idx="18">
                  <c:v>29022.4375</c:v>
                </c:pt>
                <c:pt idx="19">
                  <c:v>29052.875</c:v>
                </c:pt>
                <c:pt idx="20">
                  <c:v>29083.3125</c:v>
                </c:pt>
                <c:pt idx="21">
                  <c:v>29113.75</c:v>
                </c:pt>
                <c:pt idx="22">
                  <c:v>29144.1875</c:v>
                </c:pt>
                <c:pt idx="23">
                  <c:v>29174.625</c:v>
                </c:pt>
                <c:pt idx="24">
                  <c:v>29205.0625</c:v>
                </c:pt>
                <c:pt idx="25">
                  <c:v>29235.5</c:v>
                </c:pt>
                <c:pt idx="26">
                  <c:v>29265.9375</c:v>
                </c:pt>
                <c:pt idx="27">
                  <c:v>29296.375</c:v>
                </c:pt>
                <c:pt idx="28">
                  <c:v>29326.8125</c:v>
                </c:pt>
                <c:pt idx="29">
                  <c:v>29357.25</c:v>
                </c:pt>
                <c:pt idx="30">
                  <c:v>29387.6875</c:v>
                </c:pt>
                <c:pt idx="31">
                  <c:v>29418.125</c:v>
                </c:pt>
                <c:pt idx="32">
                  <c:v>29448.5625</c:v>
                </c:pt>
                <c:pt idx="33">
                  <c:v>29479</c:v>
                </c:pt>
                <c:pt idx="34">
                  <c:v>29509.4375</c:v>
                </c:pt>
                <c:pt idx="35">
                  <c:v>29539.875</c:v>
                </c:pt>
                <c:pt idx="36">
                  <c:v>29570.3125</c:v>
                </c:pt>
                <c:pt idx="37">
                  <c:v>29600.75</c:v>
                </c:pt>
                <c:pt idx="38">
                  <c:v>29631.1875</c:v>
                </c:pt>
                <c:pt idx="39">
                  <c:v>29661.625</c:v>
                </c:pt>
                <c:pt idx="40">
                  <c:v>29692.0625</c:v>
                </c:pt>
                <c:pt idx="41">
                  <c:v>29722.5</c:v>
                </c:pt>
                <c:pt idx="42">
                  <c:v>29752.9375</c:v>
                </c:pt>
                <c:pt idx="43">
                  <c:v>29783.375</c:v>
                </c:pt>
                <c:pt idx="44">
                  <c:v>29813.8125</c:v>
                </c:pt>
                <c:pt idx="45">
                  <c:v>29844.25</c:v>
                </c:pt>
                <c:pt idx="46">
                  <c:v>29874.6875</c:v>
                </c:pt>
                <c:pt idx="47">
                  <c:v>29905.125</c:v>
                </c:pt>
                <c:pt idx="48">
                  <c:v>29935.5625</c:v>
                </c:pt>
                <c:pt idx="49">
                  <c:v>29966</c:v>
                </c:pt>
                <c:pt idx="50">
                  <c:v>29996.4375</c:v>
                </c:pt>
                <c:pt idx="51">
                  <c:v>30026.875</c:v>
                </c:pt>
                <c:pt idx="52">
                  <c:v>30057.3125</c:v>
                </c:pt>
                <c:pt idx="53">
                  <c:v>30087.75</c:v>
                </c:pt>
                <c:pt idx="54">
                  <c:v>30118.1875</c:v>
                </c:pt>
                <c:pt idx="55">
                  <c:v>30148.625</c:v>
                </c:pt>
                <c:pt idx="56">
                  <c:v>30179.0625</c:v>
                </c:pt>
                <c:pt idx="57">
                  <c:v>30209.5</c:v>
                </c:pt>
                <c:pt idx="58">
                  <c:v>30239.9375</c:v>
                </c:pt>
                <c:pt idx="59">
                  <c:v>30270.375</c:v>
                </c:pt>
                <c:pt idx="60">
                  <c:v>30300.8125</c:v>
                </c:pt>
                <c:pt idx="61">
                  <c:v>30331.25</c:v>
                </c:pt>
                <c:pt idx="62">
                  <c:v>30361.6875</c:v>
                </c:pt>
                <c:pt idx="63">
                  <c:v>30392.125</c:v>
                </c:pt>
                <c:pt idx="64">
                  <c:v>30422.5625</c:v>
                </c:pt>
                <c:pt idx="65">
                  <c:v>30453</c:v>
                </c:pt>
                <c:pt idx="66">
                  <c:v>30483.4375</c:v>
                </c:pt>
                <c:pt idx="67">
                  <c:v>30513.875</c:v>
                </c:pt>
                <c:pt idx="68">
                  <c:v>30544.3125</c:v>
                </c:pt>
                <c:pt idx="69">
                  <c:v>30574.75</c:v>
                </c:pt>
                <c:pt idx="70">
                  <c:v>30605.1875</c:v>
                </c:pt>
                <c:pt idx="71">
                  <c:v>30635.625</c:v>
                </c:pt>
                <c:pt idx="72">
                  <c:v>30666.0625</c:v>
                </c:pt>
                <c:pt idx="73">
                  <c:v>30696.5</c:v>
                </c:pt>
                <c:pt idx="74">
                  <c:v>30726.9375</c:v>
                </c:pt>
                <c:pt idx="75">
                  <c:v>30757.375</c:v>
                </c:pt>
                <c:pt idx="76">
                  <c:v>30787.8125</c:v>
                </c:pt>
                <c:pt idx="77">
                  <c:v>30818.25</c:v>
                </c:pt>
                <c:pt idx="78">
                  <c:v>30848.6875</c:v>
                </c:pt>
                <c:pt idx="79">
                  <c:v>30879.125</c:v>
                </c:pt>
                <c:pt idx="80">
                  <c:v>30909.5625</c:v>
                </c:pt>
                <c:pt idx="81">
                  <c:v>30940</c:v>
                </c:pt>
                <c:pt idx="82">
                  <c:v>30970.4375</c:v>
                </c:pt>
                <c:pt idx="83">
                  <c:v>31000.875</c:v>
                </c:pt>
                <c:pt idx="84">
                  <c:v>31031.3125</c:v>
                </c:pt>
                <c:pt idx="85">
                  <c:v>31061.75</c:v>
                </c:pt>
                <c:pt idx="86">
                  <c:v>31092.1875</c:v>
                </c:pt>
                <c:pt idx="87">
                  <c:v>31122.625</c:v>
                </c:pt>
                <c:pt idx="88">
                  <c:v>31153.0625</c:v>
                </c:pt>
                <c:pt idx="89">
                  <c:v>31183.5</c:v>
                </c:pt>
                <c:pt idx="90">
                  <c:v>31213.9375</c:v>
                </c:pt>
                <c:pt idx="91">
                  <c:v>31244.375</c:v>
                </c:pt>
                <c:pt idx="92">
                  <c:v>31274.8125</c:v>
                </c:pt>
                <c:pt idx="93">
                  <c:v>31305.25</c:v>
                </c:pt>
                <c:pt idx="94">
                  <c:v>31335.6875</c:v>
                </c:pt>
                <c:pt idx="95">
                  <c:v>31366.125</c:v>
                </c:pt>
                <c:pt idx="96">
                  <c:v>31396.5625</c:v>
                </c:pt>
                <c:pt idx="97">
                  <c:v>31427</c:v>
                </c:pt>
                <c:pt idx="98">
                  <c:v>31457.4375</c:v>
                </c:pt>
                <c:pt idx="99">
                  <c:v>31487.875</c:v>
                </c:pt>
                <c:pt idx="100">
                  <c:v>31518.3125</c:v>
                </c:pt>
                <c:pt idx="101">
                  <c:v>31548.75</c:v>
                </c:pt>
                <c:pt idx="102">
                  <c:v>31579.1875</c:v>
                </c:pt>
                <c:pt idx="103">
                  <c:v>31609.625</c:v>
                </c:pt>
                <c:pt idx="104">
                  <c:v>31640.0625</c:v>
                </c:pt>
                <c:pt idx="105">
                  <c:v>31670.5</c:v>
                </c:pt>
                <c:pt idx="106">
                  <c:v>31700.9375</c:v>
                </c:pt>
                <c:pt idx="107">
                  <c:v>31731.375</c:v>
                </c:pt>
                <c:pt idx="108">
                  <c:v>31761.8125</c:v>
                </c:pt>
                <c:pt idx="109">
                  <c:v>31792.25</c:v>
                </c:pt>
                <c:pt idx="110">
                  <c:v>31822.6875</c:v>
                </c:pt>
                <c:pt idx="111">
                  <c:v>31853.125</c:v>
                </c:pt>
                <c:pt idx="112">
                  <c:v>31883.5625</c:v>
                </c:pt>
                <c:pt idx="113">
                  <c:v>31914</c:v>
                </c:pt>
                <c:pt idx="114">
                  <c:v>31944.4375</c:v>
                </c:pt>
                <c:pt idx="115">
                  <c:v>31974.875</c:v>
                </c:pt>
                <c:pt idx="116">
                  <c:v>32005.3125</c:v>
                </c:pt>
                <c:pt idx="117">
                  <c:v>32035.75</c:v>
                </c:pt>
                <c:pt idx="118">
                  <c:v>32066.1875</c:v>
                </c:pt>
                <c:pt idx="119">
                  <c:v>32096.625</c:v>
                </c:pt>
                <c:pt idx="120">
                  <c:v>32127.0625</c:v>
                </c:pt>
                <c:pt idx="121">
                  <c:v>32157.5</c:v>
                </c:pt>
                <c:pt idx="122">
                  <c:v>32187.9375</c:v>
                </c:pt>
                <c:pt idx="123">
                  <c:v>32218.375</c:v>
                </c:pt>
                <c:pt idx="124">
                  <c:v>32248.8125</c:v>
                </c:pt>
                <c:pt idx="125">
                  <c:v>32279.25</c:v>
                </c:pt>
                <c:pt idx="126">
                  <c:v>32309.6875</c:v>
                </c:pt>
                <c:pt idx="127">
                  <c:v>32340.125</c:v>
                </c:pt>
                <c:pt idx="128">
                  <c:v>32370.5625</c:v>
                </c:pt>
                <c:pt idx="129">
                  <c:v>32401</c:v>
                </c:pt>
                <c:pt idx="130">
                  <c:v>32431.4375</c:v>
                </c:pt>
                <c:pt idx="131">
                  <c:v>32461.875</c:v>
                </c:pt>
                <c:pt idx="132">
                  <c:v>32492.3125</c:v>
                </c:pt>
                <c:pt idx="133">
                  <c:v>32522.75</c:v>
                </c:pt>
                <c:pt idx="134">
                  <c:v>32553.1875</c:v>
                </c:pt>
                <c:pt idx="135">
                  <c:v>32583.625</c:v>
                </c:pt>
                <c:pt idx="136">
                  <c:v>32614.0625</c:v>
                </c:pt>
                <c:pt idx="137">
                  <c:v>32644.5</c:v>
                </c:pt>
                <c:pt idx="138">
                  <c:v>32674.9375</c:v>
                </c:pt>
                <c:pt idx="139">
                  <c:v>32705.375</c:v>
                </c:pt>
                <c:pt idx="140">
                  <c:v>32735.8125</c:v>
                </c:pt>
                <c:pt idx="141">
                  <c:v>32766.25</c:v>
                </c:pt>
                <c:pt idx="142">
                  <c:v>32796.6875</c:v>
                </c:pt>
                <c:pt idx="143">
                  <c:v>32827.125</c:v>
                </c:pt>
                <c:pt idx="144">
                  <c:v>32857.5625</c:v>
                </c:pt>
                <c:pt idx="145">
                  <c:v>32888</c:v>
                </c:pt>
                <c:pt idx="146">
                  <c:v>32918.4375</c:v>
                </c:pt>
                <c:pt idx="147">
                  <c:v>32948.875</c:v>
                </c:pt>
                <c:pt idx="148">
                  <c:v>32979.3125</c:v>
                </c:pt>
                <c:pt idx="149">
                  <c:v>33009.75</c:v>
                </c:pt>
                <c:pt idx="150">
                  <c:v>33040.1875</c:v>
                </c:pt>
                <c:pt idx="151">
                  <c:v>33070.625</c:v>
                </c:pt>
                <c:pt idx="152">
                  <c:v>33101.0625</c:v>
                </c:pt>
                <c:pt idx="153">
                  <c:v>33131.5</c:v>
                </c:pt>
                <c:pt idx="154">
                  <c:v>33161.9375</c:v>
                </c:pt>
                <c:pt idx="155">
                  <c:v>33192.375</c:v>
                </c:pt>
                <c:pt idx="156">
                  <c:v>33222.8125</c:v>
                </c:pt>
                <c:pt idx="157">
                  <c:v>33253.25</c:v>
                </c:pt>
                <c:pt idx="158">
                  <c:v>33283.6875</c:v>
                </c:pt>
                <c:pt idx="159">
                  <c:v>33314.125</c:v>
                </c:pt>
                <c:pt idx="160">
                  <c:v>33344.5625</c:v>
                </c:pt>
                <c:pt idx="161">
                  <c:v>33375</c:v>
                </c:pt>
                <c:pt idx="162">
                  <c:v>33405.4375</c:v>
                </c:pt>
                <c:pt idx="163">
                  <c:v>33435.875</c:v>
                </c:pt>
                <c:pt idx="164">
                  <c:v>33466.3125</c:v>
                </c:pt>
                <c:pt idx="165">
                  <c:v>33496.75</c:v>
                </c:pt>
                <c:pt idx="166">
                  <c:v>33527.1875</c:v>
                </c:pt>
                <c:pt idx="167">
                  <c:v>33557.625</c:v>
                </c:pt>
                <c:pt idx="168">
                  <c:v>33588.0625</c:v>
                </c:pt>
                <c:pt idx="169">
                  <c:v>33618.5</c:v>
                </c:pt>
                <c:pt idx="170">
                  <c:v>33648.9375</c:v>
                </c:pt>
                <c:pt idx="171">
                  <c:v>33679.375</c:v>
                </c:pt>
                <c:pt idx="172">
                  <c:v>33709.8125</c:v>
                </c:pt>
                <c:pt idx="173">
                  <c:v>33740.25</c:v>
                </c:pt>
                <c:pt idx="174">
                  <c:v>33770.6875</c:v>
                </c:pt>
                <c:pt idx="175">
                  <c:v>33801.125</c:v>
                </c:pt>
                <c:pt idx="176">
                  <c:v>33831.5625</c:v>
                </c:pt>
                <c:pt idx="177">
                  <c:v>33862</c:v>
                </c:pt>
                <c:pt idx="178">
                  <c:v>33892.4375</c:v>
                </c:pt>
                <c:pt idx="179">
                  <c:v>33922.875</c:v>
                </c:pt>
                <c:pt idx="180">
                  <c:v>33953.3125</c:v>
                </c:pt>
                <c:pt idx="181">
                  <c:v>33983.75</c:v>
                </c:pt>
                <c:pt idx="182">
                  <c:v>34014.1875</c:v>
                </c:pt>
                <c:pt idx="183">
                  <c:v>34044.625</c:v>
                </c:pt>
                <c:pt idx="184">
                  <c:v>34075.0625</c:v>
                </c:pt>
                <c:pt idx="185">
                  <c:v>34105.5</c:v>
                </c:pt>
                <c:pt idx="186">
                  <c:v>34135.9375</c:v>
                </c:pt>
                <c:pt idx="187">
                  <c:v>34166.375</c:v>
                </c:pt>
                <c:pt idx="188">
                  <c:v>34196.8125</c:v>
                </c:pt>
                <c:pt idx="189">
                  <c:v>34227.25</c:v>
                </c:pt>
                <c:pt idx="190">
                  <c:v>34257.6875</c:v>
                </c:pt>
                <c:pt idx="191">
                  <c:v>34288.125</c:v>
                </c:pt>
                <c:pt idx="192">
                  <c:v>34318.5625</c:v>
                </c:pt>
                <c:pt idx="193">
                  <c:v>34349</c:v>
                </c:pt>
                <c:pt idx="194">
                  <c:v>34379.4375</c:v>
                </c:pt>
                <c:pt idx="195">
                  <c:v>34409.875</c:v>
                </c:pt>
                <c:pt idx="196">
                  <c:v>34440.3125</c:v>
                </c:pt>
                <c:pt idx="197">
                  <c:v>34470.75</c:v>
                </c:pt>
                <c:pt idx="198">
                  <c:v>34501.1875</c:v>
                </c:pt>
                <c:pt idx="199">
                  <c:v>34531.625</c:v>
                </c:pt>
                <c:pt idx="200">
                  <c:v>34562.0625</c:v>
                </c:pt>
                <c:pt idx="201">
                  <c:v>34592.5</c:v>
                </c:pt>
                <c:pt idx="202">
                  <c:v>34622.9375</c:v>
                </c:pt>
                <c:pt idx="203">
                  <c:v>34653.375</c:v>
                </c:pt>
                <c:pt idx="204">
                  <c:v>34683.8125</c:v>
                </c:pt>
                <c:pt idx="205">
                  <c:v>34714.25</c:v>
                </c:pt>
                <c:pt idx="206">
                  <c:v>34744.6875</c:v>
                </c:pt>
                <c:pt idx="207">
                  <c:v>34775.125</c:v>
                </c:pt>
                <c:pt idx="208">
                  <c:v>34805.5625</c:v>
                </c:pt>
                <c:pt idx="209">
                  <c:v>34836</c:v>
                </c:pt>
                <c:pt idx="210">
                  <c:v>34866.4375</c:v>
                </c:pt>
                <c:pt idx="211">
                  <c:v>34896.875</c:v>
                </c:pt>
                <c:pt idx="212">
                  <c:v>34927.3125</c:v>
                </c:pt>
                <c:pt idx="213">
                  <c:v>34957.75</c:v>
                </c:pt>
                <c:pt idx="214">
                  <c:v>34988.1875</c:v>
                </c:pt>
                <c:pt idx="215">
                  <c:v>35018.625</c:v>
                </c:pt>
                <c:pt idx="216">
                  <c:v>35049.0625</c:v>
                </c:pt>
                <c:pt idx="217">
                  <c:v>35079.5</c:v>
                </c:pt>
                <c:pt idx="218">
                  <c:v>35109.9375</c:v>
                </c:pt>
                <c:pt idx="219">
                  <c:v>35140.375</c:v>
                </c:pt>
                <c:pt idx="220">
                  <c:v>35170.8125</c:v>
                </c:pt>
                <c:pt idx="221">
                  <c:v>35201.25</c:v>
                </c:pt>
                <c:pt idx="222">
                  <c:v>35231.6875</c:v>
                </c:pt>
                <c:pt idx="223">
                  <c:v>35262.125</c:v>
                </c:pt>
                <c:pt idx="224">
                  <c:v>35292.5625</c:v>
                </c:pt>
                <c:pt idx="225">
                  <c:v>35323</c:v>
                </c:pt>
                <c:pt idx="226">
                  <c:v>35353.4375</c:v>
                </c:pt>
                <c:pt idx="227">
                  <c:v>35383.875</c:v>
                </c:pt>
                <c:pt idx="228">
                  <c:v>35414.3125</c:v>
                </c:pt>
                <c:pt idx="229">
                  <c:v>35444.75</c:v>
                </c:pt>
                <c:pt idx="230">
                  <c:v>35475.1875</c:v>
                </c:pt>
                <c:pt idx="231">
                  <c:v>35505.625</c:v>
                </c:pt>
                <c:pt idx="232">
                  <c:v>35536.0625</c:v>
                </c:pt>
                <c:pt idx="233">
                  <c:v>35566.5</c:v>
                </c:pt>
                <c:pt idx="234">
                  <c:v>35596.9375</c:v>
                </c:pt>
                <c:pt idx="235">
                  <c:v>35627.375</c:v>
                </c:pt>
                <c:pt idx="236">
                  <c:v>35657.8125</c:v>
                </c:pt>
                <c:pt idx="237">
                  <c:v>35688.25</c:v>
                </c:pt>
                <c:pt idx="238">
                  <c:v>35718.6875</c:v>
                </c:pt>
                <c:pt idx="239">
                  <c:v>35749.125</c:v>
                </c:pt>
                <c:pt idx="240">
                  <c:v>35779.5625</c:v>
                </c:pt>
                <c:pt idx="241">
                  <c:v>35810</c:v>
                </c:pt>
                <c:pt idx="242">
                  <c:v>35840.4375</c:v>
                </c:pt>
                <c:pt idx="243">
                  <c:v>35870.875</c:v>
                </c:pt>
                <c:pt idx="244">
                  <c:v>35901.3125</c:v>
                </c:pt>
                <c:pt idx="245">
                  <c:v>35931.75</c:v>
                </c:pt>
                <c:pt idx="246">
                  <c:v>35962.1875</c:v>
                </c:pt>
                <c:pt idx="247">
                  <c:v>35992.625</c:v>
                </c:pt>
                <c:pt idx="248">
                  <c:v>36023.0625</c:v>
                </c:pt>
                <c:pt idx="249">
                  <c:v>36053.5</c:v>
                </c:pt>
                <c:pt idx="250">
                  <c:v>36083.9375</c:v>
                </c:pt>
                <c:pt idx="251">
                  <c:v>36114.375</c:v>
                </c:pt>
                <c:pt idx="252">
                  <c:v>36144.8125</c:v>
                </c:pt>
                <c:pt idx="253">
                  <c:v>36175.25</c:v>
                </c:pt>
                <c:pt idx="254">
                  <c:v>36205.6875</c:v>
                </c:pt>
                <c:pt idx="255">
                  <c:v>36236.125</c:v>
                </c:pt>
                <c:pt idx="256">
                  <c:v>36266.5625</c:v>
                </c:pt>
                <c:pt idx="257">
                  <c:v>36297</c:v>
                </c:pt>
                <c:pt idx="258">
                  <c:v>36327.4375</c:v>
                </c:pt>
                <c:pt idx="259">
                  <c:v>36357.875</c:v>
                </c:pt>
                <c:pt idx="260">
                  <c:v>36388.3125</c:v>
                </c:pt>
                <c:pt idx="261">
                  <c:v>36418.75</c:v>
                </c:pt>
                <c:pt idx="262">
                  <c:v>36449.1875</c:v>
                </c:pt>
                <c:pt idx="263">
                  <c:v>36479.625</c:v>
                </c:pt>
                <c:pt idx="264">
                  <c:v>36510.0625</c:v>
                </c:pt>
                <c:pt idx="265">
                  <c:v>36540.5</c:v>
                </c:pt>
                <c:pt idx="266">
                  <c:v>36570.9375</c:v>
                </c:pt>
                <c:pt idx="267">
                  <c:v>36601.375</c:v>
                </c:pt>
                <c:pt idx="268">
                  <c:v>36631.8125</c:v>
                </c:pt>
                <c:pt idx="269">
                  <c:v>36662.25</c:v>
                </c:pt>
                <c:pt idx="270">
                  <c:v>36692.6875</c:v>
                </c:pt>
                <c:pt idx="271">
                  <c:v>36723.125</c:v>
                </c:pt>
                <c:pt idx="272">
                  <c:v>36753.5625</c:v>
                </c:pt>
                <c:pt idx="273">
                  <c:v>36784</c:v>
                </c:pt>
                <c:pt idx="274">
                  <c:v>36814.4375</c:v>
                </c:pt>
                <c:pt idx="275">
                  <c:v>36844.875</c:v>
                </c:pt>
                <c:pt idx="276">
                  <c:v>36875.3125</c:v>
                </c:pt>
                <c:pt idx="277">
                  <c:v>36905.75</c:v>
                </c:pt>
                <c:pt idx="278">
                  <c:v>36936.1875</c:v>
                </c:pt>
                <c:pt idx="279">
                  <c:v>36966.625</c:v>
                </c:pt>
                <c:pt idx="280">
                  <c:v>36997.0625</c:v>
                </c:pt>
                <c:pt idx="281">
                  <c:v>37027.5</c:v>
                </c:pt>
                <c:pt idx="282">
                  <c:v>37057.9375</c:v>
                </c:pt>
                <c:pt idx="283">
                  <c:v>37088.375</c:v>
                </c:pt>
                <c:pt idx="284">
                  <c:v>37118.8125</c:v>
                </c:pt>
                <c:pt idx="285">
                  <c:v>37149.25</c:v>
                </c:pt>
                <c:pt idx="286">
                  <c:v>37179.6875</c:v>
                </c:pt>
                <c:pt idx="287">
                  <c:v>37210.125</c:v>
                </c:pt>
                <c:pt idx="288">
                  <c:v>37240.5625</c:v>
                </c:pt>
                <c:pt idx="289">
                  <c:v>37271</c:v>
                </c:pt>
                <c:pt idx="290">
                  <c:v>37301.4375</c:v>
                </c:pt>
                <c:pt idx="291">
                  <c:v>37331.875</c:v>
                </c:pt>
                <c:pt idx="292">
                  <c:v>37362.3125</c:v>
                </c:pt>
                <c:pt idx="293">
                  <c:v>37392.75</c:v>
                </c:pt>
                <c:pt idx="294">
                  <c:v>37423.1875</c:v>
                </c:pt>
                <c:pt idx="295">
                  <c:v>37453.625</c:v>
                </c:pt>
                <c:pt idx="296">
                  <c:v>37484.0625</c:v>
                </c:pt>
                <c:pt idx="297">
                  <c:v>37514.5</c:v>
                </c:pt>
                <c:pt idx="298">
                  <c:v>37544.9375</c:v>
                </c:pt>
                <c:pt idx="299">
                  <c:v>37575.375</c:v>
                </c:pt>
                <c:pt idx="300">
                  <c:v>37605.8125</c:v>
                </c:pt>
                <c:pt idx="301">
                  <c:v>37636.25</c:v>
                </c:pt>
                <c:pt idx="302">
                  <c:v>37666.6875</c:v>
                </c:pt>
                <c:pt idx="303">
                  <c:v>37697.125</c:v>
                </c:pt>
                <c:pt idx="304">
                  <c:v>37727.5625</c:v>
                </c:pt>
                <c:pt idx="305">
                  <c:v>37758</c:v>
                </c:pt>
                <c:pt idx="306">
                  <c:v>37788.4375</c:v>
                </c:pt>
                <c:pt idx="307">
                  <c:v>37818.875</c:v>
                </c:pt>
                <c:pt idx="308">
                  <c:v>37849.3125</c:v>
                </c:pt>
                <c:pt idx="309">
                  <c:v>37879.75</c:v>
                </c:pt>
                <c:pt idx="310">
                  <c:v>37910.1875</c:v>
                </c:pt>
                <c:pt idx="311">
                  <c:v>37940.625</c:v>
                </c:pt>
                <c:pt idx="312">
                  <c:v>37971.0625</c:v>
                </c:pt>
                <c:pt idx="313">
                  <c:v>38001.5</c:v>
                </c:pt>
                <c:pt idx="314">
                  <c:v>38031.9375</c:v>
                </c:pt>
                <c:pt idx="315">
                  <c:v>38062.375</c:v>
                </c:pt>
                <c:pt idx="316">
                  <c:v>38092.8125</c:v>
                </c:pt>
                <c:pt idx="317">
                  <c:v>38123.25</c:v>
                </c:pt>
                <c:pt idx="318">
                  <c:v>38153.6875</c:v>
                </c:pt>
                <c:pt idx="319">
                  <c:v>38184.125</c:v>
                </c:pt>
                <c:pt idx="320">
                  <c:v>38214.5625</c:v>
                </c:pt>
                <c:pt idx="321">
                  <c:v>38245</c:v>
                </c:pt>
                <c:pt idx="322">
                  <c:v>38275.4375</c:v>
                </c:pt>
                <c:pt idx="323">
                  <c:v>38305.875</c:v>
                </c:pt>
                <c:pt idx="324">
                  <c:v>38336.3125</c:v>
                </c:pt>
                <c:pt idx="325">
                  <c:v>38366.75</c:v>
                </c:pt>
                <c:pt idx="326">
                  <c:v>38397.1875</c:v>
                </c:pt>
                <c:pt idx="327">
                  <c:v>38427.625</c:v>
                </c:pt>
                <c:pt idx="328">
                  <c:v>38458.0625</c:v>
                </c:pt>
                <c:pt idx="329">
                  <c:v>38488.5</c:v>
                </c:pt>
                <c:pt idx="330">
                  <c:v>38518.9375</c:v>
                </c:pt>
                <c:pt idx="331">
                  <c:v>38549.375</c:v>
                </c:pt>
                <c:pt idx="332">
                  <c:v>38579.8125</c:v>
                </c:pt>
                <c:pt idx="333">
                  <c:v>38610.25</c:v>
                </c:pt>
                <c:pt idx="334">
                  <c:v>38640.6875</c:v>
                </c:pt>
                <c:pt idx="335">
                  <c:v>38671.125</c:v>
                </c:pt>
                <c:pt idx="336">
                  <c:v>38701.5625</c:v>
                </c:pt>
                <c:pt idx="337">
                  <c:v>38732</c:v>
                </c:pt>
                <c:pt idx="338">
                  <c:v>38762.4375</c:v>
                </c:pt>
                <c:pt idx="339">
                  <c:v>38792.875</c:v>
                </c:pt>
                <c:pt idx="340">
                  <c:v>38823.3125</c:v>
                </c:pt>
                <c:pt idx="341">
                  <c:v>38853.75</c:v>
                </c:pt>
                <c:pt idx="342">
                  <c:v>38884.1875</c:v>
                </c:pt>
                <c:pt idx="343">
                  <c:v>38914.625</c:v>
                </c:pt>
                <c:pt idx="344">
                  <c:v>38945.0625</c:v>
                </c:pt>
                <c:pt idx="345">
                  <c:v>38975.5</c:v>
                </c:pt>
                <c:pt idx="346">
                  <c:v>39005.9375</c:v>
                </c:pt>
                <c:pt idx="347">
                  <c:v>39036.375</c:v>
                </c:pt>
                <c:pt idx="348">
                  <c:v>39066.8125</c:v>
                </c:pt>
                <c:pt idx="349">
                  <c:v>39097.25</c:v>
                </c:pt>
                <c:pt idx="350">
                  <c:v>39127.6875</c:v>
                </c:pt>
                <c:pt idx="351">
                  <c:v>39158.125</c:v>
                </c:pt>
                <c:pt idx="352">
                  <c:v>39188.5625</c:v>
                </c:pt>
                <c:pt idx="353">
                  <c:v>39219</c:v>
                </c:pt>
                <c:pt idx="354">
                  <c:v>39249.4375</c:v>
                </c:pt>
                <c:pt idx="355">
                  <c:v>39279.875</c:v>
                </c:pt>
                <c:pt idx="356">
                  <c:v>39310.3125</c:v>
                </c:pt>
                <c:pt idx="357">
                  <c:v>39340.75</c:v>
                </c:pt>
                <c:pt idx="358">
                  <c:v>39371.1875</c:v>
                </c:pt>
                <c:pt idx="359">
                  <c:v>39401.625</c:v>
                </c:pt>
                <c:pt idx="360">
                  <c:v>39432.0625</c:v>
                </c:pt>
                <c:pt idx="361">
                  <c:v>39462.5</c:v>
                </c:pt>
                <c:pt idx="362">
                  <c:v>39492.9375</c:v>
                </c:pt>
                <c:pt idx="363">
                  <c:v>39523.375</c:v>
                </c:pt>
                <c:pt idx="364">
                  <c:v>39553.8125</c:v>
                </c:pt>
                <c:pt idx="365">
                  <c:v>39584.25</c:v>
                </c:pt>
                <c:pt idx="366">
                  <c:v>39614.6875</c:v>
                </c:pt>
                <c:pt idx="367">
                  <c:v>39645.125</c:v>
                </c:pt>
                <c:pt idx="368">
                  <c:v>39675.5625</c:v>
                </c:pt>
                <c:pt idx="369">
                  <c:v>39706</c:v>
                </c:pt>
                <c:pt idx="370">
                  <c:v>39736.4375</c:v>
                </c:pt>
                <c:pt idx="371">
                  <c:v>39766.875</c:v>
                </c:pt>
                <c:pt idx="372">
                  <c:v>39797.3125</c:v>
                </c:pt>
                <c:pt idx="373">
                  <c:v>39827.75</c:v>
                </c:pt>
                <c:pt idx="374">
                  <c:v>39858.1875</c:v>
                </c:pt>
                <c:pt idx="375">
                  <c:v>39888.625</c:v>
                </c:pt>
                <c:pt idx="376">
                  <c:v>39919.0625</c:v>
                </c:pt>
                <c:pt idx="377">
                  <c:v>39949.5</c:v>
                </c:pt>
                <c:pt idx="378">
                  <c:v>39979.9375</c:v>
                </c:pt>
                <c:pt idx="379">
                  <c:v>40010.375</c:v>
                </c:pt>
                <c:pt idx="380">
                  <c:v>40040.8125</c:v>
                </c:pt>
                <c:pt idx="381">
                  <c:v>40071.25</c:v>
                </c:pt>
                <c:pt idx="382">
                  <c:v>40101.6875</c:v>
                </c:pt>
                <c:pt idx="383">
                  <c:v>40132.125</c:v>
                </c:pt>
                <c:pt idx="384">
                  <c:v>40162.5625</c:v>
                </c:pt>
                <c:pt idx="385">
                  <c:v>40193</c:v>
                </c:pt>
                <c:pt idx="386">
                  <c:v>40223.4375</c:v>
                </c:pt>
                <c:pt idx="387">
                  <c:v>40253.875</c:v>
                </c:pt>
                <c:pt idx="388">
                  <c:v>40284.3125</c:v>
                </c:pt>
                <c:pt idx="389">
                  <c:v>40314.75</c:v>
                </c:pt>
                <c:pt idx="390">
                  <c:v>40345.1875</c:v>
                </c:pt>
                <c:pt idx="391">
                  <c:v>40375.625</c:v>
                </c:pt>
                <c:pt idx="392">
                  <c:v>40406.0625</c:v>
                </c:pt>
                <c:pt idx="393">
                  <c:v>40436.5</c:v>
                </c:pt>
                <c:pt idx="394">
                  <c:v>40466.9375</c:v>
                </c:pt>
                <c:pt idx="395">
                  <c:v>40497.375</c:v>
                </c:pt>
                <c:pt idx="396">
                  <c:v>40527.8125</c:v>
                </c:pt>
                <c:pt idx="397">
                  <c:v>40558.25</c:v>
                </c:pt>
                <c:pt idx="398">
                  <c:v>40588.6875</c:v>
                </c:pt>
                <c:pt idx="399">
                  <c:v>40619.125</c:v>
                </c:pt>
                <c:pt idx="400">
                  <c:v>40649.5625</c:v>
                </c:pt>
                <c:pt idx="401">
                  <c:v>40680</c:v>
                </c:pt>
                <c:pt idx="402">
                  <c:v>40710.4375</c:v>
                </c:pt>
                <c:pt idx="403">
                  <c:v>40740.875</c:v>
                </c:pt>
                <c:pt idx="404">
                  <c:v>40771.3125</c:v>
                </c:pt>
                <c:pt idx="405">
                  <c:v>40801.75</c:v>
                </c:pt>
                <c:pt idx="406">
                  <c:v>40832.1875</c:v>
                </c:pt>
                <c:pt idx="407">
                  <c:v>40862.625</c:v>
                </c:pt>
                <c:pt idx="408">
                  <c:v>40893.0625</c:v>
                </c:pt>
                <c:pt idx="409">
                  <c:v>40923.5</c:v>
                </c:pt>
                <c:pt idx="410">
                  <c:v>40953.9375</c:v>
                </c:pt>
                <c:pt idx="411">
                  <c:v>40984.375</c:v>
                </c:pt>
                <c:pt idx="412">
                  <c:v>41014.8125</c:v>
                </c:pt>
                <c:pt idx="413">
                  <c:v>41045.25</c:v>
                </c:pt>
                <c:pt idx="414">
                  <c:v>41075.6875</c:v>
                </c:pt>
                <c:pt idx="415">
                  <c:v>41106.125</c:v>
                </c:pt>
                <c:pt idx="416">
                  <c:v>41136.5625</c:v>
                </c:pt>
                <c:pt idx="417">
                  <c:v>41167</c:v>
                </c:pt>
                <c:pt idx="418">
                  <c:v>41197.4375</c:v>
                </c:pt>
                <c:pt idx="419">
                  <c:v>41227.875</c:v>
                </c:pt>
                <c:pt idx="420">
                  <c:v>41258.3125</c:v>
                </c:pt>
              </c:numCache>
            </c:numRef>
          </c:cat>
          <c:val>
            <c:numRef>
              <c:f>'Slide BM'!$AD$3:$AD$423</c:f>
              <c:numCache>
                <c:formatCode>0.000</c:formatCode>
                <c:ptCount val="421"/>
                <c:pt idx="0" formatCode="General">
                  <c:v>1</c:v>
                </c:pt>
                <c:pt idx="1">
                  <c:v>1.0102014278108804</c:v>
                </c:pt>
                <c:pt idx="2">
                  <c:v>1.0331394025555112</c:v>
                </c:pt>
                <c:pt idx="3">
                  <c:v>1.0521186954069215</c:v>
                </c:pt>
                <c:pt idx="4">
                  <c:v>1.0809902154441877</c:v>
                </c:pt>
                <c:pt idx="5">
                  <c:v>1.1436540491049052</c:v>
                </c:pt>
                <c:pt idx="6">
                  <c:v>1.1509454661788374</c:v>
                </c:pt>
                <c:pt idx="7">
                  <c:v>1.1921957722071441</c:v>
                </c:pt>
                <c:pt idx="8">
                  <c:v>1.2175067288965009</c:v>
                </c:pt>
                <c:pt idx="9">
                  <c:v>1.2566998752711049</c:v>
                </c:pt>
                <c:pt idx="10">
                  <c:v>1.2757534899543599</c:v>
                </c:pt>
                <c:pt idx="11">
                  <c:v>1.2815857875925651</c:v>
                </c:pt>
                <c:pt idx="12">
                  <c:v>1.3591676633507737</c:v>
                </c:pt>
                <c:pt idx="13">
                  <c:v>1.4073040225991824</c:v>
                </c:pt>
                <c:pt idx="14">
                  <c:v>1.456192277844909</c:v>
                </c:pt>
                <c:pt idx="15">
                  <c:v>1.5139707958139705</c:v>
                </c:pt>
                <c:pt idx="16">
                  <c:v>1.6457739142450492</c:v>
                </c:pt>
                <c:pt idx="17">
                  <c:v>1.7690664236523996</c:v>
                </c:pt>
                <c:pt idx="18">
                  <c:v>1.8962261237387872</c:v>
                </c:pt>
                <c:pt idx="19">
                  <c:v>2.1090144913147446</c:v>
                </c:pt>
                <c:pt idx="20">
                  <c:v>2.4372390905349</c:v>
                </c:pt>
                <c:pt idx="21">
                  <c:v>2.729842564704231</c:v>
                </c:pt>
                <c:pt idx="22">
                  <c:v>2.836738101872029</c:v>
                </c:pt>
                <c:pt idx="23">
                  <c:v>2.9606438394662669</c:v>
                </c:pt>
                <c:pt idx="24">
                  <c:v>3.0823960545742626</c:v>
                </c:pt>
                <c:pt idx="25">
                  <c:v>3.1727660237233399</c:v>
                </c:pt>
                <c:pt idx="26">
                  <c:v>3.1067679271738622</c:v>
                </c:pt>
                <c:pt idx="27">
                  <c:v>3.1004188690286854</c:v>
                </c:pt>
                <c:pt idx="28">
                  <c:v>3.2450627324763532</c:v>
                </c:pt>
                <c:pt idx="29">
                  <c:v>3.3688896323690076</c:v>
                </c:pt>
                <c:pt idx="30">
                  <c:v>3.4440274933573356</c:v>
                </c:pt>
                <c:pt idx="31">
                  <c:v>3.3894254456895352</c:v>
                </c:pt>
                <c:pt idx="32">
                  <c:v>3.2691836641102388</c:v>
                </c:pt>
                <c:pt idx="33">
                  <c:v>3.1172995542696391</c:v>
                </c:pt>
                <c:pt idx="34">
                  <c:v>2.9774196937171538</c:v>
                </c:pt>
                <c:pt idx="35">
                  <c:v>2.8435516404311745</c:v>
                </c:pt>
                <c:pt idx="36">
                  <c:v>2.7173316546559154</c:v>
                </c:pt>
                <c:pt idx="37">
                  <c:v>2.5676321766483645</c:v>
                </c:pt>
                <c:pt idx="38">
                  <c:v>2.4762619778137021</c:v>
                </c:pt>
                <c:pt idx="39">
                  <c:v>2.4284472076030807</c:v>
                </c:pt>
                <c:pt idx="40">
                  <c:v>2.3594992890394462</c:v>
                </c:pt>
                <c:pt idx="41">
                  <c:v>2.3099573614681788</c:v>
                </c:pt>
                <c:pt idx="42">
                  <c:v>2.2454187297985295</c:v>
                </c:pt>
                <c:pt idx="43">
                  <c:v>2.2227405026700975</c:v>
                </c:pt>
                <c:pt idx="44">
                  <c:v>2.2049234197494454</c:v>
                </c:pt>
                <c:pt idx="45">
                  <c:v>2.1433984623238516</c:v>
                </c:pt>
                <c:pt idx="46">
                  <c:v>2.1433984623238516</c:v>
                </c:pt>
                <c:pt idx="47">
                  <c:v>2.067758198160444</c:v>
                </c:pt>
                <c:pt idx="48">
                  <c:v>1.9911740968684912</c:v>
                </c:pt>
                <c:pt idx="49">
                  <c:v>1.9151515110030595</c:v>
                </c:pt>
                <c:pt idx="50">
                  <c:v>1.8776042619582141</c:v>
                </c:pt>
                <c:pt idx="51">
                  <c:v>1.9135951553391604</c:v>
                </c:pt>
                <c:pt idx="52">
                  <c:v>1.9731191101290058</c:v>
                </c:pt>
                <c:pt idx="53">
                  <c:v>2.0355748413843928</c:v>
                </c:pt>
                <c:pt idx="54">
                  <c:v>2.1408823198745233</c:v>
                </c:pt>
                <c:pt idx="55">
                  <c:v>2.1408823198745233</c:v>
                </c:pt>
                <c:pt idx="56">
                  <c:v>2.1408823198745233</c:v>
                </c:pt>
                <c:pt idx="57">
                  <c:v>2.1408823198745233</c:v>
                </c:pt>
                <c:pt idx="58">
                  <c:v>2.1408823198745233</c:v>
                </c:pt>
                <c:pt idx="59">
                  <c:v>2.1408823198745233</c:v>
                </c:pt>
                <c:pt idx="60">
                  <c:v>2.1408823198745233</c:v>
                </c:pt>
                <c:pt idx="61">
                  <c:v>2.1124593928338777</c:v>
                </c:pt>
                <c:pt idx="62">
                  <c:v>2.0388817229348954</c:v>
                </c:pt>
                <c:pt idx="63">
                  <c:v>2.0337027862204042</c:v>
                </c:pt>
                <c:pt idx="64">
                  <c:v>2.0209604572773641</c:v>
                </c:pt>
                <c:pt idx="65">
                  <c:v>1.9751429929011071</c:v>
                </c:pt>
                <c:pt idx="66">
                  <c:v>1.9661562015674388</c:v>
                </c:pt>
                <c:pt idx="67">
                  <c:v>1.9401629798872955</c:v>
                </c:pt>
                <c:pt idx="68">
                  <c:v>1.9065411214574626</c:v>
                </c:pt>
                <c:pt idx="69">
                  <c:v>1.8908840083558625</c:v>
                </c:pt>
                <c:pt idx="70">
                  <c:v>1.879323803081246</c:v>
                </c:pt>
                <c:pt idx="71">
                  <c:v>1.8792763011184883</c:v>
                </c:pt>
                <c:pt idx="72">
                  <c:v>1.8663315371862004</c:v>
                </c:pt>
                <c:pt idx="73">
                  <c:v>1.855886687772744</c:v>
                </c:pt>
                <c:pt idx="74">
                  <c:v>1.8236640797075303</c:v>
                </c:pt>
                <c:pt idx="75">
                  <c:v>1.7839174988030511</c:v>
                </c:pt>
                <c:pt idx="76">
                  <c:v>1.7478981336354906</c:v>
                </c:pt>
                <c:pt idx="77">
                  <c:v>1.7109893462507451</c:v>
                </c:pt>
                <c:pt idx="78">
                  <c:v>1.6632303119205003</c:v>
                </c:pt>
                <c:pt idx="79">
                  <c:v>1.6632303119205003</c:v>
                </c:pt>
                <c:pt idx="80">
                  <c:v>1.6632303119205003</c:v>
                </c:pt>
                <c:pt idx="81">
                  <c:v>1.6632303119205003</c:v>
                </c:pt>
                <c:pt idx="82">
                  <c:v>1.6632303119205003</c:v>
                </c:pt>
                <c:pt idx="83">
                  <c:v>1.6632303119205003</c:v>
                </c:pt>
                <c:pt idx="84">
                  <c:v>1.6519618225574455</c:v>
                </c:pt>
                <c:pt idx="85">
                  <c:v>1.659113272867341</c:v>
                </c:pt>
                <c:pt idx="86">
                  <c:v>1.6802908816169377</c:v>
                </c:pt>
                <c:pt idx="87">
                  <c:v>1.7234619762755652</c:v>
                </c:pt>
                <c:pt idx="88">
                  <c:v>1.7182448815810281</c:v>
                </c:pt>
                <c:pt idx="89">
                  <c:v>1.7278852626739887</c:v>
                </c:pt>
                <c:pt idx="90">
                  <c:v>1.735201197595545</c:v>
                </c:pt>
                <c:pt idx="91">
                  <c:v>1.7477883257365647</c:v>
                </c:pt>
                <c:pt idx="92">
                  <c:v>1.7667122426675814</c:v>
                </c:pt>
                <c:pt idx="93">
                  <c:v>1.7667122426675814</c:v>
                </c:pt>
                <c:pt idx="94">
                  <c:v>1.7667122426675814</c:v>
                </c:pt>
                <c:pt idx="95">
                  <c:v>1.7667122426675814</c:v>
                </c:pt>
                <c:pt idx="96">
                  <c:v>1.7667122426675814</c:v>
                </c:pt>
                <c:pt idx="97">
                  <c:v>1.7667122426675814</c:v>
                </c:pt>
                <c:pt idx="98">
                  <c:v>1.7667122426675814</c:v>
                </c:pt>
                <c:pt idx="99">
                  <c:v>1.7667122426675814</c:v>
                </c:pt>
                <c:pt idx="100">
                  <c:v>1.7667122426675814</c:v>
                </c:pt>
                <c:pt idx="101">
                  <c:v>1.8129614547628898</c:v>
                </c:pt>
                <c:pt idx="102">
                  <c:v>1.8129614547628898</c:v>
                </c:pt>
                <c:pt idx="103">
                  <c:v>1.8129614547628898</c:v>
                </c:pt>
                <c:pt idx="104">
                  <c:v>1.8129614547628898</c:v>
                </c:pt>
                <c:pt idx="105">
                  <c:v>1.8267677393612811</c:v>
                </c:pt>
                <c:pt idx="106">
                  <c:v>1.8217201023374228</c:v>
                </c:pt>
                <c:pt idx="107">
                  <c:v>1.8581554478223037</c:v>
                </c:pt>
                <c:pt idx="108">
                  <c:v>1.9023580595629195</c:v>
                </c:pt>
                <c:pt idx="109">
                  <c:v>1.9351577843773984</c:v>
                </c:pt>
                <c:pt idx="110">
                  <c:v>1.9787393051443167</c:v>
                </c:pt>
                <c:pt idx="111">
                  <c:v>2.0129949960700126</c:v>
                </c:pt>
                <c:pt idx="112">
                  <c:v>2.0390652788787027</c:v>
                </c:pt>
                <c:pt idx="113">
                  <c:v>2.0485254957294794</c:v>
                </c:pt>
                <c:pt idx="114">
                  <c:v>2.0767501840956597</c:v>
                </c:pt>
                <c:pt idx="115">
                  <c:v>2.102371248480789</c:v>
                </c:pt>
                <c:pt idx="116">
                  <c:v>2.0920244745221686</c:v>
                </c:pt>
                <c:pt idx="117">
                  <c:v>2.0920244745221686</c:v>
                </c:pt>
                <c:pt idx="118">
                  <c:v>2.0920244745221686</c:v>
                </c:pt>
                <c:pt idx="119">
                  <c:v>2.0920244745221686</c:v>
                </c:pt>
                <c:pt idx="120">
                  <c:v>2.0641777614466306</c:v>
                </c:pt>
                <c:pt idx="121">
                  <c:v>2.025863417471284</c:v>
                </c:pt>
                <c:pt idx="122">
                  <c:v>2.0129738662294048</c:v>
                </c:pt>
                <c:pt idx="123">
                  <c:v>2.0150766431616041</c:v>
                </c:pt>
                <c:pt idx="124">
                  <c:v>1.9692374252616527</c:v>
                </c:pt>
                <c:pt idx="125">
                  <c:v>1.9412838491530149</c:v>
                </c:pt>
                <c:pt idx="126">
                  <c:v>1.9192974174399688</c:v>
                </c:pt>
                <c:pt idx="127">
                  <c:v>1.9005667704238367</c:v>
                </c:pt>
                <c:pt idx="128">
                  <c:v>1.8667560433711776</c:v>
                </c:pt>
                <c:pt idx="129">
                  <c:v>1.8345050315801354</c:v>
                </c:pt>
                <c:pt idx="130">
                  <c:v>1.8286966967095675</c:v>
                </c:pt>
                <c:pt idx="131">
                  <c:v>1.8038310554777977</c:v>
                </c:pt>
                <c:pt idx="132">
                  <c:v>1.7589552560553512</c:v>
                </c:pt>
                <c:pt idx="133">
                  <c:v>1.7354134824901841</c:v>
                </c:pt>
                <c:pt idx="134">
                  <c:v>1.722467879521832</c:v>
                </c:pt>
                <c:pt idx="135">
                  <c:v>1.7034288480281916</c:v>
                </c:pt>
                <c:pt idx="136">
                  <c:v>1.6929547355813797</c:v>
                </c:pt>
                <c:pt idx="137">
                  <c:v>1.6936592837658324</c:v>
                </c:pt>
                <c:pt idx="138">
                  <c:v>1.7329997025116086</c:v>
                </c:pt>
                <c:pt idx="139">
                  <c:v>1.7556954683701338</c:v>
                </c:pt>
                <c:pt idx="140">
                  <c:v>1.7893721470383892</c:v>
                </c:pt>
                <c:pt idx="141">
                  <c:v>1.8277774916030547</c:v>
                </c:pt>
                <c:pt idx="142">
                  <c:v>1.8307752252473648</c:v>
                </c:pt>
                <c:pt idx="143">
                  <c:v>1.8262611851453419</c:v>
                </c:pt>
                <c:pt idx="144">
                  <c:v>1.7890492841048542</c:v>
                </c:pt>
                <c:pt idx="145">
                  <c:v>1.7543874592068298</c:v>
                </c:pt>
                <c:pt idx="146">
                  <c:v>1.7232400667054675</c:v>
                </c:pt>
                <c:pt idx="147">
                  <c:v>1.7062188268021641</c:v>
                </c:pt>
                <c:pt idx="148">
                  <c:v>1.7311477232980144</c:v>
                </c:pt>
                <c:pt idx="149">
                  <c:v>1.7394356274688647</c:v>
                </c:pt>
                <c:pt idx="150">
                  <c:v>1.7539505898911489</c:v>
                </c:pt>
                <c:pt idx="151">
                  <c:v>1.7835125000218863</c:v>
                </c:pt>
                <c:pt idx="152">
                  <c:v>1.7805550600370816</c:v>
                </c:pt>
                <c:pt idx="153">
                  <c:v>1.769784404786451</c:v>
                </c:pt>
                <c:pt idx="154">
                  <c:v>1.7348163807626287</c:v>
                </c:pt>
                <c:pt idx="155">
                  <c:v>1.7348163807626287</c:v>
                </c:pt>
                <c:pt idx="156">
                  <c:v>1.7348163807626287</c:v>
                </c:pt>
                <c:pt idx="157">
                  <c:v>1.7166771340306677</c:v>
                </c:pt>
                <c:pt idx="158">
                  <c:v>1.7166771340306677</c:v>
                </c:pt>
                <c:pt idx="159">
                  <c:v>1.7166771340306677</c:v>
                </c:pt>
                <c:pt idx="160">
                  <c:v>1.7156801535608779</c:v>
                </c:pt>
                <c:pt idx="161">
                  <c:v>1.7175432612106674</c:v>
                </c:pt>
                <c:pt idx="162">
                  <c:v>1.7225268095786967</c:v>
                </c:pt>
                <c:pt idx="163">
                  <c:v>1.7225268095786967</c:v>
                </c:pt>
                <c:pt idx="164">
                  <c:v>1.7225268095786967</c:v>
                </c:pt>
                <c:pt idx="165">
                  <c:v>1.7225268095786967</c:v>
                </c:pt>
                <c:pt idx="166">
                  <c:v>1.7225268095786967</c:v>
                </c:pt>
                <c:pt idx="167">
                  <c:v>1.7225268095786967</c:v>
                </c:pt>
                <c:pt idx="168">
                  <c:v>1.7225268095786967</c:v>
                </c:pt>
                <c:pt idx="169">
                  <c:v>1.7144841653798042</c:v>
                </c:pt>
                <c:pt idx="170">
                  <c:v>1.7158006771671221</c:v>
                </c:pt>
                <c:pt idx="171">
                  <c:v>1.707878349938017</c:v>
                </c:pt>
                <c:pt idx="172">
                  <c:v>1.707878349938017</c:v>
                </c:pt>
                <c:pt idx="173">
                  <c:v>1.7102107051258513</c:v>
                </c:pt>
                <c:pt idx="174">
                  <c:v>1.708361150427032</c:v>
                </c:pt>
                <c:pt idx="175">
                  <c:v>1.708361150427032</c:v>
                </c:pt>
                <c:pt idx="176">
                  <c:v>1.708361150427032</c:v>
                </c:pt>
                <c:pt idx="177">
                  <c:v>1.6969897827208884</c:v>
                </c:pt>
                <c:pt idx="178">
                  <c:v>1.6899869207410354</c:v>
                </c:pt>
                <c:pt idx="179">
                  <c:v>1.6899869207410354</c:v>
                </c:pt>
                <c:pt idx="180">
                  <c:v>1.6899869207410354</c:v>
                </c:pt>
                <c:pt idx="181">
                  <c:v>1.7278707438119991</c:v>
                </c:pt>
                <c:pt idx="182">
                  <c:v>1.7278707438119991</c:v>
                </c:pt>
                <c:pt idx="183">
                  <c:v>1.7278707438119991</c:v>
                </c:pt>
                <c:pt idx="184">
                  <c:v>1.7278707438119991</c:v>
                </c:pt>
                <c:pt idx="185">
                  <c:v>1.7278707438119991</c:v>
                </c:pt>
                <c:pt idx="186">
                  <c:v>1.7278707438119991</c:v>
                </c:pt>
                <c:pt idx="187">
                  <c:v>1.7278707438119991</c:v>
                </c:pt>
                <c:pt idx="188">
                  <c:v>1.7278707438119991</c:v>
                </c:pt>
                <c:pt idx="189">
                  <c:v>1.7278707438119991</c:v>
                </c:pt>
                <c:pt idx="190">
                  <c:v>1.7278707438119991</c:v>
                </c:pt>
                <c:pt idx="191">
                  <c:v>1.7278707438119991</c:v>
                </c:pt>
                <c:pt idx="192">
                  <c:v>1.7278707438119991</c:v>
                </c:pt>
                <c:pt idx="193">
                  <c:v>1.7278707438119991</c:v>
                </c:pt>
                <c:pt idx="194">
                  <c:v>1.7278707438119991</c:v>
                </c:pt>
                <c:pt idx="195">
                  <c:v>1.7316445551211812</c:v>
                </c:pt>
                <c:pt idx="196">
                  <c:v>1.7316445551211812</c:v>
                </c:pt>
                <c:pt idx="197">
                  <c:v>1.7316445551211812</c:v>
                </c:pt>
                <c:pt idx="198">
                  <c:v>1.7316445551211812</c:v>
                </c:pt>
                <c:pt idx="199">
                  <c:v>1.7316445551211812</c:v>
                </c:pt>
                <c:pt idx="200">
                  <c:v>1.7316445551211812</c:v>
                </c:pt>
                <c:pt idx="201">
                  <c:v>1.7316445551211812</c:v>
                </c:pt>
                <c:pt idx="202">
                  <c:v>1.7316445551211812</c:v>
                </c:pt>
                <c:pt idx="203">
                  <c:v>1.7346913737308087</c:v>
                </c:pt>
                <c:pt idx="204">
                  <c:v>1.7379461945345183</c:v>
                </c:pt>
                <c:pt idx="205">
                  <c:v>1.7397446725876036</c:v>
                </c:pt>
                <c:pt idx="206">
                  <c:v>1.7397446725876036</c:v>
                </c:pt>
                <c:pt idx="207">
                  <c:v>1.7397446725876036</c:v>
                </c:pt>
                <c:pt idx="208">
                  <c:v>1.7397446725876036</c:v>
                </c:pt>
                <c:pt idx="209">
                  <c:v>1.7397446725876036</c:v>
                </c:pt>
                <c:pt idx="210">
                  <c:v>1.7397446725876036</c:v>
                </c:pt>
                <c:pt idx="211">
                  <c:v>1.7397446725876036</c:v>
                </c:pt>
                <c:pt idx="212">
                  <c:v>1.7397446725876036</c:v>
                </c:pt>
                <c:pt idx="213">
                  <c:v>1.7397446725876036</c:v>
                </c:pt>
                <c:pt idx="214">
                  <c:v>1.7513476491264151</c:v>
                </c:pt>
                <c:pt idx="215">
                  <c:v>1.7609906646465661</c:v>
                </c:pt>
                <c:pt idx="216">
                  <c:v>1.7673446256287024</c:v>
                </c:pt>
                <c:pt idx="217">
                  <c:v>1.7643043112700558</c:v>
                </c:pt>
                <c:pt idx="218">
                  <c:v>1.7523824717381469</c:v>
                </c:pt>
                <c:pt idx="219">
                  <c:v>1.7523824717381469</c:v>
                </c:pt>
                <c:pt idx="220">
                  <c:v>1.7523824717381469</c:v>
                </c:pt>
                <c:pt idx="221">
                  <c:v>1.7523824717381469</c:v>
                </c:pt>
                <c:pt idx="222">
                  <c:v>1.7523824717381469</c:v>
                </c:pt>
                <c:pt idx="223">
                  <c:v>1.7523824717381469</c:v>
                </c:pt>
                <c:pt idx="224">
                  <c:v>1.7523824717381469</c:v>
                </c:pt>
                <c:pt idx="225">
                  <c:v>1.7523824717381469</c:v>
                </c:pt>
                <c:pt idx="226">
                  <c:v>1.7523824717381469</c:v>
                </c:pt>
                <c:pt idx="227">
                  <c:v>1.7523824717381469</c:v>
                </c:pt>
                <c:pt idx="228">
                  <c:v>1.7523824717381469</c:v>
                </c:pt>
                <c:pt idx="229">
                  <c:v>1.7523824717381469</c:v>
                </c:pt>
                <c:pt idx="230">
                  <c:v>1.7523824717381469</c:v>
                </c:pt>
                <c:pt idx="231">
                  <c:v>1.7523824717381469</c:v>
                </c:pt>
                <c:pt idx="232">
                  <c:v>1.7523824717381469</c:v>
                </c:pt>
                <c:pt idx="233">
                  <c:v>1.7523824717381469</c:v>
                </c:pt>
                <c:pt idx="234">
                  <c:v>1.7523824717381469</c:v>
                </c:pt>
                <c:pt idx="235">
                  <c:v>1.7523824717381469</c:v>
                </c:pt>
                <c:pt idx="236">
                  <c:v>1.7523824717381469</c:v>
                </c:pt>
                <c:pt idx="237">
                  <c:v>1.7523824717381469</c:v>
                </c:pt>
                <c:pt idx="238">
                  <c:v>1.7523824717381469</c:v>
                </c:pt>
                <c:pt idx="239">
                  <c:v>1.7523824717381469</c:v>
                </c:pt>
                <c:pt idx="240">
                  <c:v>1.7523824717381469</c:v>
                </c:pt>
                <c:pt idx="241">
                  <c:v>1.7523824717381469</c:v>
                </c:pt>
                <c:pt idx="242">
                  <c:v>1.7523824717381469</c:v>
                </c:pt>
                <c:pt idx="243">
                  <c:v>1.7523824717381469</c:v>
                </c:pt>
                <c:pt idx="244">
                  <c:v>1.7523824717381469</c:v>
                </c:pt>
                <c:pt idx="245">
                  <c:v>1.7523824717381469</c:v>
                </c:pt>
                <c:pt idx="246">
                  <c:v>1.7523824717381469</c:v>
                </c:pt>
                <c:pt idx="247">
                  <c:v>1.7523824717381469</c:v>
                </c:pt>
                <c:pt idx="248">
                  <c:v>1.7523824717381469</c:v>
                </c:pt>
                <c:pt idx="249">
                  <c:v>1.7523824717381469</c:v>
                </c:pt>
                <c:pt idx="250">
                  <c:v>1.7523824717381469</c:v>
                </c:pt>
                <c:pt idx="251">
                  <c:v>1.7523824717381469</c:v>
                </c:pt>
                <c:pt idx="252">
                  <c:v>1.7523824717381469</c:v>
                </c:pt>
                <c:pt idx="253">
                  <c:v>1.7523824717381469</c:v>
                </c:pt>
                <c:pt idx="254">
                  <c:v>1.7523824717381469</c:v>
                </c:pt>
                <c:pt idx="255">
                  <c:v>1.7199370928556437</c:v>
                </c:pt>
                <c:pt idx="256">
                  <c:v>1.7395962435826928</c:v>
                </c:pt>
                <c:pt idx="257">
                  <c:v>1.7395962435826928</c:v>
                </c:pt>
                <c:pt idx="258">
                  <c:v>1.7395962435826928</c:v>
                </c:pt>
                <c:pt idx="259">
                  <c:v>1.7395962435826928</c:v>
                </c:pt>
                <c:pt idx="260">
                  <c:v>1.7395962435826928</c:v>
                </c:pt>
                <c:pt idx="261">
                  <c:v>1.7828248691468382</c:v>
                </c:pt>
                <c:pt idx="262">
                  <c:v>1.7659097184456511</c:v>
                </c:pt>
                <c:pt idx="263">
                  <c:v>1.741522720501117</c:v>
                </c:pt>
                <c:pt idx="264">
                  <c:v>1.7235783969773801</c:v>
                </c:pt>
                <c:pt idx="265">
                  <c:v>1.7261086676018447</c:v>
                </c:pt>
                <c:pt idx="266">
                  <c:v>1.71993911254617</c:v>
                </c:pt>
                <c:pt idx="267">
                  <c:v>1.705051605855519</c:v>
                </c:pt>
                <c:pt idx="268">
                  <c:v>1.705051605855519</c:v>
                </c:pt>
                <c:pt idx="269">
                  <c:v>1.6963310883759024</c:v>
                </c:pt>
                <c:pt idx="270">
                  <c:v>1.6963310883759024</c:v>
                </c:pt>
                <c:pt idx="271">
                  <c:v>1.6963310883759024</c:v>
                </c:pt>
                <c:pt idx="272">
                  <c:v>1.6963310883759024</c:v>
                </c:pt>
                <c:pt idx="273">
                  <c:v>1.684653245092435</c:v>
                </c:pt>
                <c:pt idx="274">
                  <c:v>1.684653245092435</c:v>
                </c:pt>
                <c:pt idx="275">
                  <c:v>1.6827842932674419</c:v>
                </c:pt>
                <c:pt idx="276">
                  <c:v>1.6775533093516595</c:v>
                </c:pt>
                <c:pt idx="277">
                  <c:v>1.6760514153881525</c:v>
                </c:pt>
                <c:pt idx="278">
                  <c:v>1.6760514153881525</c:v>
                </c:pt>
                <c:pt idx="279">
                  <c:v>1.6760514153881525</c:v>
                </c:pt>
                <c:pt idx="280">
                  <c:v>1.6760514153881525</c:v>
                </c:pt>
                <c:pt idx="281">
                  <c:v>1.6760514153881525</c:v>
                </c:pt>
                <c:pt idx="282">
                  <c:v>1.6760514153881525</c:v>
                </c:pt>
                <c:pt idx="283">
                  <c:v>1.6760514153881525</c:v>
                </c:pt>
                <c:pt idx="284">
                  <c:v>1.6760514153881525</c:v>
                </c:pt>
                <c:pt idx="285">
                  <c:v>1.6760514153881525</c:v>
                </c:pt>
                <c:pt idx="286">
                  <c:v>1.6760514153881525</c:v>
                </c:pt>
                <c:pt idx="287">
                  <c:v>1.6760514153881525</c:v>
                </c:pt>
                <c:pt idx="288">
                  <c:v>1.6760514153881525</c:v>
                </c:pt>
                <c:pt idx="289">
                  <c:v>1.7091776792646427</c:v>
                </c:pt>
                <c:pt idx="290">
                  <c:v>1.7295649516418381</c:v>
                </c:pt>
                <c:pt idx="291">
                  <c:v>1.7441246536211319</c:v>
                </c:pt>
                <c:pt idx="292">
                  <c:v>1.7441246536211319</c:v>
                </c:pt>
                <c:pt idx="293">
                  <c:v>1.7441246536211319</c:v>
                </c:pt>
                <c:pt idx="294">
                  <c:v>1.7441246536211319</c:v>
                </c:pt>
                <c:pt idx="295">
                  <c:v>1.7441246536211319</c:v>
                </c:pt>
                <c:pt idx="296">
                  <c:v>1.7441246536211319</c:v>
                </c:pt>
                <c:pt idx="297">
                  <c:v>1.7441246536211319</c:v>
                </c:pt>
                <c:pt idx="298">
                  <c:v>1.7541387639839963</c:v>
                </c:pt>
                <c:pt idx="299">
                  <c:v>1.7541387639839963</c:v>
                </c:pt>
                <c:pt idx="300">
                  <c:v>1.7541387639839963</c:v>
                </c:pt>
                <c:pt idx="301">
                  <c:v>1.7541387639839963</c:v>
                </c:pt>
                <c:pt idx="302">
                  <c:v>1.7541387639839963</c:v>
                </c:pt>
                <c:pt idx="303">
                  <c:v>1.7541387639839963</c:v>
                </c:pt>
                <c:pt idx="304">
                  <c:v>1.7541387639839963</c:v>
                </c:pt>
                <c:pt idx="305">
                  <c:v>1.7541387639839963</c:v>
                </c:pt>
                <c:pt idx="306">
                  <c:v>1.7541387639839963</c:v>
                </c:pt>
                <c:pt idx="307">
                  <c:v>1.7541387639839963</c:v>
                </c:pt>
                <c:pt idx="308">
                  <c:v>1.7541387639839963</c:v>
                </c:pt>
                <c:pt idx="309">
                  <c:v>1.7541387639839963</c:v>
                </c:pt>
                <c:pt idx="310">
                  <c:v>1.7541387639839963</c:v>
                </c:pt>
                <c:pt idx="311">
                  <c:v>1.7554864831121713</c:v>
                </c:pt>
                <c:pt idx="312">
                  <c:v>1.7523781907329117</c:v>
                </c:pt>
                <c:pt idx="313">
                  <c:v>1.7350563786743962</c:v>
                </c:pt>
                <c:pt idx="314">
                  <c:v>1.7265104552406865</c:v>
                </c:pt>
                <c:pt idx="315">
                  <c:v>1.735926764470173</c:v>
                </c:pt>
                <c:pt idx="316">
                  <c:v>1.735926764470173</c:v>
                </c:pt>
                <c:pt idx="317">
                  <c:v>1.735926764470173</c:v>
                </c:pt>
                <c:pt idx="318">
                  <c:v>1.735926764470173</c:v>
                </c:pt>
                <c:pt idx="319">
                  <c:v>1.735926764470173</c:v>
                </c:pt>
                <c:pt idx="320">
                  <c:v>1.735926764470173</c:v>
                </c:pt>
                <c:pt idx="321">
                  <c:v>1.735926764470173</c:v>
                </c:pt>
                <c:pt idx="322">
                  <c:v>1.7420094282043159</c:v>
                </c:pt>
                <c:pt idx="323">
                  <c:v>1.74554928161335</c:v>
                </c:pt>
                <c:pt idx="324">
                  <c:v>1.7215982982352962</c:v>
                </c:pt>
                <c:pt idx="325">
                  <c:v>1.7197101765484983</c:v>
                </c:pt>
                <c:pt idx="326">
                  <c:v>1.7241618805862826</c:v>
                </c:pt>
                <c:pt idx="327">
                  <c:v>1.7214742309660835</c:v>
                </c:pt>
                <c:pt idx="328">
                  <c:v>1.7466632437268541</c:v>
                </c:pt>
                <c:pt idx="329">
                  <c:v>1.7657065643126524</c:v>
                </c:pt>
                <c:pt idx="330">
                  <c:v>1.8164068977878687</c:v>
                </c:pt>
                <c:pt idx="331">
                  <c:v>1.8164068977878687</c:v>
                </c:pt>
                <c:pt idx="332">
                  <c:v>1.8164068977878687</c:v>
                </c:pt>
                <c:pt idx="333">
                  <c:v>1.8164068977878687</c:v>
                </c:pt>
                <c:pt idx="334">
                  <c:v>1.8164068977878687</c:v>
                </c:pt>
                <c:pt idx="335">
                  <c:v>1.8164068977878687</c:v>
                </c:pt>
                <c:pt idx="336">
                  <c:v>1.896143866981532</c:v>
                </c:pt>
                <c:pt idx="337">
                  <c:v>1.9495471244988265</c:v>
                </c:pt>
                <c:pt idx="338">
                  <c:v>1.982506310594045</c:v>
                </c:pt>
                <c:pt idx="339">
                  <c:v>2.0165439234092419</c:v>
                </c:pt>
                <c:pt idx="340">
                  <c:v>2.0165439234092419</c:v>
                </c:pt>
                <c:pt idx="341">
                  <c:v>2.0165439234092419</c:v>
                </c:pt>
                <c:pt idx="342">
                  <c:v>2.0165439234092419</c:v>
                </c:pt>
                <c:pt idx="343">
                  <c:v>2.0165439234092419</c:v>
                </c:pt>
                <c:pt idx="344">
                  <c:v>2.0165439234092419</c:v>
                </c:pt>
                <c:pt idx="345">
                  <c:v>2.0165439234092419</c:v>
                </c:pt>
                <c:pt idx="346">
                  <c:v>2.0165439234092419</c:v>
                </c:pt>
                <c:pt idx="347">
                  <c:v>2.0554370960358654</c:v>
                </c:pt>
                <c:pt idx="348">
                  <c:v>2.0612676922194311</c:v>
                </c:pt>
                <c:pt idx="349">
                  <c:v>2.066748897602019</c:v>
                </c:pt>
                <c:pt idx="350">
                  <c:v>2.0731854616548229</c:v>
                </c:pt>
                <c:pt idx="351">
                  <c:v>2.073295517927356</c:v>
                </c:pt>
                <c:pt idx="352">
                  <c:v>2.073295517927356</c:v>
                </c:pt>
                <c:pt idx="353">
                  <c:v>2.073295517927356</c:v>
                </c:pt>
                <c:pt idx="354">
                  <c:v>2.073295517927356</c:v>
                </c:pt>
                <c:pt idx="355">
                  <c:v>2.073295517927356</c:v>
                </c:pt>
                <c:pt idx="356">
                  <c:v>2.073295517927356</c:v>
                </c:pt>
                <c:pt idx="357">
                  <c:v>2.2008423526516019</c:v>
                </c:pt>
                <c:pt idx="358">
                  <c:v>2.2753232362389086</c:v>
                </c:pt>
                <c:pt idx="359">
                  <c:v>2.3040847786181136</c:v>
                </c:pt>
                <c:pt idx="360">
                  <c:v>2.3488716521195796</c:v>
                </c:pt>
                <c:pt idx="361">
                  <c:v>2.3862792242187907</c:v>
                </c:pt>
                <c:pt idx="362">
                  <c:v>2.3793950681783818</c:v>
                </c:pt>
                <c:pt idx="363">
                  <c:v>2.3141847348389835</c:v>
                </c:pt>
                <c:pt idx="364">
                  <c:v>2.2941652230225595</c:v>
                </c:pt>
                <c:pt idx="365">
                  <c:v>2.2941652230225595</c:v>
                </c:pt>
                <c:pt idx="366">
                  <c:v>2.2941652230225595</c:v>
                </c:pt>
                <c:pt idx="367">
                  <c:v>2.2941652230225595</c:v>
                </c:pt>
                <c:pt idx="368">
                  <c:v>2.2941652230225595</c:v>
                </c:pt>
                <c:pt idx="369">
                  <c:v>2.2941652230225595</c:v>
                </c:pt>
                <c:pt idx="370">
                  <c:v>2.2941652230225595</c:v>
                </c:pt>
                <c:pt idx="371">
                  <c:v>2.2941652230225595</c:v>
                </c:pt>
                <c:pt idx="372">
                  <c:v>2.2941652230225595</c:v>
                </c:pt>
                <c:pt idx="373">
                  <c:v>2.3104345891704723</c:v>
                </c:pt>
                <c:pt idx="374">
                  <c:v>2.3191509987542833</c:v>
                </c:pt>
                <c:pt idx="375">
                  <c:v>2.3210983533496337</c:v>
                </c:pt>
                <c:pt idx="376">
                  <c:v>2.3210983533496337</c:v>
                </c:pt>
                <c:pt idx="377">
                  <c:v>2.3210983533496337</c:v>
                </c:pt>
                <c:pt idx="378">
                  <c:v>2.3210983533496337</c:v>
                </c:pt>
                <c:pt idx="379">
                  <c:v>2.3210983533496337</c:v>
                </c:pt>
                <c:pt idx="380">
                  <c:v>2.3210983533496337</c:v>
                </c:pt>
                <c:pt idx="381">
                  <c:v>2.3210983533496337</c:v>
                </c:pt>
                <c:pt idx="382">
                  <c:v>2.3210983533496337</c:v>
                </c:pt>
                <c:pt idx="383">
                  <c:v>2.3210983533496337</c:v>
                </c:pt>
                <c:pt idx="384">
                  <c:v>2.3210983533496337</c:v>
                </c:pt>
                <c:pt idx="385">
                  <c:v>2.3210983533496337</c:v>
                </c:pt>
                <c:pt idx="386">
                  <c:v>2.3210983533496337</c:v>
                </c:pt>
                <c:pt idx="387">
                  <c:v>2.3210983533496337</c:v>
                </c:pt>
                <c:pt idx="388">
                  <c:v>2.3210983533496337</c:v>
                </c:pt>
                <c:pt idx="389">
                  <c:v>2.3210983533496337</c:v>
                </c:pt>
                <c:pt idx="390">
                  <c:v>2.3210983533496337</c:v>
                </c:pt>
                <c:pt idx="391">
                  <c:v>2.3210983533496337</c:v>
                </c:pt>
                <c:pt idx="392">
                  <c:v>2.3210983533496337</c:v>
                </c:pt>
                <c:pt idx="393">
                  <c:v>2.3210983533496337</c:v>
                </c:pt>
                <c:pt idx="394">
                  <c:v>2.3567619083331923</c:v>
                </c:pt>
                <c:pt idx="395">
                  <c:v>2.4096814004075497</c:v>
                </c:pt>
                <c:pt idx="396">
                  <c:v>2.4503579450179331</c:v>
                </c:pt>
                <c:pt idx="397">
                  <c:v>2.4720262269739033</c:v>
                </c:pt>
                <c:pt idx="398">
                  <c:v>2.5549101293288698</c:v>
                </c:pt>
                <c:pt idx="399">
                  <c:v>2.6675143533159065</c:v>
                </c:pt>
                <c:pt idx="400">
                  <c:v>2.6675143533159065</c:v>
                </c:pt>
                <c:pt idx="401">
                  <c:v>2.6675143533159065</c:v>
                </c:pt>
                <c:pt idx="402">
                  <c:v>2.6675143533159065</c:v>
                </c:pt>
                <c:pt idx="403">
                  <c:v>2.6675143533159065</c:v>
                </c:pt>
                <c:pt idx="404">
                  <c:v>2.6675143533159065</c:v>
                </c:pt>
                <c:pt idx="405">
                  <c:v>2.6675143533159065</c:v>
                </c:pt>
                <c:pt idx="406">
                  <c:v>2.6675143533159065</c:v>
                </c:pt>
                <c:pt idx="407">
                  <c:v>2.6495757599721523</c:v>
                </c:pt>
                <c:pt idx="408">
                  <c:v>2.5984580378468478</c:v>
                </c:pt>
                <c:pt idx="409">
                  <c:v>2.6067749554430608</c:v>
                </c:pt>
                <c:pt idx="410">
                  <c:v>2.6067749554430608</c:v>
                </c:pt>
                <c:pt idx="411">
                  <c:v>2.6067749554430608</c:v>
                </c:pt>
                <c:pt idx="412">
                  <c:v>2.6067749554430608</c:v>
                </c:pt>
                <c:pt idx="413">
                  <c:v>2.6067749554430608</c:v>
                </c:pt>
                <c:pt idx="414">
                  <c:v>2.6067749554430608</c:v>
                </c:pt>
                <c:pt idx="415">
                  <c:v>2.6067749554430608</c:v>
                </c:pt>
                <c:pt idx="416">
                  <c:v>2.6067749554430608</c:v>
                </c:pt>
                <c:pt idx="417">
                  <c:v>2.6067749554430608</c:v>
                </c:pt>
                <c:pt idx="418">
                  <c:v>2.6067749554430608</c:v>
                </c:pt>
                <c:pt idx="419">
                  <c:v>2.6067749554430608</c:v>
                </c:pt>
                <c:pt idx="420">
                  <c:v>2.6067749554430608</c:v>
                </c:pt>
              </c:numCache>
            </c:numRef>
          </c:val>
          <c:smooth val="0"/>
        </c:ser>
        <c:ser>
          <c:idx val="0"/>
          <c:order val="6"/>
          <c:tx>
            <c:v>Inflation</c:v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cat>
            <c:numRef>
              <c:f>'Slide BM'!$A$3:$A$423</c:f>
              <c:numCache>
                <c:formatCode>[$-409]mmm\-yy;@</c:formatCode>
                <c:ptCount val="421"/>
                <c:pt idx="0">
                  <c:v>28474.5625</c:v>
                </c:pt>
                <c:pt idx="1">
                  <c:v>28505</c:v>
                </c:pt>
                <c:pt idx="2">
                  <c:v>28535.4375</c:v>
                </c:pt>
                <c:pt idx="3">
                  <c:v>28565.875</c:v>
                </c:pt>
                <c:pt idx="4">
                  <c:v>28596.3125</c:v>
                </c:pt>
                <c:pt idx="5">
                  <c:v>28626.75</c:v>
                </c:pt>
                <c:pt idx="6">
                  <c:v>28657.1875</c:v>
                </c:pt>
                <c:pt idx="7">
                  <c:v>28687.625</c:v>
                </c:pt>
                <c:pt idx="8">
                  <c:v>28718.0625</c:v>
                </c:pt>
                <c:pt idx="9">
                  <c:v>28748.5</c:v>
                </c:pt>
                <c:pt idx="10">
                  <c:v>28778.9375</c:v>
                </c:pt>
                <c:pt idx="11">
                  <c:v>28809.375</c:v>
                </c:pt>
                <c:pt idx="12">
                  <c:v>28839.8125</c:v>
                </c:pt>
                <c:pt idx="13">
                  <c:v>28870.25</c:v>
                </c:pt>
                <c:pt idx="14">
                  <c:v>28900.6875</c:v>
                </c:pt>
                <c:pt idx="15">
                  <c:v>28931.125</c:v>
                </c:pt>
                <c:pt idx="16">
                  <c:v>28961.5625</c:v>
                </c:pt>
                <c:pt idx="17">
                  <c:v>28992</c:v>
                </c:pt>
                <c:pt idx="18">
                  <c:v>29022.4375</c:v>
                </c:pt>
                <c:pt idx="19">
                  <c:v>29052.875</c:v>
                </c:pt>
                <c:pt idx="20">
                  <c:v>29083.3125</c:v>
                </c:pt>
                <c:pt idx="21">
                  <c:v>29113.75</c:v>
                </c:pt>
                <c:pt idx="22">
                  <c:v>29144.1875</c:v>
                </c:pt>
                <c:pt idx="23">
                  <c:v>29174.625</c:v>
                </c:pt>
                <c:pt idx="24">
                  <c:v>29205.0625</c:v>
                </c:pt>
                <c:pt idx="25">
                  <c:v>29235.5</c:v>
                </c:pt>
                <c:pt idx="26">
                  <c:v>29265.9375</c:v>
                </c:pt>
                <c:pt idx="27">
                  <c:v>29296.375</c:v>
                </c:pt>
                <c:pt idx="28">
                  <c:v>29326.8125</c:v>
                </c:pt>
                <c:pt idx="29">
                  <c:v>29357.25</c:v>
                </c:pt>
                <c:pt idx="30">
                  <c:v>29387.6875</c:v>
                </c:pt>
                <c:pt idx="31">
                  <c:v>29418.125</c:v>
                </c:pt>
                <c:pt idx="32">
                  <c:v>29448.5625</c:v>
                </c:pt>
                <c:pt idx="33">
                  <c:v>29479</c:v>
                </c:pt>
                <c:pt idx="34">
                  <c:v>29509.4375</c:v>
                </c:pt>
                <c:pt idx="35">
                  <c:v>29539.875</c:v>
                </c:pt>
                <c:pt idx="36">
                  <c:v>29570.3125</c:v>
                </c:pt>
                <c:pt idx="37">
                  <c:v>29600.75</c:v>
                </c:pt>
                <c:pt idx="38">
                  <c:v>29631.1875</c:v>
                </c:pt>
                <c:pt idx="39">
                  <c:v>29661.625</c:v>
                </c:pt>
                <c:pt idx="40">
                  <c:v>29692.0625</c:v>
                </c:pt>
                <c:pt idx="41">
                  <c:v>29722.5</c:v>
                </c:pt>
                <c:pt idx="42">
                  <c:v>29752.9375</c:v>
                </c:pt>
                <c:pt idx="43">
                  <c:v>29783.375</c:v>
                </c:pt>
                <c:pt idx="44">
                  <c:v>29813.8125</c:v>
                </c:pt>
                <c:pt idx="45">
                  <c:v>29844.25</c:v>
                </c:pt>
                <c:pt idx="46">
                  <c:v>29874.6875</c:v>
                </c:pt>
                <c:pt idx="47">
                  <c:v>29905.125</c:v>
                </c:pt>
                <c:pt idx="48">
                  <c:v>29935.5625</c:v>
                </c:pt>
                <c:pt idx="49">
                  <c:v>29966</c:v>
                </c:pt>
                <c:pt idx="50">
                  <c:v>29996.4375</c:v>
                </c:pt>
                <c:pt idx="51">
                  <c:v>30026.875</c:v>
                </c:pt>
                <c:pt idx="52">
                  <c:v>30057.3125</c:v>
                </c:pt>
                <c:pt idx="53">
                  <c:v>30087.75</c:v>
                </c:pt>
                <c:pt idx="54">
                  <c:v>30118.1875</c:v>
                </c:pt>
                <c:pt idx="55">
                  <c:v>30148.625</c:v>
                </c:pt>
                <c:pt idx="56">
                  <c:v>30179.0625</c:v>
                </c:pt>
                <c:pt idx="57">
                  <c:v>30209.5</c:v>
                </c:pt>
                <c:pt idx="58">
                  <c:v>30239.9375</c:v>
                </c:pt>
                <c:pt idx="59">
                  <c:v>30270.375</c:v>
                </c:pt>
                <c:pt idx="60">
                  <c:v>30300.8125</c:v>
                </c:pt>
                <c:pt idx="61">
                  <c:v>30331.25</c:v>
                </c:pt>
                <c:pt idx="62">
                  <c:v>30361.6875</c:v>
                </c:pt>
                <c:pt idx="63">
                  <c:v>30392.125</c:v>
                </c:pt>
                <c:pt idx="64">
                  <c:v>30422.5625</c:v>
                </c:pt>
                <c:pt idx="65">
                  <c:v>30453</c:v>
                </c:pt>
                <c:pt idx="66">
                  <c:v>30483.4375</c:v>
                </c:pt>
                <c:pt idx="67">
                  <c:v>30513.875</c:v>
                </c:pt>
                <c:pt idx="68">
                  <c:v>30544.3125</c:v>
                </c:pt>
                <c:pt idx="69">
                  <c:v>30574.75</c:v>
                </c:pt>
                <c:pt idx="70">
                  <c:v>30605.1875</c:v>
                </c:pt>
                <c:pt idx="71">
                  <c:v>30635.625</c:v>
                </c:pt>
                <c:pt idx="72">
                  <c:v>30666.0625</c:v>
                </c:pt>
                <c:pt idx="73">
                  <c:v>30696.5</c:v>
                </c:pt>
                <c:pt idx="74">
                  <c:v>30726.9375</c:v>
                </c:pt>
                <c:pt idx="75">
                  <c:v>30757.375</c:v>
                </c:pt>
                <c:pt idx="76">
                  <c:v>30787.8125</c:v>
                </c:pt>
                <c:pt idx="77">
                  <c:v>30818.25</c:v>
                </c:pt>
                <c:pt idx="78">
                  <c:v>30848.6875</c:v>
                </c:pt>
                <c:pt idx="79">
                  <c:v>30879.125</c:v>
                </c:pt>
                <c:pt idx="80">
                  <c:v>30909.5625</c:v>
                </c:pt>
                <c:pt idx="81">
                  <c:v>30940</c:v>
                </c:pt>
                <c:pt idx="82">
                  <c:v>30970.4375</c:v>
                </c:pt>
                <c:pt idx="83">
                  <c:v>31000.875</c:v>
                </c:pt>
                <c:pt idx="84">
                  <c:v>31031.3125</c:v>
                </c:pt>
                <c:pt idx="85">
                  <c:v>31061.75</c:v>
                </c:pt>
                <c:pt idx="86">
                  <c:v>31092.1875</c:v>
                </c:pt>
                <c:pt idx="87">
                  <c:v>31122.625</c:v>
                </c:pt>
                <c:pt idx="88">
                  <c:v>31153.0625</c:v>
                </c:pt>
                <c:pt idx="89">
                  <c:v>31183.5</c:v>
                </c:pt>
                <c:pt idx="90">
                  <c:v>31213.9375</c:v>
                </c:pt>
                <c:pt idx="91">
                  <c:v>31244.375</c:v>
                </c:pt>
                <c:pt idx="92">
                  <c:v>31274.8125</c:v>
                </c:pt>
                <c:pt idx="93">
                  <c:v>31305.25</c:v>
                </c:pt>
                <c:pt idx="94">
                  <c:v>31335.6875</c:v>
                </c:pt>
                <c:pt idx="95">
                  <c:v>31366.125</c:v>
                </c:pt>
                <c:pt idx="96">
                  <c:v>31396.5625</c:v>
                </c:pt>
                <c:pt idx="97">
                  <c:v>31427</c:v>
                </c:pt>
                <c:pt idx="98">
                  <c:v>31457.4375</c:v>
                </c:pt>
                <c:pt idx="99">
                  <c:v>31487.875</c:v>
                </c:pt>
                <c:pt idx="100">
                  <c:v>31518.3125</c:v>
                </c:pt>
                <c:pt idx="101">
                  <c:v>31548.75</c:v>
                </c:pt>
                <c:pt idx="102">
                  <c:v>31579.1875</c:v>
                </c:pt>
                <c:pt idx="103">
                  <c:v>31609.625</c:v>
                </c:pt>
                <c:pt idx="104">
                  <c:v>31640.0625</c:v>
                </c:pt>
                <c:pt idx="105">
                  <c:v>31670.5</c:v>
                </c:pt>
                <c:pt idx="106">
                  <c:v>31700.9375</c:v>
                </c:pt>
                <c:pt idx="107">
                  <c:v>31731.375</c:v>
                </c:pt>
                <c:pt idx="108">
                  <c:v>31761.8125</c:v>
                </c:pt>
                <c:pt idx="109">
                  <c:v>31792.25</c:v>
                </c:pt>
                <c:pt idx="110">
                  <c:v>31822.6875</c:v>
                </c:pt>
                <c:pt idx="111">
                  <c:v>31853.125</c:v>
                </c:pt>
                <c:pt idx="112">
                  <c:v>31883.5625</c:v>
                </c:pt>
                <c:pt idx="113">
                  <c:v>31914</c:v>
                </c:pt>
                <c:pt idx="114">
                  <c:v>31944.4375</c:v>
                </c:pt>
                <c:pt idx="115">
                  <c:v>31974.875</c:v>
                </c:pt>
                <c:pt idx="116">
                  <c:v>32005.3125</c:v>
                </c:pt>
                <c:pt idx="117">
                  <c:v>32035.75</c:v>
                </c:pt>
                <c:pt idx="118">
                  <c:v>32066.1875</c:v>
                </c:pt>
                <c:pt idx="119">
                  <c:v>32096.625</c:v>
                </c:pt>
                <c:pt idx="120">
                  <c:v>32127.0625</c:v>
                </c:pt>
                <c:pt idx="121">
                  <c:v>32157.5</c:v>
                </c:pt>
                <c:pt idx="122">
                  <c:v>32187.9375</c:v>
                </c:pt>
                <c:pt idx="123">
                  <c:v>32218.375</c:v>
                </c:pt>
                <c:pt idx="124">
                  <c:v>32248.8125</c:v>
                </c:pt>
                <c:pt idx="125">
                  <c:v>32279.25</c:v>
                </c:pt>
                <c:pt idx="126">
                  <c:v>32309.6875</c:v>
                </c:pt>
                <c:pt idx="127">
                  <c:v>32340.125</c:v>
                </c:pt>
                <c:pt idx="128">
                  <c:v>32370.5625</c:v>
                </c:pt>
                <c:pt idx="129">
                  <c:v>32401</c:v>
                </c:pt>
                <c:pt idx="130">
                  <c:v>32431.4375</c:v>
                </c:pt>
                <c:pt idx="131">
                  <c:v>32461.875</c:v>
                </c:pt>
                <c:pt idx="132">
                  <c:v>32492.3125</c:v>
                </c:pt>
                <c:pt idx="133">
                  <c:v>32522.75</c:v>
                </c:pt>
                <c:pt idx="134">
                  <c:v>32553.1875</c:v>
                </c:pt>
                <c:pt idx="135">
                  <c:v>32583.625</c:v>
                </c:pt>
                <c:pt idx="136">
                  <c:v>32614.0625</c:v>
                </c:pt>
                <c:pt idx="137">
                  <c:v>32644.5</c:v>
                </c:pt>
                <c:pt idx="138">
                  <c:v>32674.9375</c:v>
                </c:pt>
                <c:pt idx="139">
                  <c:v>32705.375</c:v>
                </c:pt>
                <c:pt idx="140">
                  <c:v>32735.8125</c:v>
                </c:pt>
                <c:pt idx="141">
                  <c:v>32766.25</c:v>
                </c:pt>
                <c:pt idx="142">
                  <c:v>32796.6875</c:v>
                </c:pt>
                <c:pt idx="143">
                  <c:v>32827.125</c:v>
                </c:pt>
                <c:pt idx="144">
                  <c:v>32857.5625</c:v>
                </c:pt>
                <c:pt idx="145">
                  <c:v>32888</c:v>
                </c:pt>
                <c:pt idx="146">
                  <c:v>32918.4375</c:v>
                </c:pt>
                <c:pt idx="147">
                  <c:v>32948.875</c:v>
                </c:pt>
                <c:pt idx="148">
                  <c:v>32979.3125</c:v>
                </c:pt>
                <c:pt idx="149">
                  <c:v>33009.75</c:v>
                </c:pt>
                <c:pt idx="150">
                  <c:v>33040.1875</c:v>
                </c:pt>
                <c:pt idx="151">
                  <c:v>33070.625</c:v>
                </c:pt>
                <c:pt idx="152">
                  <c:v>33101.0625</c:v>
                </c:pt>
                <c:pt idx="153">
                  <c:v>33131.5</c:v>
                </c:pt>
                <c:pt idx="154">
                  <c:v>33161.9375</c:v>
                </c:pt>
                <c:pt idx="155">
                  <c:v>33192.375</c:v>
                </c:pt>
                <c:pt idx="156">
                  <c:v>33222.8125</c:v>
                </c:pt>
                <c:pt idx="157">
                  <c:v>33253.25</c:v>
                </c:pt>
                <c:pt idx="158">
                  <c:v>33283.6875</c:v>
                </c:pt>
                <c:pt idx="159">
                  <c:v>33314.125</c:v>
                </c:pt>
                <c:pt idx="160">
                  <c:v>33344.5625</c:v>
                </c:pt>
                <c:pt idx="161">
                  <c:v>33375</c:v>
                </c:pt>
                <c:pt idx="162">
                  <c:v>33405.4375</c:v>
                </c:pt>
                <c:pt idx="163">
                  <c:v>33435.875</c:v>
                </c:pt>
                <c:pt idx="164">
                  <c:v>33466.3125</c:v>
                </c:pt>
                <c:pt idx="165">
                  <c:v>33496.75</c:v>
                </c:pt>
                <c:pt idx="166">
                  <c:v>33527.1875</c:v>
                </c:pt>
                <c:pt idx="167">
                  <c:v>33557.625</c:v>
                </c:pt>
                <c:pt idx="168">
                  <c:v>33588.0625</c:v>
                </c:pt>
                <c:pt idx="169">
                  <c:v>33618.5</c:v>
                </c:pt>
                <c:pt idx="170">
                  <c:v>33648.9375</c:v>
                </c:pt>
                <c:pt idx="171">
                  <c:v>33679.375</c:v>
                </c:pt>
                <c:pt idx="172">
                  <c:v>33709.8125</c:v>
                </c:pt>
                <c:pt idx="173">
                  <c:v>33740.25</c:v>
                </c:pt>
                <c:pt idx="174">
                  <c:v>33770.6875</c:v>
                </c:pt>
                <c:pt idx="175">
                  <c:v>33801.125</c:v>
                </c:pt>
                <c:pt idx="176">
                  <c:v>33831.5625</c:v>
                </c:pt>
                <c:pt idx="177">
                  <c:v>33862</c:v>
                </c:pt>
                <c:pt idx="178">
                  <c:v>33892.4375</c:v>
                </c:pt>
                <c:pt idx="179">
                  <c:v>33922.875</c:v>
                </c:pt>
                <c:pt idx="180">
                  <c:v>33953.3125</c:v>
                </c:pt>
                <c:pt idx="181">
                  <c:v>33983.75</c:v>
                </c:pt>
                <c:pt idx="182">
                  <c:v>34014.1875</c:v>
                </c:pt>
                <c:pt idx="183">
                  <c:v>34044.625</c:v>
                </c:pt>
                <c:pt idx="184">
                  <c:v>34075.0625</c:v>
                </c:pt>
                <c:pt idx="185">
                  <c:v>34105.5</c:v>
                </c:pt>
                <c:pt idx="186">
                  <c:v>34135.9375</c:v>
                </c:pt>
                <c:pt idx="187">
                  <c:v>34166.375</c:v>
                </c:pt>
                <c:pt idx="188">
                  <c:v>34196.8125</c:v>
                </c:pt>
                <c:pt idx="189">
                  <c:v>34227.25</c:v>
                </c:pt>
                <c:pt idx="190">
                  <c:v>34257.6875</c:v>
                </c:pt>
                <c:pt idx="191">
                  <c:v>34288.125</c:v>
                </c:pt>
                <c:pt idx="192">
                  <c:v>34318.5625</c:v>
                </c:pt>
                <c:pt idx="193">
                  <c:v>34349</c:v>
                </c:pt>
                <c:pt idx="194">
                  <c:v>34379.4375</c:v>
                </c:pt>
                <c:pt idx="195">
                  <c:v>34409.875</c:v>
                </c:pt>
                <c:pt idx="196">
                  <c:v>34440.3125</c:v>
                </c:pt>
                <c:pt idx="197">
                  <c:v>34470.75</c:v>
                </c:pt>
                <c:pt idx="198">
                  <c:v>34501.1875</c:v>
                </c:pt>
                <c:pt idx="199">
                  <c:v>34531.625</c:v>
                </c:pt>
                <c:pt idx="200">
                  <c:v>34562.0625</c:v>
                </c:pt>
                <c:pt idx="201">
                  <c:v>34592.5</c:v>
                </c:pt>
                <c:pt idx="202">
                  <c:v>34622.9375</c:v>
                </c:pt>
                <c:pt idx="203">
                  <c:v>34653.375</c:v>
                </c:pt>
                <c:pt idx="204">
                  <c:v>34683.8125</c:v>
                </c:pt>
                <c:pt idx="205">
                  <c:v>34714.25</c:v>
                </c:pt>
                <c:pt idx="206">
                  <c:v>34744.6875</c:v>
                </c:pt>
                <c:pt idx="207">
                  <c:v>34775.125</c:v>
                </c:pt>
                <c:pt idx="208">
                  <c:v>34805.5625</c:v>
                </c:pt>
                <c:pt idx="209">
                  <c:v>34836</c:v>
                </c:pt>
                <c:pt idx="210">
                  <c:v>34866.4375</c:v>
                </c:pt>
                <c:pt idx="211">
                  <c:v>34896.875</c:v>
                </c:pt>
                <c:pt idx="212">
                  <c:v>34927.3125</c:v>
                </c:pt>
                <c:pt idx="213">
                  <c:v>34957.75</c:v>
                </c:pt>
                <c:pt idx="214">
                  <c:v>34988.1875</c:v>
                </c:pt>
                <c:pt idx="215">
                  <c:v>35018.625</c:v>
                </c:pt>
                <c:pt idx="216">
                  <c:v>35049.0625</c:v>
                </c:pt>
                <c:pt idx="217">
                  <c:v>35079.5</c:v>
                </c:pt>
                <c:pt idx="218">
                  <c:v>35109.9375</c:v>
                </c:pt>
                <c:pt idx="219">
                  <c:v>35140.375</c:v>
                </c:pt>
                <c:pt idx="220">
                  <c:v>35170.8125</c:v>
                </c:pt>
                <c:pt idx="221">
                  <c:v>35201.25</c:v>
                </c:pt>
                <c:pt idx="222">
                  <c:v>35231.6875</c:v>
                </c:pt>
                <c:pt idx="223">
                  <c:v>35262.125</c:v>
                </c:pt>
                <c:pt idx="224">
                  <c:v>35292.5625</c:v>
                </c:pt>
                <c:pt idx="225">
                  <c:v>35323</c:v>
                </c:pt>
                <c:pt idx="226">
                  <c:v>35353.4375</c:v>
                </c:pt>
                <c:pt idx="227">
                  <c:v>35383.875</c:v>
                </c:pt>
                <c:pt idx="228">
                  <c:v>35414.3125</c:v>
                </c:pt>
                <c:pt idx="229">
                  <c:v>35444.75</c:v>
                </c:pt>
                <c:pt idx="230">
                  <c:v>35475.1875</c:v>
                </c:pt>
                <c:pt idx="231">
                  <c:v>35505.625</c:v>
                </c:pt>
                <c:pt idx="232">
                  <c:v>35536.0625</c:v>
                </c:pt>
                <c:pt idx="233">
                  <c:v>35566.5</c:v>
                </c:pt>
                <c:pt idx="234">
                  <c:v>35596.9375</c:v>
                </c:pt>
                <c:pt idx="235">
                  <c:v>35627.375</c:v>
                </c:pt>
                <c:pt idx="236">
                  <c:v>35657.8125</c:v>
                </c:pt>
                <c:pt idx="237">
                  <c:v>35688.25</c:v>
                </c:pt>
                <c:pt idx="238">
                  <c:v>35718.6875</c:v>
                </c:pt>
                <c:pt idx="239">
                  <c:v>35749.125</c:v>
                </c:pt>
                <c:pt idx="240">
                  <c:v>35779.5625</c:v>
                </c:pt>
                <c:pt idx="241">
                  <c:v>35810</c:v>
                </c:pt>
                <c:pt idx="242">
                  <c:v>35840.4375</c:v>
                </c:pt>
                <c:pt idx="243">
                  <c:v>35870.875</c:v>
                </c:pt>
                <c:pt idx="244">
                  <c:v>35901.3125</c:v>
                </c:pt>
                <c:pt idx="245">
                  <c:v>35931.75</c:v>
                </c:pt>
                <c:pt idx="246">
                  <c:v>35962.1875</c:v>
                </c:pt>
                <c:pt idx="247">
                  <c:v>35992.625</c:v>
                </c:pt>
                <c:pt idx="248">
                  <c:v>36023.0625</c:v>
                </c:pt>
                <c:pt idx="249">
                  <c:v>36053.5</c:v>
                </c:pt>
                <c:pt idx="250">
                  <c:v>36083.9375</c:v>
                </c:pt>
                <c:pt idx="251">
                  <c:v>36114.375</c:v>
                </c:pt>
                <c:pt idx="252">
                  <c:v>36144.8125</c:v>
                </c:pt>
                <c:pt idx="253">
                  <c:v>36175.25</c:v>
                </c:pt>
                <c:pt idx="254">
                  <c:v>36205.6875</c:v>
                </c:pt>
                <c:pt idx="255">
                  <c:v>36236.125</c:v>
                </c:pt>
                <c:pt idx="256">
                  <c:v>36266.5625</c:v>
                </c:pt>
                <c:pt idx="257">
                  <c:v>36297</c:v>
                </c:pt>
                <c:pt idx="258">
                  <c:v>36327.4375</c:v>
                </c:pt>
                <c:pt idx="259">
                  <c:v>36357.875</c:v>
                </c:pt>
                <c:pt idx="260">
                  <c:v>36388.3125</c:v>
                </c:pt>
                <c:pt idx="261">
                  <c:v>36418.75</c:v>
                </c:pt>
                <c:pt idx="262">
                  <c:v>36449.1875</c:v>
                </c:pt>
                <c:pt idx="263">
                  <c:v>36479.625</c:v>
                </c:pt>
                <c:pt idx="264">
                  <c:v>36510.0625</c:v>
                </c:pt>
                <c:pt idx="265">
                  <c:v>36540.5</c:v>
                </c:pt>
                <c:pt idx="266">
                  <c:v>36570.9375</c:v>
                </c:pt>
                <c:pt idx="267">
                  <c:v>36601.375</c:v>
                </c:pt>
                <c:pt idx="268">
                  <c:v>36631.8125</c:v>
                </c:pt>
                <c:pt idx="269">
                  <c:v>36662.25</c:v>
                </c:pt>
                <c:pt idx="270">
                  <c:v>36692.6875</c:v>
                </c:pt>
                <c:pt idx="271">
                  <c:v>36723.125</c:v>
                </c:pt>
                <c:pt idx="272">
                  <c:v>36753.5625</c:v>
                </c:pt>
                <c:pt idx="273">
                  <c:v>36784</c:v>
                </c:pt>
                <c:pt idx="274">
                  <c:v>36814.4375</c:v>
                </c:pt>
                <c:pt idx="275">
                  <c:v>36844.875</c:v>
                </c:pt>
                <c:pt idx="276">
                  <c:v>36875.3125</c:v>
                </c:pt>
                <c:pt idx="277">
                  <c:v>36905.75</c:v>
                </c:pt>
                <c:pt idx="278">
                  <c:v>36936.1875</c:v>
                </c:pt>
                <c:pt idx="279">
                  <c:v>36966.625</c:v>
                </c:pt>
                <c:pt idx="280">
                  <c:v>36997.0625</c:v>
                </c:pt>
                <c:pt idx="281">
                  <c:v>37027.5</c:v>
                </c:pt>
                <c:pt idx="282">
                  <c:v>37057.9375</c:v>
                </c:pt>
                <c:pt idx="283">
                  <c:v>37088.375</c:v>
                </c:pt>
                <c:pt idx="284">
                  <c:v>37118.8125</c:v>
                </c:pt>
                <c:pt idx="285">
                  <c:v>37149.25</c:v>
                </c:pt>
                <c:pt idx="286">
                  <c:v>37179.6875</c:v>
                </c:pt>
                <c:pt idx="287">
                  <c:v>37210.125</c:v>
                </c:pt>
                <c:pt idx="288">
                  <c:v>37240.5625</c:v>
                </c:pt>
                <c:pt idx="289">
                  <c:v>37271</c:v>
                </c:pt>
                <c:pt idx="290">
                  <c:v>37301.4375</c:v>
                </c:pt>
                <c:pt idx="291">
                  <c:v>37331.875</c:v>
                </c:pt>
                <c:pt idx="292">
                  <c:v>37362.3125</c:v>
                </c:pt>
                <c:pt idx="293">
                  <c:v>37392.75</c:v>
                </c:pt>
                <c:pt idx="294">
                  <c:v>37423.1875</c:v>
                </c:pt>
                <c:pt idx="295">
                  <c:v>37453.625</c:v>
                </c:pt>
                <c:pt idx="296">
                  <c:v>37484.0625</c:v>
                </c:pt>
                <c:pt idx="297">
                  <c:v>37514.5</c:v>
                </c:pt>
                <c:pt idx="298">
                  <c:v>37544.9375</c:v>
                </c:pt>
                <c:pt idx="299">
                  <c:v>37575.375</c:v>
                </c:pt>
                <c:pt idx="300">
                  <c:v>37605.8125</c:v>
                </c:pt>
                <c:pt idx="301">
                  <c:v>37636.25</c:v>
                </c:pt>
                <c:pt idx="302">
                  <c:v>37666.6875</c:v>
                </c:pt>
                <c:pt idx="303">
                  <c:v>37697.125</c:v>
                </c:pt>
                <c:pt idx="304">
                  <c:v>37727.5625</c:v>
                </c:pt>
                <c:pt idx="305">
                  <c:v>37758</c:v>
                </c:pt>
                <c:pt idx="306">
                  <c:v>37788.4375</c:v>
                </c:pt>
                <c:pt idx="307">
                  <c:v>37818.875</c:v>
                </c:pt>
                <c:pt idx="308">
                  <c:v>37849.3125</c:v>
                </c:pt>
                <c:pt idx="309">
                  <c:v>37879.75</c:v>
                </c:pt>
                <c:pt idx="310">
                  <c:v>37910.1875</c:v>
                </c:pt>
                <c:pt idx="311">
                  <c:v>37940.625</c:v>
                </c:pt>
                <c:pt idx="312">
                  <c:v>37971.0625</c:v>
                </c:pt>
                <c:pt idx="313">
                  <c:v>38001.5</c:v>
                </c:pt>
                <c:pt idx="314">
                  <c:v>38031.9375</c:v>
                </c:pt>
                <c:pt idx="315">
                  <c:v>38062.375</c:v>
                </c:pt>
                <c:pt idx="316">
                  <c:v>38092.8125</c:v>
                </c:pt>
                <c:pt idx="317">
                  <c:v>38123.25</c:v>
                </c:pt>
                <c:pt idx="318">
                  <c:v>38153.6875</c:v>
                </c:pt>
                <c:pt idx="319">
                  <c:v>38184.125</c:v>
                </c:pt>
                <c:pt idx="320">
                  <c:v>38214.5625</c:v>
                </c:pt>
                <c:pt idx="321">
                  <c:v>38245</c:v>
                </c:pt>
                <c:pt idx="322">
                  <c:v>38275.4375</c:v>
                </c:pt>
                <c:pt idx="323">
                  <c:v>38305.875</c:v>
                </c:pt>
                <c:pt idx="324">
                  <c:v>38336.3125</c:v>
                </c:pt>
                <c:pt idx="325">
                  <c:v>38366.75</c:v>
                </c:pt>
                <c:pt idx="326">
                  <c:v>38397.1875</c:v>
                </c:pt>
                <c:pt idx="327">
                  <c:v>38427.625</c:v>
                </c:pt>
                <c:pt idx="328">
                  <c:v>38458.0625</c:v>
                </c:pt>
                <c:pt idx="329">
                  <c:v>38488.5</c:v>
                </c:pt>
                <c:pt idx="330">
                  <c:v>38518.9375</c:v>
                </c:pt>
                <c:pt idx="331">
                  <c:v>38549.375</c:v>
                </c:pt>
                <c:pt idx="332">
                  <c:v>38579.8125</c:v>
                </c:pt>
                <c:pt idx="333">
                  <c:v>38610.25</c:v>
                </c:pt>
                <c:pt idx="334">
                  <c:v>38640.6875</c:v>
                </c:pt>
                <c:pt idx="335">
                  <c:v>38671.125</c:v>
                </c:pt>
                <c:pt idx="336">
                  <c:v>38701.5625</c:v>
                </c:pt>
                <c:pt idx="337">
                  <c:v>38732</c:v>
                </c:pt>
                <c:pt idx="338">
                  <c:v>38762.4375</c:v>
                </c:pt>
                <c:pt idx="339">
                  <c:v>38792.875</c:v>
                </c:pt>
                <c:pt idx="340">
                  <c:v>38823.3125</c:v>
                </c:pt>
                <c:pt idx="341">
                  <c:v>38853.75</c:v>
                </c:pt>
                <c:pt idx="342">
                  <c:v>38884.1875</c:v>
                </c:pt>
                <c:pt idx="343">
                  <c:v>38914.625</c:v>
                </c:pt>
                <c:pt idx="344">
                  <c:v>38945.0625</c:v>
                </c:pt>
                <c:pt idx="345">
                  <c:v>38975.5</c:v>
                </c:pt>
                <c:pt idx="346">
                  <c:v>39005.9375</c:v>
                </c:pt>
                <c:pt idx="347">
                  <c:v>39036.375</c:v>
                </c:pt>
                <c:pt idx="348">
                  <c:v>39066.8125</c:v>
                </c:pt>
                <c:pt idx="349">
                  <c:v>39097.25</c:v>
                </c:pt>
                <c:pt idx="350">
                  <c:v>39127.6875</c:v>
                </c:pt>
                <c:pt idx="351">
                  <c:v>39158.125</c:v>
                </c:pt>
                <c:pt idx="352">
                  <c:v>39188.5625</c:v>
                </c:pt>
                <c:pt idx="353">
                  <c:v>39219</c:v>
                </c:pt>
                <c:pt idx="354">
                  <c:v>39249.4375</c:v>
                </c:pt>
                <c:pt idx="355">
                  <c:v>39279.875</c:v>
                </c:pt>
                <c:pt idx="356">
                  <c:v>39310.3125</c:v>
                </c:pt>
                <c:pt idx="357">
                  <c:v>39340.75</c:v>
                </c:pt>
                <c:pt idx="358">
                  <c:v>39371.1875</c:v>
                </c:pt>
                <c:pt idx="359">
                  <c:v>39401.625</c:v>
                </c:pt>
                <c:pt idx="360">
                  <c:v>39432.0625</c:v>
                </c:pt>
                <c:pt idx="361">
                  <c:v>39462.5</c:v>
                </c:pt>
                <c:pt idx="362">
                  <c:v>39492.9375</c:v>
                </c:pt>
                <c:pt idx="363">
                  <c:v>39523.375</c:v>
                </c:pt>
                <c:pt idx="364">
                  <c:v>39553.8125</c:v>
                </c:pt>
                <c:pt idx="365">
                  <c:v>39584.25</c:v>
                </c:pt>
                <c:pt idx="366">
                  <c:v>39614.6875</c:v>
                </c:pt>
                <c:pt idx="367">
                  <c:v>39645.125</c:v>
                </c:pt>
                <c:pt idx="368">
                  <c:v>39675.5625</c:v>
                </c:pt>
                <c:pt idx="369">
                  <c:v>39706</c:v>
                </c:pt>
                <c:pt idx="370">
                  <c:v>39736.4375</c:v>
                </c:pt>
                <c:pt idx="371">
                  <c:v>39766.875</c:v>
                </c:pt>
                <c:pt idx="372">
                  <c:v>39797.3125</c:v>
                </c:pt>
                <c:pt idx="373">
                  <c:v>39827.75</c:v>
                </c:pt>
                <c:pt idx="374">
                  <c:v>39858.1875</c:v>
                </c:pt>
                <c:pt idx="375">
                  <c:v>39888.625</c:v>
                </c:pt>
                <c:pt idx="376">
                  <c:v>39919.0625</c:v>
                </c:pt>
                <c:pt idx="377">
                  <c:v>39949.5</c:v>
                </c:pt>
                <c:pt idx="378">
                  <c:v>39979.9375</c:v>
                </c:pt>
                <c:pt idx="379">
                  <c:v>40010.375</c:v>
                </c:pt>
                <c:pt idx="380">
                  <c:v>40040.8125</c:v>
                </c:pt>
                <c:pt idx="381">
                  <c:v>40071.25</c:v>
                </c:pt>
                <c:pt idx="382">
                  <c:v>40101.6875</c:v>
                </c:pt>
                <c:pt idx="383">
                  <c:v>40132.125</c:v>
                </c:pt>
                <c:pt idx="384">
                  <c:v>40162.5625</c:v>
                </c:pt>
                <c:pt idx="385">
                  <c:v>40193</c:v>
                </c:pt>
                <c:pt idx="386">
                  <c:v>40223.4375</c:v>
                </c:pt>
                <c:pt idx="387">
                  <c:v>40253.875</c:v>
                </c:pt>
                <c:pt idx="388">
                  <c:v>40284.3125</c:v>
                </c:pt>
                <c:pt idx="389">
                  <c:v>40314.75</c:v>
                </c:pt>
                <c:pt idx="390">
                  <c:v>40345.1875</c:v>
                </c:pt>
                <c:pt idx="391">
                  <c:v>40375.625</c:v>
                </c:pt>
                <c:pt idx="392">
                  <c:v>40406.0625</c:v>
                </c:pt>
                <c:pt idx="393">
                  <c:v>40436.5</c:v>
                </c:pt>
                <c:pt idx="394">
                  <c:v>40466.9375</c:v>
                </c:pt>
                <c:pt idx="395">
                  <c:v>40497.375</c:v>
                </c:pt>
                <c:pt idx="396">
                  <c:v>40527.8125</c:v>
                </c:pt>
                <c:pt idx="397">
                  <c:v>40558.25</c:v>
                </c:pt>
                <c:pt idx="398">
                  <c:v>40588.6875</c:v>
                </c:pt>
                <c:pt idx="399">
                  <c:v>40619.125</c:v>
                </c:pt>
                <c:pt idx="400">
                  <c:v>40649.5625</c:v>
                </c:pt>
                <c:pt idx="401">
                  <c:v>40680</c:v>
                </c:pt>
                <c:pt idx="402">
                  <c:v>40710.4375</c:v>
                </c:pt>
                <c:pt idx="403">
                  <c:v>40740.875</c:v>
                </c:pt>
                <c:pt idx="404">
                  <c:v>40771.3125</c:v>
                </c:pt>
                <c:pt idx="405">
                  <c:v>40801.75</c:v>
                </c:pt>
                <c:pt idx="406">
                  <c:v>40832.1875</c:v>
                </c:pt>
                <c:pt idx="407">
                  <c:v>40862.625</c:v>
                </c:pt>
                <c:pt idx="408">
                  <c:v>40893.0625</c:v>
                </c:pt>
                <c:pt idx="409">
                  <c:v>40923.5</c:v>
                </c:pt>
                <c:pt idx="410">
                  <c:v>40953.9375</c:v>
                </c:pt>
                <c:pt idx="411">
                  <c:v>40984.375</c:v>
                </c:pt>
                <c:pt idx="412">
                  <c:v>41014.8125</c:v>
                </c:pt>
                <c:pt idx="413">
                  <c:v>41045.25</c:v>
                </c:pt>
                <c:pt idx="414">
                  <c:v>41075.6875</c:v>
                </c:pt>
                <c:pt idx="415">
                  <c:v>41106.125</c:v>
                </c:pt>
                <c:pt idx="416">
                  <c:v>41136.5625</c:v>
                </c:pt>
                <c:pt idx="417">
                  <c:v>41167</c:v>
                </c:pt>
                <c:pt idx="418">
                  <c:v>41197.4375</c:v>
                </c:pt>
                <c:pt idx="419">
                  <c:v>41227.875</c:v>
                </c:pt>
                <c:pt idx="420">
                  <c:v>41258.3125</c:v>
                </c:pt>
              </c:numCache>
            </c:numRef>
          </c:cat>
          <c:val>
            <c:numRef>
              <c:f>'Slide BM'!$X$3:$X$423</c:f>
              <c:numCache>
                <c:formatCode>0.000</c:formatCode>
                <c:ptCount val="421"/>
                <c:pt idx="0" formatCode="General">
                  <c:v>1</c:v>
                </c:pt>
                <c:pt idx="1">
                  <c:v>1.0081519610857821</c:v>
                </c:pt>
                <c:pt idx="2">
                  <c:v>1.016576871352078</c:v>
                </c:pt>
                <c:pt idx="3">
                  <c:v>1.0247606480015841</c:v>
                </c:pt>
                <c:pt idx="4">
                  <c:v>1.0329465216753402</c:v>
                </c:pt>
                <c:pt idx="5">
                  <c:v>1.0413933047557788</c:v>
                </c:pt>
                <c:pt idx="6">
                  <c:v>1.0490547266220926</c:v>
                </c:pt>
                <c:pt idx="7">
                  <c:v>1.0556541443606502</c:v>
                </c:pt>
                <c:pt idx="8">
                  <c:v>1.0625047478208847</c:v>
                </c:pt>
                <c:pt idx="9">
                  <c:v>1.0706640767826803</c:v>
                </c:pt>
                <c:pt idx="10">
                  <c:v>1.079341463153066</c:v>
                </c:pt>
                <c:pt idx="11">
                  <c:v>1.0885270465282735</c:v>
                </c:pt>
                <c:pt idx="12">
                  <c:v>1.0992933022792759</c:v>
                </c:pt>
                <c:pt idx="13">
                  <c:v>1.11140373862324</c:v>
                </c:pt>
                <c:pt idx="14">
                  <c:v>1.1240560451267478</c:v>
                </c:pt>
                <c:pt idx="15">
                  <c:v>1.1364517925136937</c:v>
                </c:pt>
                <c:pt idx="16">
                  <c:v>1.1491187705544277</c:v>
                </c:pt>
                <c:pt idx="17">
                  <c:v>1.1612715205812387</c:v>
                </c:pt>
                <c:pt idx="18">
                  <c:v>1.1728876077524852</c:v>
                </c:pt>
                <c:pt idx="19">
                  <c:v>1.1844932099888312</c:v>
                </c:pt>
                <c:pt idx="20">
                  <c:v>1.1968588776823457</c:v>
                </c:pt>
                <c:pt idx="21">
                  <c:v>1.2102628962776683</c:v>
                </c:pt>
                <c:pt idx="22">
                  <c:v>1.2246970371591044</c:v>
                </c:pt>
                <c:pt idx="23">
                  <c:v>1.2399567303017873</c:v>
                </c:pt>
                <c:pt idx="24">
                  <c:v>1.2555242870569674</c:v>
                </c:pt>
                <c:pt idx="25">
                  <c:v>1.271384197503916</c:v>
                </c:pt>
                <c:pt idx="26">
                  <c:v>1.2843925994906189</c:v>
                </c:pt>
                <c:pt idx="27">
                  <c:v>1.2960620500753139</c:v>
                </c:pt>
                <c:pt idx="28">
                  <c:v>1.3063721779597495</c:v>
                </c:pt>
                <c:pt idx="29">
                  <c:v>1.316392486436557</c:v>
                </c:pt>
                <c:pt idx="30">
                  <c:v>1.3261343668994456</c:v>
                </c:pt>
                <c:pt idx="31">
                  <c:v>1.3355856504652464</c:v>
                </c:pt>
                <c:pt idx="32">
                  <c:v>1.3469165880170708</c:v>
                </c:pt>
                <c:pt idx="33">
                  <c:v>1.359037208114716</c:v>
                </c:pt>
                <c:pt idx="34">
                  <c:v>1.3709091588797557</c:v>
                </c:pt>
                <c:pt idx="35">
                  <c:v>1.3822576001926907</c:v>
                </c:pt>
                <c:pt idx="36">
                  <c:v>1.393608190796747</c:v>
                </c:pt>
                <c:pt idx="37">
                  <c:v>1.4049480219239854</c:v>
                </c:pt>
                <c:pt idx="38">
                  <c:v>1.4170645295122306</c:v>
                </c:pt>
                <c:pt idx="39">
                  <c:v>1.428647542119871</c:v>
                </c:pt>
                <c:pt idx="40">
                  <c:v>1.4410217591666277</c:v>
                </c:pt>
                <c:pt idx="41">
                  <c:v>1.4523860447076613</c:v>
                </c:pt>
                <c:pt idx="42">
                  <c:v>1.4627135224623118</c:v>
                </c:pt>
                <c:pt idx="43">
                  <c:v>1.4717223514872699</c:v>
                </c:pt>
                <c:pt idx="44">
                  <c:v>1.4788651980544607</c:v>
                </c:pt>
                <c:pt idx="45">
                  <c:v>1.484944292406789</c:v>
                </c:pt>
                <c:pt idx="46">
                  <c:v>1.484944292406789</c:v>
                </c:pt>
                <c:pt idx="47">
                  <c:v>1.4888926435683112</c:v>
                </c:pt>
                <c:pt idx="48">
                  <c:v>1.4944029074278327</c:v>
                </c:pt>
                <c:pt idx="49">
                  <c:v>1.5022481710309894</c:v>
                </c:pt>
                <c:pt idx="50">
                  <c:v>1.5106267508101068</c:v>
                </c:pt>
                <c:pt idx="51">
                  <c:v>1.5187667324604337</c:v>
                </c:pt>
                <c:pt idx="52">
                  <c:v>1.527740374722304</c:v>
                </c:pt>
                <c:pt idx="53">
                  <c:v>1.5364688813436154</c:v>
                </c:pt>
                <c:pt idx="54">
                  <c:v>1.5422940975813979</c:v>
                </c:pt>
                <c:pt idx="55">
                  <c:v>1.5422940975813979</c:v>
                </c:pt>
                <c:pt idx="56">
                  <c:v>1.5422940975813979</c:v>
                </c:pt>
                <c:pt idx="57">
                  <c:v>1.5422940975813979</c:v>
                </c:pt>
                <c:pt idx="58">
                  <c:v>1.5422940975813979</c:v>
                </c:pt>
                <c:pt idx="59">
                  <c:v>1.5422940975813979</c:v>
                </c:pt>
                <c:pt idx="60">
                  <c:v>1.5422940975813979</c:v>
                </c:pt>
                <c:pt idx="61">
                  <c:v>1.5472580125116413</c:v>
                </c:pt>
                <c:pt idx="62">
                  <c:v>1.5527463341981729</c:v>
                </c:pt>
                <c:pt idx="63">
                  <c:v>1.5587675310219822</c:v>
                </c:pt>
                <c:pt idx="64">
                  <c:v>1.5661107862947665</c:v>
                </c:pt>
                <c:pt idx="65">
                  <c:v>1.5724006831554036</c:v>
                </c:pt>
                <c:pt idx="66">
                  <c:v>1.5776404416522785</c:v>
                </c:pt>
                <c:pt idx="67">
                  <c:v>1.5823616833145446</c:v>
                </c:pt>
                <c:pt idx="68">
                  <c:v>1.5875979908561808</c:v>
                </c:pt>
                <c:pt idx="69">
                  <c:v>1.5933551184286114</c:v>
                </c:pt>
                <c:pt idx="70">
                  <c:v>1.5983267262053396</c:v>
                </c:pt>
                <c:pt idx="71">
                  <c:v>1.6038180987775388</c:v>
                </c:pt>
                <c:pt idx="72">
                  <c:v>1.6095770873057282</c:v>
                </c:pt>
                <c:pt idx="73">
                  <c:v>1.6158709239707187</c:v>
                </c:pt>
                <c:pt idx="74">
                  <c:v>1.6216336856381048</c:v>
                </c:pt>
                <c:pt idx="75">
                  <c:v>1.6271296020949237</c:v>
                </c:pt>
                <c:pt idx="76">
                  <c:v>1.6334122284214501</c:v>
                </c:pt>
                <c:pt idx="77">
                  <c:v>1.6391703391749959</c:v>
                </c:pt>
                <c:pt idx="78">
                  <c:v>1.6441523553777948</c:v>
                </c:pt>
                <c:pt idx="79">
                  <c:v>1.6441523553777948</c:v>
                </c:pt>
                <c:pt idx="80">
                  <c:v>1.6441523553777948</c:v>
                </c:pt>
                <c:pt idx="81">
                  <c:v>1.6441523553777948</c:v>
                </c:pt>
                <c:pt idx="82">
                  <c:v>1.6441523553777948</c:v>
                </c:pt>
                <c:pt idx="83">
                  <c:v>1.6441523553777948</c:v>
                </c:pt>
                <c:pt idx="84">
                  <c:v>1.6493162988012526</c:v>
                </c:pt>
                <c:pt idx="85">
                  <c:v>1.6552665320885502</c:v>
                </c:pt>
                <c:pt idx="86">
                  <c:v>1.6612270123177117</c:v>
                </c:pt>
                <c:pt idx="87">
                  <c:v>1.6664103948780882</c:v>
                </c:pt>
                <c:pt idx="88">
                  <c:v>1.6713334458452662</c:v>
                </c:pt>
                <c:pt idx="89">
                  <c:v>1.6759912384694227</c:v>
                </c:pt>
                <c:pt idx="90">
                  <c:v>1.6803878779546151</c:v>
                </c:pt>
                <c:pt idx="91">
                  <c:v>1.6847838406209872</c:v>
                </c:pt>
                <c:pt idx="92">
                  <c:v>1.6894401869776627</c:v>
                </c:pt>
                <c:pt idx="93">
                  <c:v>1.6894401869776627</c:v>
                </c:pt>
                <c:pt idx="94">
                  <c:v>1.6894401869776627</c:v>
                </c:pt>
                <c:pt idx="95">
                  <c:v>1.6894401869776627</c:v>
                </c:pt>
                <c:pt idx="96">
                  <c:v>1.6894401869776627</c:v>
                </c:pt>
                <c:pt idx="97">
                  <c:v>1.6894401869776627</c:v>
                </c:pt>
                <c:pt idx="98">
                  <c:v>1.6894401869776627</c:v>
                </c:pt>
                <c:pt idx="99">
                  <c:v>1.6894401869776627</c:v>
                </c:pt>
                <c:pt idx="100">
                  <c:v>1.6894401869776627</c:v>
                </c:pt>
                <c:pt idx="101">
                  <c:v>1.6938193964443529</c:v>
                </c:pt>
                <c:pt idx="102">
                  <c:v>1.6938193964443529</c:v>
                </c:pt>
                <c:pt idx="103">
                  <c:v>1.6938193964443529</c:v>
                </c:pt>
                <c:pt idx="104">
                  <c:v>1.6938193964443529</c:v>
                </c:pt>
                <c:pt idx="105">
                  <c:v>1.6986739614131234</c:v>
                </c:pt>
                <c:pt idx="106">
                  <c:v>1.7035205070194204</c:v>
                </c:pt>
                <c:pt idx="107">
                  <c:v>1.7096430032313801</c:v>
                </c:pt>
                <c:pt idx="108">
                  <c:v>1.7165416879570703</c:v>
                </c:pt>
                <c:pt idx="109">
                  <c:v>1.7242224114565265</c:v>
                </c:pt>
                <c:pt idx="110">
                  <c:v>1.7308769649007083</c:v>
                </c:pt>
                <c:pt idx="111">
                  <c:v>1.7380402772064261</c:v>
                </c:pt>
                <c:pt idx="112">
                  <c:v>1.7454545358730347</c:v>
                </c:pt>
                <c:pt idx="113">
                  <c:v>1.7521022192228302</c:v>
                </c:pt>
                <c:pt idx="114">
                  <c:v>1.7579909715443436</c:v>
                </c:pt>
                <c:pt idx="115">
                  <c:v>1.7628619267519581</c:v>
                </c:pt>
                <c:pt idx="116">
                  <c:v>1.7677335901423699</c:v>
                </c:pt>
                <c:pt idx="117">
                  <c:v>1.7677335901423699</c:v>
                </c:pt>
                <c:pt idx="118">
                  <c:v>1.7677335901423699</c:v>
                </c:pt>
                <c:pt idx="119">
                  <c:v>1.7677335901423699</c:v>
                </c:pt>
                <c:pt idx="120">
                  <c:v>1.773054794901876</c:v>
                </c:pt>
                <c:pt idx="121">
                  <c:v>1.7796510579073439</c:v>
                </c:pt>
                <c:pt idx="122">
                  <c:v>1.7867578095697636</c:v>
                </c:pt>
                <c:pt idx="123">
                  <c:v>1.7943776491694601</c:v>
                </c:pt>
                <c:pt idx="124">
                  <c:v>1.802750673443438</c:v>
                </c:pt>
                <c:pt idx="125">
                  <c:v>1.8106183962171514</c:v>
                </c:pt>
                <c:pt idx="126">
                  <c:v>1.8177391262159022</c:v>
                </c:pt>
                <c:pt idx="127">
                  <c:v>1.8241017582415955</c:v>
                </c:pt>
                <c:pt idx="128">
                  <c:v>1.8307119964238343</c:v>
                </c:pt>
                <c:pt idx="129">
                  <c:v>1.8373185636147711</c:v>
                </c:pt>
                <c:pt idx="130">
                  <c:v>1.8436539272762458</c:v>
                </c:pt>
                <c:pt idx="131">
                  <c:v>1.850993954826289</c:v>
                </c:pt>
                <c:pt idx="132">
                  <c:v>1.8598624943711797</c:v>
                </c:pt>
                <c:pt idx="133">
                  <c:v>1.8690100028676147</c:v>
                </c:pt>
                <c:pt idx="134">
                  <c:v>1.8774036818699644</c:v>
                </c:pt>
                <c:pt idx="135">
                  <c:v>1.8850450909509329</c:v>
                </c:pt>
                <c:pt idx="136">
                  <c:v>1.8919181160395906</c:v>
                </c:pt>
                <c:pt idx="137">
                  <c:v>1.8982683213779949</c:v>
                </c:pt>
                <c:pt idx="138">
                  <c:v>1.9035974504214761</c:v>
                </c:pt>
                <c:pt idx="139">
                  <c:v>1.9086765243900465</c:v>
                </c:pt>
                <c:pt idx="140">
                  <c:v>1.9162720855086739</c:v>
                </c:pt>
                <c:pt idx="141">
                  <c:v>1.9248896076976401</c:v>
                </c:pt>
                <c:pt idx="142">
                  <c:v>1.9342706860387777</c:v>
                </c:pt>
                <c:pt idx="143">
                  <c:v>1.9426495556985581</c:v>
                </c:pt>
                <c:pt idx="144">
                  <c:v>1.9510448833791965</c:v>
                </c:pt>
                <c:pt idx="145">
                  <c:v>1.9607231255628561</c:v>
                </c:pt>
                <c:pt idx="146">
                  <c:v>1.9683438381433354</c:v>
                </c:pt>
                <c:pt idx="147">
                  <c:v>1.9774641476737291</c:v>
                </c:pt>
                <c:pt idx="148">
                  <c:v>1.9875772369655897</c:v>
                </c:pt>
                <c:pt idx="149">
                  <c:v>1.9992268339786499</c:v>
                </c:pt>
                <c:pt idx="150">
                  <c:v>2.0109178953760343</c:v>
                </c:pt>
                <c:pt idx="151">
                  <c:v>2.0208566106486749</c:v>
                </c:pt>
                <c:pt idx="152">
                  <c:v>2.0315619841261245</c:v>
                </c:pt>
                <c:pt idx="153">
                  <c:v>2.039713066087653</c:v>
                </c:pt>
                <c:pt idx="154">
                  <c:v>2.0455631221329731</c:v>
                </c:pt>
                <c:pt idx="155">
                  <c:v>2.0455631221329731</c:v>
                </c:pt>
                <c:pt idx="156">
                  <c:v>2.0455631221329731</c:v>
                </c:pt>
                <c:pt idx="157">
                  <c:v>2.0511307776758918</c:v>
                </c:pt>
                <c:pt idx="158">
                  <c:v>2.0511307776758918</c:v>
                </c:pt>
                <c:pt idx="159">
                  <c:v>2.0511307776758918</c:v>
                </c:pt>
                <c:pt idx="160">
                  <c:v>2.0566642949918332</c:v>
                </c:pt>
                <c:pt idx="161">
                  <c:v>2.0622045877380444</c:v>
                </c:pt>
                <c:pt idx="162">
                  <c:v>2.0677435273384948</c:v>
                </c:pt>
                <c:pt idx="163">
                  <c:v>2.0677435273384948</c:v>
                </c:pt>
                <c:pt idx="164">
                  <c:v>2.0677435273384948</c:v>
                </c:pt>
                <c:pt idx="165">
                  <c:v>2.0677435273384948</c:v>
                </c:pt>
                <c:pt idx="166">
                  <c:v>2.0677435273384948</c:v>
                </c:pt>
                <c:pt idx="167">
                  <c:v>2.0677435273384948</c:v>
                </c:pt>
                <c:pt idx="168">
                  <c:v>2.0677435273384948</c:v>
                </c:pt>
                <c:pt idx="169">
                  <c:v>2.0734518819955419</c:v>
                </c:pt>
                <c:pt idx="170">
                  <c:v>2.0794145040550247</c:v>
                </c:pt>
                <c:pt idx="171">
                  <c:v>2.0851262834342261</c:v>
                </c:pt>
                <c:pt idx="172">
                  <c:v>2.0851262834342261</c:v>
                </c:pt>
                <c:pt idx="173">
                  <c:v>2.0908170511577637</c:v>
                </c:pt>
                <c:pt idx="174">
                  <c:v>2.096515236183476</c:v>
                </c:pt>
                <c:pt idx="175">
                  <c:v>2.096515236183476</c:v>
                </c:pt>
                <c:pt idx="176">
                  <c:v>2.096515236183476</c:v>
                </c:pt>
                <c:pt idx="177">
                  <c:v>2.1019358770753054</c:v>
                </c:pt>
                <c:pt idx="178">
                  <c:v>2.1075999328041815</c:v>
                </c:pt>
                <c:pt idx="179">
                  <c:v>2.1075999328041815</c:v>
                </c:pt>
                <c:pt idx="180">
                  <c:v>2.1075999328041815</c:v>
                </c:pt>
                <c:pt idx="181">
                  <c:v>2.1137436163898822</c:v>
                </c:pt>
                <c:pt idx="182">
                  <c:v>2.1137436163898822</c:v>
                </c:pt>
                <c:pt idx="183">
                  <c:v>2.1137436163898822</c:v>
                </c:pt>
                <c:pt idx="184">
                  <c:v>2.1137436163898822</c:v>
                </c:pt>
                <c:pt idx="185">
                  <c:v>2.1137436163898822</c:v>
                </c:pt>
                <c:pt idx="186">
                  <c:v>2.1137436163898822</c:v>
                </c:pt>
                <c:pt idx="187">
                  <c:v>2.1137436163898822</c:v>
                </c:pt>
                <c:pt idx="188">
                  <c:v>2.1137436163898822</c:v>
                </c:pt>
                <c:pt idx="189">
                  <c:v>2.1137436163898822</c:v>
                </c:pt>
                <c:pt idx="190">
                  <c:v>2.1137436163898822</c:v>
                </c:pt>
                <c:pt idx="191">
                  <c:v>2.1137436163898822</c:v>
                </c:pt>
                <c:pt idx="192">
                  <c:v>2.1137436163898822</c:v>
                </c:pt>
                <c:pt idx="193">
                  <c:v>2.1137436163898822</c:v>
                </c:pt>
                <c:pt idx="194">
                  <c:v>2.1137436163898822</c:v>
                </c:pt>
                <c:pt idx="195">
                  <c:v>2.1192311786263329</c:v>
                </c:pt>
                <c:pt idx="196">
                  <c:v>2.1192311786263329</c:v>
                </c:pt>
                <c:pt idx="197">
                  <c:v>2.1192311786263329</c:v>
                </c:pt>
                <c:pt idx="198">
                  <c:v>2.1192311786263329</c:v>
                </c:pt>
                <c:pt idx="199">
                  <c:v>2.1192311786263329</c:v>
                </c:pt>
                <c:pt idx="200">
                  <c:v>2.1192311786263329</c:v>
                </c:pt>
                <c:pt idx="201">
                  <c:v>2.1192311786263329</c:v>
                </c:pt>
                <c:pt idx="202">
                  <c:v>2.1192311786263329</c:v>
                </c:pt>
                <c:pt idx="203">
                  <c:v>2.1248638026400544</c:v>
                </c:pt>
                <c:pt idx="204">
                  <c:v>2.1307372923027215</c:v>
                </c:pt>
                <c:pt idx="205">
                  <c:v>2.1373283557858729</c:v>
                </c:pt>
                <c:pt idx="206">
                  <c:v>2.1373283557858729</c:v>
                </c:pt>
                <c:pt idx="207">
                  <c:v>2.1373283557858729</c:v>
                </c:pt>
                <c:pt idx="208">
                  <c:v>2.1373283557858729</c:v>
                </c:pt>
                <c:pt idx="209">
                  <c:v>2.1373283557858729</c:v>
                </c:pt>
                <c:pt idx="210">
                  <c:v>2.1373283557858729</c:v>
                </c:pt>
                <c:pt idx="211">
                  <c:v>2.1373283557858729</c:v>
                </c:pt>
                <c:pt idx="212">
                  <c:v>2.1373283557858729</c:v>
                </c:pt>
                <c:pt idx="213">
                  <c:v>2.1373283557858729</c:v>
                </c:pt>
                <c:pt idx="214">
                  <c:v>2.1431022327859126</c:v>
                </c:pt>
                <c:pt idx="215">
                  <c:v>2.149102225261152</c:v>
                </c:pt>
                <c:pt idx="216">
                  <c:v>2.1560417392292091</c:v>
                </c:pt>
                <c:pt idx="217">
                  <c:v>2.1634686196710544</c:v>
                </c:pt>
                <c:pt idx="218">
                  <c:v>2.1694983609869611</c:v>
                </c:pt>
                <c:pt idx="219">
                  <c:v>2.1694983609869611</c:v>
                </c:pt>
                <c:pt idx="220">
                  <c:v>2.1694983609869611</c:v>
                </c:pt>
                <c:pt idx="221">
                  <c:v>2.1694983609869611</c:v>
                </c:pt>
                <c:pt idx="222">
                  <c:v>2.1694983609869611</c:v>
                </c:pt>
                <c:pt idx="223">
                  <c:v>2.1694983609869611</c:v>
                </c:pt>
                <c:pt idx="224">
                  <c:v>2.1694983609869611</c:v>
                </c:pt>
                <c:pt idx="225">
                  <c:v>2.1694983609869611</c:v>
                </c:pt>
                <c:pt idx="226">
                  <c:v>2.1694983609869611</c:v>
                </c:pt>
                <c:pt idx="227">
                  <c:v>2.1694983609869611</c:v>
                </c:pt>
                <c:pt idx="228">
                  <c:v>2.1694983609869611</c:v>
                </c:pt>
                <c:pt idx="229">
                  <c:v>2.1694983609869611</c:v>
                </c:pt>
                <c:pt idx="230">
                  <c:v>2.1694983609869611</c:v>
                </c:pt>
                <c:pt idx="231">
                  <c:v>2.1694983609869611</c:v>
                </c:pt>
                <c:pt idx="232">
                  <c:v>2.1694983609869611</c:v>
                </c:pt>
                <c:pt idx="233">
                  <c:v>2.1694983609869611</c:v>
                </c:pt>
                <c:pt idx="234">
                  <c:v>2.1694983609869611</c:v>
                </c:pt>
                <c:pt idx="235">
                  <c:v>2.1694983609869611</c:v>
                </c:pt>
                <c:pt idx="236">
                  <c:v>2.1694983609869611</c:v>
                </c:pt>
                <c:pt idx="237">
                  <c:v>2.1694983609869611</c:v>
                </c:pt>
                <c:pt idx="238">
                  <c:v>2.1694983609869611</c:v>
                </c:pt>
                <c:pt idx="239">
                  <c:v>2.1694983609869611</c:v>
                </c:pt>
                <c:pt idx="240">
                  <c:v>2.1694983609869611</c:v>
                </c:pt>
                <c:pt idx="241">
                  <c:v>2.1694983609869611</c:v>
                </c:pt>
                <c:pt idx="242">
                  <c:v>2.1694983609869611</c:v>
                </c:pt>
                <c:pt idx="243">
                  <c:v>2.1694983609869611</c:v>
                </c:pt>
                <c:pt idx="244">
                  <c:v>2.1694983609869611</c:v>
                </c:pt>
                <c:pt idx="245">
                  <c:v>2.1694983609869611</c:v>
                </c:pt>
                <c:pt idx="246">
                  <c:v>2.1694983609869611</c:v>
                </c:pt>
                <c:pt idx="247">
                  <c:v>2.1694983609869611</c:v>
                </c:pt>
                <c:pt idx="248">
                  <c:v>2.1694983609869611</c:v>
                </c:pt>
                <c:pt idx="249">
                  <c:v>2.1694983609869611</c:v>
                </c:pt>
                <c:pt idx="250">
                  <c:v>2.1694983609869611</c:v>
                </c:pt>
                <c:pt idx="251">
                  <c:v>2.1694983609869611</c:v>
                </c:pt>
                <c:pt idx="252">
                  <c:v>2.1694983609869611</c:v>
                </c:pt>
                <c:pt idx="253">
                  <c:v>2.1694983609869611</c:v>
                </c:pt>
                <c:pt idx="254">
                  <c:v>2.1694983609869611</c:v>
                </c:pt>
                <c:pt idx="255">
                  <c:v>2.1751760743952557</c:v>
                </c:pt>
                <c:pt idx="256">
                  <c:v>2.1815016356703492</c:v>
                </c:pt>
                <c:pt idx="257">
                  <c:v>2.1815016356703492</c:v>
                </c:pt>
                <c:pt idx="258">
                  <c:v>2.1815016356703492</c:v>
                </c:pt>
                <c:pt idx="259">
                  <c:v>2.1815016356703492</c:v>
                </c:pt>
                <c:pt idx="260">
                  <c:v>2.1815016356703492</c:v>
                </c:pt>
                <c:pt idx="261">
                  <c:v>2.1873372498622023</c:v>
                </c:pt>
                <c:pt idx="262">
                  <c:v>2.1944444569058095</c:v>
                </c:pt>
                <c:pt idx="263">
                  <c:v>2.2011340305503801</c:v>
                </c:pt>
                <c:pt idx="264">
                  <c:v>2.2080546747491372</c:v>
                </c:pt>
                <c:pt idx="265">
                  <c:v>2.2169301709816045</c:v>
                </c:pt>
                <c:pt idx="266">
                  <c:v>2.2256006007103646</c:v>
                </c:pt>
                <c:pt idx="267">
                  <c:v>2.2321064644589659</c:v>
                </c:pt>
                <c:pt idx="268">
                  <c:v>2.2321064644589659</c:v>
                </c:pt>
                <c:pt idx="269">
                  <c:v>2.2379319992603257</c:v>
                </c:pt>
                <c:pt idx="270">
                  <c:v>2.2379319992603257</c:v>
                </c:pt>
                <c:pt idx="271">
                  <c:v>2.2379319992603257</c:v>
                </c:pt>
                <c:pt idx="272">
                  <c:v>2.2379319992603257</c:v>
                </c:pt>
                <c:pt idx="273">
                  <c:v>2.2443611454588299</c:v>
                </c:pt>
                <c:pt idx="274">
                  <c:v>2.2443611454588299</c:v>
                </c:pt>
                <c:pt idx="275">
                  <c:v>2.2505526237877489</c:v>
                </c:pt>
                <c:pt idx="276">
                  <c:v>2.2582427005527066</c:v>
                </c:pt>
                <c:pt idx="277">
                  <c:v>2.2668132409358108</c:v>
                </c:pt>
                <c:pt idx="278">
                  <c:v>2.2668132409358108</c:v>
                </c:pt>
                <c:pt idx="279">
                  <c:v>2.2668132409358108</c:v>
                </c:pt>
                <c:pt idx="280">
                  <c:v>2.2668132409358108</c:v>
                </c:pt>
                <c:pt idx="281">
                  <c:v>2.2668132409358108</c:v>
                </c:pt>
                <c:pt idx="282">
                  <c:v>2.2668132409358108</c:v>
                </c:pt>
                <c:pt idx="283">
                  <c:v>2.2668132409358108</c:v>
                </c:pt>
                <c:pt idx="284">
                  <c:v>2.2668132409358108</c:v>
                </c:pt>
                <c:pt idx="285">
                  <c:v>2.2668132409358108</c:v>
                </c:pt>
                <c:pt idx="286">
                  <c:v>2.2668132409358108</c:v>
                </c:pt>
                <c:pt idx="287">
                  <c:v>2.2668132409358108</c:v>
                </c:pt>
                <c:pt idx="288">
                  <c:v>2.2668132409358108</c:v>
                </c:pt>
                <c:pt idx="289">
                  <c:v>2.2736040965453248</c:v>
                </c:pt>
                <c:pt idx="290">
                  <c:v>2.2799782376854312</c:v>
                </c:pt>
                <c:pt idx="291">
                  <c:v>2.2861344476363312</c:v>
                </c:pt>
                <c:pt idx="292">
                  <c:v>2.2861344476363312</c:v>
                </c:pt>
                <c:pt idx="293">
                  <c:v>2.2861344476363312</c:v>
                </c:pt>
                <c:pt idx="294">
                  <c:v>2.2861344476363312</c:v>
                </c:pt>
                <c:pt idx="295">
                  <c:v>2.2861344476363312</c:v>
                </c:pt>
                <c:pt idx="296">
                  <c:v>2.2861344476363312</c:v>
                </c:pt>
                <c:pt idx="297">
                  <c:v>2.2861344476363312</c:v>
                </c:pt>
                <c:pt idx="298">
                  <c:v>2.2928216620178068</c:v>
                </c:pt>
                <c:pt idx="299">
                  <c:v>2.2928216620178068</c:v>
                </c:pt>
                <c:pt idx="300">
                  <c:v>2.2928216620178068</c:v>
                </c:pt>
                <c:pt idx="301">
                  <c:v>2.2928216620178068</c:v>
                </c:pt>
                <c:pt idx="302">
                  <c:v>2.2928216620178068</c:v>
                </c:pt>
                <c:pt idx="303">
                  <c:v>2.2928216620178068</c:v>
                </c:pt>
                <c:pt idx="304">
                  <c:v>2.2928216620178068</c:v>
                </c:pt>
                <c:pt idx="305">
                  <c:v>2.2928216620178068</c:v>
                </c:pt>
                <c:pt idx="306">
                  <c:v>2.2928216620178068</c:v>
                </c:pt>
                <c:pt idx="307">
                  <c:v>2.2928216620178068</c:v>
                </c:pt>
                <c:pt idx="308">
                  <c:v>2.2928216620178068</c:v>
                </c:pt>
                <c:pt idx="309">
                  <c:v>2.2928216620178068</c:v>
                </c:pt>
                <c:pt idx="310">
                  <c:v>2.2928216620178068</c:v>
                </c:pt>
                <c:pt idx="311">
                  <c:v>2.2989770171709054</c:v>
                </c:pt>
                <c:pt idx="312">
                  <c:v>2.308432372519559</c:v>
                </c:pt>
                <c:pt idx="313">
                  <c:v>2.3195700291946406</c:v>
                </c:pt>
                <c:pt idx="314">
                  <c:v>2.3282555884168787</c:v>
                </c:pt>
                <c:pt idx="315">
                  <c:v>2.3350825783633553</c:v>
                </c:pt>
                <c:pt idx="316">
                  <c:v>2.3350825783633553</c:v>
                </c:pt>
                <c:pt idx="317">
                  <c:v>2.3350825783633553</c:v>
                </c:pt>
                <c:pt idx="318">
                  <c:v>2.3350825783633553</c:v>
                </c:pt>
                <c:pt idx="319">
                  <c:v>2.3350825783633553</c:v>
                </c:pt>
                <c:pt idx="320">
                  <c:v>2.3350825783633553</c:v>
                </c:pt>
                <c:pt idx="321">
                  <c:v>2.3350825783633553</c:v>
                </c:pt>
                <c:pt idx="322">
                  <c:v>2.3419991073517981</c:v>
                </c:pt>
                <c:pt idx="323">
                  <c:v>2.3495041139082358</c:v>
                </c:pt>
                <c:pt idx="324">
                  <c:v>2.3564235732188461</c:v>
                </c:pt>
                <c:pt idx="325">
                  <c:v>2.3650127963632599</c:v>
                </c:pt>
                <c:pt idx="326">
                  <c:v>2.3746292114905923</c:v>
                </c:pt>
                <c:pt idx="327">
                  <c:v>2.3840276391344672</c:v>
                </c:pt>
                <c:pt idx="328">
                  <c:v>2.3952014196770781</c:v>
                </c:pt>
                <c:pt idx="329">
                  <c:v>2.4045461866361117</c:v>
                </c:pt>
                <c:pt idx="330">
                  <c:v>2.4110982252951327</c:v>
                </c:pt>
                <c:pt idx="331">
                  <c:v>2.4110982252951327</c:v>
                </c:pt>
                <c:pt idx="332">
                  <c:v>2.4110982252951327</c:v>
                </c:pt>
                <c:pt idx="333">
                  <c:v>2.4110982252951327</c:v>
                </c:pt>
                <c:pt idx="334">
                  <c:v>2.4110982252951327</c:v>
                </c:pt>
                <c:pt idx="335">
                  <c:v>2.4110982252951327</c:v>
                </c:pt>
                <c:pt idx="336">
                  <c:v>2.4209616946708667</c:v>
                </c:pt>
                <c:pt idx="337">
                  <c:v>2.4333098272922156</c:v>
                </c:pt>
                <c:pt idx="338">
                  <c:v>2.4438301959794453</c:v>
                </c:pt>
                <c:pt idx="339">
                  <c:v>2.4543750064692391</c:v>
                </c:pt>
                <c:pt idx="340">
                  <c:v>2.4543750064692391</c:v>
                </c:pt>
                <c:pt idx="341">
                  <c:v>2.4543750064692391</c:v>
                </c:pt>
                <c:pt idx="342">
                  <c:v>2.4543750064692391</c:v>
                </c:pt>
                <c:pt idx="343">
                  <c:v>2.4543750064692391</c:v>
                </c:pt>
                <c:pt idx="344">
                  <c:v>2.4543750064692391</c:v>
                </c:pt>
                <c:pt idx="345">
                  <c:v>2.4543750064692391</c:v>
                </c:pt>
                <c:pt idx="346">
                  <c:v>2.4543750064692391</c:v>
                </c:pt>
                <c:pt idx="347">
                  <c:v>2.4641808007238741</c:v>
                </c:pt>
                <c:pt idx="348">
                  <c:v>2.477153203999729</c:v>
                </c:pt>
                <c:pt idx="349">
                  <c:v>2.4903799953548478</c:v>
                </c:pt>
                <c:pt idx="350">
                  <c:v>2.5022998134409766</c:v>
                </c:pt>
                <c:pt idx="351">
                  <c:v>2.5112732099696378</c:v>
                </c:pt>
                <c:pt idx="352">
                  <c:v>2.5112732099696378</c:v>
                </c:pt>
                <c:pt idx="353">
                  <c:v>2.5112732099696378</c:v>
                </c:pt>
                <c:pt idx="354">
                  <c:v>2.5112732099696378</c:v>
                </c:pt>
                <c:pt idx="355">
                  <c:v>2.5112732099696378</c:v>
                </c:pt>
                <c:pt idx="356">
                  <c:v>2.5112732099696378</c:v>
                </c:pt>
                <c:pt idx="357">
                  <c:v>2.5188175651422253</c:v>
                </c:pt>
                <c:pt idx="358">
                  <c:v>2.5288611256185107</c:v>
                </c:pt>
                <c:pt idx="359">
                  <c:v>2.5405996303970402</c:v>
                </c:pt>
                <c:pt idx="360">
                  <c:v>2.5534408423475119</c:v>
                </c:pt>
                <c:pt idx="361">
                  <c:v>2.5709266876920163</c:v>
                </c:pt>
                <c:pt idx="362">
                  <c:v>2.5886526486040249</c:v>
                </c:pt>
                <c:pt idx="363">
                  <c:v>2.6035053102314367</c:v>
                </c:pt>
                <c:pt idx="364">
                  <c:v>2.6140762897441547</c:v>
                </c:pt>
                <c:pt idx="365">
                  <c:v>2.6140762897441547</c:v>
                </c:pt>
                <c:pt idx="366">
                  <c:v>2.6140762897441547</c:v>
                </c:pt>
                <c:pt idx="367">
                  <c:v>2.6140762897441547</c:v>
                </c:pt>
                <c:pt idx="368">
                  <c:v>2.6140762897441547</c:v>
                </c:pt>
                <c:pt idx="369">
                  <c:v>2.6140762897441547</c:v>
                </c:pt>
                <c:pt idx="370">
                  <c:v>2.6140762897441547</c:v>
                </c:pt>
                <c:pt idx="371">
                  <c:v>2.6140762897441547</c:v>
                </c:pt>
                <c:pt idx="372">
                  <c:v>2.6140762897441547</c:v>
                </c:pt>
                <c:pt idx="373">
                  <c:v>2.6252812694223717</c:v>
                </c:pt>
                <c:pt idx="374">
                  <c:v>2.6339298704557428</c:v>
                </c:pt>
                <c:pt idx="375">
                  <c:v>2.6414091337382168</c:v>
                </c:pt>
                <c:pt idx="376">
                  <c:v>2.6414091337382168</c:v>
                </c:pt>
                <c:pt idx="377">
                  <c:v>2.6414091337382168</c:v>
                </c:pt>
                <c:pt idx="378">
                  <c:v>2.6414091337382168</c:v>
                </c:pt>
                <c:pt idx="379">
                  <c:v>2.6414091337382168</c:v>
                </c:pt>
                <c:pt idx="380">
                  <c:v>2.6414091337382168</c:v>
                </c:pt>
                <c:pt idx="381">
                  <c:v>2.6414091337382168</c:v>
                </c:pt>
                <c:pt idx="382">
                  <c:v>2.6414091337382168</c:v>
                </c:pt>
                <c:pt idx="383">
                  <c:v>2.6414091337382168</c:v>
                </c:pt>
                <c:pt idx="384">
                  <c:v>2.6414091337382168</c:v>
                </c:pt>
                <c:pt idx="385">
                  <c:v>2.6414091337382168</c:v>
                </c:pt>
                <c:pt idx="386">
                  <c:v>2.6414091337382168</c:v>
                </c:pt>
                <c:pt idx="387">
                  <c:v>2.6414091337382168</c:v>
                </c:pt>
                <c:pt idx="388">
                  <c:v>2.6414091337382168</c:v>
                </c:pt>
                <c:pt idx="389">
                  <c:v>2.6414091337382168</c:v>
                </c:pt>
                <c:pt idx="390">
                  <c:v>2.6414091337382168</c:v>
                </c:pt>
                <c:pt idx="391">
                  <c:v>2.6414091337382168</c:v>
                </c:pt>
                <c:pt idx="392">
                  <c:v>2.6414091337382168</c:v>
                </c:pt>
                <c:pt idx="393">
                  <c:v>2.6414091337382168</c:v>
                </c:pt>
                <c:pt idx="394">
                  <c:v>2.6514465606346653</c:v>
                </c:pt>
                <c:pt idx="395">
                  <c:v>2.6638183992883748</c:v>
                </c:pt>
                <c:pt idx="396">
                  <c:v>2.6781544004545306</c:v>
                </c:pt>
                <c:pt idx="397">
                  <c:v>2.6913164712475459</c:v>
                </c:pt>
                <c:pt idx="398">
                  <c:v>2.7028010414515711</c:v>
                </c:pt>
                <c:pt idx="399">
                  <c:v>2.7133551692954478</c:v>
                </c:pt>
                <c:pt idx="400">
                  <c:v>2.7133551692954478</c:v>
                </c:pt>
                <c:pt idx="401">
                  <c:v>2.7133551692954478</c:v>
                </c:pt>
                <c:pt idx="402">
                  <c:v>2.7133551692954478</c:v>
                </c:pt>
                <c:pt idx="403">
                  <c:v>2.7133551692954478</c:v>
                </c:pt>
                <c:pt idx="404">
                  <c:v>2.7133551692954478</c:v>
                </c:pt>
                <c:pt idx="405">
                  <c:v>2.7133551692954478</c:v>
                </c:pt>
                <c:pt idx="406">
                  <c:v>2.7133551692954478</c:v>
                </c:pt>
                <c:pt idx="407">
                  <c:v>2.7206243386639803</c:v>
                </c:pt>
                <c:pt idx="408">
                  <c:v>2.7277628371339357</c:v>
                </c:pt>
                <c:pt idx="409">
                  <c:v>2.735376876808556</c:v>
                </c:pt>
                <c:pt idx="410">
                  <c:v>2.735376876808556</c:v>
                </c:pt>
                <c:pt idx="411">
                  <c:v>2.735376876808556</c:v>
                </c:pt>
                <c:pt idx="412">
                  <c:v>2.735376876808556</c:v>
                </c:pt>
                <c:pt idx="413">
                  <c:v>2.735376876808556</c:v>
                </c:pt>
                <c:pt idx="414">
                  <c:v>2.735376876808556</c:v>
                </c:pt>
                <c:pt idx="415">
                  <c:v>2.735376876808556</c:v>
                </c:pt>
                <c:pt idx="416">
                  <c:v>2.735376876808556</c:v>
                </c:pt>
                <c:pt idx="417">
                  <c:v>2.735376876808556</c:v>
                </c:pt>
                <c:pt idx="418">
                  <c:v>2.735376876808556</c:v>
                </c:pt>
                <c:pt idx="419">
                  <c:v>2.735376876808556</c:v>
                </c:pt>
                <c:pt idx="420">
                  <c:v>2.735376876808556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2878336"/>
        <c:axId val="92879872"/>
      </c:lineChart>
      <c:dateAx>
        <c:axId val="92878336"/>
        <c:scaling>
          <c:orientation val="minMax"/>
        </c:scaling>
        <c:delete val="0"/>
        <c:axPos val="b"/>
        <c:numFmt formatCode="mmm\-yy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92879872"/>
        <c:crosses val="autoZero"/>
        <c:auto val="1"/>
        <c:lblOffset val="100"/>
        <c:baseTimeUnit val="months"/>
        <c:majorUnit val="2"/>
        <c:majorTimeUnit val="years"/>
        <c:minorUnit val="1"/>
        <c:minorTimeUnit val="years"/>
      </c:dateAx>
      <c:valAx>
        <c:axId val="92879872"/>
        <c:scaling>
          <c:orientation val="minMax"/>
          <c:max val="22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92878336"/>
        <c:crosses val="autoZero"/>
        <c:crossBetween val="between"/>
        <c:majorUnit val="2"/>
      </c:valAx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plotArea>
    <c:legend>
      <c:legendPos val="b"/>
      <c:layout>
        <c:manualLayout>
          <c:xMode val="edge"/>
          <c:yMode val="edge"/>
          <c:x val="3.262233375156838E-2"/>
          <c:y val="0.90374987872232138"/>
          <c:w val="0.93475533249686327"/>
          <c:h val="8.0520609617044381E-2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92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9525"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21" tIns="45162" rIns="90321" bIns="45162" numCol="1" anchor="t" anchorCtr="0" compatLnSpc="1">
            <a:prstTxWarp prst="textNoShape">
              <a:avLst/>
            </a:prstTxWarp>
          </a:bodyPr>
          <a:lstStyle>
            <a:lvl1pPr algn="l" defTabSz="903288">
              <a:defRPr sz="1200"/>
            </a:lvl1pPr>
          </a:lstStyle>
          <a:p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21" tIns="45162" rIns="90321" bIns="45162" numCol="1" anchor="t" anchorCtr="0" compatLnSpc="1">
            <a:prstTxWarp prst="textNoShape">
              <a:avLst/>
            </a:prstTxWarp>
          </a:bodyPr>
          <a:lstStyle>
            <a:lvl1pPr defTabSz="903288">
              <a:defRPr sz="1200"/>
            </a:lvl1pPr>
          </a:lstStyle>
          <a:p>
            <a:endParaRPr lang="en-US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21" tIns="45162" rIns="90321" bIns="45162" numCol="1" anchor="b" anchorCtr="0" compatLnSpc="1">
            <a:prstTxWarp prst="textNoShape">
              <a:avLst/>
            </a:prstTxWarp>
          </a:bodyPr>
          <a:lstStyle>
            <a:lvl1pPr algn="l" defTabSz="903288">
              <a:defRPr sz="1200"/>
            </a:lvl1pPr>
          </a:lstStyle>
          <a:p>
            <a:endParaRPr lang="en-US"/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21" tIns="45162" rIns="90321" bIns="45162" numCol="1" anchor="b" anchorCtr="0" compatLnSpc="1">
            <a:prstTxWarp prst="textNoShape">
              <a:avLst/>
            </a:prstTxWarp>
          </a:bodyPr>
          <a:lstStyle>
            <a:lvl1pPr defTabSz="903288">
              <a:defRPr sz="1200"/>
            </a:lvl1pPr>
          </a:lstStyle>
          <a:p>
            <a:fld id="{0820FF9D-8A92-43F5-B816-40D4E86503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189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8" tIns="46554" rIns="93108" bIns="46554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8" tIns="46554" rIns="93108" bIns="46554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8" tIns="46554" rIns="93108" bIns="465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8" tIns="46554" rIns="93108" bIns="46554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8" tIns="46554" rIns="93108" bIns="46554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fld id="{7E7F3655-4945-4FA8-B63B-A586157A47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8864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212A68-B198-4894-A624-B485515035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81527"/>
      </p:ext>
    </p:extLst>
  </p:cSld>
  <p:clrMapOvr>
    <a:masterClrMapping/>
  </p:clrMapOvr>
  <p:transition advClick="0" advTm="15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59BFF1-B923-4F19-9E25-D1C75255E3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64769"/>
      </p:ext>
    </p:extLst>
  </p:cSld>
  <p:clrMapOvr>
    <a:masterClrMapping/>
  </p:clrMapOvr>
  <p:transition advClick="0" advTm="15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09600"/>
            <a:ext cx="196215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3405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41CF1B-C78B-4951-9FC5-B830A0629B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8050"/>
      </p:ext>
    </p:extLst>
  </p:cSld>
  <p:clrMapOvr>
    <a:masterClrMapping/>
  </p:clrMapOvr>
  <p:transition advClick="0" advTm="15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D841D6-9B30-4A6A-86D8-F7728D5982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46358"/>
      </p:ext>
    </p:extLst>
  </p:cSld>
  <p:clrMapOvr>
    <a:masterClrMapping/>
  </p:clrMapOvr>
  <p:transition advClick="0" advTm="15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1513F1-8EB6-4341-84D7-B4273A53B3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12037"/>
      </p:ext>
    </p:extLst>
  </p:cSld>
  <p:clrMapOvr>
    <a:masterClrMapping/>
  </p:clrMapOvr>
  <p:transition advClick="0" advTm="15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2F178E-DBA8-4DCE-9F88-4218EFA7D9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70597"/>
      </p:ext>
    </p:extLst>
  </p:cSld>
  <p:clrMapOvr>
    <a:masterClrMapping/>
  </p:clrMapOvr>
  <p:transition advClick="0" advTm="15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998EF8-1025-4639-A2ED-65DF3DCCBD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74070"/>
      </p:ext>
    </p:extLst>
  </p:cSld>
  <p:clrMapOvr>
    <a:masterClrMapping/>
  </p:clrMapOvr>
  <p:transition advClick="0" advTm="15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F908D2-62C6-471A-9CCC-ED72D042FB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07362"/>
      </p:ext>
    </p:extLst>
  </p:cSld>
  <p:clrMapOvr>
    <a:masterClrMapping/>
  </p:clrMapOvr>
  <p:transition advClick="0" advTm="15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4E7F29-5F96-41BD-8346-B71140ABDA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5444"/>
      </p:ext>
    </p:extLst>
  </p:cSld>
  <p:clrMapOvr>
    <a:masterClrMapping/>
  </p:clrMapOvr>
  <p:transition advClick="0" advTm="15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76F7AB-B497-4AFA-B1E9-6A21F3AF23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30964"/>
      </p:ext>
    </p:extLst>
  </p:cSld>
  <p:clrMapOvr>
    <a:masterClrMapping/>
  </p:clrMapOvr>
  <p:transition advClick="0" advTm="15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D7C167-852D-4885-9E6D-58395B1E45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22226"/>
      </p:ext>
    </p:extLst>
  </p:cSld>
  <p:clrMapOvr>
    <a:masterClrMapping/>
  </p:clrMapOvr>
  <p:transition advClick="0" advTm="15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457200" y="6324600"/>
            <a:ext cx="8686800" cy="533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5302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67475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E5BC7252-493C-4009-8F2D-A1B22B8A3CDD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6400800"/>
            <a:ext cx="533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 advTm="15000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8282999"/>
              </p:ext>
            </p:extLst>
          </p:nvPr>
        </p:nvGraphicFramePr>
        <p:xfrm>
          <a:off x="4838700" y="761207"/>
          <a:ext cx="4314825" cy="5563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7612309"/>
              </p:ext>
            </p:extLst>
          </p:nvPr>
        </p:nvGraphicFramePr>
        <p:xfrm>
          <a:off x="533401" y="789781"/>
          <a:ext cx="4419599" cy="55348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2AA9-F2A9-4EDF-B913-9E0AA09F2E20}" type="slidenum">
              <a:rPr lang="en-US"/>
              <a:pPr/>
              <a:t>1</a:t>
            </a:fld>
            <a:endParaRPr lang="en-US"/>
          </a:p>
        </p:txBody>
      </p:sp>
      <p:sp>
        <p:nvSpPr>
          <p:cNvPr id="1185795" name="Rectangle 3"/>
          <p:cNvSpPr>
            <a:spLocks noChangeArrowheads="1"/>
          </p:cNvSpPr>
          <p:nvPr/>
        </p:nvSpPr>
        <p:spPr bwMode="auto">
          <a:xfrm>
            <a:off x="533400" y="0"/>
            <a:ext cx="86106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eaLnBrk="1" hangingPunct="1"/>
            <a:r>
              <a:rPr lang="en-US" sz="2400" b="1" dirty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REIT Performance During Periods of High and Low Inflation</a:t>
            </a:r>
          </a:p>
        </p:txBody>
      </p:sp>
      <p:sp>
        <p:nvSpPr>
          <p:cNvPr id="1185796" name="Text Box 4"/>
          <p:cNvSpPr txBox="1">
            <a:spLocks noChangeArrowheads="1"/>
          </p:cNvSpPr>
          <p:nvPr/>
        </p:nvSpPr>
        <p:spPr bwMode="auto">
          <a:xfrm>
            <a:off x="457200" y="6400800"/>
            <a:ext cx="5562600" cy="493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900" dirty="0">
                <a:solidFill>
                  <a:schemeClr val="bg1"/>
                </a:solidFill>
                <a:latin typeface="Arial Unicode MS" pitchFamily="34" charset="-128"/>
                <a:cs typeface="Tahoma" charset="0"/>
              </a:rPr>
              <a:t>Note: Based on monthly returns, January 1978 – </a:t>
            </a:r>
            <a:r>
              <a:rPr lang="en-US" sz="900" dirty="0" smtClean="0">
                <a:solidFill>
                  <a:schemeClr val="bg1"/>
                </a:solidFill>
                <a:latin typeface="Arial Unicode MS" pitchFamily="34" charset="-128"/>
                <a:cs typeface="Tahoma" charset="0"/>
              </a:rPr>
              <a:t>May 2013</a:t>
            </a:r>
            <a:endParaRPr lang="en-US" sz="900" dirty="0">
              <a:solidFill>
                <a:schemeClr val="bg1"/>
              </a:solidFill>
              <a:latin typeface="Arial Unicode MS" pitchFamily="34" charset="-128"/>
              <a:cs typeface="Tahoma" charset="0"/>
            </a:endParaRP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900" dirty="0">
                <a:solidFill>
                  <a:schemeClr val="bg1"/>
                </a:solidFill>
                <a:latin typeface="Arial Unicode MS" pitchFamily="34" charset="-128"/>
                <a:cs typeface="Tahoma" charset="0"/>
              </a:rPr>
              <a:t>Source: NAREIT® analysis of data from </a:t>
            </a:r>
            <a:r>
              <a:rPr lang="en-US" sz="900" dirty="0">
                <a:solidFill>
                  <a:schemeClr val="bg1"/>
                </a:solidFill>
                <a:latin typeface="Arial Unicode MS" pitchFamily="34" charset="-128"/>
                <a:cs typeface="Tahoma" charset="0"/>
              </a:rPr>
              <a:t>Interactive Data Pricing and Reference </a:t>
            </a:r>
            <a:r>
              <a:rPr lang="en-US" sz="900" dirty="0" smtClean="0">
                <a:solidFill>
                  <a:schemeClr val="bg1"/>
                </a:solidFill>
                <a:latin typeface="Arial Unicode MS" pitchFamily="34" charset="-128"/>
                <a:cs typeface="Tahoma" charset="0"/>
              </a:rPr>
              <a:t>Data accessed </a:t>
            </a:r>
            <a:r>
              <a:rPr lang="en-US" sz="900" dirty="0">
                <a:solidFill>
                  <a:schemeClr val="bg1"/>
                </a:solidFill>
                <a:latin typeface="Arial Unicode MS" pitchFamily="34" charset="-128"/>
                <a:cs typeface="Tahoma" charset="0"/>
              </a:rPr>
              <a:t>through </a:t>
            </a:r>
            <a:r>
              <a:rPr lang="en-US" sz="900" dirty="0" err="1">
                <a:solidFill>
                  <a:schemeClr val="bg1"/>
                </a:solidFill>
                <a:latin typeface="Arial Unicode MS" pitchFamily="34" charset="-128"/>
                <a:cs typeface="Tahoma" charset="0"/>
              </a:rPr>
              <a:t>FactSet</a:t>
            </a:r>
            <a:r>
              <a:rPr lang="en-US" sz="900" dirty="0">
                <a:solidFill>
                  <a:schemeClr val="bg1"/>
                </a:solidFill>
                <a:latin typeface="Arial Unicode MS" pitchFamily="34" charset="-128"/>
                <a:cs typeface="Tahoma" charset="0"/>
              </a:rPr>
              <a:t>.</a:t>
            </a:r>
          </a:p>
        </p:txBody>
      </p:sp>
      <p:sp>
        <p:nvSpPr>
          <p:cNvPr id="1185839" name="Text Box 47"/>
          <p:cNvSpPr txBox="1">
            <a:spLocks noChangeArrowheads="1"/>
          </p:cNvSpPr>
          <p:nvPr/>
        </p:nvSpPr>
        <p:spPr bwMode="auto">
          <a:xfrm>
            <a:off x="914400" y="1295400"/>
            <a:ext cx="2209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900" dirty="0">
                <a:latin typeface="Arial" charset="0"/>
              </a:rPr>
              <a:t>Indexed at December 1977 = 1.00</a:t>
            </a:r>
          </a:p>
        </p:txBody>
      </p:sp>
      <p:sp>
        <p:nvSpPr>
          <p:cNvPr id="1185840" name="Text Box 48"/>
          <p:cNvSpPr txBox="1">
            <a:spLocks noChangeArrowheads="1"/>
          </p:cNvSpPr>
          <p:nvPr/>
        </p:nvSpPr>
        <p:spPr bwMode="auto">
          <a:xfrm>
            <a:off x="5181600" y="1304925"/>
            <a:ext cx="2209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900" dirty="0">
                <a:latin typeface="Arial" charset="0"/>
              </a:rPr>
              <a:t>Indexed at December 1977 = 1.00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10216</TotalTime>
  <Words>62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PowerPoint Presentation</vt:lpstr>
    </vt:vector>
  </TitlesOfParts>
  <Company>5 Oceans Creative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Carolyn Luton</dc:creator>
  <cp:lastModifiedBy>Megan Peichel</cp:lastModifiedBy>
  <cp:revision>739</cp:revision>
  <dcterms:created xsi:type="dcterms:W3CDTF">2007-07-09T20:18:17Z</dcterms:created>
  <dcterms:modified xsi:type="dcterms:W3CDTF">2013-09-27T13:28:50Z</dcterms:modified>
</cp:coreProperties>
</file>