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0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99"/>
    <a:srgbClr val="FF9900"/>
    <a:srgbClr val="66FF33"/>
    <a:srgbClr val="FF0000"/>
    <a:srgbClr val="9933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896" autoAdjust="0"/>
    <p:restoredTop sz="93190" autoAdjust="0"/>
  </p:normalViewPr>
  <p:slideViewPr>
    <p:cSldViewPr>
      <p:cViewPr varScale="1">
        <p:scale>
          <a:sx n="109" d="100"/>
          <a:sy n="109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Inflation%20Prote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Optimal Portfolio Allocation in High-Inflation Six-Month Periods</a:t>
            </a:r>
          </a:p>
        </c:rich>
      </c:tx>
      <c:layout>
        <c:manualLayout>
          <c:xMode val="edge"/>
          <c:yMode val="edge"/>
          <c:x val="0.1992190033200624"/>
          <c:y val="3.282836378522477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0677096909964129"/>
          <c:y val="0.16161656017341425"/>
          <c:w val="0.79427184330220957"/>
          <c:h val="0.54545589058527311"/>
        </c:manualLayout>
      </c:layout>
      <c:areaChart>
        <c:grouping val="stacked"/>
        <c:varyColors val="0"/>
        <c:ser>
          <c:idx val="0"/>
          <c:order val="0"/>
          <c:tx>
            <c:strRef>
              <c:f>'Slide BN &amp; BO'!$S$1:$S$2</c:f>
              <c:strCache>
                <c:ptCount val="1"/>
                <c:pt idx="0">
                  <c:v>FTSE NAREIT Equity REITs TR</c:v>
                </c:pt>
              </c:strCache>
            </c:strRef>
          </c:tx>
          <c:spPr>
            <a:solidFill>
              <a:srgbClr val="99CC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'Slide BN &amp; BO'!$AF$3:$AF$1003</c:f>
              <c:numCache>
                <c:formatCode>General</c:formatCode>
                <c:ptCount val="1001"/>
                <c:pt idx="0">
                  <c:v>3.7156669895601555E-2</c:v>
                </c:pt>
                <c:pt idx="1">
                  <c:v>3.7280169642911754E-2</c:v>
                </c:pt>
                <c:pt idx="2">
                  <c:v>3.7403669390221862E-2</c:v>
                </c:pt>
                <c:pt idx="3">
                  <c:v>3.7527169137531957E-2</c:v>
                </c:pt>
                <c:pt idx="4">
                  <c:v>3.7650668884842177E-2</c:v>
                </c:pt>
                <c:pt idx="5">
                  <c:v>3.7774168632152279E-2</c:v>
                </c:pt>
                <c:pt idx="6">
                  <c:v>3.7897668379462374E-2</c:v>
                </c:pt>
                <c:pt idx="7">
                  <c:v>3.8021168126772371E-2</c:v>
                </c:pt>
                <c:pt idx="8">
                  <c:v>3.814466787408248E-2</c:v>
                </c:pt>
                <c:pt idx="9">
                  <c:v>3.826816762139279E-2</c:v>
                </c:pt>
                <c:pt idx="10">
                  <c:v>3.8391667368702892E-2</c:v>
                </c:pt>
                <c:pt idx="11">
                  <c:v>3.8515167116013001E-2</c:v>
                </c:pt>
                <c:pt idx="12">
                  <c:v>3.8638666863323103E-2</c:v>
                </c:pt>
                <c:pt idx="13">
                  <c:v>3.8762166610633204E-2</c:v>
                </c:pt>
                <c:pt idx="14">
                  <c:v>3.8885666357943306E-2</c:v>
                </c:pt>
                <c:pt idx="15">
                  <c:v>3.9009166105253512E-2</c:v>
                </c:pt>
                <c:pt idx="16">
                  <c:v>3.9132665852563517E-2</c:v>
                </c:pt>
                <c:pt idx="17">
                  <c:v>3.9256165599873827E-2</c:v>
                </c:pt>
                <c:pt idx="18">
                  <c:v>3.9379665347183831E-2</c:v>
                </c:pt>
                <c:pt idx="19">
                  <c:v>3.9503165094493926E-2</c:v>
                </c:pt>
                <c:pt idx="20">
                  <c:v>3.9626664841804021E-2</c:v>
                </c:pt>
                <c:pt idx="21">
                  <c:v>3.9750164589114248E-2</c:v>
                </c:pt>
                <c:pt idx="22">
                  <c:v>3.9873664336424343E-2</c:v>
                </c:pt>
                <c:pt idx="23">
                  <c:v>3.9997164083734445E-2</c:v>
                </c:pt>
                <c:pt idx="24">
                  <c:v>4.0120663831044547E-2</c:v>
                </c:pt>
                <c:pt idx="25">
                  <c:v>4.0244163578354655E-2</c:v>
                </c:pt>
                <c:pt idx="26">
                  <c:v>4.0367663325664861E-2</c:v>
                </c:pt>
                <c:pt idx="27">
                  <c:v>4.049116307297497E-2</c:v>
                </c:pt>
                <c:pt idx="28">
                  <c:v>4.0614662820285065E-2</c:v>
                </c:pt>
                <c:pt idx="29">
                  <c:v>4.0738162567595174E-2</c:v>
                </c:pt>
                <c:pt idx="30">
                  <c:v>4.0861662314905269E-2</c:v>
                </c:pt>
                <c:pt idx="31">
                  <c:v>4.0985162062215481E-2</c:v>
                </c:pt>
                <c:pt idx="32">
                  <c:v>4.1108661809525583E-2</c:v>
                </c:pt>
                <c:pt idx="33">
                  <c:v>4.1232161556835692E-2</c:v>
                </c:pt>
                <c:pt idx="34">
                  <c:v>4.1355661304145794E-2</c:v>
                </c:pt>
                <c:pt idx="35">
                  <c:v>4.1479161051456E-2</c:v>
                </c:pt>
                <c:pt idx="36">
                  <c:v>4.1602660798766108E-2</c:v>
                </c:pt>
                <c:pt idx="37">
                  <c:v>4.172616054607621E-2</c:v>
                </c:pt>
                <c:pt idx="38">
                  <c:v>4.1849660293386312E-2</c:v>
                </c:pt>
                <c:pt idx="39">
                  <c:v>4.1973160040696407E-2</c:v>
                </c:pt>
                <c:pt idx="40">
                  <c:v>4.2096659788006523E-2</c:v>
                </c:pt>
                <c:pt idx="41">
                  <c:v>4.2220159535316729E-2</c:v>
                </c:pt>
                <c:pt idx="42">
                  <c:v>4.234365928262683E-2</c:v>
                </c:pt>
                <c:pt idx="43">
                  <c:v>4.2467159029936939E-2</c:v>
                </c:pt>
                <c:pt idx="44">
                  <c:v>4.2590658777247152E-2</c:v>
                </c:pt>
                <c:pt idx="45">
                  <c:v>4.2714158524557247E-2</c:v>
                </c:pt>
                <c:pt idx="46">
                  <c:v>4.2837658271867245E-2</c:v>
                </c:pt>
                <c:pt idx="47">
                  <c:v>4.2961158019177347E-2</c:v>
                </c:pt>
                <c:pt idx="48">
                  <c:v>4.3084657766487552E-2</c:v>
                </c:pt>
                <c:pt idx="49">
                  <c:v>4.3208157513797661E-2</c:v>
                </c:pt>
                <c:pt idx="50">
                  <c:v>4.333165726110786E-2</c:v>
                </c:pt>
                <c:pt idx="51">
                  <c:v>4.3455157008417865E-2</c:v>
                </c:pt>
                <c:pt idx="52">
                  <c:v>4.3578656755727967E-2</c:v>
                </c:pt>
                <c:pt idx="53">
                  <c:v>4.370215650303818E-2</c:v>
                </c:pt>
                <c:pt idx="54">
                  <c:v>4.3825656250348385E-2</c:v>
                </c:pt>
                <c:pt idx="55">
                  <c:v>4.3949155997658383E-2</c:v>
                </c:pt>
                <c:pt idx="56">
                  <c:v>4.4072655744968492E-2</c:v>
                </c:pt>
                <c:pt idx="57">
                  <c:v>4.4196155492278587E-2</c:v>
                </c:pt>
                <c:pt idx="58">
                  <c:v>4.43196552395888E-2</c:v>
                </c:pt>
                <c:pt idx="59">
                  <c:v>4.4443154986898895E-2</c:v>
                </c:pt>
                <c:pt idx="60">
                  <c:v>4.456665473420901E-2</c:v>
                </c:pt>
                <c:pt idx="61">
                  <c:v>4.4690154481519105E-2</c:v>
                </c:pt>
                <c:pt idx="62">
                  <c:v>4.4813654228829318E-2</c:v>
                </c:pt>
                <c:pt idx="63">
                  <c:v>4.4937153976139413E-2</c:v>
                </c:pt>
                <c:pt idx="64">
                  <c:v>4.5060653723449522E-2</c:v>
                </c:pt>
                <c:pt idx="65">
                  <c:v>4.518415347075963E-2</c:v>
                </c:pt>
                <c:pt idx="66">
                  <c:v>4.5307653218069725E-2</c:v>
                </c:pt>
                <c:pt idx="67">
                  <c:v>4.5431152965379834E-2</c:v>
                </c:pt>
                <c:pt idx="68">
                  <c:v>4.555465271269004E-2</c:v>
                </c:pt>
                <c:pt idx="69">
                  <c:v>4.5678152460000149E-2</c:v>
                </c:pt>
                <c:pt idx="70">
                  <c:v>4.5801652207310251E-2</c:v>
                </c:pt>
                <c:pt idx="71">
                  <c:v>4.5925151954620463E-2</c:v>
                </c:pt>
                <c:pt idx="72">
                  <c:v>4.6048651701930551E-2</c:v>
                </c:pt>
                <c:pt idx="73">
                  <c:v>4.6172151449240556E-2</c:v>
                </c:pt>
                <c:pt idx="74">
                  <c:v>4.6295651196550769E-2</c:v>
                </c:pt>
                <c:pt idx="75">
                  <c:v>4.6419150943860871E-2</c:v>
                </c:pt>
                <c:pt idx="76">
                  <c:v>4.6542650691170973E-2</c:v>
                </c:pt>
                <c:pt idx="77">
                  <c:v>4.6666150438481185E-2</c:v>
                </c:pt>
                <c:pt idx="78">
                  <c:v>4.6789650185791169E-2</c:v>
                </c:pt>
                <c:pt idx="79">
                  <c:v>4.6913149933101278E-2</c:v>
                </c:pt>
                <c:pt idx="80">
                  <c:v>4.7036649680411602E-2</c:v>
                </c:pt>
                <c:pt idx="81">
                  <c:v>4.716014942772169E-2</c:v>
                </c:pt>
                <c:pt idx="82">
                  <c:v>4.7283649175031701E-2</c:v>
                </c:pt>
                <c:pt idx="83">
                  <c:v>4.7407148922341803E-2</c:v>
                </c:pt>
                <c:pt idx="84">
                  <c:v>4.7530648669651898E-2</c:v>
                </c:pt>
                <c:pt idx="85">
                  <c:v>4.7654148416962111E-2</c:v>
                </c:pt>
                <c:pt idx="86">
                  <c:v>4.7777648164272324E-2</c:v>
                </c:pt>
                <c:pt idx="87">
                  <c:v>4.7901147911582322E-2</c:v>
                </c:pt>
                <c:pt idx="88">
                  <c:v>4.8024647658892416E-2</c:v>
                </c:pt>
                <c:pt idx="89">
                  <c:v>4.8148147406202629E-2</c:v>
                </c:pt>
                <c:pt idx="90">
                  <c:v>4.8271647153512731E-2</c:v>
                </c:pt>
                <c:pt idx="91">
                  <c:v>4.8395146900822833E-2</c:v>
                </c:pt>
                <c:pt idx="92">
                  <c:v>4.8518646648132949E-2</c:v>
                </c:pt>
                <c:pt idx="93">
                  <c:v>4.864214639544303E-2</c:v>
                </c:pt>
                <c:pt idx="94">
                  <c:v>4.8765646142753249E-2</c:v>
                </c:pt>
                <c:pt idx="95">
                  <c:v>4.8889145890063351E-2</c:v>
                </c:pt>
                <c:pt idx="96">
                  <c:v>4.901264563737346E-2</c:v>
                </c:pt>
                <c:pt idx="97">
                  <c:v>4.9136145384683562E-2</c:v>
                </c:pt>
                <c:pt idx="98">
                  <c:v>4.9259645131993775E-2</c:v>
                </c:pt>
                <c:pt idx="99">
                  <c:v>4.9383144879303877E-2</c:v>
                </c:pt>
                <c:pt idx="100">
                  <c:v>4.9506644626613985E-2</c:v>
                </c:pt>
                <c:pt idx="101">
                  <c:v>4.9630144373924087E-2</c:v>
                </c:pt>
                <c:pt idx="102">
                  <c:v>4.9753644121234175E-2</c:v>
                </c:pt>
                <c:pt idx="103">
                  <c:v>4.9877143868544402E-2</c:v>
                </c:pt>
                <c:pt idx="104">
                  <c:v>5.0000643615854504E-2</c:v>
                </c:pt>
                <c:pt idx="105">
                  <c:v>5.0124143363164494E-2</c:v>
                </c:pt>
                <c:pt idx="106">
                  <c:v>5.02476431104747E-2</c:v>
                </c:pt>
                <c:pt idx="107">
                  <c:v>5.037114285778492E-2</c:v>
                </c:pt>
                <c:pt idx="108">
                  <c:v>5.0494642605095008E-2</c:v>
                </c:pt>
                <c:pt idx="109">
                  <c:v>5.0618142352405124E-2</c:v>
                </c:pt>
                <c:pt idx="110">
                  <c:v>5.0741642099715108E-2</c:v>
                </c:pt>
                <c:pt idx="111">
                  <c:v>5.0865141847025216E-2</c:v>
                </c:pt>
                <c:pt idx="112">
                  <c:v>5.0988641594335422E-2</c:v>
                </c:pt>
                <c:pt idx="113">
                  <c:v>5.1112141341645642E-2</c:v>
                </c:pt>
                <c:pt idx="114">
                  <c:v>5.123564108895564E-2</c:v>
                </c:pt>
                <c:pt idx="115">
                  <c:v>5.1359140836265846E-2</c:v>
                </c:pt>
                <c:pt idx="116">
                  <c:v>5.1482640583575955E-2</c:v>
                </c:pt>
                <c:pt idx="117">
                  <c:v>5.1606140330886049E-2</c:v>
                </c:pt>
                <c:pt idx="118">
                  <c:v>5.1729640078196151E-2</c:v>
                </c:pt>
                <c:pt idx="119">
                  <c:v>5.1853139825506364E-2</c:v>
                </c:pt>
                <c:pt idx="120">
                  <c:v>5.1976639572816362E-2</c:v>
                </c:pt>
                <c:pt idx="121">
                  <c:v>5.2100139320126568E-2</c:v>
                </c:pt>
                <c:pt idx="122">
                  <c:v>5.2223639067436663E-2</c:v>
                </c:pt>
                <c:pt idx="123">
                  <c:v>5.2347138814746778E-2</c:v>
                </c:pt>
                <c:pt idx="124">
                  <c:v>5.2470638562056873E-2</c:v>
                </c:pt>
                <c:pt idx="125">
                  <c:v>5.2594138309367079E-2</c:v>
                </c:pt>
                <c:pt idx="126">
                  <c:v>5.2717638056677188E-2</c:v>
                </c:pt>
                <c:pt idx="127">
                  <c:v>5.284113780398729E-2</c:v>
                </c:pt>
                <c:pt idx="128">
                  <c:v>5.2964637551297392E-2</c:v>
                </c:pt>
                <c:pt idx="129">
                  <c:v>5.3088137298607493E-2</c:v>
                </c:pt>
                <c:pt idx="130">
                  <c:v>5.3211637045917706E-2</c:v>
                </c:pt>
                <c:pt idx="131">
                  <c:v>5.3335136793227801E-2</c:v>
                </c:pt>
                <c:pt idx="132">
                  <c:v>5.3458636540537806E-2</c:v>
                </c:pt>
                <c:pt idx="133">
                  <c:v>5.3582136287848012E-2</c:v>
                </c:pt>
                <c:pt idx="134">
                  <c:v>5.3705636035158225E-2</c:v>
                </c:pt>
                <c:pt idx="135">
                  <c:v>5.3829135782468333E-2</c:v>
                </c:pt>
                <c:pt idx="136">
                  <c:v>5.3952635529778428E-2</c:v>
                </c:pt>
                <c:pt idx="137">
                  <c:v>5.407613527708853E-2</c:v>
                </c:pt>
                <c:pt idx="138">
                  <c:v>5.4199635024398528E-2</c:v>
                </c:pt>
                <c:pt idx="139">
                  <c:v>5.4323134771708845E-2</c:v>
                </c:pt>
                <c:pt idx="140">
                  <c:v>5.4446634519018954E-2</c:v>
                </c:pt>
                <c:pt idx="141">
                  <c:v>5.4570134266328944E-2</c:v>
                </c:pt>
                <c:pt idx="142">
                  <c:v>5.469363401363915E-2</c:v>
                </c:pt>
                <c:pt idx="143">
                  <c:v>5.4817133760949266E-2</c:v>
                </c:pt>
                <c:pt idx="144">
                  <c:v>5.4940633508259354E-2</c:v>
                </c:pt>
                <c:pt idx="145">
                  <c:v>5.5064133255569463E-2</c:v>
                </c:pt>
                <c:pt idx="146">
                  <c:v>5.5187633002879662E-2</c:v>
                </c:pt>
                <c:pt idx="147">
                  <c:v>5.5311132750189777E-2</c:v>
                </c:pt>
                <c:pt idx="148">
                  <c:v>5.5434632497499976E-2</c:v>
                </c:pt>
                <c:pt idx="149">
                  <c:v>5.5558132244809981E-2</c:v>
                </c:pt>
                <c:pt idx="150">
                  <c:v>5.568163199212009E-2</c:v>
                </c:pt>
                <c:pt idx="151">
                  <c:v>5.5805131739430178E-2</c:v>
                </c:pt>
                <c:pt idx="152">
                  <c:v>5.5928631486740404E-2</c:v>
                </c:pt>
                <c:pt idx="153">
                  <c:v>5.6052131234050492E-2</c:v>
                </c:pt>
                <c:pt idx="154">
                  <c:v>5.6175630981360601E-2</c:v>
                </c:pt>
                <c:pt idx="155">
                  <c:v>5.629913072867071E-2</c:v>
                </c:pt>
                <c:pt idx="156">
                  <c:v>5.6422630475980923E-2</c:v>
                </c:pt>
                <c:pt idx="157">
                  <c:v>5.6546130223291018E-2</c:v>
                </c:pt>
                <c:pt idx="158">
                  <c:v>5.6669629970601126E-2</c:v>
                </c:pt>
                <c:pt idx="159">
                  <c:v>5.6793129717911228E-2</c:v>
                </c:pt>
                <c:pt idx="160">
                  <c:v>5.6916629465221323E-2</c:v>
                </c:pt>
                <c:pt idx="161">
                  <c:v>5.7040129212531543E-2</c:v>
                </c:pt>
                <c:pt idx="162">
                  <c:v>5.7163628959841638E-2</c:v>
                </c:pt>
                <c:pt idx="163">
                  <c:v>5.7287128707151747E-2</c:v>
                </c:pt>
                <c:pt idx="164">
                  <c:v>5.7410628454461841E-2</c:v>
                </c:pt>
                <c:pt idx="165">
                  <c:v>5.7534128201771957E-2</c:v>
                </c:pt>
                <c:pt idx="166">
                  <c:v>5.7657627949082163E-2</c:v>
                </c:pt>
                <c:pt idx="167">
                  <c:v>5.7781127696392265E-2</c:v>
                </c:pt>
                <c:pt idx="168">
                  <c:v>5.7904627443702374E-2</c:v>
                </c:pt>
                <c:pt idx="169">
                  <c:v>5.8028127191012462E-2</c:v>
                </c:pt>
                <c:pt idx="170">
                  <c:v>5.815162693832257E-2</c:v>
                </c:pt>
                <c:pt idx="171">
                  <c:v>5.8275126685632672E-2</c:v>
                </c:pt>
                <c:pt idx="172">
                  <c:v>5.8398626432942781E-2</c:v>
                </c:pt>
                <c:pt idx="173">
                  <c:v>5.8522126180252994E-2</c:v>
                </c:pt>
                <c:pt idx="174">
                  <c:v>5.86456259275632E-2</c:v>
                </c:pt>
                <c:pt idx="175">
                  <c:v>5.8769125674873295E-2</c:v>
                </c:pt>
                <c:pt idx="176">
                  <c:v>5.8892625422183292E-2</c:v>
                </c:pt>
                <c:pt idx="177">
                  <c:v>5.9016125169493401E-2</c:v>
                </c:pt>
                <c:pt idx="178">
                  <c:v>5.9139624916803607E-2</c:v>
                </c:pt>
                <c:pt idx="179">
                  <c:v>5.9263124664113709E-2</c:v>
                </c:pt>
                <c:pt idx="180">
                  <c:v>5.9386624411423922E-2</c:v>
                </c:pt>
                <c:pt idx="181">
                  <c:v>5.9510124158733919E-2</c:v>
                </c:pt>
                <c:pt idx="182">
                  <c:v>5.9633623906044021E-2</c:v>
                </c:pt>
                <c:pt idx="183">
                  <c:v>5.9757123653354234E-2</c:v>
                </c:pt>
                <c:pt idx="184">
                  <c:v>5.9880623400664447E-2</c:v>
                </c:pt>
                <c:pt idx="185">
                  <c:v>6.0004123147974431E-2</c:v>
                </c:pt>
                <c:pt idx="186">
                  <c:v>6.012762289528454E-2</c:v>
                </c:pt>
                <c:pt idx="187">
                  <c:v>6.0251122642594634E-2</c:v>
                </c:pt>
                <c:pt idx="188">
                  <c:v>6.0374622389904861E-2</c:v>
                </c:pt>
                <c:pt idx="189">
                  <c:v>6.0498122137214949E-2</c:v>
                </c:pt>
                <c:pt idx="190">
                  <c:v>6.0621621884525051E-2</c:v>
                </c:pt>
                <c:pt idx="191">
                  <c:v>6.074512163183516E-2</c:v>
                </c:pt>
                <c:pt idx="192">
                  <c:v>6.0868621379145366E-2</c:v>
                </c:pt>
                <c:pt idx="193">
                  <c:v>6.0992121126455474E-2</c:v>
                </c:pt>
                <c:pt idx="194">
                  <c:v>6.1115620873765576E-2</c:v>
                </c:pt>
                <c:pt idx="195">
                  <c:v>6.1239120621075685E-2</c:v>
                </c:pt>
                <c:pt idx="196">
                  <c:v>6.1362620368385898E-2</c:v>
                </c:pt>
                <c:pt idx="197">
                  <c:v>6.1486120115695882E-2</c:v>
                </c:pt>
                <c:pt idx="198">
                  <c:v>6.1609619863006095E-2</c:v>
                </c:pt>
                <c:pt idx="199">
                  <c:v>6.1733119610316203E-2</c:v>
                </c:pt>
                <c:pt idx="200">
                  <c:v>6.1856619357626305E-2</c:v>
                </c:pt>
                <c:pt idx="201">
                  <c:v>6.1980119104936511E-2</c:v>
                </c:pt>
                <c:pt idx="202">
                  <c:v>6.210361885224662E-2</c:v>
                </c:pt>
                <c:pt idx="203">
                  <c:v>6.2227118599556604E-2</c:v>
                </c:pt>
                <c:pt idx="204">
                  <c:v>6.2350618346866712E-2</c:v>
                </c:pt>
                <c:pt idx="205">
                  <c:v>6.2474118094177029E-2</c:v>
                </c:pt>
                <c:pt idx="206">
                  <c:v>6.2597617841487138E-2</c:v>
                </c:pt>
                <c:pt idx="207">
                  <c:v>6.272111758879724E-2</c:v>
                </c:pt>
                <c:pt idx="208">
                  <c:v>6.2844617336107245E-2</c:v>
                </c:pt>
                <c:pt idx="209">
                  <c:v>6.2968117083417333E-2</c:v>
                </c:pt>
                <c:pt idx="210">
                  <c:v>6.3091616830727545E-2</c:v>
                </c:pt>
                <c:pt idx="211">
                  <c:v>6.3215116578037758E-2</c:v>
                </c:pt>
                <c:pt idx="212">
                  <c:v>6.3338616325347749E-2</c:v>
                </c:pt>
                <c:pt idx="213">
                  <c:v>6.3462116072657851E-2</c:v>
                </c:pt>
                <c:pt idx="214">
                  <c:v>6.3585615819968064E-2</c:v>
                </c:pt>
                <c:pt idx="215">
                  <c:v>6.3709115567278166E-2</c:v>
                </c:pt>
                <c:pt idx="216">
                  <c:v>6.3832615314588267E-2</c:v>
                </c:pt>
                <c:pt idx="217">
                  <c:v>6.3956115061898383E-2</c:v>
                </c:pt>
                <c:pt idx="218">
                  <c:v>6.4079614809208471E-2</c:v>
                </c:pt>
                <c:pt idx="219">
                  <c:v>6.4203114556518684E-2</c:v>
                </c:pt>
                <c:pt idx="220">
                  <c:v>6.4326614303828786E-2</c:v>
                </c:pt>
                <c:pt idx="221">
                  <c:v>6.4450114051138901E-2</c:v>
                </c:pt>
                <c:pt idx="222">
                  <c:v>6.4573613798448989E-2</c:v>
                </c:pt>
                <c:pt idx="223">
                  <c:v>6.4697113545759202E-2</c:v>
                </c:pt>
                <c:pt idx="224">
                  <c:v>6.4820613293069304E-2</c:v>
                </c:pt>
                <c:pt idx="225">
                  <c:v>6.494411304037942E-2</c:v>
                </c:pt>
                <c:pt idx="226">
                  <c:v>6.5067612787689508E-2</c:v>
                </c:pt>
                <c:pt idx="227">
                  <c:v>6.5191112534999623E-2</c:v>
                </c:pt>
                <c:pt idx="228">
                  <c:v>6.5314612282309822E-2</c:v>
                </c:pt>
                <c:pt idx="229">
                  <c:v>6.5438112029619924E-2</c:v>
                </c:pt>
                <c:pt idx="230">
                  <c:v>6.5561611776929929E-2</c:v>
                </c:pt>
                <c:pt idx="231">
                  <c:v>6.5685111524240128E-2</c:v>
                </c:pt>
                <c:pt idx="232">
                  <c:v>6.5808611271550355E-2</c:v>
                </c:pt>
                <c:pt idx="233">
                  <c:v>6.5932111018860456E-2</c:v>
                </c:pt>
                <c:pt idx="234">
                  <c:v>6.6055610766170544E-2</c:v>
                </c:pt>
                <c:pt idx="235">
                  <c:v>6.6179110513480535E-2</c:v>
                </c:pt>
                <c:pt idx="236">
                  <c:v>6.6302610260790651E-2</c:v>
                </c:pt>
                <c:pt idx="237">
                  <c:v>6.642611000810085E-2</c:v>
                </c:pt>
                <c:pt idx="238">
                  <c:v>6.6549609755411077E-2</c:v>
                </c:pt>
                <c:pt idx="239">
                  <c:v>6.6673109502721067E-2</c:v>
                </c:pt>
                <c:pt idx="240">
                  <c:v>6.6796609250031266E-2</c:v>
                </c:pt>
                <c:pt idx="241">
                  <c:v>6.6920108997341368E-2</c:v>
                </c:pt>
                <c:pt idx="242">
                  <c:v>6.7043608744651484E-2</c:v>
                </c:pt>
                <c:pt idx="243">
                  <c:v>6.7167108491961586E-2</c:v>
                </c:pt>
                <c:pt idx="244">
                  <c:v>6.7290608239271688E-2</c:v>
                </c:pt>
                <c:pt idx="245">
                  <c:v>6.7414107986581789E-2</c:v>
                </c:pt>
                <c:pt idx="246">
                  <c:v>6.7537607733892002E-2</c:v>
                </c:pt>
                <c:pt idx="247">
                  <c:v>6.766110748120209E-2</c:v>
                </c:pt>
                <c:pt idx="248">
                  <c:v>6.7784607228512206E-2</c:v>
                </c:pt>
                <c:pt idx="249">
                  <c:v>6.7908106975822294E-2</c:v>
                </c:pt>
                <c:pt idx="250">
                  <c:v>6.8031606723132521E-2</c:v>
                </c:pt>
                <c:pt idx="251">
                  <c:v>6.8155106470442622E-2</c:v>
                </c:pt>
                <c:pt idx="252">
                  <c:v>6.8278606217752724E-2</c:v>
                </c:pt>
                <c:pt idx="253">
                  <c:v>6.8402105965062826E-2</c:v>
                </c:pt>
                <c:pt idx="254">
                  <c:v>6.8525605712372942E-2</c:v>
                </c:pt>
                <c:pt idx="255">
                  <c:v>6.8649105459683155E-2</c:v>
                </c:pt>
                <c:pt idx="256">
                  <c:v>6.8772605206993243E-2</c:v>
                </c:pt>
                <c:pt idx="257">
                  <c:v>6.8896104954303358E-2</c:v>
                </c:pt>
                <c:pt idx="258">
                  <c:v>6.9019604701613446E-2</c:v>
                </c:pt>
                <c:pt idx="259">
                  <c:v>6.9143104448923659E-2</c:v>
                </c:pt>
                <c:pt idx="260">
                  <c:v>6.9266604196233761E-2</c:v>
                </c:pt>
                <c:pt idx="261">
                  <c:v>6.9390103943543863E-2</c:v>
                </c:pt>
                <c:pt idx="262">
                  <c:v>6.9513603690853867E-2</c:v>
                </c:pt>
                <c:pt idx="263">
                  <c:v>6.9637103438164066E-2</c:v>
                </c:pt>
                <c:pt idx="264">
                  <c:v>6.9760603185474168E-2</c:v>
                </c:pt>
                <c:pt idx="265">
                  <c:v>6.9884102932784367E-2</c:v>
                </c:pt>
                <c:pt idx="266">
                  <c:v>7.0007602680094497E-2</c:v>
                </c:pt>
                <c:pt idx="267">
                  <c:v>7.0131102427404585E-2</c:v>
                </c:pt>
                <c:pt idx="268">
                  <c:v>7.02546021747147E-2</c:v>
                </c:pt>
                <c:pt idx="269">
                  <c:v>7.0378101922024899E-2</c:v>
                </c:pt>
                <c:pt idx="270">
                  <c:v>7.050160166933489E-2</c:v>
                </c:pt>
                <c:pt idx="271">
                  <c:v>7.0625101416645006E-2</c:v>
                </c:pt>
                <c:pt idx="272">
                  <c:v>7.0748601163955205E-2</c:v>
                </c:pt>
                <c:pt idx="273">
                  <c:v>7.0872100911265307E-2</c:v>
                </c:pt>
                <c:pt idx="274">
                  <c:v>7.0995600658575408E-2</c:v>
                </c:pt>
                <c:pt idx="275">
                  <c:v>7.1119100405885524E-2</c:v>
                </c:pt>
                <c:pt idx="276">
                  <c:v>7.1242600153195612E-2</c:v>
                </c:pt>
                <c:pt idx="277">
                  <c:v>7.1366099900505825E-2</c:v>
                </c:pt>
                <c:pt idx="278">
                  <c:v>7.1489599647816052E-2</c:v>
                </c:pt>
                <c:pt idx="279">
                  <c:v>7.1613099395126029E-2</c:v>
                </c:pt>
                <c:pt idx="280">
                  <c:v>7.1736599142436089E-2</c:v>
                </c:pt>
                <c:pt idx="281">
                  <c:v>7.1860098889746302E-2</c:v>
                </c:pt>
                <c:pt idx="282">
                  <c:v>7.1983598637056459E-2</c:v>
                </c:pt>
                <c:pt idx="283">
                  <c:v>7.2107098384366547E-2</c:v>
                </c:pt>
                <c:pt idx="284">
                  <c:v>7.2230598131676649E-2</c:v>
                </c:pt>
                <c:pt idx="285">
                  <c:v>7.2354097878986764E-2</c:v>
                </c:pt>
                <c:pt idx="286">
                  <c:v>7.2477597626296936E-2</c:v>
                </c:pt>
                <c:pt idx="287">
                  <c:v>7.2601097373607135E-2</c:v>
                </c:pt>
                <c:pt idx="288">
                  <c:v>7.2724597120917181E-2</c:v>
                </c:pt>
                <c:pt idx="289">
                  <c:v>7.2848096868227227E-2</c:v>
                </c:pt>
                <c:pt idx="290">
                  <c:v>7.2971596615537385E-2</c:v>
                </c:pt>
                <c:pt idx="291">
                  <c:v>7.3095096362847542E-2</c:v>
                </c:pt>
                <c:pt idx="292">
                  <c:v>7.3218596110157644E-2</c:v>
                </c:pt>
                <c:pt idx="293">
                  <c:v>7.3342095857467746E-2</c:v>
                </c:pt>
                <c:pt idx="294">
                  <c:v>7.3465595604777903E-2</c:v>
                </c:pt>
                <c:pt idx="295">
                  <c:v>7.358909535208806E-2</c:v>
                </c:pt>
                <c:pt idx="296">
                  <c:v>7.3712595099398218E-2</c:v>
                </c:pt>
                <c:pt idx="297">
                  <c:v>7.3836094846708278E-2</c:v>
                </c:pt>
                <c:pt idx="298">
                  <c:v>7.395959459401831E-2</c:v>
                </c:pt>
                <c:pt idx="299">
                  <c:v>7.4083094341328468E-2</c:v>
                </c:pt>
                <c:pt idx="300">
                  <c:v>7.4206594088638736E-2</c:v>
                </c:pt>
                <c:pt idx="301">
                  <c:v>7.4330093835948796E-2</c:v>
                </c:pt>
                <c:pt idx="302">
                  <c:v>7.445359358325887E-2</c:v>
                </c:pt>
                <c:pt idx="303">
                  <c:v>7.4577093330568986E-2</c:v>
                </c:pt>
                <c:pt idx="304">
                  <c:v>7.4700593077879143E-2</c:v>
                </c:pt>
                <c:pt idx="305">
                  <c:v>7.4824092825189287E-2</c:v>
                </c:pt>
                <c:pt idx="306">
                  <c:v>7.4947592572499347E-2</c:v>
                </c:pt>
                <c:pt idx="307">
                  <c:v>7.5071092319809504E-2</c:v>
                </c:pt>
                <c:pt idx="308">
                  <c:v>7.5194592067119606E-2</c:v>
                </c:pt>
                <c:pt idx="309">
                  <c:v>7.5318091814429819E-2</c:v>
                </c:pt>
                <c:pt idx="310">
                  <c:v>7.5441591561739865E-2</c:v>
                </c:pt>
                <c:pt idx="311">
                  <c:v>7.5565091309049953E-2</c:v>
                </c:pt>
                <c:pt idx="312">
                  <c:v>7.5688591056360083E-2</c:v>
                </c:pt>
                <c:pt idx="313">
                  <c:v>7.581209080367024E-2</c:v>
                </c:pt>
                <c:pt idx="314">
                  <c:v>7.5935590550980453E-2</c:v>
                </c:pt>
                <c:pt idx="315">
                  <c:v>7.6059090298290485E-2</c:v>
                </c:pt>
                <c:pt idx="316">
                  <c:v>7.6182590045600573E-2</c:v>
                </c:pt>
                <c:pt idx="317">
                  <c:v>7.6306089792910689E-2</c:v>
                </c:pt>
                <c:pt idx="318">
                  <c:v>7.6429589540220902E-2</c:v>
                </c:pt>
                <c:pt idx="319">
                  <c:v>7.6553089287530948E-2</c:v>
                </c:pt>
                <c:pt idx="320">
                  <c:v>7.6676589034841119E-2</c:v>
                </c:pt>
                <c:pt idx="321">
                  <c:v>7.6800088782151221E-2</c:v>
                </c:pt>
                <c:pt idx="322">
                  <c:v>7.6923588529461434E-2</c:v>
                </c:pt>
                <c:pt idx="323">
                  <c:v>7.7047088276771508E-2</c:v>
                </c:pt>
                <c:pt idx="324">
                  <c:v>7.7170588024081568E-2</c:v>
                </c:pt>
                <c:pt idx="325">
                  <c:v>7.729408777139167E-2</c:v>
                </c:pt>
                <c:pt idx="326">
                  <c:v>7.7417587518701841E-2</c:v>
                </c:pt>
                <c:pt idx="327">
                  <c:v>7.7541087266012054E-2</c:v>
                </c:pt>
                <c:pt idx="328">
                  <c:v>7.7664587013322087E-2</c:v>
                </c:pt>
                <c:pt idx="329">
                  <c:v>7.7788086760632202E-2</c:v>
                </c:pt>
                <c:pt idx="330">
                  <c:v>7.7911586507942304E-2</c:v>
                </c:pt>
                <c:pt idx="331">
                  <c:v>7.8035086255252503E-2</c:v>
                </c:pt>
                <c:pt idx="332">
                  <c:v>7.8158586002562661E-2</c:v>
                </c:pt>
                <c:pt idx="333">
                  <c:v>7.8282085749872665E-2</c:v>
                </c:pt>
                <c:pt idx="334">
                  <c:v>7.8405585497182809E-2</c:v>
                </c:pt>
                <c:pt idx="335">
                  <c:v>7.8529085244493022E-2</c:v>
                </c:pt>
                <c:pt idx="336">
                  <c:v>7.8652584991803137E-2</c:v>
                </c:pt>
                <c:pt idx="337">
                  <c:v>7.8776084739113239E-2</c:v>
                </c:pt>
                <c:pt idx="338">
                  <c:v>7.8899584486423285E-2</c:v>
                </c:pt>
                <c:pt idx="339">
                  <c:v>7.9023084233733373E-2</c:v>
                </c:pt>
                <c:pt idx="340">
                  <c:v>7.9146583981043656E-2</c:v>
                </c:pt>
                <c:pt idx="341">
                  <c:v>7.9270083728353757E-2</c:v>
                </c:pt>
                <c:pt idx="342">
                  <c:v>7.9393583475663804E-2</c:v>
                </c:pt>
                <c:pt idx="343">
                  <c:v>7.9517083222973961E-2</c:v>
                </c:pt>
                <c:pt idx="344">
                  <c:v>7.9640582970284118E-2</c:v>
                </c:pt>
                <c:pt idx="345">
                  <c:v>7.976408271759422E-2</c:v>
                </c:pt>
                <c:pt idx="346">
                  <c:v>7.9887582464904378E-2</c:v>
                </c:pt>
                <c:pt idx="347">
                  <c:v>8.0011082212214424E-2</c:v>
                </c:pt>
                <c:pt idx="348">
                  <c:v>8.013458195952454E-2</c:v>
                </c:pt>
                <c:pt idx="349">
                  <c:v>8.0258081706834725E-2</c:v>
                </c:pt>
                <c:pt idx="350">
                  <c:v>8.0381581454144854E-2</c:v>
                </c:pt>
                <c:pt idx="351">
                  <c:v>8.0505081201454887E-2</c:v>
                </c:pt>
                <c:pt idx="352">
                  <c:v>8.06285809487651E-2</c:v>
                </c:pt>
                <c:pt idx="353">
                  <c:v>8.0752080696075271E-2</c:v>
                </c:pt>
                <c:pt idx="354">
                  <c:v>8.0875580443385373E-2</c:v>
                </c:pt>
                <c:pt idx="355">
                  <c:v>8.0999080190695461E-2</c:v>
                </c:pt>
                <c:pt idx="356">
                  <c:v>8.1122579938005521E-2</c:v>
                </c:pt>
                <c:pt idx="357">
                  <c:v>8.1246079685315623E-2</c:v>
                </c:pt>
                <c:pt idx="358">
                  <c:v>8.1369579432625821E-2</c:v>
                </c:pt>
                <c:pt idx="359">
                  <c:v>8.1493079179935979E-2</c:v>
                </c:pt>
                <c:pt idx="360">
                  <c:v>8.1616578927245956E-2</c:v>
                </c:pt>
                <c:pt idx="361">
                  <c:v>8.1740078674556182E-2</c:v>
                </c:pt>
                <c:pt idx="362">
                  <c:v>8.1863578421866354E-2</c:v>
                </c:pt>
                <c:pt idx="363">
                  <c:v>8.1987078169176442E-2</c:v>
                </c:pt>
                <c:pt idx="364">
                  <c:v>8.2110577916486543E-2</c:v>
                </c:pt>
                <c:pt idx="365">
                  <c:v>8.2234077663796604E-2</c:v>
                </c:pt>
                <c:pt idx="366">
                  <c:v>8.2357577411106817E-2</c:v>
                </c:pt>
                <c:pt idx="367">
                  <c:v>8.248107715841696E-2</c:v>
                </c:pt>
                <c:pt idx="368">
                  <c:v>8.2604576905727076E-2</c:v>
                </c:pt>
                <c:pt idx="369">
                  <c:v>8.2728076653037094E-2</c:v>
                </c:pt>
                <c:pt idx="370">
                  <c:v>8.2851576400347279E-2</c:v>
                </c:pt>
                <c:pt idx="371">
                  <c:v>8.2975076147657437E-2</c:v>
                </c:pt>
                <c:pt idx="372">
                  <c:v>8.3098575894967525E-2</c:v>
                </c:pt>
                <c:pt idx="373">
                  <c:v>8.322207564227771E-2</c:v>
                </c:pt>
                <c:pt idx="374">
                  <c:v>8.3345575389587742E-2</c:v>
                </c:pt>
                <c:pt idx="375">
                  <c:v>8.3469075136897941E-2</c:v>
                </c:pt>
                <c:pt idx="376">
                  <c:v>8.3592574884208057E-2</c:v>
                </c:pt>
                <c:pt idx="377">
                  <c:v>8.3716074631518159E-2</c:v>
                </c:pt>
                <c:pt idx="378">
                  <c:v>8.3839574378828205E-2</c:v>
                </c:pt>
                <c:pt idx="379">
                  <c:v>8.3963074126138418E-2</c:v>
                </c:pt>
                <c:pt idx="380">
                  <c:v>8.4086573873448589E-2</c:v>
                </c:pt>
                <c:pt idx="381">
                  <c:v>8.4210073620758677E-2</c:v>
                </c:pt>
                <c:pt idx="382">
                  <c:v>8.4333573368068793E-2</c:v>
                </c:pt>
                <c:pt idx="383">
                  <c:v>8.4457073115378811E-2</c:v>
                </c:pt>
                <c:pt idx="384">
                  <c:v>8.4580572862689038E-2</c:v>
                </c:pt>
                <c:pt idx="385">
                  <c:v>8.4704072609999223E-2</c:v>
                </c:pt>
                <c:pt idx="386">
                  <c:v>8.4827572357309283E-2</c:v>
                </c:pt>
                <c:pt idx="387">
                  <c:v>8.4951072104619357E-2</c:v>
                </c:pt>
                <c:pt idx="388">
                  <c:v>8.5074571851929501E-2</c:v>
                </c:pt>
                <c:pt idx="389">
                  <c:v>8.5198071599239672E-2</c:v>
                </c:pt>
                <c:pt idx="390">
                  <c:v>8.5321571346549746E-2</c:v>
                </c:pt>
                <c:pt idx="391">
                  <c:v>8.5445071093859862E-2</c:v>
                </c:pt>
                <c:pt idx="392">
                  <c:v>8.5568570841169908E-2</c:v>
                </c:pt>
                <c:pt idx="393">
                  <c:v>8.5692070588480176E-2</c:v>
                </c:pt>
                <c:pt idx="394">
                  <c:v>8.5815570335790348E-2</c:v>
                </c:pt>
                <c:pt idx="395">
                  <c:v>8.593907008310038E-2</c:v>
                </c:pt>
                <c:pt idx="396">
                  <c:v>8.6062569830410496E-2</c:v>
                </c:pt>
                <c:pt idx="397">
                  <c:v>8.6186069577720598E-2</c:v>
                </c:pt>
                <c:pt idx="398">
                  <c:v>8.6309569325030755E-2</c:v>
                </c:pt>
                <c:pt idx="399">
                  <c:v>8.6433069072340912E-2</c:v>
                </c:pt>
                <c:pt idx="400">
                  <c:v>8.6556568819651014E-2</c:v>
                </c:pt>
                <c:pt idx="401">
                  <c:v>8.6680068566961047E-2</c:v>
                </c:pt>
                <c:pt idx="402">
                  <c:v>8.6803568314271273E-2</c:v>
                </c:pt>
                <c:pt idx="403">
                  <c:v>8.6927068061581431E-2</c:v>
                </c:pt>
                <c:pt idx="404">
                  <c:v>8.7050567808891463E-2</c:v>
                </c:pt>
                <c:pt idx="405">
                  <c:v>8.7174067556201648E-2</c:v>
                </c:pt>
                <c:pt idx="406">
                  <c:v>8.7297567303511722E-2</c:v>
                </c:pt>
                <c:pt idx="407">
                  <c:v>8.7421067050821893E-2</c:v>
                </c:pt>
                <c:pt idx="408">
                  <c:v>8.7544566798131995E-2</c:v>
                </c:pt>
                <c:pt idx="409">
                  <c:v>8.7668066545442111E-2</c:v>
                </c:pt>
                <c:pt idx="410">
                  <c:v>8.7791566292752185E-2</c:v>
                </c:pt>
                <c:pt idx="411">
                  <c:v>8.791506604006244E-2</c:v>
                </c:pt>
                <c:pt idx="412">
                  <c:v>8.8038565787372569E-2</c:v>
                </c:pt>
                <c:pt idx="413">
                  <c:v>8.8162065534682602E-2</c:v>
                </c:pt>
                <c:pt idx="414">
                  <c:v>8.8285565281992717E-2</c:v>
                </c:pt>
                <c:pt idx="415">
                  <c:v>8.8409065029302819E-2</c:v>
                </c:pt>
                <c:pt idx="416">
                  <c:v>8.8532564776612963E-2</c:v>
                </c:pt>
                <c:pt idx="417">
                  <c:v>8.8656064523923078E-2</c:v>
                </c:pt>
                <c:pt idx="418">
                  <c:v>8.877956427123318E-2</c:v>
                </c:pt>
                <c:pt idx="419">
                  <c:v>8.8903064018543337E-2</c:v>
                </c:pt>
                <c:pt idx="420">
                  <c:v>8.9026563765853536E-2</c:v>
                </c:pt>
                <c:pt idx="421">
                  <c:v>8.9150063513163652E-2</c:v>
                </c:pt>
                <c:pt idx="422">
                  <c:v>8.9273563260473698E-2</c:v>
                </c:pt>
                <c:pt idx="423">
                  <c:v>8.93970630077838E-2</c:v>
                </c:pt>
                <c:pt idx="424">
                  <c:v>8.9520562755093888E-2</c:v>
                </c:pt>
                <c:pt idx="425">
                  <c:v>8.9644062502404073E-2</c:v>
                </c:pt>
                <c:pt idx="426">
                  <c:v>8.9767562249714272E-2</c:v>
                </c:pt>
                <c:pt idx="427">
                  <c:v>8.9891061997024319E-2</c:v>
                </c:pt>
                <c:pt idx="428">
                  <c:v>9.001456174433442E-2</c:v>
                </c:pt>
                <c:pt idx="429">
                  <c:v>9.0138061491644647E-2</c:v>
                </c:pt>
                <c:pt idx="430">
                  <c:v>9.0261561238954735E-2</c:v>
                </c:pt>
                <c:pt idx="431">
                  <c:v>9.0385060986264767E-2</c:v>
                </c:pt>
                <c:pt idx="432">
                  <c:v>9.0508560733574939E-2</c:v>
                </c:pt>
                <c:pt idx="433">
                  <c:v>9.0632060480885041E-2</c:v>
                </c:pt>
                <c:pt idx="434">
                  <c:v>9.0755560228195198E-2</c:v>
                </c:pt>
                <c:pt idx="435">
                  <c:v>9.0879059975505341E-2</c:v>
                </c:pt>
                <c:pt idx="436">
                  <c:v>9.1002559722815402E-2</c:v>
                </c:pt>
                <c:pt idx="437">
                  <c:v>9.1126059470125517E-2</c:v>
                </c:pt>
                <c:pt idx="438">
                  <c:v>9.1249559217435772E-2</c:v>
                </c:pt>
                <c:pt idx="439">
                  <c:v>9.1373058964745874E-2</c:v>
                </c:pt>
                <c:pt idx="440">
                  <c:v>9.1496558712055934E-2</c:v>
                </c:pt>
                <c:pt idx="441">
                  <c:v>9.1620058459366049E-2</c:v>
                </c:pt>
                <c:pt idx="442">
                  <c:v>9.1743558206676123E-2</c:v>
                </c:pt>
                <c:pt idx="443">
                  <c:v>9.1867057953986281E-2</c:v>
                </c:pt>
                <c:pt idx="444">
                  <c:v>9.1990557701296494E-2</c:v>
                </c:pt>
                <c:pt idx="445">
                  <c:v>9.2114057448606526E-2</c:v>
                </c:pt>
                <c:pt idx="446">
                  <c:v>9.2237557195916642E-2</c:v>
                </c:pt>
                <c:pt idx="447">
                  <c:v>9.2361056943226869E-2</c:v>
                </c:pt>
                <c:pt idx="448">
                  <c:v>9.248455669053697E-2</c:v>
                </c:pt>
                <c:pt idx="449">
                  <c:v>9.2608056437847003E-2</c:v>
                </c:pt>
                <c:pt idx="450">
                  <c:v>9.2731556185157105E-2</c:v>
                </c:pt>
                <c:pt idx="451">
                  <c:v>9.2855055932467262E-2</c:v>
                </c:pt>
                <c:pt idx="452">
                  <c:v>9.2978555679777392E-2</c:v>
                </c:pt>
                <c:pt idx="453">
                  <c:v>9.3102055427087591E-2</c:v>
                </c:pt>
                <c:pt idx="454">
                  <c:v>9.3225555174397637E-2</c:v>
                </c:pt>
                <c:pt idx="455">
                  <c:v>9.3349054921707739E-2</c:v>
                </c:pt>
                <c:pt idx="456">
                  <c:v>9.3472554669017952E-2</c:v>
                </c:pt>
                <c:pt idx="457">
                  <c:v>9.3596054416328109E-2</c:v>
                </c:pt>
                <c:pt idx="458">
                  <c:v>9.37195541636381E-2</c:v>
                </c:pt>
                <c:pt idx="459">
                  <c:v>9.3843053910948271E-2</c:v>
                </c:pt>
                <c:pt idx="460">
                  <c:v>9.3966553658258373E-2</c:v>
                </c:pt>
                <c:pt idx="461">
                  <c:v>9.4090053405568502E-2</c:v>
                </c:pt>
                <c:pt idx="462">
                  <c:v>9.4213553152878673E-2</c:v>
                </c:pt>
                <c:pt idx="463">
                  <c:v>9.4337052900188734E-2</c:v>
                </c:pt>
                <c:pt idx="464">
                  <c:v>9.4460552647498822E-2</c:v>
                </c:pt>
                <c:pt idx="465">
                  <c:v>9.458405239480909E-2</c:v>
                </c:pt>
                <c:pt idx="466">
                  <c:v>9.4707552142119192E-2</c:v>
                </c:pt>
                <c:pt idx="467">
                  <c:v>9.4831051889429266E-2</c:v>
                </c:pt>
                <c:pt idx="468">
                  <c:v>9.495455163673934E-2</c:v>
                </c:pt>
                <c:pt idx="469">
                  <c:v>9.5078051384049442E-2</c:v>
                </c:pt>
                <c:pt idx="470">
                  <c:v>9.5201551131359669E-2</c:v>
                </c:pt>
                <c:pt idx="471">
                  <c:v>9.5325050878669798E-2</c:v>
                </c:pt>
                <c:pt idx="472">
                  <c:v>9.5448550625979858E-2</c:v>
                </c:pt>
                <c:pt idx="473">
                  <c:v>9.557205037328996E-2</c:v>
                </c:pt>
                <c:pt idx="474">
                  <c:v>9.5695550120600187E-2</c:v>
                </c:pt>
                <c:pt idx="475">
                  <c:v>9.5819049867910275E-2</c:v>
                </c:pt>
                <c:pt idx="476">
                  <c:v>9.5942549615220321E-2</c:v>
                </c:pt>
                <c:pt idx="477">
                  <c:v>9.6066049362530437E-2</c:v>
                </c:pt>
                <c:pt idx="478">
                  <c:v>9.618954910984058E-2</c:v>
                </c:pt>
                <c:pt idx="479">
                  <c:v>9.6313048857150793E-2</c:v>
                </c:pt>
                <c:pt idx="480">
                  <c:v>9.6436548604460881E-2</c:v>
                </c:pt>
                <c:pt idx="481">
                  <c:v>9.6560048351770955E-2</c:v>
                </c:pt>
                <c:pt idx="482">
                  <c:v>9.6683548099081043E-2</c:v>
                </c:pt>
                <c:pt idx="483">
                  <c:v>9.6807047846391242E-2</c:v>
                </c:pt>
                <c:pt idx="484">
                  <c:v>9.6930547593701427E-2</c:v>
                </c:pt>
                <c:pt idx="485">
                  <c:v>9.7054047341011515E-2</c:v>
                </c:pt>
                <c:pt idx="486">
                  <c:v>9.7177547088321561E-2</c:v>
                </c:pt>
                <c:pt idx="487">
                  <c:v>9.7301046835631663E-2</c:v>
                </c:pt>
                <c:pt idx="488">
                  <c:v>9.742454658294189E-2</c:v>
                </c:pt>
                <c:pt idx="489">
                  <c:v>9.7548046330251978E-2</c:v>
                </c:pt>
                <c:pt idx="490">
                  <c:v>9.7671546077562038E-2</c:v>
                </c:pt>
                <c:pt idx="491">
                  <c:v>9.7795045824872182E-2</c:v>
                </c:pt>
                <c:pt idx="492">
                  <c:v>9.7918545572182394E-2</c:v>
                </c:pt>
                <c:pt idx="493">
                  <c:v>9.804204531949251E-2</c:v>
                </c:pt>
                <c:pt idx="494">
                  <c:v>9.8165545066802584E-2</c:v>
                </c:pt>
                <c:pt idx="495">
                  <c:v>9.8289044814112658E-2</c:v>
                </c:pt>
                <c:pt idx="496">
                  <c:v>9.841254456142276E-2</c:v>
                </c:pt>
                <c:pt idx="497">
                  <c:v>9.8536044308733015E-2</c:v>
                </c:pt>
                <c:pt idx="498">
                  <c:v>9.8659544056043116E-2</c:v>
                </c:pt>
                <c:pt idx="499">
                  <c:v>9.878304380335319E-2</c:v>
                </c:pt>
                <c:pt idx="500">
                  <c:v>9.8906543550663334E-2</c:v>
                </c:pt>
                <c:pt idx="501">
                  <c:v>9.9030043297973491E-2</c:v>
                </c:pt>
                <c:pt idx="502">
                  <c:v>9.9153543045283579E-2</c:v>
                </c:pt>
                <c:pt idx="503">
                  <c:v>9.927704279259375E-2</c:v>
                </c:pt>
                <c:pt idx="504">
                  <c:v>9.9400542539903769E-2</c:v>
                </c:pt>
                <c:pt idx="505">
                  <c:v>9.9524042287213885E-2</c:v>
                </c:pt>
                <c:pt idx="506">
                  <c:v>9.9647542034524098E-2</c:v>
                </c:pt>
                <c:pt idx="507">
                  <c:v>9.9771041781834213E-2</c:v>
                </c:pt>
                <c:pt idx="508">
                  <c:v>9.9894541529144273E-2</c:v>
                </c:pt>
                <c:pt idx="509">
                  <c:v>0.10001804127645446</c:v>
                </c:pt>
                <c:pt idx="510">
                  <c:v>0.10014154102376457</c:v>
                </c:pt>
                <c:pt idx="511">
                  <c:v>0.10026504077107472</c:v>
                </c:pt>
                <c:pt idx="512">
                  <c:v>0.10038854051838482</c:v>
                </c:pt>
                <c:pt idx="513">
                  <c:v>0.10051204026569495</c:v>
                </c:pt>
                <c:pt idx="514">
                  <c:v>0.10063554001300509</c:v>
                </c:pt>
                <c:pt idx="515">
                  <c:v>0.10075903976031529</c:v>
                </c:pt>
                <c:pt idx="516">
                  <c:v>0.10088253950762531</c:v>
                </c:pt>
                <c:pt idx="517">
                  <c:v>0.10100603925493533</c:v>
                </c:pt>
                <c:pt idx="518">
                  <c:v>0.10112953900224556</c:v>
                </c:pt>
                <c:pt idx="519">
                  <c:v>0.10125303874955571</c:v>
                </c:pt>
                <c:pt idx="520">
                  <c:v>0.10137653849686581</c:v>
                </c:pt>
                <c:pt idx="521">
                  <c:v>0.10150003824417592</c:v>
                </c:pt>
                <c:pt idx="522">
                  <c:v>0.10162353799148605</c:v>
                </c:pt>
                <c:pt idx="523">
                  <c:v>0.10174703773879619</c:v>
                </c:pt>
                <c:pt idx="524">
                  <c:v>0.10187053748610639</c:v>
                </c:pt>
                <c:pt idx="525">
                  <c:v>0.10199403723341643</c:v>
                </c:pt>
                <c:pt idx="526">
                  <c:v>0.10211753698072649</c:v>
                </c:pt>
                <c:pt idx="527">
                  <c:v>0.10224103672803665</c:v>
                </c:pt>
                <c:pt idx="528">
                  <c:v>0.10236453647534681</c:v>
                </c:pt>
                <c:pt idx="529">
                  <c:v>0.10248803622265691</c:v>
                </c:pt>
                <c:pt idx="530">
                  <c:v>0.10261153596996705</c:v>
                </c:pt>
                <c:pt idx="531">
                  <c:v>0.10273503571727716</c:v>
                </c:pt>
                <c:pt idx="532">
                  <c:v>0.10285853546458733</c:v>
                </c:pt>
                <c:pt idx="533">
                  <c:v>0.10298203521189746</c:v>
                </c:pt>
                <c:pt idx="534">
                  <c:v>0.10310553495920752</c:v>
                </c:pt>
                <c:pt idx="535">
                  <c:v>0.10322903470651759</c:v>
                </c:pt>
                <c:pt idx="536">
                  <c:v>0.1033525344538278</c:v>
                </c:pt>
                <c:pt idx="537">
                  <c:v>0.10347603420113789</c:v>
                </c:pt>
                <c:pt idx="538">
                  <c:v>0.10359953394844804</c:v>
                </c:pt>
                <c:pt idx="539">
                  <c:v>0.10372303369575815</c:v>
                </c:pt>
                <c:pt idx="540">
                  <c:v>0.10384653344306825</c:v>
                </c:pt>
                <c:pt idx="541">
                  <c:v>0.10397003319037841</c:v>
                </c:pt>
                <c:pt idx="542">
                  <c:v>0.10409353293768861</c:v>
                </c:pt>
                <c:pt idx="543">
                  <c:v>0.1042170326849986</c:v>
                </c:pt>
                <c:pt idx="544">
                  <c:v>0.10434053243230867</c:v>
                </c:pt>
                <c:pt idx="545">
                  <c:v>0.10446403217961886</c:v>
                </c:pt>
                <c:pt idx="546">
                  <c:v>0.10458753192692904</c:v>
                </c:pt>
                <c:pt idx="547">
                  <c:v>0.10471103167423913</c:v>
                </c:pt>
                <c:pt idx="548">
                  <c:v>0.10483453142154923</c:v>
                </c:pt>
                <c:pt idx="549">
                  <c:v>0.10495803116885932</c:v>
                </c:pt>
                <c:pt idx="550">
                  <c:v>0.10508153091616949</c:v>
                </c:pt>
                <c:pt idx="551">
                  <c:v>0.10520503066347972</c:v>
                </c:pt>
                <c:pt idx="552">
                  <c:v>0.10532853041078974</c:v>
                </c:pt>
                <c:pt idx="553">
                  <c:v>0.10545203015809985</c:v>
                </c:pt>
                <c:pt idx="554">
                  <c:v>0.10557552990541008</c:v>
                </c:pt>
                <c:pt idx="555">
                  <c:v>0.10569902965272011</c:v>
                </c:pt>
                <c:pt idx="556">
                  <c:v>0.10582252940003022</c:v>
                </c:pt>
                <c:pt idx="557">
                  <c:v>0.10594602914734039</c:v>
                </c:pt>
                <c:pt idx="558">
                  <c:v>0.10606952889465047</c:v>
                </c:pt>
                <c:pt idx="559">
                  <c:v>0.10619302864196069</c:v>
                </c:pt>
                <c:pt idx="560">
                  <c:v>0.10631652838927078</c:v>
                </c:pt>
                <c:pt idx="561">
                  <c:v>0.10644002813658084</c:v>
                </c:pt>
                <c:pt idx="562">
                  <c:v>0.10656352788389095</c:v>
                </c:pt>
                <c:pt idx="563">
                  <c:v>0.10668702763120121</c:v>
                </c:pt>
                <c:pt idx="564">
                  <c:v>0.10681052737851124</c:v>
                </c:pt>
                <c:pt idx="565">
                  <c:v>0.10693402712582137</c:v>
                </c:pt>
                <c:pt idx="566">
                  <c:v>0.10705752687313146</c:v>
                </c:pt>
                <c:pt idx="567">
                  <c:v>0.10718102662044154</c:v>
                </c:pt>
                <c:pt idx="568">
                  <c:v>0.10730452636775177</c:v>
                </c:pt>
                <c:pt idx="569">
                  <c:v>0.10742802611506194</c:v>
                </c:pt>
                <c:pt idx="570">
                  <c:v>0.10755152586237197</c:v>
                </c:pt>
                <c:pt idx="571">
                  <c:v>0.10767502560968208</c:v>
                </c:pt>
                <c:pt idx="572">
                  <c:v>0.1077985253569923</c:v>
                </c:pt>
                <c:pt idx="573">
                  <c:v>0.10792202510430234</c:v>
                </c:pt>
                <c:pt idx="574">
                  <c:v>0.10804552485161251</c:v>
                </c:pt>
                <c:pt idx="575">
                  <c:v>0.10816902459892254</c:v>
                </c:pt>
                <c:pt idx="576">
                  <c:v>0.1082925243462327</c:v>
                </c:pt>
                <c:pt idx="577">
                  <c:v>0.10841602409354291</c:v>
                </c:pt>
                <c:pt idx="578">
                  <c:v>0.108539523840853</c:v>
                </c:pt>
                <c:pt idx="579">
                  <c:v>0.10866302358816307</c:v>
                </c:pt>
                <c:pt idx="580">
                  <c:v>0.10878652333547317</c:v>
                </c:pt>
                <c:pt idx="581">
                  <c:v>0.1089100230827834</c:v>
                </c:pt>
                <c:pt idx="582">
                  <c:v>0.10903352283009343</c:v>
                </c:pt>
                <c:pt idx="583">
                  <c:v>0.10915702257740366</c:v>
                </c:pt>
                <c:pt idx="584">
                  <c:v>0.10928052232471369</c:v>
                </c:pt>
                <c:pt idx="585">
                  <c:v>0.10940402207202381</c:v>
                </c:pt>
                <c:pt idx="586">
                  <c:v>0.10952752181933399</c:v>
                </c:pt>
                <c:pt idx="587">
                  <c:v>0.10965102156664412</c:v>
                </c:pt>
                <c:pt idx="588">
                  <c:v>0.10977452131395417</c:v>
                </c:pt>
                <c:pt idx="589">
                  <c:v>0.10989802106126437</c:v>
                </c:pt>
                <c:pt idx="590">
                  <c:v>0.11002152080857452</c:v>
                </c:pt>
                <c:pt idx="591">
                  <c:v>0.11014502055588461</c:v>
                </c:pt>
                <c:pt idx="592">
                  <c:v>0.11026852030319474</c:v>
                </c:pt>
                <c:pt idx="593">
                  <c:v>0.11039202005050475</c:v>
                </c:pt>
                <c:pt idx="594">
                  <c:v>0.11051551979781489</c:v>
                </c:pt>
                <c:pt idx="595">
                  <c:v>0.11063901954512509</c:v>
                </c:pt>
                <c:pt idx="596">
                  <c:v>0.11076251929243523</c:v>
                </c:pt>
                <c:pt idx="597">
                  <c:v>0.11088601903974529</c:v>
                </c:pt>
                <c:pt idx="598">
                  <c:v>0.11100951878705544</c:v>
                </c:pt>
                <c:pt idx="599">
                  <c:v>0.11113301853436559</c:v>
                </c:pt>
                <c:pt idx="600">
                  <c:v>0.11125651828167571</c:v>
                </c:pt>
                <c:pt idx="601">
                  <c:v>0.11138001802898581</c:v>
                </c:pt>
                <c:pt idx="602">
                  <c:v>0.11150351777629586</c:v>
                </c:pt>
                <c:pt idx="603">
                  <c:v>0.111627017523606</c:v>
                </c:pt>
                <c:pt idx="604">
                  <c:v>0.11175051727091623</c:v>
                </c:pt>
                <c:pt idx="605">
                  <c:v>0.11187401701822634</c:v>
                </c:pt>
                <c:pt idx="606">
                  <c:v>0.11199751676553638</c:v>
                </c:pt>
                <c:pt idx="607">
                  <c:v>0.11212101651284653</c:v>
                </c:pt>
                <c:pt idx="608">
                  <c:v>0.11224451626015669</c:v>
                </c:pt>
                <c:pt idx="609">
                  <c:v>0.11236801600746683</c:v>
                </c:pt>
                <c:pt idx="610">
                  <c:v>0.11249151575477694</c:v>
                </c:pt>
                <c:pt idx="611">
                  <c:v>0.112615015502087</c:v>
                </c:pt>
                <c:pt idx="612">
                  <c:v>0.1127385152493971</c:v>
                </c:pt>
                <c:pt idx="613">
                  <c:v>0.11286201499670731</c:v>
                </c:pt>
                <c:pt idx="614">
                  <c:v>0.11298551474401741</c:v>
                </c:pt>
                <c:pt idx="615">
                  <c:v>0.11310901449132749</c:v>
                </c:pt>
                <c:pt idx="616">
                  <c:v>0.11323251423863767</c:v>
                </c:pt>
                <c:pt idx="617">
                  <c:v>0.11335601398594784</c:v>
                </c:pt>
                <c:pt idx="618">
                  <c:v>0.11347951373325793</c:v>
                </c:pt>
                <c:pt idx="619">
                  <c:v>0.11360301348056803</c:v>
                </c:pt>
                <c:pt idx="620">
                  <c:v>0.11372651322787809</c:v>
                </c:pt>
                <c:pt idx="621">
                  <c:v>0.11385001297518817</c:v>
                </c:pt>
                <c:pt idx="622">
                  <c:v>0.11397351272249846</c:v>
                </c:pt>
                <c:pt idx="623">
                  <c:v>0.11409701246980856</c:v>
                </c:pt>
                <c:pt idx="624">
                  <c:v>0.11422051221711861</c:v>
                </c:pt>
                <c:pt idx="625">
                  <c:v>0.11434401196442878</c:v>
                </c:pt>
                <c:pt idx="626">
                  <c:v>0.11446751171173893</c:v>
                </c:pt>
                <c:pt idx="627">
                  <c:v>0.11459101145904904</c:v>
                </c:pt>
                <c:pt idx="628">
                  <c:v>0.11471451120635918</c:v>
                </c:pt>
                <c:pt idx="629">
                  <c:v>0.11483801095366918</c:v>
                </c:pt>
                <c:pt idx="630">
                  <c:v>0.11496151070097933</c:v>
                </c:pt>
                <c:pt idx="631">
                  <c:v>0.11508501044828955</c:v>
                </c:pt>
                <c:pt idx="632">
                  <c:v>0.11520851019559966</c:v>
                </c:pt>
                <c:pt idx="633">
                  <c:v>0.11533200994290968</c:v>
                </c:pt>
                <c:pt idx="634">
                  <c:v>0.11545550969021991</c:v>
                </c:pt>
                <c:pt idx="635">
                  <c:v>0.11557900943753002</c:v>
                </c:pt>
                <c:pt idx="636">
                  <c:v>0.11570250918484015</c:v>
                </c:pt>
                <c:pt idx="637">
                  <c:v>0.1158260089321503</c:v>
                </c:pt>
                <c:pt idx="638">
                  <c:v>0.11594950867946033</c:v>
                </c:pt>
                <c:pt idx="639">
                  <c:v>0.11607300842677043</c:v>
                </c:pt>
                <c:pt idx="640">
                  <c:v>0.11619650817408061</c:v>
                </c:pt>
                <c:pt idx="641">
                  <c:v>0.1163200079213907</c:v>
                </c:pt>
                <c:pt idx="642">
                  <c:v>0.1164435076687009</c:v>
                </c:pt>
                <c:pt idx="643">
                  <c:v>0.11656700741601095</c:v>
                </c:pt>
                <c:pt idx="644">
                  <c:v>0.11669050716332116</c:v>
                </c:pt>
                <c:pt idx="645">
                  <c:v>0.11681400691063126</c:v>
                </c:pt>
                <c:pt idx="646">
                  <c:v>0.11693750665794135</c:v>
                </c:pt>
                <c:pt idx="647">
                  <c:v>0.11706100640525138</c:v>
                </c:pt>
                <c:pt idx="648">
                  <c:v>0.11718450615256162</c:v>
                </c:pt>
                <c:pt idx="649">
                  <c:v>0.11730800589987182</c:v>
                </c:pt>
                <c:pt idx="650">
                  <c:v>0.11743150564718186</c:v>
                </c:pt>
                <c:pt idx="651">
                  <c:v>0.11755500539449196</c:v>
                </c:pt>
                <c:pt idx="652">
                  <c:v>0.11767850514180205</c:v>
                </c:pt>
                <c:pt idx="653">
                  <c:v>0.11780200488911223</c:v>
                </c:pt>
                <c:pt idx="654">
                  <c:v>0.11792550463642235</c:v>
                </c:pt>
                <c:pt idx="655">
                  <c:v>0.11804900438373246</c:v>
                </c:pt>
                <c:pt idx="656">
                  <c:v>0.11817250413104248</c:v>
                </c:pt>
                <c:pt idx="657">
                  <c:v>0.11829600387835269</c:v>
                </c:pt>
                <c:pt idx="658">
                  <c:v>0.11841950362566292</c:v>
                </c:pt>
                <c:pt idx="659">
                  <c:v>0.11854300337297295</c:v>
                </c:pt>
                <c:pt idx="660">
                  <c:v>0.11866650312028305</c:v>
                </c:pt>
                <c:pt idx="661">
                  <c:v>0.11879000286759323</c:v>
                </c:pt>
                <c:pt idx="662">
                  <c:v>0.11891350261490337</c:v>
                </c:pt>
                <c:pt idx="663">
                  <c:v>0.11903700236221353</c:v>
                </c:pt>
                <c:pt idx="664">
                  <c:v>0.1191605021095236</c:v>
                </c:pt>
                <c:pt idx="665">
                  <c:v>0.11928400185683363</c:v>
                </c:pt>
                <c:pt idx="666">
                  <c:v>0.11940750160414378</c:v>
                </c:pt>
                <c:pt idx="667">
                  <c:v>0.11953100135145404</c:v>
                </c:pt>
                <c:pt idx="668">
                  <c:v>0.11965450109876409</c:v>
                </c:pt>
                <c:pt idx="669">
                  <c:v>0.11977800084607419</c:v>
                </c:pt>
                <c:pt idx="670">
                  <c:v>0.11990150059338431</c:v>
                </c:pt>
                <c:pt idx="671">
                  <c:v>0.12002500034069445</c:v>
                </c:pt>
                <c:pt idx="672">
                  <c:v>0.12014850008800462</c:v>
                </c:pt>
                <c:pt idx="673">
                  <c:v>0.12027199983531468</c:v>
                </c:pt>
                <c:pt idx="674">
                  <c:v>0.12039549958262481</c:v>
                </c:pt>
                <c:pt idx="675">
                  <c:v>0.12051899932993491</c:v>
                </c:pt>
                <c:pt idx="676">
                  <c:v>0.12064249907724513</c:v>
                </c:pt>
                <c:pt idx="677">
                  <c:v>0.12076599882455516</c:v>
                </c:pt>
                <c:pt idx="678">
                  <c:v>0.12088949857186529</c:v>
                </c:pt>
                <c:pt idx="679">
                  <c:v>0.12101299831917538</c:v>
                </c:pt>
                <c:pt idx="680">
                  <c:v>0.12113649806648553</c:v>
                </c:pt>
                <c:pt idx="681">
                  <c:v>0.12125999781379573</c:v>
                </c:pt>
                <c:pt idx="682">
                  <c:v>0.12138349756110579</c:v>
                </c:pt>
                <c:pt idx="683">
                  <c:v>0.12150699730841588</c:v>
                </c:pt>
                <c:pt idx="684">
                  <c:v>0.12163049705572603</c:v>
                </c:pt>
                <c:pt idx="685">
                  <c:v>0.12175399680303622</c:v>
                </c:pt>
                <c:pt idx="686">
                  <c:v>0.12187749655034627</c:v>
                </c:pt>
                <c:pt idx="687">
                  <c:v>0.12200099629765639</c:v>
                </c:pt>
                <c:pt idx="688">
                  <c:v>0.12212449604496652</c:v>
                </c:pt>
                <c:pt idx="689">
                  <c:v>0.12224799579227669</c:v>
                </c:pt>
                <c:pt idx="690">
                  <c:v>0.12237149553958684</c:v>
                </c:pt>
                <c:pt idx="691">
                  <c:v>0.12249499528689689</c:v>
                </c:pt>
                <c:pt idx="692">
                  <c:v>0.12261849503420696</c:v>
                </c:pt>
                <c:pt idx="693">
                  <c:v>0.12274199478151711</c:v>
                </c:pt>
                <c:pt idx="694">
                  <c:v>0.12286549452882735</c:v>
                </c:pt>
                <c:pt idx="695">
                  <c:v>0.12298899427613742</c:v>
                </c:pt>
                <c:pt idx="696">
                  <c:v>0.1231124940234475</c:v>
                </c:pt>
                <c:pt idx="697">
                  <c:v>0.1232359937707576</c:v>
                </c:pt>
                <c:pt idx="698">
                  <c:v>0.12335949351806777</c:v>
                </c:pt>
                <c:pt idx="699">
                  <c:v>0.12348299326537793</c:v>
                </c:pt>
                <c:pt idx="700">
                  <c:v>0.12360649301268797</c:v>
                </c:pt>
                <c:pt idx="701">
                  <c:v>0.12372999275999814</c:v>
                </c:pt>
                <c:pt idx="702">
                  <c:v>0.12385349250730822</c:v>
                </c:pt>
                <c:pt idx="703">
                  <c:v>0.12397699225461842</c:v>
                </c:pt>
                <c:pt idx="704">
                  <c:v>0.12410049200192852</c:v>
                </c:pt>
                <c:pt idx="705">
                  <c:v>0.12422399174923858</c:v>
                </c:pt>
                <c:pt idx="706">
                  <c:v>0.12434749149654871</c:v>
                </c:pt>
                <c:pt idx="707">
                  <c:v>0.12447099124385885</c:v>
                </c:pt>
                <c:pt idx="708">
                  <c:v>0.12459449099116904</c:v>
                </c:pt>
                <c:pt idx="709">
                  <c:v>0.1247179907384791</c:v>
                </c:pt>
                <c:pt idx="710">
                  <c:v>0.12484149048578919</c:v>
                </c:pt>
                <c:pt idx="711">
                  <c:v>0.12496499023309943</c:v>
                </c:pt>
                <c:pt idx="712">
                  <c:v>0.12508848998040956</c:v>
                </c:pt>
                <c:pt idx="713">
                  <c:v>0.1252119897277196</c:v>
                </c:pt>
                <c:pt idx="714">
                  <c:v>0.12533548947502965</c:v>
                </c:pt>
                <c:pt idx="715">
                  <c:v>0.12545898922233994</c:v>
                </c:pt>
                <c:pt idx="716">
                  <c:v>0.12558248896965005</c:v>
                </c:pt>
                <c:pt idx="717">
                  <c:v>0.12570598871696015</c:v>
                </c:pt>
                <c:pt idx="718">
                  <c:v>0.12582948846427019</c:v>
                </c:pt>
                <c:pt idx="719">
                  <c:v>0.12595298821158032</c:v>
                </c:pt>
                <c:pt idx="720">
                  <c:v>0.1260764879588904</c:v>
                </c:pt>
                <c:pt idx="721">
                  <c:v>0.12619998770620067</c:v>
                </c:pt>
                <c:pt idx="722">
                  <c:v>0.1263234874535108</c:v>
                </c:pt>
                <c:pt idx="723">
                  <c:v>0.12644698720082079</c:v>
                </c:pt>
                <c:pt idx="724">
                  <c:v>0.12657048694813103</c:v>
                </c:pt>
                <c:pt idx="725">
                  <c:v>0.12669398669544113</c:v>
                </c:pt>
                <c:pt idx="726">
                  <c:v>0.12681748644275126</c:v>
                </c:pt>
                <c:pt idx="727">
                  <c:v>0.12694098619006128</c:v>
                </c:pt>
                <c:pt idx="728">
                  <c:v>0.12706448593737146</c:v>
                </c:pt>
                <c:pt idx="729">
                  <c:v>0.12718798568468154</c:v>
                </c:pt>
                <c:pt idx="730">
                  <c:v>0.12731148543199172</c:v>
                </c:pt>
                <c:pt idx="731">
                  <c:v>0.12743498517930185</c:v>
                </c:pt>
                <c:pt idx="732">
                  <c:v>0.12755848492661193</c:v>
                </c:pt>
                <c:pt idx="733">
                  <c:v>0.12768198467392214</c:v>
                </c:pt>
                <c:pt idx="734">
                  <c:v>0.12780548442123227</c:v>
                </c:pt>
                <c:pt idx="735">
                  <c:v>0.12792898416854237</c:v>
                </c:pt>
                <c:pt idx="736">
                  <c:v>0.12805248391585242</c:v>
                </c:pt>
                <c:pt idx="737">
                  <c:v>0.12817598366316255</c:v>
                </c:pt>
                <c:pt idx="738">
                  <c:v>0.12829948341047262</c:v>
                </c:pt>
                <c:pt idx="739">
                  <c:v>0.12842298315778286</c:v>
                </c:pt>
                <c:pt idx="740">
                  <c:v>0.12854648290509302</c:v>
                </c:pt>
                <c:pt idx="741">
                  <c:v>0.12866998265240304</c:v>
                </c:pt>
                <c:pt idx="742">
                  <c:v>0.12879348239971328</c:v>
                </c:pt>
                <c:pt idx="743">
                  <c:v>0.12891698214702338</c:v>
                </c:pt>
                <c:pt idx="744">
                  <c:v>0.12904048189433348</c:v>
                </c:pt>
                <c:pt idx="745">
                  <c:v>0.1291639816416435</c:v>
                </c:pt>
                <c:pt idx="746">
                  <c:v>0.12928748138895374</c:v>
                </c:pt>
                <c:pt idx="747">
                  <c:v>0.12941098113626376</c:v>
                </c:pt>
                <c:pt idx="748">
                  <c:v>0.12953448088357397</c:v>
                </c:pt>
                <c:pt idx="749">
                  <c:v>0.12965798063088407</c:v>
                </c:pt>
                <c:pt idx="750">
                  <c:v>0.12978148037819409</c:v>
                </c:pt>
                <c:pt idx="751">
                  <c:v>0.12990498012550433</c:v>
                </c:pt>
                <c:pt idx="752">
                  <c:v>0.13002847987281452</c:v>
                </c:pt>
                <c:pt idx="753">
                  <c:v>0.13015197962012459</c:v>
                </c:pt>
                <c:pt idx="754">
                  <c:v>0.13027547936743458</c:v>
                </c:pt>
                <c:pt idx="755">
                  <c:v>0.1303989791147448</c:v>
                </c:pt>
                <c:pt idx="756">
                  <c:v>0.13052247886205481</c:v>
                </c:pt>
                <c:pt idx="757">
                  <c:v>0.13064597860936505</c:v>
                </c:pt>
                <c:pt idx="758">
                  <c:v>0.13076947835667516</c:v>
                </c:pt>
                <c:pt idx="759">
                  <c:v>0.1308929781039852</c:v>
                </c:pt>
                <c:pt idx="760">
                  <c:v>0.13101647785129542</c:v>
                </c:pt>
                <c:pt idx="761">
                  <c:v>0.1311399775986056</c:v>
                </c:pt>
                <c:pt idx="762">
                  <c:v>0.13126347734591565</c:v>
                </c:pt>
                <c:pt idx="763">
                  <c:v>0.13138697709322572</c:v>
                </c:pt>
                <c:pt idx="764">
                  <c:v>0.13151047684053588</c:v>
                </c:pt>
                <c:pt idx="765">
                  <c:v>0.13163397658784606</c:v>
                </c:pt>
                <c:pt idx="766">
                  <c:v>0.13175747633515611</c:v>
                </c:pt>
                <c:pt idx="767">
                  <c:v>0.13188097608246629</c:v>
                </c:pt>
                <c:pt idx="768">
                  <c:v>0.13200447582977631</c:v>
                </c:pt>
                <c:pt idx="769">
                  <c:v>0.13212797557708653</c:v>
                </c:pt>
                <c:pt idx="770">
                  <c:v>0.13225147532439671</c:v>
                </c:pt>
                <c:pt idx="771">
                  <c:v>0.13237497507170676</c:v>
                </c:pt>
                <c:pt idx="772">
                  <c:v>0.13249847481901683</c:v>
                </c:pt>
                <c:pt idx="773">
                  <c:v>0.13262197456632699</c:v>
                </c:pt>
                <c:pt idx="774">
                  <c:v>0.13274547431363715</c:v>
                </c:pt>
                <c:pt idx="775">
                  <c:v>0.13286897406094725</c:v>
                </c:pt>
                <c:pt idx="776">
                  <c:v>0.13299247380825735</c:v>
                </c:pt>
                <c:pt idx="777">
                  <c:v>0.1331159735555674</c:v>
                </c:pt>
                <c:pt idx="778">
                  <c:v>0.13323947330287761</c:v>
                </c:pt>
                <c:pt idx="779">
                  <c:v>0.13336297305018779</c:v>
                </c:pt>
                <c:pt idx="780">
                  <c:v>0.13348647279749787</c:v>
                </c:pt>
                <c:pt idx="781">
                  <c:v>0.13360997254480789</c:v>
                </c:pt>
                <c:pt idx="782">
                  <c:v>0.13373347229211807</c:v>
                </c:pt>
                <c:pt idx="783">
                  <c:v>0.13385697203942823</c:v>
                </c:pt>
                <c:pt idx="784">
                  <c:v>0.1339804717867383</c:v>
                </c:pt>
                <c:pt idx="785">
                  <c:v>0.13410397153404841</c:v>
                </c:pt>
                <c:pt idx="786">
                  <c:v>0.13422747128135848</c:v>
                </c:pt>
                <c:pt idx="787">
                  <c:v>0.13435097102866875</c:v>
                </c:pt>
                <c:pt idx="788">
                  <c:v>0.13447447077597888</c:v>
                </c:pt>
                <c:pt idx="789">
                  <c:v>0.13459797052328895</c:v>
                </c:pt>
                <c:pt idx="790">
                  <c:v>0.13472147027059905</c:v>
                </c:pt>
                <c:pt idx="791">
                  <c:v>0.13484497001790918</c:v>
                </c:pt>
                <c:pt idx="792">
                  <c:v>0.13496846976521931</c:v>
                </c:pt>
                <c:pt idx="793">
                  <c:v>0.13509196951252944</c:v>
                </c:pt>
                <c:pt idx="794">
                  <c:v>0.13521546925983954</c:v>
                </c:pt>
                <c:pt idx="795">
                  <c:v>0.13533896900714962</c:v>
                </c:pt>
                <c:pt idx="796">
                  <c:v>0.1354624687544598</c:v>
                </c:pt>
                <c:pt idx="797">
                  <c:v>0.13558596850176999</c:v>
                </c:pt>
                <c:pt idx="798">
                  <c:v>0.13570946824908001</c:v>
                </c:pt>
                <c:pt idx="799">
                  <c:v>0.13583296799639016</c:v>
                </c:pt>
                <c:pt idx="800">
                  <c:v>0.13595646774370024</c:v>
                </c:pt>
                <c:pt idx="801">
                  <c:v>0.13607996749101045</c:v>
                </c:pt>
                <c:pt idx="802">
                  <c:v>0.13620346723832055</c:v>
                </c:pt>
                <c:pt idx="803">
                  <c:v>0.13632696698563063</c:v>
                </c:pt>
                <c:pt idx="804">
                  <c:v>0.1364504667329407</c:v>
                </c:pt>
                <c:pt idx="805">
                  <c:v>0.13657396648025102</c:v>
                </c:pt>
                <c:pt idx="806">
                  <c:v>0.1366974662275611</c:v>
                </c:pt>
                <c:pt idx="807">
                  <c:v>0.13682096597487117</c:v>
                </c:pt>
                <c:pt idx="808">
                  <c:v>0.13694446572218127</c:v>
                </c:pt>
                <c:pt idx="809">
                  <c:v>0.13706796546949135</c:v>
                </c:pt>
                <c:pt idx="810">
                  <c:v>0.13719146521680153</c:v>
                </c:pt>
                <c:pt idx="811">
                  <c:v>0.13731496496411175</c:v>
                </c:pt>
                <c:pt idx="812">
                  <c:v>0.13743846471142171</c:v>
                </c:pt>
                <c:pt idx="813">
                  <c:v>0.13756196445873176</c:v>
                </c:pt>
                <c:pt idx="814">
                  <c:v>0.13768546420604208</c:v>
                </c:pt>
                <c:pt idx="815">
                  <c:v>0.13780896395335218</c:v>
                </c:pt>
                <c:pt idx="816">
                  <c:v>0.13793246370066223</c:v>
                </c:pt>
                <c:pt idx="817">
                  <c:v>0.13805596344797233</c:v>
                </c:pt>
                <c:pt idx="818">
                  <c:v>0.13817946319528243</c:v>
                </c:pt>
                <c:pt idx="819">
                  <c:v>0.1383029629425927</c:v>
                </c:pt>
                <c:pt idx="820">
                  <c:v>0.1384264626899028</c:v>
                </c:pt>
                <c:pt idx="821">
                  <c:v>0.13854996243721288</c:v>
                </c:pt>
                <c:pt idx="822">
                  <c:v>0.13867346218452289</c:v>
                </c:pt>
                <c:pt idx="823">
                  <c:v>0.13879696193183313</c:v>
                </c:pt>
                <c:pt idx="824">
                  <c:v>0.13892046167914324</c:v>
                </c:pt>
                <c:pt idx="825">
                  <c:v>0.13904396142645328</c:v>
                </c:pt>
                <c:pt idx="826">
                  <c:v>0.13916746117376344</c:v>
                </c:pt>
                <c:pt idx="827">
                  <c:v>0.13929096092107354</c:v>
                </c:pt>
                <c:pt idx="828">
                  <c:v>0.13941446066838376</c:v>
                </c:pt>
                <c:pt idx="829">
                  <c:v>0.13953796041569386</c:v>
                </c:pt>
                <c:pt idx="830">
                  <c:v>0.13966146016300393</c:v>
                </c:pt>
                <c:pt idx="831">
                  <c:v>0.13978495991031398</c:v>
                </c:pt>
                <c:pt idx="832">
                  <c:v>0.13990845965762427</c:v>
                </c:pt>
                <c:pt idx="833">
                  <c:v>0.1400319594049344</c:v>
                </c:pt>
                <c:pt idx="834">
                  <c:v>0.14015545915224442</c:v>
                </c:pt>
                <c:pt idx="835">
                  <c:v>0.14027895889955455</c:v>
                </c:pt>
                <c:pt idx="836">
                  <c:v>0.14040245864686463</c:v>
                </c:pt>
                <c:pt idx="837">
                  <c:v>0.14052595839417484</c:v>
                </c:pt>
                <c:pt idx="838">
                  <c:v>0.140649458141485</c:v>
                </c:pt>
                <c:pt idx="839">
                  <c:v>0.14077295788879507</c:v>
                </c:pt>
                <c:pt idx="840">
                  <c:v>0.14089645763610514</c:v>
                </c:pt>
                <c:pt idx="841">
                  <c:v>0.14101995738341538</c:v>
                </c:pt>
                <c:pt idx="842">
                  <c:v>0.14114345713072546</c:v>
                </c:pt>
                <c:pt idx="843">
                  <c:v>0.14126695687803548</c:v>
                </c:pt>
                <c:pt idx="844">
                  <c:v>0.14139045662534561</c:v>
                </c:pt>
                <c:pt idx="845">
                  <c:v>0.14151395637265579</c:v>
                </c:pt>
                <c:pt idx="846">
                  <c:v>0.14163745611996598</c:v>
                </c:pt>
                <c:pt idx="847">
                  <c:v>0.14176095586727605</c:v>
                </c:pt>
                <c:pt idx="848">
                  <c:v>0.14188445561458612</c:v>
                </c:pt>
                <c:pt idx="849">
                  <c:v>0.1420079553618962</c:v>
                </c:pt>
                <c:pt idx="850">
                  <c:v>0.14213145510920644</c:v>
                </c:pt>
                <c:pt idx="851">
                  <c:v>0.14225495485651657</c:v>
                </c:pt>
                <c:pt idx="852">
                  <c:v>0.14237845460382656</c:v>
                </c:pt>
                <c:pt idx="853">
                  <c:v>0.14250195435113672</c:v>
                </c:pt>
                <c:pt idx="854">
                  <c:v>0.14262545409844685</c:v>
                </c:pt>
                <c:pt idx="855">
                  <c:v>0.14274895384575703</c:v>
                </c:pt>
                <c:pt idx="856">
                  <c:v>0.14287245359306713</c:v>
                </c:pt>
                <c:pt idx="857">
                  <c:v>0.14299595334037721</c:v>
                </c:pt>
                <c:pt idx="858">
                  <c:v>0.14311945308768728</c:v>
                </c:pt>
                <c:pt idx="859">
                  <c:v>0.14324295283499755</c:v>
                </c:pt>
                <c:pt idx="860">
                  <c:v>0.14336645258230768</c:v>
                </c:pt>
                <c:pt idx="861">
                  <c:v>0.1434899523296177</c:v>
                </c:pt>
                <c:pt idx="862">
                  <c:v>0.14361345207692777</c:v>
                </c:pt>
                <c:pt idx="863">
                  <c:v>0.14373695182423793</c:v>
                </c:pt>
                <c:pt idx="864">
                  <c:v>0.14386045157154814</c:v>
                </c:pt>
                <c:pt idx="865">
                  <c:v>0.14398395131885827</c:v>
                </c:pt>
                <c:pt idx="866">
                  <c:v>0.14410745106616832</c:v>
                </c:pt>
                <c:pt idx="867">
                  <c:v>0.14423095081347842</c:v>
                </c:pt>
                <c:pt idx="868">
                  <c:v>0.14435445056078866</c:v>
                </c:pt>
                <c:pt idx="869">
                  <c:v>0.14447795030809876</c:v>
                </c:pt>
                <c:pt idx="870">
                  <c:v>0.14460145005540881</c:v>
                </c:pt>
                <c:pt idx="871">
                  <c:v>0.14472494980271888</c:v>
                </c:pt>
                <c:pt idx="872">
                  <c:v>0.14484844955002901</c:v>
                </c:pt>
                <c:pt idx="873">
                  <c:v>0.14497194929733931</c:v>
                </c:pt>
                <c:pt idx="874">
                  <c:v>0.14509544904464933</c:v>
                </c:pt>
                <c:pt idx="875">
                  <c:v>0.1452189487919594</c:v>
                </c:pt>
                <c:pt idx="876">
                  <c:v>0.1453424485392695</c:v>
                </c:pt>
                <c:pt idx="877">
                  <c:v>0.14546594828657983</c:v>
                </c:pt>
                <c:pt idx="878">
                  <c:v>0.14558944803388987</c:v>
                </c:pt>
                <c:pt idx="879">
                  <c:v>0.14571294778119998</c:v>
                </c:pt>
                <c:pt idx="880">
                  <c:v>0.14583644752851002</c:v>
                </c:pt>
                <c:pt idx="881">
                  <c:v>0.1459599472758201</c:v>
                </c:pt>
                <c:pt idx="882">
                  <c:v>0.14608344702313034</c:v>
                </c:pt>
                <c:pt idx="883">
                  <c:v>0.14620694677044044</c:v>
                </c:pt>
                <c:pt idx="884">
                  <c:v>0.14633044651775048</c:v>
                </c:pt>
                <c:pt idx="885">
                  <c:v>0.14645394626506059</c:v>
                </c:pt>
                <c:pt idx="886">
                  <c:v>0.14657744601237088</c:v>
                </c:pt>
                <c:pt idx="887">
                  <c:v>0.14670094575968093</c:v>
                </c:pt>
                <c:pt idx="888">
                  <c:v>0.14682444550699106</c:v>
                </c:pt>
                <c:pt idx="889">
                  <c:v>0.1469479452543011</c:v>
                </c:pt>
                <c:pt idx="890">
                  <c:v>0.14707144500161118</c:v>
                </c:pt>
                <c:pt idx="891">
                  <c:v>0.14719494474892142</c:v>
                </c:pt>
                <c:pt idx="892">
                  <c:v>0.14731844449623155</c:v>
                </c:pt>
                <c:pt idx="893">
                  <c:v>0.1474419442435416</c:v>
                </c:pt>
                <c:pt idx="894">
                  <c:v>0.14756544399085186</c:v>
                </c:pt>
                <c:pt idx="895">
                  <c:v>0.14768894373816197</c:v>
                </c:pt>
                <c:pt idx="896">
                  <c:v>0.14781244348547204</c:v>
                </c:pt>
                <c:pt idx="897">
                  <c:v>0.14793594323278211</c:v>
                </c:pt>
                <c:pt idx="898">
                  <c:v>0.14805944298009227</c:v>
                </c:pt>
                <c:pt idx="899">
                  <c:v>0.14818294272740232</c:v>
                </c:pt>
                <c:pt idx="900">
                  <c:v>0.14830644247471261</c:v>
                </c:pt>
                <c:pt idx="901">
                  <c:v>0.14842994222202263</c:v>
                </c:pt>
                <c:pt idx="902">
                  <c:v>0.14855344196933271</c:v>
                </c:pt>
                <c:pt idx="903">
                  <c:v>0.14867694171664292</c:v>
                </c:pt>
                <c:pt idx="904">
                  <c:v>0.1488004414639531</c:v>
                </c:pt>
                <c:pt idx="905">
                  <c:v>0.14892394121126315</c:v>
                </c:pt>
                <c:pt idx="906">
                  <c:v>0.14904744095857325</c:v>
                </c:pt>
                <c:pt idx="907">
                  <c:v>0.14917094070588335</c:v>
                </c:pt>
                <c:pt idx="908">
                  <c:v>0.1492944404531934</c:v>
                </c:pt>
                <c:pt idx="909">
                  <c:v>0.14941794020050364</c:v>
                </c:pt>
                <c:pt idx="910">
                  <c:v>0.14954143994781371</c:v>
                </c:pt>
                <c:pt idx="911">
                  <c:v>0.14966493969512376</c:v>
                </c:pt>
                <c:pt idx="912">
                  <c:v>0.14978843944243408</c:v>
                </c:pt>
                <c:pt idx="913">
                  <c:v>0.14991193918974419</c:v>
                </c:pt>
                <c:pt idx="914">
                  <c:v>0.15003543893705418</c:v>
                </c:pt>
                <c:pt idx="915">
                  <c:v>0.15015893868436431</c:v>
                </c:pt>
                <c:pt idx="916">
                  <c:v>0.15028243843167444</c:v>
                </c:pt>
                <c:pt idx="917">
                  <c:v>0.15040593817898446</c:v>
                </c:pt>
                <c:pt idx="918">
                  <c:v>0.15052943792629481</c:v>
                </c:pt>
                <c:pt idx="919">
                  <c:v>0.15065293767360485</c:v>
                </c:pt>
                <c:pt idx="920">
                  <c:v>0.15077643742091487</c:v>
                </c:pt>
                <c:pt idx="921">
                  <c:v>0.15089993716822514</c:v>
                </c:pt>
                <c:pt idx="922">
                  <c:v>0.15102343691553527</c:v>
                </c:pt>
                <c:pt idx="923">
                  <c:v>0.15114693666284534</c:v>
                </c:pt>
                <c:pt idx="924">
                  <c:v>0.15127043641015545</c:v>
                </c:pt>
                <c:pt idx="925">
                  <c:v>0.15139393615746558</c:v>
                </c:pt>
                <c:pt idx="926">
                  <c:v>0.15151743590477562</c:v>
                </c:pt>
                <c:pt idx="927">
                  <c:v>0.15164093565208586</c:v>
                </c:pt>
                <c:pt idx="928">
                  <c:v>0.15176443539939591</c:v>
                </c:pt>
                <c:pt idx="929">
                  <c:v>0.15188793514670598</c:v>
                </c:pt>
                <c:pt idx="930">
                  <c:v>0.15201143489401628</c:v>
                </c:pt>
                <c:pt idx="931">
                  <c:v>0.15213493464132638</c:v>
                </c:pt>
                <c:pt idx="932">
                  <c:v>0.15225843438863643</c:v>
                </c:pt>
                <c:pt idx="933">
                  <c:v>0.15238193413594653</c:v>
                </c:pt>
                <c:pt idx="934">
                  <c:v>0.15250543388325663</c:v>
                </c:pt>
                <c:pt idx="935">
                  <c:v>0.15262893363056682</c:v>
                </c:pt>
                <c:pt idx="936">
                  <c:v>0.15275243337787697</c:v>
                </c:pt>
                <c:pt idx="937">
                  <c:v>0.15287593312518702</c:v>
                </c:pt>
                <c:pt idx="938">
                  <c:v>0.15299943287249715</c:v>
                </c:pt>
                <c:pt idx="939">
                  <c:v>0.15312293261980733</c:v>
                </c:pt>
                <c:pt idx="940">
                  <c:v>0.15324643236711746</c:v>
                </c:pt>
                <c:pt idx="941">
                  <c:v>0.15336993211442751</c:v>
                </c:pt>
                <c:pt idx="942">
                  <c:v>0.15349343186173764</c:v>
                </c:pt>
                <c:pt idx="943">
                  <c:v>0.15361693160904769</c:v>
                </c:pt>
                <c:pt idx="944">
                  <c:v>0.15374043135635787</c:v>
                </c:pt>
                <c:pt idx="945">
                  <c:v>0.15386393110366806</c:v>
                </c:pt>
                <c:pt idx="946">
                  <c:v>0.1539874308509781</c:v>
                </c:pt>
                <c:pt idx="947">
                  <c:v>0.15411093059828823</c:v>
                </c:pt>
                <c:pt idx="948">
                  <c:v>0.15423443034559847</c:v>
                </c:pt>
                <c:pt idx="949">
                  <c:v>0.15435793009290852</c:v>
                </c:pt>
                <c:pt idx="950">
                  <c:v>0.15448142984021856</c:v>
                </c:pt>
                <c:pt idx="951">
                  <c:v>0.15460492958752875</c:v>
                </c:pt>
                <c:pt idx="952">
                  <c:v>0.15472842933483885</c:v>
                </c:pt>
                <c:pt idx="953">
                  <c:v>0.15485192908214906</c:v>
                </c:pt>
                <c:pt idx="954">
                  <c:v>0.15497542882945914</c:v>
                </c:pt>
                <c:pt idx="955">
                  <c:v>0.15509892857676921</c:v>
                </c:pt>
                <c:pt idx="956">
                  <c:v>0.15522242832407929</c:v>
                </c:pt>
                <c:pt idx="957">
                  <c:v>0.15534592807138958</c:v>
                </c:pt>
                <c:pt idx="958">
                  <c:v>0.15546942781869966</c:v>
                </c:pt>
                <c:pt idx="959">
                  <c:v>0.15559292756600976</c:v>
                </c:pt>
                <c:pt idx="960">
                  <c:v>0.15571642731331981</c:v>
                </c:pt>
                <c:pt idx="961">
                  <c:v>0.15583992706062991</c:v>
                </c:pt>
                <c:pt idx="962">
                  <c:v>0.15596342680794012</c:v>
                </c:pt>
                <c:pt idx="963">
                  <c:v>0.15608692655525028</c:v>
                </c:pt>
                <c:pt idx="964">
                  <c:v>0.15621042630256032</c:v>
                </c:pt>
                <c:pt idx="965">
                  <c:v>0.15633392604987043</c:v>
                </c:pt>
                <c:pt idx="966">
                  <c:v>0.15645742579718067</c:v>
                </c:pt>
                <c:pt idx="967">
                  <c:v>0.15658092554449071</c:v>
                </c:pt>
                <c:pt idx="968">
                  <c:v>0.15670442529180084</c:v>
                </c:pt>
                <c:pt idx="969">
                  <c:v>0.15682792503911092</c:v>
                </c:pt>
                <c:pt idx="970">
                  <c:v>0.15695142478642102</c:v>
                </c:pt>
                <c:pt idx="971">
                  <c:v>0.15707492453373126</c:v>
                </c:pt>
                <c:pt idx="972">
                  <c:v>0.15719842428104136</c:v>
                </c:pt>
                <c:pt idx="973">
                  <c:v>0.15732192402835138</c:v>
                </c:pt>
                <c:pt idx="974">
                  <c:v>0.15744542377566148</c:v>
                </c:pt>
                <c:pt idx="975">
                  <c:v>0.15756892352297172</c:v>
                </c:pt>
                <c:pt idx="976">
                  <c:v>0.15769242327028188</c:v>
                </c:pt>
                <c:pt idx="977">
                  <c:v>0.15781592301759198</c:v>
                </c:pt>
                <c:pt idx="978">
                  <c:v>0.15793942276490205</c:v>
                </c:pt>
                <c:pt idx="979">
                  <c:v>0.15806292251221213</c:v>
                </c:pt>
                <c:pt idx="980">
                  <c:v>0.15818642225952231</c:v>
                </c:pt>
                <c:pt idx="981">
                  <c:v>0.15830992200683242</c:v>
                </c:pt>
                <c:pt idx="982">
                  <c:v>0.15843342175414246</c:v>
                </c:pt>
                <c:pt idx="983">
                  <c:v>0.15855692150145256</c:v>
                </c:pt>
                <c:pt idx="984">
                  <c:v>0.15868042124876283</c:v>
                </c:pt>
                <c:pt idx="985">
                  <c:v>0.15880392099607296</c:v>
                </c:pt>
                <c:pt idx="986">
                  <c:v>0.15892742074338301</c:v>
                </c:pt>
                <c:pt idx="987">
                  <c:v>0.15905092049069308</c:v>
                </c:pt>
                <c:pt idx="988">
                  <c:v>0.15917442023800318</c:v>
                </c:pt>
                <c:pt idx="989">
                  <c:v>0.15929791998531348</c:v>
                </c:pt>
                <c:pt idx="990">
                  <c:v>0.15942141973262355</c:v>
                </c:pt>
                <c:pt idx="991">
                  <c:v>0.1595449194799336</c:v>
                </c:pt>
                <c:pt idx="992">
                  <c:v>0.1596684192272437</c:v>
                </c:pt>
                <c:pt idx="993">
                  <c:v>0.15979191897455389</c:v>
                </c:pt>
                <c:pt idx="994">
                  <c:v>0.15991541872186402</c:v>
                </c:pt>
                <c:pt idx="995">
                  <c:v>0.16003891846917409</c:v>
                </c:pt>
                <c:pt idx="996">
                  <c:v>0.16016241821648414</c:v>
                </c:pt>
                <c:pt idx="997">
                  <c:v>0.16028591796379429</c:v>
                </c:pt>
                <c:pt idx="998">
                  <c:v>0.16040941771110462</c:v>
                </c:pt>
                <c:pt idx="999">
                  <c:v>0.16053291745841464</c:v>
                </c:pt>
                <c:pt idx="1000">
                  <c:v>0.16065641720572524</c:v>
                </c:pt>
              </c:numCache>
            </c:numRef>
          </c:cat>
          <c:val>
            <c:numRef>
              <c:f>'Slide BN &amp; BO'!$AG$3:$AG$1003</c:f>
              <c:numCache>
                <c:formatCode>General</c:formatCode>
                <c:ptCount val="1001"/>
                <c:pt idx="0">
                  <c:v>5.1031641000419257E-2</c:v>
                </c:pt>
                <c:pt idx="1">
                  <c:v>5.1524902125567165E-2</c:v>
                </c:pt>
                <c:pt idx="2">
                  <c:v>5.201816325071465E-2</c:v>
                </c:pt>
                <c:pt idx="3">
                  <c:v>5.2511424375862141E-2</c:v>
                </c:pt>
                <c:pt idx="4">
                  <c:v>5.3004685501010063E-2</c:v>
                </c:pt>
                <c:pt idx="5">
                  <c:v>5.3497946626157554E-2</c:v>
                </c:pt>
                <c:pt idx="6">
                  <c:v>5.3991207751305038E-2</c:v>
                </c:pt>
                <c:pt idx="7">
                  <c:v>5.4484468876452107E-2</c:v>
                </c:pt>
                <c:pt idx="8">
                  <c:v>5.4977730001599591E-2</c:v>
                </c:pt>
                <c:pt idx="9">
                  <c:v>5.5470991126747943E-2</c:v>
                </c:pt>
                <c:pt idx="10">
                  <c:v>5.5964252251895427E-2</c:v>
                </c:pt>
                <c:pt idx="11">
                  <c:v>5.6457513377042919E-2</c:v>
                </c:pt>
                <c:pt idx="12">
                  <c:v>5.6950774502190403E-2</c:v>
                </c:pt>
                <c:pt idx="13">
                  <c:v>5.7444035627337901E-2</c:v>
                </c:pt>
                <c:pt idx="14">
                  <c:v>5.7937296752485386E-2</c:v>
                </c:pt>
                <c:pt idx="15">
                  <c:v>5.8430557877633307E-2</c:v>
                </c:pt>
                <c:pt idx="16">
                  <c:v>5.8923819002780368E-2</c:v>
                </c:pt>
                <c:pt idx="17">
                  <c:v>5.9417080127928713E-2</c:v>
                </c:pt>
                <c:pt idx="18">
                  <c:v>5.9910341253075775E-2</c:v>
                </c:pt>
                <c:pt idx="19">
                  <c:v>6.0403602378223259E-2</c:v>
                </c:pt>
                <c:pt idx="20">
                  <c:v>6.089686350337075E-2</c:v>
                </c:pt>
                <c:pt idx="21">
                  <c:v>6.1390124628518672E-2</c:v>
                </c:pt>
                <c:pt idx="22">
                  <c:v>6.188338575366617E-2</c:v>
                </c:pt>
                <c:pt idx="23">
                  <c:v>6.2376646878813655E-2</c:v>
                </c:pt>
                <c:pt idx="24">
                  <c:v>6.2869908003961139E-2</c:v>
                </c:pt>
                <c:pt idx="25">
                  <c:v>6.3363169129108624E-2</c:v>
                </c:pt>
                <c:pt idx="26">
                  <c:v>6.3856430254256552E-2</c:v>
                </c:pt>
                <c:pt idx="27">
                  <c:v>6.4349691379404036E-2</c:v>
                </c:pt>
                <c:pt idx="28">
                  <c:v>6.4842952504551535E-2</c:v>
                </c:pt>
                <c:pt idx="29">
                  <c:v>6.5336213629699019E-2</c:v>
                </c:pt>
                <c:pt idx="30">
                  <c:v>6.5829474754846504E-2</c:v>
                </c:pt>
                <c:pt idx="31">
                  <c:v>6.6322735879994432E-2</c:v>
                </c:pt>
                <c:pt idx="32">
                  <c:v>6.6815997005141903E-2</c:v>
                </c:pt>
                <c:pt idx="33">
                  <c:v>6.7309258130289401E-2</c:v>
                </c:pt>
                <c:pt idx="34">
                  <c:v>6.7802519255436886E-2</c:v>
                </c:pt>
                <c:pt idx="35">
                  <c:v>6.8295780380584814E-2</c:v>
                </c:pt>
                <c:pt idx="36">
                  <c:v>6.8789041505732298E-2</c:v>
                </c:pt>
                <c:pt idx="37">
                  <c:v>6.9282302630879797E-2</c:v>
                </c:pt>
                <c:pt idx="38">
                  <c:v>6.9775563756027281E-2</c:v>
                </c:pt>
                <c:pt idx="39">
                  <c:v>7.0268824881174766E-2</c:v>
                </c:pt>
                <c:pt idx="40">
                  <c:v>7.0762086006322264E-2</c:v>
                </c:pt>
                <c:pt idx="41">
                  <c:v>7.1255347131470179E-2</c:v>
                </c:pt>
                <c:pt idx="42">
                  <c:v>7.1748608256617663E-2</c:v>
                </c:pt>
                <c:pt idx="43">
                  <c:v>7.2241869381765161E-2</c:v>
                </c:pt>
                <c:pt idx="44">
                  <c:v>7.2735130506913076E-2</c:v>
                </c:pt>
                <c:pt idx="45">
                  <c:v>7.3228391632060574E-2</c:v>
                </c:pt>
                <c:pt idx="46">
                  <c:v>7.3721652757207629E-2</c:v>
                </c:pt>
                <c:pt idx="47">
                  <c:v>7.4214913882355113E-2</c:v>
                </c:pt>
                <c:pt idx="48">
                  <c:v>7.4708175007503042E-2</c:v>
                </c:pt>
                <c:pt idx="49">
                  <c:v>7.520143613265054E-2</c:v>
                </c:pt>
                <c:pt idx="50">
                  <c:v>7.5694697257798441E-2</c:v>
                </c:pt>
                <c:pt idx="51">
                  <c:v>7.6187958382945509E-2</c:v>
                </c:pt>
                <c:pt idx="52">
                  <c:v>7.6681219508092993E-2</c:v>
                </c:pt>
                <c:pt idx="53">
                  <c:v>7.7174480633240908E-2</c:v>
                </c:pt>
                <c:pt idx="54">
                  <c:v>7.7667741758388836E-2</c:v>
                </c:pt>
                <c:pt idx="55">
                  <c:v>7.8161002883535891E-2</c:v>
                </c:pt>
                <c:pt idx="56">
                  <c:v>7.8654264008683389E-2</c:v>
                </c:pt>
                <c:pt idx="57">
                  <c:v>7.9147525133830859E-2</c:v>
                </c:pt>
                <c:pt idx="58">
                  <c:v>7.9640786258978802E-2</c:v>
                </c:pt>
                <c:pt idx="59">
                  <c:v>8.0134047384126272E-2</c:v>
                </c:pt>
                <c:pt idx="60">
                  <c:v>8.0627308509273771E-2</c:v>
                </c:pt>
                <c:pt idx="61">
                  <c:v>8.1120569634421255E-2</c:v>
                </c:pt>
                <c:pt idx="62">
                  <c:v>8.1613830759569184E-2</c:v>
                </c:pt>
                <c:pt idx="63">
                  <c:v>8.2107091884716654E-2</c:v>
                </c:pt>
                <c:pt idx="64">
                  <c:v>8.2600353009864153E-2</c:v>
                </c:pt>
                <c:pt idx="65">
                  <c:v>8.3093614135011651E-2</c:v>
                </c:pt>
                <c:pt idx="66">
                  <c:v>8.3586875260159135E-2</c:v>
                </c:pt>
                <c:pt idx="67">
                  <c:v>8.408013638530662E-2</c:v>
                </c:pt>
                <c:pt idx="68">
                  <c:v>8.4573397510454534E-2</c:v>
                </c:pt>
                <c:pt idx="69">
                  <c:v>8.5066658635602033E-2</c:v>
                </c:pt>
                <c:pt idx="70">
                  <c:v>8.5559919760749531E-2</c:v>
                </c:pt>
                <c:pt idx="71">
                  <c:v>8.6053180885897446E-2</c:v>
                </c:pt>
                <c:pt idx="72">
                  <c:v>8.6546442011044916E-2</c:v>
                </c:pt>
                <c:pt idx="73">
                  <c:v>8.7039703136191998E-2</c:v>
                </c:pt>
                <c:pt idx="74">
                  <c:v>8.7532964261339913E-2</c:v>
                </c:pt>
                <c:pt idx="75">
                  <c:v>8.8026225386487397E-2</c:v>
                </c:pt>
                <c:pt idx="76">
                  <c:v>8.8519486511634882E-2</c:v>
                </c:pt>
                <c:pt idx="77">
                  <c:v>8.9012747636782796E-2</c:v>
                </c:pt>
                <c:pt idx="78">
                  <c:v>8.9506008761929864E-2</c:v>
                </c:pt>
                <c:pt idx="79">
                  <c:v>8.9999269887077349E-2</c:v>
                </c:pt>
                <c:pt idx="80">
                  <c:v>9.0492531012225708E-2</c:v>
                </c:pt>
                <c:pt idx="81">
                  <c:v>9.0985792137373192E-2</c:v>
                </c:pt>
                <c:pt idx="82">
                  <c:v>9.147905326252026E-2</c:v>
                </c:pt>
                <c:pt idx="83">
                  <c:v>9.1972314387667745E-2</c:v>
                </c:pt>
                <c:pt idx="84">
                  <c:v>9.2465575512815229E-2</c:v>
                </c:pt>
                <c:pt idx="85">
                  <c:v>9.2958836637963144E-2</c:v>
                </c:pt>
                <c:pt idx="86">
                  <c:v>9.3452097763111072E-2</c:v>
                </c:pt>
                <c:pt idx="87">
                  <c:v>9.394535888825814E-2</c:v>
                </c:pt>
                <c:pt idx="88">
                  <c:v>9.4438620013405611E-2</c:v>
                </c:pt>
                <c:pt idx="89">
                  <c:v>9.4931881138553553E-2</c:v>
                </c:pt>
                <c:pt idx="90">
                  <c:v>9.5425142263701024E-2</c:v>
                </c:pt>
                <c:pt idx="91">
                  <c:v>9.5918403388848522E-2</c:v>
                </c:pt>
                <c:pt idx="92">
                  <c:v>9.6411664513996007E-2</c:v>
                </c:pt>
                <c:pt idx="93">
                  <c:v>9.6904925639143491E-2</c:v>
                </c:pt>
                <c:pt idx="94">
                  <c:v>9.7398186764291406E-2</c:v>
                </c:pt>
                <c:pt idx="95">
                  <c:v>9.7891447889438904E-2</c:v>
                </c:pt>
                <c:pt idx="96">
                  <c:v>9.8384709014586402E-2</c:v>
                </c:pt>
                <c:pt idx="97">
                  <c:v>9.8877970139733873E-2</c:v>
                </c:pt>
                <c:pt idx="98">
                  <c:v>9.9371231264881815E-2</c:v>
                </c:pt>
                <c:pt idx="99">
                  <c:v>9.9864492390029286E-2</c:v>
                </c:pt>
                <c:pt idx="100">
                  <c:v>0.10035775351517678</c:v>
                </c:pt>
                <c:pt idx="101">
                  <c:v>0.10085101464032428</c:v>
                </c:pt>
                <c:pt idx="102">
                  <c:v>0.10134427576547177</c:v>
                </c:pt>
                <c:pt idx="103">
                  <c:v>0.10183753689061967</c:v>
                </c:pt>
                <c:pt idx="104">
                  <c:v>0.10233079801576717</c:v>
                </c:pt>
                <c:pt idx="105">
                  <c:v>0.10282405914091422</c:v>
                </c:pt>
                <c:pt idx="106">
                  <c:v>0.10331732026606213</c:v>
                </c:pt>
                <c:pt idx="107">
                  <c:v>0.10381058139121008</c:v>
                </c:pt>
                <c:pt idx="108">
                  <c:v>0.10430384251635756</c:v>
                </c:pt>
                <c:pt idx="109">
                  <c:v>0.10479710364150505</c:v>
                </c:pt>
                <c:pt idx="110">
                  <c:v>0.1052903647666521</c:v>
                </c:pt>
                <c:pt idx="111">
                  <c:v>0.1057836258917996</c:v>
                </c:pt>
                <c:pt idx="112">
                  <c:v>0.10627688701694751</c:v>
                </c:pt>
                <c:pt idx="113">
                  <c:v>0.10677014814209543</c:v>
                </c:pt>
                <c:pt idx="114">
                  <c:v>0.10726340926724248</c:v>
                </c:pt>
                <c:pt idx="115">
                  <c:v>0.1077566703923904</c:v>
                </c:pt>
                <c:pt idx="116">
                  <c:v>0.1082499315175379</c:v>
                </c:pt>
                <c:pt idx="117">
                  <c:v>0.10874319264268539</c:v>
                </c:pt>
                <c:pt idx="118">
                  <c:v>0.10923645376783286</c:v>
                </c:pt>
                <c:pt idx="119">
                  <c:v>0.10972971489298081</c:v>
                </c:pt>
                <c:pt idx="120">
                  <c:v>0.11022297601812786</c:v>
                </c:pt>
                <c:pt idx="121">
                  <c:v>0.11071623714327578</c:v>
                </c:pt>
                <c:pt idx="122">
                  <c:v>0.11120949826842327</c:v>
                </c:pt>
                <c:pt idx="123">
                  <c:v>0.11170275939357077</c:v>
                </c:pt>
                <c:pt idx="124">
                  <c:v>0.11219602051871824</c:v>
                </c:pt>
                <c:pt idx="125">
                  <c:v>0.11268928164386616</c:v>
                </c:pt>
                <c:pt idx="126">
                  <c:v>0.11318254276901366</c:v>
                </c:pt>
                <c:pt idx="127">
                  <c:v>0.11367580389416113</c:v>
                </c:pt>
                <c:pt idx="128">
                  <c:v>0.11416906501930862</c:v>
                </c:pt>
                <c:pt idx="129">
                  <c:v>0.11466232614445611</c:v>
                </c:pt>
                <c:pt idx="130">
                  <c:v>0.11515558726960404</c:v>
                </c:pt>
                <c:pt idx="131">
                  <c:v>0.11564884839475154</c:v>
                </c:pt>
                <c:pt idx="132">
                  <c:v>0.11614210951989859</c:v>
                </c:pt>
                <c:pt idx="133">
                  <c:v>0.1166353706450465</c:v>
                </c:pt>
                <c:pt idx="134">
                  <c:v>0.11712863177019443</c:v>
                </c:pt>
                <c:pt idx="135">
                  <c:v>0.11762189289534192</c:v>
                </c:pt>
                <c:pt idx="136">
                  <c:v>0.11811515402048942</c:v>
                </c:pt>
                <c:pt idx="137">
                  <c:v>0.11860841514563689</c:v>
                </c:pt>
                <c:pt idx="138">
                  <c:v>0.11910167627078397</c:v>
                </c:pt>
                <c:pt idx="139">
                  <c:v>0.1195949373959323</c:v>
                </c:pt>
                <c:pt idx="140">
                  <c:v>0.1200881985210798</c:v>
                </c:pt>
                <c:pt idx="141">
                  <c:v>0.12058145964622685</c:v>
                </c:pt>
                <c:pt idx="142">
                  <c:v>0.12107472077137477</c:v>
                </c:pt>
                <c:pt idx="143">
                  <c:v>0.12156798189652226</c:v>
                </c:pt>
                <c:pt idx="144">
                  <c:v>0.12206124302166976</c:v>
                </c:pt>
                <c:pt idx="145">
                  <c:v>0.12255450414681723</c:v>
                </c:pt>
                <c:pt idx="146">
                  <c:v>0.12304776527196515</c:v>
                </c:pt>
                <c:pt idx="147">
                  <c:v>0.12354102639711265</c:v>
                </c:pt>
                <c:pt idx="148">
                  <c:v>0.12403428752226056</c:v>
                </c:pt>
                <c:pt idx="149">
                  <c:v>0.12452754864740762</c:v>
                </c:pt>
                <c:pt idx="150">
                  <c:v>0.12502080977255511</c:v>
                </c:pt>
                <c:pt idx="151">
                  <c:v>0.12551407089770258</c:v>
                </c:pt>
                <c:pt idx="152">
                  <c:v>0.12600733202285053</c:v>
                </c:pt>
                <c:pt idx="153">
                  <c:v>0.12650059314799803</c:v>
                </c:pt>
                <c:pt idx="154">
                  <c:v>0.1269938542731455</c:v>
                </c:pt>
                <c:pt idx="155">
                  <c:v>0.12748711539829299</c:v>
                </c:pt>
                <c:pt idx="156">
                  <c:v>0.12798037652344091</c:v>
                </c:pt>
                <c:pt idx="157">
                  <c:v>0.12847363764858841</c:v>
                </c:pt>
                <c:pt idx="158">
                  <c:v>0.12896689877373591</c:v>
                </c:pt>
                <c:pt idx="159">
                  <c:v>0.12946015989888338</c:v>
                </c:pt>
                <c:pt idx="160">
                  <c:v>0.12995342102403085</c:v>
                </c:pt>
                <c:pt idx="161">
                  <c:v>0.13044668214917879</c:v>
                </c:pt>
                <c:pt idx="162">
                  <c:v>0.13093994327432629</c:v>
                </c:pt>
                <c:pt idx="163">
                  <c:v>0.13143320439947376</c:v>
                </c:pt>
                <c:pt idx="164">
                  <c:v>0.13192646552462126</c:v>
                </c:pt>
                <c:pt idx="165">
                  <c:v>0.13241972664976875</c:v>
                </c:pt>
                <c:pt idx="166">
                  <c:v>0.13291298777491667</c:v>
                </c:pt>
                <c:pt idx="167">
                  <c:v>0.13340624890006414</c:v>
                </c:pt>
                <c:pt idx="168">
                  <c:v>0.13389951002521164</c:v>
                </c:pt>
                <c:pt idx="169">
                  <c:v>0.13439277115035914</c:v>
                </c:pt>
                <c:pt idx="170">
                  <c:v>0.13488603227550663</c:v>
                </c:pt>
                <c:pt idx="171">
                  <c:v>0.1353792934006541</c:v>
                </c:pt>
                <c:pt idx="172">
                  <c:v>0.1358725545258016</c:v>
                </c:pt>
                <c:pt idx="173">
                  <c:v>0.13636581565094952</c:v>
                </c:pt>
                <c:pt idx="174">
                  <c:v>0.13685907677609743</c:v>
                </c:pt>
                <c:pt idx="175">
                  <c:v>0.13735233790124493</c:v>
                </c:pt>
                <c:pt idx="176">
                  <c:v>0.13784559902639199</c:v>
                </c:pt>
                <c:pt idx="177">
                  <c:v>0.13833886015153948</c:v>
                </c:pt>
                <c:pt idx="178">
                  <c:v>0.1388321212766874</c:v>
                </c:pt>
                <c:pt idx="179">
                  <c:v>0.1393253824018349</c:v>
                </c:pt>
                <c:pt idx="180">
                  <c:v>0.13981864352698281</c:v>
                </c:pt>
                <c:pt idx="181">
                  <c:v>0.14031190465212987</c:v>
                </c:pt>
                <c:pt idx="182">
                  <c:v>0.14080516577727734</c:v>
                </c:pt>
                <c:pt idx="183">
                  <c:v>0.14129842690242528</c:v>
                </c:pt>
                <c:pt idx="184">
                  <c:v>0.14179168802757319</c:v>
                </c:pt>
                <c:pt idx="185">
                  <c:v>0.14228494915272025</c:v>
                </c:pt>
                <c:pt idx="186">
                  <c:v>0.14277821027786775</c:v>
                </c:pt>
                <c:pt idx="187">
                  <c:v>0.14327147140301522</c:v>
                </c:pt>
                <c:pt idx="188">
                  <c:v>0.14376473252816316</c:v>
                </c:pt>
                <c:pt idx="189">
                  <c:v>0.14425799365331063</c:v>
                </c:pt>
                <c:pt idx="190">
                  <c:v>0.14475125477845813</c:v>
                </c:pt>
                <c:pt idx="191">
                  <c:v>0.1452445159036056</c:v>
                </c:pt>
                <c:pt idx="192">
                  <c:v>0.14573777702875354</c:v>
                </c:pt>
                <c:pt idx="193">
                  <c:v>0.14623103815390104</c:v>
                </c:pt>
                <c:pt idx="194">
                  <c:v>0.14672429927904851</c:v>
                </c:pt>
                <c:pt idx="195">
                  <c:v>0.14721756040419601</c:v>
                </c:pt>
                <c:pt idx="196">
                  <c:v>0.14771082152934392</c:v>
                </c:pt>
                <c:pt idx="197">
                  <c:v>0.14820408265449098</c:v>
                </c:pt>
                <c:pt idx="198">
                  <c:v>0.14869734377963889</c:v>
                </c:pt>
                <c:pt idx="199">
                  <c:v>0.14919060490478639</c:v>
                </c:pt>
                <c:pt idx="200">
                  <c:v>0.14968386602993389</c:v>
                </c:pt>
                <c:pt idx="201">
                  <c:v>0.1501771271550818</c:v>
                </c:pt>
                <c:pt idx="202">
                  <c:v>0.1506703882802293</c:v>
                </c:pt>
                <c:pt idx="203">
                  <c:v>0.15116364940537635</c:v>
                </c:pt>
                <c:pt idx="204">
                  <c:v>0.15165691053052383</c:v>
                </c:pt>
                <c:pt idx="205">
                  <c:v>0.15215017165567218</c:v>
                </c:pt>
                <c:pt idx="206">
                  <c:v>0.15264343278081968</c:v>
                </c:pt>
                <c:pt idx="207">
                  <c:v>0.15313669390596715</c:v>
                </c:pt>
                <c:pt idx="208">
                  <c:v>0.15362995503111423</c:v>
                </c:pt>
                <c:pt idx="209">
                  <c:v>0.15412321615626171</c:v>
                </c:pt>
                <c:pt idx="210">
                  <c:v>0.15461647728140965</c:v>
                </c:pt>
                <c:pt idx="211">
                  <c:v>0.15510973840655756</c:v>
                </c:pt>
                <c:pt idx="212">
                  <c:v>0.15560299953170462</c:v>
                </c:pt>
                <c:pt idx="213">
                  <c:v>0.15609626065685209</c:v>
                </c:pt>
                <c:pt idx="214">
                  <c:v>0.15658952178200003</c:v>
                </c:pt>
                <c:pt idx="215">
                  <c:v>0.15708278290714753</c:v>
                </c:pt>
                <c:pt idx="216">
                  <c:v>0.157576044032295</c:v>
                </c:pt>
                <c:pt idx="217">
                  <c:v>0.1580693051574425</c:v>
                </c:pt>
                <c:pt idx="218">
                  <c:v>0.15856256628258997</c:v>
                </c:pt>
                <c:pt idx="219">
                  <c:v>0.15905582740773788</c:v>
                </c:pt>
                <c:pt idx="220">
                  <c:v>0.15954908853288538</c:v>
                </c:pt>
                <c:pt idx="221">
                  <c:v>0.16004234965803288</c:v>
                </c:pt>
                <c:pt idx="222">
                  <c:v>0.16053561078318038</c:v>
                </c:pt>
                <c:pt idx="223">
                  <c:v>0.16102887190832829</c:v>
                </c:pt>
                <c:pt idx="224">
                  <c:v>0.16152213303347579</c:v>
                </c:pt>
                <c:pt idx="225">
                  <c:v>0.16201539415862326</c:v>
                </c:pt>
                <c:pt idx="226">
                  <c:v>0.16250865528377076</c:v>
                </c:pt>
                <c:pt idx="227">
                  <c:v>0.16300191640891826</c:v>
                </c:pt>
                <c:pt idx="228">
                  <c:v>0.16349517753406617</c:v>
                </c:pt>
                <c:pt idx="229">
                  <c:v>0.16398843865921364</c:v>
                </c:pt>
                <c:pt idx="230">
                  <c:v>0.16448169978436072</c:v>
                </c:pt>
                <c:pt idx="231">
                  <c:v>0.16497496090950864</c:v>
                </c:pt>
                <c:pt idx="232">
                  <c:v>0.16546822203465655</c:v>
                </c:pt>
                <c:pt idx="233">
                  <c:v>0.16596148315980405</c:v>
                </c:pt>
                <c:pt idx="234">
                  <c:v>0.16645474428495152</c:v>
                </c:pt>
                <c:pt idx="235">
                  <c:v>0.16694800541009858</c:v>
                </c:pt>
                <c:pt idx="236">
                  <c:v>0.16744126653524607</c:v>
                </c:pt>
                <c:pt idx="237">
                  <c:v>0.16793452766039402</c:v>
                </c:pt>
                <c:pt idx="238">
                  <c:v>0.16842778878554193</c:v>
                </c:pt>
                <c:pt idx="239">
                  <c:v>0.16892104991068899</c:v>
                </c:pt>
                <c:pt idx="240">
                  <c:v>0.16941431103583687</c:v>
                </c:pt>
                <c:pt idx="241">
                  <c:v>0.1699075721609844</c:v>
                </c:pt>
                <c:pt idx="242">
                  <c:v>0.17040083328613187</c:v>
                </c:pt>
                <c:pt idx="243">
                  <c:v>0.17089409441127934</c:v>
                </c:pt>
                <c:pt idx="244">
                  <c:v>0.17138735553642684</c:v>
                </c:pt>
                <c:pt idx="245">
                  <c:v>0.17188061666157434</c:v>
                </c:pt>
                <c:pt idx="246">
                  <c:v>0.17237387778672228</c:v>
                </c:pt>
                <c:pt idx="247">
                  <c:v>0.17286713891186975</c:v>
                </c:pt>
                <c:pt idx="248">
                  <c:v>0.17336040003701725</c:v>
                </c:pt>
                <c:pt idx="249">
                  <c:v>0.17385366116216472</c:v>
                </c:pt>
                <c:pt idx="250">
                  <c:v>0.17434692228731263</c:v>
                </c:pt>
                <c:pt idx="251">
                  <c:v>0.17484018341246013</c:v>
                </c:pt>
                <c:pt idx="252">
                  <c:v>0.17533344453760763</c:v>
                </c:pt>
                <c:pt idx="253">
                  <c:v>0.1758267056627551</c:v>
                </c:pt>
                <c:pt idx="254">
                  <c:v>0.1763199667879026</c:v>
                </c:pt>
                <c:pt idx="255">
                  <c:v>0.17681322791305054</c:v>
                </c:pt>
                <c:pt idx="256">
                  <c:v>0.17730648903819801</c:v>
                </c:pt>
                <c:pt idx="257">
                  <c:v>0.17779975016334551</c:v>
                </c:pt>
                <c:pt idx="258">
                  <c:v>0.17829301128849298</c:v>
                </c:pt>
                <c:pt idx="259">
                  <c:v>0.17878627241364092</c:v>
                </c:pt>
                <c:pt idx="260">
                  <c:v>0.17927953353878839</c:v>
                </c:pt>
                <c:pt idx="261">
                  <c:v>0.17977279466393589</c:v>
                </c:pt>
                <c:pt idx="262">
                  <c:v>0.18026605578908295</c:v>
                </c:pt>
                <c:pt idx="263">
                  <c:v>0.18075931691423086</c:v>
                </c:pt>
                <c:pt idx="264">
                  <c:v>0.18125257803937836</c:v>
                </c:pt>
                <c:pt idx="265">
                  <c:v>0.18174583916452625</c:v>
                </c:pt>
                <c:pt idx="266">
                  <c:v>0.18223910028967377</c:v>
                </c:pt>
                <c:pt idx="267">
                  <c:v>0.18273236141482124</c:v>
                </c:pt>
                <c:pt idx="268">
                  <c:v>0.18322562253996877</c:v>
                </c:pt>
                <c:pt idx="269">
                  <c:v>0.18371888366511666</c:v>
                </c:pt>
                <c:pt idx="270">
                  <c:v>0.18421214479026374</c:v>
                </c:pt>
                <c:pt idx="271">
                  <c:v>0.18470540591541121</c:v>
                </c:pt>
                <c:pt idx="272">
                  <c:v>0.18519866704055912</c:v>
                </c:pt>
                <c:pt idx="273">
                  <c:v>0.18569192816570662</c:v>
                </c:pt>
                <c:pt idx="274">
                  <c:v>0.18618518929085409</c:v>
                </c:pt>
                <c:pt idx="275">
                  <c:v>0.18667845041600159</c:v>
                </c:pt>
                <c:pt idx="276">
                  <c:v>0.18717171154114909</c:v>
                </c:pt>
                <c:pt idx="277">
                  <c:v>0.18766497266629703</c:v>
                </c:pt>
                <c:pt idx="278">
                  <c:v>0.18815823379144492</c:v>
                </c:pt>
                <c:pt idx="279">
                  <c:v>0.188651494916592</c:v>
                </c:pt>
                <c:pt idx="280">
                  <c:v>0.18914475604173928</c:v>
                </c:pt>
                <c:pt idx="281">
                  <c:v>0.18963801716688716</c:v>
                </c:pt>
                <c:pt idx="282">
                  <c:v>0.19013127829203488</c:v>
                </c:pt>
                <c:pt idx="283">
                  <c:v>0.19062453941718238</c:v>
                </c:pt>
                <c:pt idx="284">
                  <c:v>0.19111780054232985</c:v>
                </c:pt>
                <c:pt idx="285">
                  <c:v>0.19161106166747735</c:v>
                </c:pt>
                <c:pt idx="286">
                  <c:v>0.19210432279262507</c:v>
                </c:pt>
                <c:pt idx="287">
                  <c:v>0.19259758391777299</c:v>
                </c:pt>
                <c:pt idx="288">
                  <c:v>0.19309084504292026</c:v>
                </c:pt>
                <c:pt idx="289">
                  <c:v>0.19358410616806754</c:v>
                </c:pt>
                <c:pt idx="290">
                  <c:v>0.19407736729321523</c:v>
                </c:pt>
                <c:pt idx="291">
                  <c:v>0.19457062841836295</c:v>
                </c:pt>
                <c:pt idx="292">
                  <c:v>0.19506388954351042</c:v>
                </c:pt>
                <c:pt idx="293">
                  <c:v>0.19555715066865792</c:v>
                </c:pt>
                <c:pt idx="294">
                  <c:v>0.19605041179380561</c:v>
                </c:pt>
                <c:pt idx="295">
                  <c:v>0.19654367291895333</c:v>
                </c:pt>
                <c:pt idx="296">
                  <c:v>0.197036934044101</c:v>
                </c:pt>
                <c:pt idx="297">
                  <c:v>0.1975301951692483</c:v>
                </c:pt>
                <c:pt idx="298">
                  <c:v>0.19802345629439558</c:v>
                </c:pt>
                <c:pt idx="299">
                  <c:v>0.19851671741954327</c:v>
                </c:pt>
                <c:pt idx="300">
                  <c:v>0.19900997854469141</c:v>
                </c:pt>
                <c:pt idx="301">
                  <c:v>0.19950323966983868</c:v>
                </c:pt>
                <c:pt idx="302">
                  <c:v>0.19999650079498618</c:v>
                </c:pt>
                <c:pt idx="303">
                  <c:v>0.20048976192013365</c:v>
                </c:pt>
                <c:pt idx="304">
                  <c:v>0.20098302304528137</c:v>
                </c:pt>
                <c:pt idx="305">
                  <c:v>0.20147628417042907</c:v>
                </c:pt>
                <c:pt idx="306">
                  <c:v>0.20196954529557634</c:v>
                </c:pt>
                <c:pt idx="307">
                  <c:v>0.20246280642072406</c:v>
                </c:pt>
                <c:pt idx="308">
                  <c:v>0.20295606754587153</c:v>
                </c:pt>
                <c:pt idx="309">
                  <c:v>0.20344932867101947</c:v>
                </c:pt>
                <c:pt idx="310">
                  <c:v>0.20394258979616675</c:v>
                </c:pt>
                <c:pt idx="311">
                  <c:v>0.20443585092131422</c:v>
                </c:pt>
                <c:pt idx="312">
                  <c:v>0.20492911204646172</c:v>
                </c:pt>
                <c:pt idx="313">
                  <c:v>0.20542237317160944</c:v>
                </c:pt>
                <c:pt idx="314">
                  <c:v>0.20591563429675733</c:v>
                </c:pt>
                <c:pt idx="315">
                  <c:v>0.2064088954219046</c:v>
                </c:pt>
                <c:pt idx="316">
                  <c:v>0.2069021565470521</c:v>
                </c:pt>
                <c:pt idx="317">
                  <c:v>0.20739541767219957</c:v>
                </c:pt>
                <c:pt idx="318">
                  <c:v>0.20788867879734749</c:v>
                </c:pt>
                <c:pt idx="319">
                  <c:v>0.20838193992249479</c:v>
                </c:pt>
                <c:pt idx="320">
                  <c:v>0.20887520104764246</c:v>
                </c:pt>
                <c:pt idx="321">
                  <c:v>0.20936846217278998</c:v>
                </c:pt>
                <c:pt idx="322">
                  <c:v>0.2098617232979379</c:v>
                </c:pt>
                <c:pt idx="323">
                  <c:v>0.21035498442308537</c:v>
                </c:pt>
                <c:pt idx="324">
                  <c:v>0.21084824554823264</c:v>
                </c:pt>
                <c:pt idx="325">
                  <c:v>0.21134150667338017</c:v>
                </c:pt>
                <c:pt idx="326">
                  <c:v>0.21183476779852783</c:v>
                </c:pt>
                <c:pt idx="327">
                  <c:v>0.21232802892367578</c:v>
                </c:pt>
                <c:pt idx="328">
                  <c:v>0.21282129004882303</c:v>
                </c:pt>
                <c:pt idx="329">
                  <c:v>0.21331455117397052</c:v>
                </c:pt>
                <c:pt idx="330">
                  <c:v>0.21380781229911802</c:v>
                </c:pt>
                <c:pt idx="331">
                  <c:v>0.21430107342426594</c:v>
                </c:pt>
                <c:pt idx="332">
                  <c:v>0.21479433454941366</c:v>
                </c:pt>
                <c:pt idx="333">
                  <c:v>0.21528759567456071</c:v>
                </c:pt>
                <c:pt idx="334">
                  <c:v>0.2157808567997084</c:v>
                </c:pt>
                <c:pt idx="335">
                  <c:v>0.21627411792485635</c:v>
                </c:pt>
                <c:pt idx="336">
                  <c:v>0.21676737905000382</c:v>
                </c:pt>
                <c:pt idx="337">
                  <c:v>0.21726064017515131</c:v>
                </c:pt>
                <c:pt idx="338">
                  <c:v>0.21775390130029859</c:v>
                </c:pt>
                <c:pt idx="339">
                  <c:v>0.21824716242544606</c:v>
                </c:pt>
                <c:pt idx="340">
                  <c:v>0.21874042355059423</c:v>
                </c:pt>
                <c:pt idx="341">
                  <c:v>0.21923368467574167</c:v>
                </c:pt>
                <c:pt idx="342">
                  <c:v>0.21972694580088895</c:v>
                </c:pt>
                <c:pt idx="343">
                  <c:v>0.22022020692603669</c:v>
                </c:pt>
                <c:pt idx="344">
                  <c:v>0.22071346805118436</c:v>
                </c:pt>
                <c:pt idx="345">
                  <c:v>0.22120672917633186</c:v>
                </c:pt>
                <c:pt idx="346">
                  <c:v>0.22169999030147958</c:v>
                </c:pt>
                <c:pt idx="347">
                  <c:v>0.22219325142662688</c:v>
                </c:pt>
                <c:pt idx="348">
                  <c:v>0.22268651255177432</c:v>
                </c:pt>
                <c:pt idx="349">
                  <c:v>0.22317977367692224</c:v>
                </c:pt>
                <c:pt idx="350">
                  <c:v>0.22367303480206974</c:v>
                </c:pt>
                <c:pt idx="351">
                  <c:v>0.22416629592721704</c:v>
                </c:pt>
                <c:pt idx="352">
                  <c:v>0.22465955705236493</c:v>
                </c:pt>
                <c:pt idx="353">
                  <c:v>0.22515281817751265</c:v>
                </c:pt>
                <c:pt idx="354">
                  <c:v>0.22564607930266015</c:v>
                </c:pt>
                <c:pt idx="355">
                  <c:v>0.22613934042780762</c:v>
                </c:pt>
                <c:pt idx="356">
                  <c:v>0.22663260155295489</c:v>
                </c:pt>
                <c:pt idx="357">
                  <c:v>0.22712586267810236</c:v>
                </c:pt>
                <c:pt idx="358">
                  <c:v>0.22761912380325031</c:v>
                </c:pt>
                <c:pt idx="359">
                  <c:v>0.22811238492839803</c:v>
                </c:pt>
                <c:pt idx="360">
                  <c:v>0.22860564605354505</c:v>
                </c:pt>
                <c:pt idx="361">
                  <c:v>0.229098907178693</c:v>
                </c:pt>
                <c:pt idx="362">
                  <c:v>0.22959216830384072</c:v>
                </c:pt>
                <c:pt idx="363">
                  <c:v>0.23008542942898816</c:v>
                </c:pt>
                <c:pt idx="364">
                  <c:v>0.23057869055413566</c:v>
                </c:pt>
                <c:pt idx="365">
                  <c:v>0.23107195167928296</c:v>
                </c:pt>
                <c:pt idx="366">
                  <c:v>0.23156521280443088</c:v>
                </c:pt>
                <c:pt idx="367">
                  <c:v>0.23205847392957857</c:v>
                </c:pt>
                <c:pt idx="368">
                  <c:v>0.23255173505472609</c:v>
                </c:pt>
                <c:pt idx="369">
                  <c:v>0.23304499617987334</c:v>
                </c:pt>
                <c:pt idx="370">
                  <c:v>0.23353825730502104</c:v>
                </c:pt>
                <c:pt idx="371">
                  <c:v>0.23403151843016873</c:v>
                </c:pt>
                <c:pt idx="372">
                  <c:v>0.23452477955531625</c:v>
                </c:pt>
                <c:pt idx="373">
                  <c:v>0.23501804068046395</c:v>
                </c:pt>
                <c:pt idx="374">
                  <c:v>0.23551130180561122</c:v>
                </c:pt>
                <c:pt idx="375">
                  <c:v>0.23600456293075911</c:v>
                </c:pt>
                <c:pt idx="376">
                  <c:v>0.23649782405590664</c:v>
                </c:pt>
                <c:pt idx="377">
                  <c:v>0.23699108518105411</c:v>
                </c:pt>
                <c:pt idx="378">
                  <c:v>0.23748434630620135</c:v>
                </c:pt>
                <c:pt idx="379">
                  <c:v>0.23797760743134933</c:v>
                </c:pt>
                <c:pt idx="380">
                  <c:v>0.23847086855649702</c:v>
                </c:pt>
                <c:pt idx="381">
                  <c:v>0.23896412968164449</c:v>
                </c:pt>
                <c:pt idx="382">
                  <c:v>0.23945739080679196</c:v>
                </c:pt>
                <c:pt idx="383">
                  <c:v>0.23995065193193929</c:v>
                </c:pt>
                <c:pt idx="384">
                  <c:v>0.24044391305708718</c:v>
                </c:pt>
                <c:pt idx="385">
                  <c:v>0.24093717418223509</c:v>
                </c:pt>
                <c:pt idx="386">
                  <c:v>0.24143043530738237</c:v>
                </c:pt>
                <c:pt idx="387">
                  <c:v>0.24192369643252967</c:v>
                </c:pt>
                <c:pt idx="388">
                  <c:v>0.24241695755767734</c:v>
                </c:pt>
                <c:pt idx="389">
                  <c:v>0.24291021868282506</c:v>
                </c:pt>
                <c:pt idx="390">
                  <c:v>0.24340347980797256</c:v>
                </c:pt>
                <c:pt idx="391">
                  <c:v>0.24389674093312003</c:v>
                </c:pt>
                <c:pt idx="392">
                  <c:v>0.2443900020582673</c:v>
                </c:pt>
                <c:pt idx="393">
                  <c:v>0.24488326318341544</c:v>
                </c:pt>
                <c:pt idx="394">
                  <c:v>0.24537652430856316</c:v>
                </c:pt>
                <c:pt idx="395">
                  <c:v>0.24586978543371044</c:v>
                </c:pt>
                <c:pt idx="396">
                  <c:v>0.24636304655885788</c:v>
                </c:pt>
                <c:pt idx="397">
                  <c:v>0.24685630768400538</c:v>
                </c:pt>
                <c:pt idx="398">
                  <c:v>0.24734956880915313</c:v>
                </c:pt>
                <c:pt idx="399">
                  <c:v>0.24784282993430079</c:v>
                </c:pt>
                <c:pt idx="400">
                  <c:v>0.24833609105944829</c:v>
                </c:pt>
                <c:pt idx="401">
                  <c:v>0.24882935218459556</c:v>
                </c:pt>
                <c:pt idx="402">
                  <c:v>0.24932261330974351</c:v>
                </c:pt>
                <c:pt idx="403">
                  <c:v>0.2498158744348912</c:v>
                </c:pt>
                <c:pt idx="404">
                  <c:v>0.25030913556003842</c:v>
                </c:pt>
                <c:pt idx="405">
                  <c:v>0.25080239668518617</c:v>
                </c:pt>
                <c:pt idx="406">
                  <c:v>0.25129565781033369</c:v>
                </c:pt>
                <c:pt idx="407">
                  <c:v>0.25178891893548139</c:v>
                </c:pt>
                <c:pt idx="408">
                  <c:v>0.25228218006062886</c:v>
                </c:pt>
                <c:pt idx="409">
                  <c:v>0.25277544118577638</c:v>
                </c:pt>
                <c:pt idx="410">
                  <c:v>0.2532687023109238</c:v>
                </c:pt>
                <c:pt idx="411">
                  <c:v>0.25376196343607194</c:v>
                </c:pt>
                <c:pt idx="412">
                  <c:v>0.25425522456121946</c:v>
                </c:pt>
                <c:pt idx="413">
                  <c:v>0.25474848568636677</c:v>
                </c:pt>
                <c:pt idx="414">
                  <c:v>0.25524174681151424</c:v>
                </c:pt>
                <c:pt idx="415">
                  <c:v>0.25573500793666171</c:v>
                </c:pt>
                <c:pt idx="416">
                  <c:v>0.2562282690618094</c:v>
                </c:pt>
                <c:pt idx="417">
                  <c:v>0.25672153018695693</c:v>
                </c:pt>
                <c:pt idx="418">
                  <c:v>0.2572147913121044</c:v>
                </c:pt>
                <c:pt idx="419">
                  <c:v>0.25770805243725214</c:v>
                </c:pt>
                <c:pt idx="420">
                  <c:v>0.2582013135624</c:v>
                </c:pt>
                <c:pt idx="421">
                  <c:v>0.25869457468754753</c:v>
                </c:pt>
                <c:pt idx="422">
                  <c:v>0.25918783581269478</c:v>
                </c:pt>
                <c:pt idx="423">
                  <c:v>0.2596810969378423</c:v>
                </c:pt>
                <c:pt idx="424">
                  <c:v>0.26017435806298977</c:v>
                </c:pt>
                <c:pt idx="425">
                  <c:v>0.26066761918813747</c:v>
                </c:pt>
                <c:pt idx="426">
                  <c:v>0.26116088031328538</c:v>
                </c:pt>
                <c:pt idx="427">
                  <c:v>0.26165414143843269</c:v>
                </c:pt>
                <c:pt idx="428">
                  <c:v>0.26214740256358016</c:v>
                </c:pt>
                <c:pt idx="429">
                  <c:v>0.26264066368872807</c:v>
                </c:pt>
                <c:pt idx="430">
                  <c:v>0.2631339248138756</c:v>
                </c:pt>
                <c:pt idx="431">
                  <c:v>0.26362718593902285</c:v>
                </c:pt>
                <c:pt idx="432">
                  <c:v>0.26412044706417054</c:v>
                </c:pt>
                <c:pt idx="433">
                  <c:v>0.26461370818931801</c:v>
                </c:pt>
                <c:pt idx="434">
                  <c:v>0.26510696931446576</c:v>
                </c:pt>
                <c:pt idx="435">
                  <c:v>0.26560023043961345</c:v>
                </c:pt>
                <c:pt idx="436">
                  <c:v>0.2660934915647607</c:v>
                </c:pt>
                <c:pt idx="437">
                  <c:v>0.26658675268990817</c:v>
                </c:pt>
                <c:pt idx="438">
                  <c:v>0.26708001381505636</c:v>
                </c:pt>
                <c:pt idx="439">
                  <c:v>0.26757327494020383</c:v>
                </c:pt>
                <c:pt idx="440">
                  <c:v>0.26806653606535108</c:v>
                </c:pt>
                <c:pt idx="441">
                  <c:v>0.26855979719049861</c:v>
                </c:pt>
                <c:pt idx="442">
                  <c:v>0.26905305831564608</c:v>
                </c:pt>
                <c:pt idx="443">
                  <c:v>0.26954631944079377</c:v>
                </c:pt>
                <c:pt idx="444">
                  <c:v>0.27003958056594168</c:v>
                </c:pt>
                <c:pt idx="445">
                  <c:v>0.27053284169108899</c:v>
                </c:pt>
                <c:pt idx="446">
                  <c:v>0.27102610281623646</c:v>
                </c:pt>
                <c:pt idx="447">
                  <c:v>0.27151936394138437</c:v>
                </c:pt>
                <c:pt idx="448">
                  <c:v>0.2720126250665319</c:v>
                </c:pt>
                <c:pt idx="449">
                  <c:v>0.27250588619167915</c:v>
                </c:pt>
                <c:pt idx="450">
                  <c:v>0.27299914731682662</c:v>
                </c:pt>
                <c:pt idx="451">
                  <c:v>0.27349240844197431</c:v>
                </c:pt>
                <c:pt idx="452">
                  <c:v>0.27398566956712184</c:v>
                </c:pt>
                <c:pt idx="453">
                  <c:v>0.27447893069226975</c:v>
                </c:pt>
                <c:pt idx="454">
                  <c:v>0.274972191817417</c:v>
                </c:pt>
                <c:pt idx="455">
                  <c:v>0.27546545294256453</c:v>
                </c:pt>
                <c:pt idx="456">
                  <c:v>0.27595871406771244</c:v>
                </c:pt>
                <c:pt idx="457">
                  <c:v>0.27645197519286013</c:v>
                </c:pt>
                <c:pt idx="458">
                  <c:v>0.27694523631800722</c:v>
                </c:pt>
                <c:pt idx="459">
                  <c:v>0.27743849744315491</c:v>
                </c:pt>
                <c:pt idx="460">
                  <c:v>0.27793175856830238</c:v>
                </c:pt>
                <c:pt idx="461">
                  <c:v>0.27842501969345007</c:v>
                </c:pt>
                <c:pt idx="462">
                  <c:v>0.27891828081859776</c:v>
                </c:pt>
                <c:pt idx="463">
                  <c:v>0.27941154194374507</c:v>
                </c:pt>
                <c:pt idx="464">
                  <c:v>0.27990480306889259</c:v>
                </c:pt>
                <c:pt idx="465">
                  <c:v>0.28039806419404067</c:v>
                </c:pt>
                <c:pt idx="466">
                  <c:v>0.2808913253191882</c:v>
                </c:pt>
                <c:pt idx="467">
                  <c:v>0.28138458644433545</c:v>
                </c:pt>
                <c:pt idx="468">
                  <c:v>0.28187784756948298</c:v>
                </c:pt>
                <c:pt idx="469">
                  <c:v>0.28237110869463045</c:v>
                </c:pt>
                <c:pt idx="470">
                  <c:v>0.28286436981977836</c:v>
                </c:pt>
                <c:pt idx="471">
                  <c:v>0.28335763094492605</c:v>
                </c:pt>
                <c:pt idx="472">
                  <c:v>0.2838508920700733</c:v>
                </c:pt>
                <c:pt idx="473">
                  <c:v>0.28434415319522083</c:v>
                </c:pt>
                <c:pt idx="474">
                  <c:v>0.2848374143203688</c:v>
                </c:pt>
                <c:pt idx="475">
                  <c:v>0.28533067544551621</c:v>
                </c:pt>
                <c:pt idx="476">
                  <c:v>0.28582393657066352</c:v>
                </c:pt>
                <c:pt idx="477">
                  <c:v>0.28631719769581099</c:v>
                </c:pt>
                <c:pt idx="478">
                  <c:v>0.28681045882095868</c:v>
                </c:pt>
                <c:pt idx="479">
                  <c:v>0.28730371994610665</c:v>
                </c:pt>
                <c:pt idx="480">
                  <c:v>0.28779698107125407</c:v>
                </c:pt>
                <c:pt idx="481">
                  <c:v>0.28829024219640137</c:v>
                </c:pt>
                <c:pt idx="482">
                  <c:v>0.2887835033215489</c:v>
                </c:pt>
                <c:pt idx="483">
                  <c:v>0.28927676444669681</c:v>
                </c:pt>
                <c:pt idx="484">
                  <c:v>0.2897700255718445</c:v>
                </c:pt>
                <c:pt idx="485">
                  <c:v>0.29026328669699197</c:v>
                </c:pt>
                <c:pt idx="486">
                  <c:v>0.29075654782213928</c:v>
                </c:pt>
                <c:pt idx="487">
                  <c:v>0.29124980894728675</c:v>
                </c:pt>
                <c:pt idx="488">
                  <c:v>0.29174307007243466</c:v>
                </c:pt>
                <c:pt idx="489">
                  <c:v>0.29223633119758219</c:v>
                </c:pt>
                <c:pt idx="490">
                  <c:v>0.29272959232272944</c:v>
                </c:pt>
                <c:pt idx="491" formatCode="0.0%">
                  <c:v>0.29322285344787713</c:v>
                </c:pt>
                <c:pt idx="492">
                  <c:v>0.29371611457302504</c:v>
                </c:pt>
                <c:pt idx="493">
                  <c:v>0.29420937569817257</c:v>
                </c:pt>
                <c:pt idx="494">
                  <c:v>0.29470263682332004</c:v>
                </c:pt>
                <c:pt idx="495">
                  <c:v>0.29519589794846729</c:v>
                </c:pt>
                <c:pt idx="496">
                  <c:v>0.29568915907361482</c:v>
                </c:pt>
                <c:pt idx="497">
                  <c:v>0.29618242019876295</c:v>
                </c:pt>
                <c:pt idx="498">
                  <c:v>0.29667568132391042</c:v>
                </c:pt>
                <c:pt idx="499">
                  <c:v>0.29716894244905773</c:v>
                </c:pt>
                <c:pt idx="500">
                  <c:v>0.29766220357420542</c:v>
                </c:pt>
                <c:pt idx="501">
                  <c:v>0.29815546469935311</c:v>
                </c:pt>
                <c:pt idx="502">
                  <c:v>0.29864872582450058</c:v>
                </c:pt>
                <c:pt idx="503">
                  <c:v>0.29914198694964833</c:v>
                </c:pt>
                <c:pt idx="504">
                  <c:v>0.29963524807479541</c:v>
                </c:pt>
                <c:pt idx="505">
                  <c:v>0.30012850919994305</c:v>
                </c:pt>
                <c:pt idx="506">
                  <c:v>0.30062177032509096</c:v>
                </c:pt>
                <c:pt idx="507">
                  <c:v>0.30111503145023849</c:v>
                </c:pt>
                <c:pt idx="508">
                  <c:v>0.30160829257538574</c:v>
                </c:pt>
                <c:pt idx="509">
                  <c:v>0.30210155370053365</c:v>
                </c:pt>
                <c:pt idx="510">
                  <c:v>0.30259481482568118</c:v>
                </c:pt>
                <c:pt idx="511">
                  <c:v>0.30308807595082882</c:v>
                </c:pt>
                <c:pt idx="512">
                  <c:v>0.30358133707597634</c:v>
                </c:pt>
                <c:pt idx="513">
                  <c:v>0.30407459820112381</c:v>
                </c:pt>
                <c:pt idx="514">
                  <c:v>0.30456785932627156</c:v>
                </c:pt>
                <c:pt idx="515">
                  <c:v>0.30506112045141948</c:v>
                </c:pt>
                <c:pt idx="516">
                  <c:v>0.30555438157656656</c:v>
                </c:pt>
                <c:pt idx="517">
                  <c:v>0.30604764270171381</c:v>
                </c:pt>
                <c:pt idx="518">
                  <c:v>0.30654090382686172</c:v>
                </c:pt>
                <c:pt idx="519">
                  <c:v>0.30703416495200941</c:v>
                </c:pt>
                <c:pt idx="520">
                  <c:v>0.30752742607715688</c:v>
                </c:pt>
                <c:pt idx="521">
                  <c:v>0.30802068720230441</c:v>
                </c:pt>
                <c:pt idx="522">
                  <c:v>0.30851394832745194</c:v>
                </c:pt>
                <c:pt idx="523">
                  <c:v>0.30900720945259963</c:v>
                </c:pt>
                <c:pt idx="524">
                  <c:v>0.30950047057774749</c:v>
                </c:pt>
                <c:pt idx="525">
                  <c:v>0.30999373170289479</c:v>
                </c:pt>
                <c:pt idx="526">
                  <c:v>0.31048699282804204</c:v>
                </c:pt>
                <c:pt idx="527">
                  <c:v>0.31098025395318979</c:v>
                </c:pt>
                <c:pt idx="528">
                  <c:v>0.31147351507833748</c:v>
                </c:pt>
                <c:pt idx="529">
                  <c:v>0.31196677620348501</c:v>
                </c:pt>
                <c:pt idx="530">
                  <c:v>0.31246003732863264</c:v>
                </c:pt>
                <c:pt idx="531">
                  <c:v>0.31295329845378012</c:v>
                </c:pt>
                <c:pt idx="532">
                  <c:v>0.31344655957892786</c:v>
                </c:pt>
                <c:pt idx="533">
                  <c:v>0.31393982070407556</c:v>
                </c:pt>
                <c:pt idx="534">
                  <c:v>0.31443308182922286</c:v>
                </c:pt>
                <c:pt idx="535">
                  <c:v>0.31492634295437011</c:v>
                </c:pt>
                <c:pt idx="536">
                  <c:v>0.31541960407951802</c:v>
                </c:pt>
                <c:pt idx="537">
                  <c:v>0.31591286520466549</c:v>
                </c:pt>
                <c:pt idx="538">
                  <c:v>0.31640612632981319</c:v>
                </c:pt>
                <c:pt idx="539">
                  <c:v>0.31689938745496071</c:v>
                </c:pt>
                <c:pt idx="540">
                  <c:v>0.31739264858010824</c:v>
                </c:pt>
                <c:pt idx="541">
                  <c:v>0.31788590970525593</c:v>
                </c:pt>
                <c:pt idx="542">
                  <c:v>0.31837917083040385</c:v>
                </c:pt>
                <c:pt idx="543">
                  <c:v>0.31887243195555087</c:v>
                </c:pt>
                <c:pt idx="544">
                  <c:v>0.31936569308069818</c:v>
                </c:pt>
                <c:pt idx="545">
                  <c:v>0.31985895420584609</c:v>
                </c:pt>
                <c:pt idx="546">
                  <c:v>0.32035221533099384</c:v>
                </c:pt>
                <c:pt idx="547">
                  <c:v>0.32084547645614125</c:v>
                </c:pt>
                <c:pt idx="548">
                  <c:v>0.32133873758128872</c:v>
                </c:pt>
                <c:pt idx="549">
                  <c:v>0.32183199870643625</c:v>
                </c:pt>
                <c:pt idx="550">
                  <c:v>0.32232525983158394</c:v>
                </c:pt>
                <c:pt idx="551">
                  <c:v>0.32281852095673186</c:v>
                </c:pt>
                <c:pt idx="552">
                  <c:v>0.32331178208187916</c:v>
                </c:pt>
                <c:pt idx="553">
                  <c:v>0.32380504320702663</c:v>
                </c:pt>
                <c:pt idx="554">
                  <c:v>0.32429830433217455</c:v>
                </c:pt>
                <c:pt idx="555">
                  <c:v>0.3247915654573218</c:v>
                </c:pt>
                <c:pt idx="556">
                  <c:v>0.32528482658246932</c:v>
                </c:pt>
                <c:pt idx="557">
                  <c:v>0.32577808770761707</c:v>
                </c:pt>
                <c:pt idx="558">
                  <c:v>0.32627134883276454</c:v>
                </c:pt>
                <c:pt idx="559">
                  <c:v>0.32676460995791246</c:v>
                </c:pt>
                <c:pt idx="560">
                  <c:v>0.32725787108305987</c:v>
                </c:pt>
                <c:pt idx="561">
                  <c:v>0.32775113220820717</c:v>
                </c:pt>
                <c:pt idx="562">
                  <c:v>0.3282443933333547</c:v>
                </c:pt>
                <c:pt idx="563">
                  <c:v>0.32873765445850284</c:v>
                </c:pt>
                <c:pt idx="564">
                  <c:v>0.32923091558365009</c:v>
                </c:pt>
                <c:pt idx="565">
                  <c:v>0.32972417670879761</c:v>
                </c:pt>
                <c:pt idx="566">
                  <c:v>0.33021743783394503</c:v>
                </c:pt>
                <c:pt idx="567">
                  <c:v>0.33071069895909255</c:v>
                </c:pt>
                <c:pt idx="568">
                  <c:v>0.33120396008424047</c:v>
                </c:pt>
                <c:pt idx="569">
                  <c:v>0.33169722120938822</c:v>
                </c:pt>
                <c:pt idx="570">
                  <c:v>0.33219048233453546</c:v>
                </c:pt>
                <c:pt idx="571">
                  <c:v>0.33268374345968293</c:v>
                </c:pt>
                <c:pt idx="572">
                  <c:v>0.33317700458483085</c:v>
                </c:pt>
                <c:pt idx="573">
                  <c:v>0.33367026570997815</c:v>
                </c:pt>
                <c:pt idx="574">
                  <c:v>0.33416352683512585</c:v>
                </c:pt>
                <c:pt idx="575">
                  <c:v>0.33465678796027309</c:v>
                </c:pt>
                <c:pt idx="576">
                  <c:v>0.33515004908542084</c:v>
                </c:pt>
                <c:pt idx="577">
                  <c:v>0.33564331021056876</c:v>
                </c:pt>
                <c:pt idx="578">
                  <c:v>0.33613657133571617</c:v>
                </c:pt>
                <c:pt idx="579">
                  <c:v>0.33662983246086353</c:v>
                </c:pt>
                <c:pt idx="580">
                  <c:v>0.337123093586011</c:v>
                </c:pt>
                <c:pt idx="581">
                  <c:v>0.33761635471115892</c:v>
                </c:pt>
                <c:pt idx="582">
                  <c:v>0.33810961583630617</c:v>
                </c:pt>
                <c:pt idx="583">
                  <c:v>0.33860287696145408</c:v>
                </c:pt>
                <c:pt idx="584">
                  <c:v>0.33909613808660144</c:v>
                </c:pt>
                <c:pt idx="585">
                  <c:v>0.33958939921174885</c:v>
                </c:pt>
                <c:pt idx="586">
                  <c:v>0.34008266033689682</c:v>
                </c:pt>
                <c:pt idx="587">
                  <c:v>0.3405759214620443</c:v>
                </c:pt>
                <c:pt idx="588">
                  <c:v>0.34106918258719154</c:v>
                </c:pt>
                <c:pt idx="589">
                  <c:v>0.34156244371233946</c:v>
                </c:pt>
                <c:pt idx="590">
                  <c:v>0.34205570483748715</c:v>
                </c:pt>
                <c:pt idx="591">
                  <c:v>0.34254896596263468</c:v>
                </c:pt>
                <c:pt idx="592">
                  <c:v>0.34304222708778215</c:v>
                </c:pt>
                <c:pt idx="593">
                  <c:v>0.3435354882129294</c:v>
                </c:pt>
                <c:pt idx="594">
                  <c:v>0.34402874933807692</c:v>
                </c:pt>
                <c:pt idx="595">
                  <c:v>0.34452201046322484</c:v>
                </c:pt>
                <c:pt idx="596">
                  <c:v>0.34501527158837253</c:v>
                </c:pt>
                <c:pt idx="597">
                  <c:v>0.34550853271351978</c:v>
                </c:pt>
                <c:pt idx="598">
                  <c:v>0.34600179383866742</c:v>
                </c:pt>
                <c:pt idx="599">
                  <c:v>0.34649312446908531</c:v>
                </c:pt>
                <c:pt idx="600">
                  <c:v>0.34698145003588987</c:v>
                </c:pt>
                <c:pt idx="601">
                  <c:v>0.34746977560269432</c:v>
                </c:pt>
                <c:pt idx="602">
                  <c:v>0.3479581011694986</c:v>
                </c:pt>
                <c:pt idx="603">
                  <c:v>0.34844642673630327</c:v>
                </c:pt>
                <c:pt idx="604">
                  <c:v>0.34893475230310822</c:v>
                </c:pt>
                <c:pt idx="605">
                  <c:v>0.34942307786991283</c:v>
                </c:pt>
                <c:pt idx="606">
                  <c:v>0.34991140343671701</c:v>
                </c:pt>
                <c:pt idx="607">
                  <c:v>0.35039972900352173</c:v>
                </c:pt>
                <c:pt idx="608">
                  <c:v>0.35088805457032651</c:v>
                </c:pt>
                <c:pt idx="609">
                  <c:v>0.35137638013713107</c:v>
                </c:pt>
                <c:pt idx="610">
                  <c:v>0.35186470570393563</c:v>
                </c:pt>
                <c:pt idx="611">
                  <c:v>0.35235303127073997</c:v>
                </c:pt>
                <c:pt idx="612">
                  <c:v>0.35284135683754447</c:v>
                </c:pt>
                <c:pt idx="613">
                  <c:v>0.35332968240434937</c:v>
                </c:pt>
                <c:pt idx="614">
                  <c:v>0.35381800797115392</c:v>
                </c:pt>
                <c:pt idx="615">
                  <c:v>0.35430633353795826</c:v>
                </c:pt>
                <c:pt idx="616">
                  <c:v>0.35479465910476304</c:v>
                </c:pt>
                <c:pt idx="617">
                  <c:v>0.35528298467156783</c:v>
                </c:pt>
                <c:pt idx="618">
                  <c:v>0.35577131023837222</c:v>
                </c:pt>
                <c:pt idx="619">
                  <c:v>0.35625963580517683</c:v>
                </c:pt>
                <c:pt idx="620">
                  <c:v>0.35674796137198111</c:v>
                </c:pt>
                <c:pt idx="621">
                  <c:v>0.35723628693878551</c:v>
                </c:pt>
                <c:pt idx="622">
                  <c:v>0.35772461250559073</c:v>
                </c:pt>
                <c:pt idx="623">
                  <c:v>0.35821293807239518</c:v>
                </c:pt>
                <c:pt idx="624">
                  <c:v>0.35870126363919946</c:v>
                </c:pt>
                <c:pt idx="625">
                  <c:v>0.35918958920600419</c:v>
                </c:pt>
                <c:pt idx="626">
                  <c:v>0.35967791477280897</c:v>
                </c:pt>
                <c:pt idx="627">
                  <c:v>0.36016624033961342</c:v>
                </c:pt>
                <c:pt idx="628">
                  <c:v>0.36065456590641815</c:v>
                </c:pt>
                <c:pt idx="629">
                  <c:v>0.36114289147322221</c:v>
                </c:pt>
                <c:pt idx="630">
                  <c:v>0.36163121704002693</c:v>
                </c:pt>
                <c:pt idx="631">
                  <c:v>0.36211954260683188</c:v>
                </c:pt>
                <c:pt idx="632">
                  <c:v>0.36260786817363638</c:v>
                </c:pt>
                <c:pt idx="633">
                  <c:v>0.36309619374044055</c:v>
                </c:pt>
                <c:pt idx="634">
                  <c:v>0.36358451930724556</c:v>
                </c:pt>
                <c:pt idx="635">
                  <c:v>0.36407284487405006</c:v>
                </c:pt>
                <c:pt idx="636">
                  <c:v>0.36456117044085473</c:v>
                </c:pt>
                <c:pt idx="637">
                  <c:v>0.36504949600765929</c:v>
                </c:pt>
                <c:pt idx="638">
                  <c:v>0.36553782157446352</c:v>
                </c:pt>
                <c:pt idx="639">
                  <c:v>0.36602614714126802</c:v>
                </c:pt>
                <c:pt idx="640">
                  <c:v>0.36651447270807297</c:v>
                </c:pt>
                <c:pt idx="641">
                  <c:v>0.36700279827487736</c:v>
                </c:pt>
                <c:pt idx="642">
                  <c:v>0.36749112384168214</c:v>
                </c:pt>
                <c:pt idx="643">
                  <c:v>0.36797944940848659</c:v>
                </c:pt>
                <c:pt idx="644">
                  <c:v>0.36846777497529148</c:v>
                </c:pt>
                <c:pt idx="645">
                  <c:v>0.36895610054209588</c:v>
                </c:pt>
                <c:pt idx="646">
                  <c:v>0.36944442610890038</c:v>
                </c:pt>
                <c:pt idx="647">
                  <c:v>0.36993275167570466</c:v>
                </c:pt>
                <c:pt idx="648">
                  <c:v>0.37042107724250956</c:v>
                </c:pt>
                <c:pt idx="649">
                  <c:v>0.3709094028093145</c:v>
                </c:pt>
                <c:pt idx="650">
                  <c:v>0.37139772837611873</c:v>
                </c:pt>
                <c:pt idx="651">
                  <c:v>0.37188605394292329</c:v>
                </c:pt>
                <c:pt idx="652">
                  <c:v>0.37237437950972768</c:v>
                </c:pt>
                <c:pt idx="653">
                  <c:v>0.37286270507653246</c:v>
                </c:pt>
                <c:pt idx="654">
                  <c:v>0.37335103064333702</c:v>
                </c:pt>
                <c:pt idx="655">
                  <c:v>0.37383935621014164</c:v>
                </c:pt>
                <c:pt idx="656">
                  <c:v>0.37432768177694581</c:v>
                </c:pt>
                <c:pt idx="657">
                  <c:v>0.3748160073437507</c:v>
                </c:pt>
                <c:pt idx="658">
                  <c:v>0.37530433291055559</c:v>
                </c:pt>
                <c:pt idx="659">
                  <c:v>0.37579265847735988</c:v>
                </c:pt>
                <c:pt idx="660">
                  <c:v>0.37628098404416438</c:v>
                </c:pt>
                <c:pt idx="661">
                  <c:v>0.37676930961096911</c:v>
                </c:pt>
                <c:pt idx="662">
                  <c:v>0.37725763517777389</c:v>
                </c:pt>
                <c:pt idx="663">
                  <c:v>0.37774596074457856</c:v>
                </c:pt>
                <c:pt idx="664">
                  <c:v>0.37823428631138284</c:v>
                </c:pt>
                <c:pt idx="665">
                  <c:v>0.37872261187818707</c:v>
                </c:pt>
                <c:pt idx="666">
                  <c:v>0.37921093744499185</c:v>
                </c:pt>
                <c:pt idx="667">
                  <c:v>0.37969926301179691</c:v>
                </c:pt>
                <c:pt idx="668">
                  <c:v>0.38018758857860124</c:v>
                </c:pt>
                <c:pt idx="669">
                  <c:v>0.38067591414540575</c:v>
                </c:pt>
                <c:pt idx="670">
                  <c:v>0.3811642397122102</c:v>
                </c:pt>
                <c:pt idx="671">
                  <c:v>0.38165256527901492</c:v>
                </c:pt>
                <c:pt idx="672">
                  <c:v>0.38214089084581965</c:v>
                </c:pt>
                <c:pt idx="673">
                  <c:v>0.38262921641262398</c:v>
                </c:pt>
                <c:pt idx="674">
                  <c:v>0.38311754197942866</c:v>
                </c:pt>
                <c:pt idx="675">
                  <c:v>0.38360586754623316</c:v>
                </c:pt>
                <c:pt idx="676">
                  <c:v>0.38409419311303805</c:v>
                </c:pt>
                <c:pt idx="677">
                  <c:v>0.38458251867984228</c:v>
                </c:pt>
                <c:pt idx="678">
                  <c:v>0.38507084424664689</c:v>
                </c:pt>
                <c:pt idx="679">
                  <c:v>0.38555916981345134</c:v>
                </c:pt>
                <c:pt idx="680">
                  <c:v>0.38604749538025607</c:v>
                </c:pt>
                <c:pt idx="681">
                  <c:v>0.38653582094706096</c:v>
                </c:pt>
                <c:pt idx="682">
                  <c:v>0.3870241465138653</c:v>
                </c:pt>
                <c:pt idx="683">
                  <c:v>0.3875124720806698</c:v>
                </c:pt>
                <c:pt idx="684">
                  <c:v>0.38800079764747419</c:v>
                </c:pt>
                <c:pt idx="685">
                  <c:v>0.3884891232142792</c:v>
                </c:pt>
                <c:pt idx="686">
                  <c:v>0.38897744878108353</c:v>
                </c:pt>
                <c:pt idx="687">
                  <c:v>0.38946577434788798</c:v>
                </c:pt>
                <c:pt idx="688">
                  <c:v>0.38995409991469265</c:v>
                </c:pt>
                <c:pt idx="689">
                  <c:v>0.39044242548149738</c:v>
                </c:pt>
                <c:pt idx="690">
                  <c:v>0.39093075104830211</c:v>
                </c:pt>
                <c:pt idx="691">
                  <c:v>0.39141907661510644</c:v>
                </c:pt>
                <c:pt idx="692">
                  <c:v>0.39190740218191089</c:v>
                </c:pt>
                <c:pt idx="693">
                  <c:v>0.39239572774871534</c:v>
                </c:pt>
                <c:pt idx="694">
                  <c:v>0.39288405331552045</c:v>
                </c:pt>
                <c:pt idx="695">
                  <c:v>0.39337237888232485</c:v>
                </c:pt>
                <c:pt idx="696">
                  <c:v>0.39386070444912935</c:v>
                </c:pt>
                <c:pt idx="697">
                  <c:v>0.3943490300159338</c:v>
                </c:pt>
                <c:pt idx="698">
                  <c:v>0.39483735558273858</c:v>
                </c:pt>
                <c:pt idx="699">
                  <c:v>0.3953256811495432</c:v>
                </c:pt>
                <c:pt idx="700">
                  <c:v>0.39581400671634753</c:v>
                </c:pt>
                <c:pt idx="701">
                  <c:v>0.3963023322831522</c:v>
                </c:pt>
                <c:pt idx="702">
                  <c:v>0.39679065784995665</c:v>
                </c:pt>
                <c:pt idx="703">
                  <c:v>0.3972789834167616</c:v>
                </c:pt>
                <c:pt idx="704">
                  <c:v>0.39776730898356594</c:v>
                </c:pt>
                <c:pt idx="705">
                  <c:v>0.39825563455037044</c:v>
                </c:pt>
                <c:pt idx="706">
                  <c:v>0.39874396011717494</c:v>
                </c:pt>
                <c:pt idx="707">
                  <c:v>0.39923228568397967</c:v>
                </c:pt>
                <c:pt idx="708">
                  <c:v>0.39972061125078451</c:v>
                </c:pt>
                <c:pt idx="709">
                  <c:v>0.40020893681758879</c:v>
                </c:pt>
                <c:pt idx="710">
                  <c:v>0.40069726238439329</c:v>
                </c:pt>
                <c:pt idx="711">
                  <c:v>0.40118558795119824</c:v>
                </c:pt>
                <c:pt idx="712">
                  <c:v>0.40167391351800275</c:v>
                </c:pt>
                <c:pt idx="713">
                  <c:v>0.40216223908480703</c:v>
                </c:pt>
                <c:pt idx="714">
                  <c:v>0.40265056465161153</c:v>
                </c:pt>
                <c:pt idx="715">
                  <c:v>0.4031388902184167</c:v>
                </c:pt>
                <c:pt idx="716">
                  <c:v>0.40362721578522121</c:v>
                </c:pt>
                <c:pt idx="717">
                  <c:v>0.40411554135202576</c:v>
                </c:pt>
                <c:pt idx="718">
                  <c:v>0.40460386691882999</c:v>
                </c:pt>
                <c:pt idx="719">
                  <c:v>0.40509219248563444</c:v>
                </c:pt>
                <c:pt idx="720">
                  <c:v>0.40558051805243894</c:v>
                </c:pt>
                <c:pt idx="721">
                  <c:v>0.40606884361924411</c:v>
                </c:pt>
                <c:pt idx="722">
                  <c:v>0.40655716918604862</c:v>
                </c:pt>
                <c:pt idx="723">
                  <c:v>0.40704549475285284</c:v>
                </c:pt>
                <c:pt idx="724">
                  <c:v>0.40753382031965785</c:v>
                </c:pt>
                <c:pt idx="725">
                  <c:v>0.40801164213503532</c:v>
                </c:pt>
                <c:pt idx="726">
                  <c:v>0.4084470544384956</c:v>
                </c:pt>
                <c:pt idx="727">
                  <c:v>0.40888246674195566</c:v>
                </c:pt>
                <c:pt idx="728">
                  <c:v>0.40931787904541611</c:v>
                </c:pt>
                <c:pt idx="729">
                  <c:v>0.40975329134887645</c:v>
                </c:pt>
                <c:pt idx="730">
                  <c:v>0.41018870365233706</c:v>
                </c:pt>
                <c:pt idx="731">
                  <c:v>0.41062411595579729</c:v>
                </c:pt>
                <c:pt idx="732">
                  <c:v>0.41105952825925746</c:v>
                </c:pt>
                <c:pt idx="733">
                  <c:v>0.41149494056271818</c:v>
                </c:pt>
                <c:pt idx="734">
                  <c:v>0.41193035286617863</c:v>
                </c:pt>
                <c:pt idx="735">
                  <c:v>0.41236576516963891</c:v>
                </c:pt>
                <c:pt idx="736">
                  <c:v>0.41280117747309891</c:v>
                </c:pt>
                <c:pt idx="737">
                  <c:v>0.4132365897765593</c:v>
                </c:pt>
                <c:pt idx="738">
                  <c:v>0.41367200208001947</c:v>
                </c:pt>
                <c:pt idx="739">
                  <c:v>0.4141074143834802</c:v>
                </c:pt>
                <c:pt idx="740">
                  <c:v>0.41454282668694065</c:v>
                </c:pt>
                <c:pt idx="741">
                  <c:v>0.41497823899040065</c:v>
                </c:pt>
                <c:pt idx="742">
                  <c:v>0.41541365129386149</c:v>
                </c:pt>
                <c:pt idx="743">
                  <c:v>0.4158490635973216</c:v>
                </c:pt>
                <c:pt idx="744">
                  <c:v>0.41628447590078199</c:v>
                </c:pt>
                <c:pt idx="745">
                  <c:v>0.41597518465238187</c:v>
                </c:pt>
                <c:pt idx="746">
                  <c:v>0.41434390941845028</c:v>
                </c:pt>
                <c:pt idx="747">
                  <c:v>0.41271263418452026</c:v>
                </c:pt>
                <c:pt idx="748">
                  <c:v>0.41108135895058839</c:v>
                </c:pt>
                <c:pt idx="749">
                  <c:v>0.40945008371665764</c:v>
                </c:pt>
                <c:pt idx="750">
                  <c:v>0.40781880848272761</c:v>
                </c:pt>
                <c:pt idx="751">
                  <c:v>0.40618753324879564</c:v>
                </c:pt>
                <c:pt idx="752">
                  <c:v>0.40455625801486367</c:v>
                </c:pt>
                <c:pt idx="753">
                  <c:v>0.40292498278093397</c:v>
                </c:pt>
                <c:pt idx="754">
                  <c:v>0.40129370754700472</c:v>
                </c:pt>
                <c:pt idx="755">
                  <c:v>0.39966243231307313</c:v>
                </c:pt>
                <c:pt idx="756">
                  <c:v>0.39803115707914305</c:v>
                </c:pt>
                <c:pt idx="757">
                  <c:v>0.3963998818452108</c:v>
                </c:pt>
                <c:pt idx="758">
                  <c:v>0.39476860661128038</c:v>
                </c:pt>
                <c:pt idx="759">
                  <c:v>0.39313733137735046</c:v>
                </c:pt>
                <c:pt idx="760">
                  <c:v>0.39150605614341794</c:v>
                </c:pt>
                <c:pt idx="761">
                  <c:v>0.38987478090948624</c:v>
                </c:pt>
                <c:pt idx="762">
                  <c:v>0.38824350567555632</c:v>
                </c:pt>
                <c:pt idx="763">
                  <c:v>0.38661223044162646</c:v>
                </c:pt>
                <c:pt idx="764">
                  <c:v>0.38498095520769537</c:v>
                </c:pt>
                <c:pt idx="765">
                  <c:v>0.38334967997376374</c:v>
                </c:pt>
                <c:pt idx="766">
                  <c:v>0.38171840473983371</c:v>
                </c:pt>
                <c:pt idx="767">
                  <c:v>0.3800871295059019</c:v>
                </c:pt>
                <c:pt idx="768">
                  <c:v>0.3784558542719722</c:v>
                </c:pt>
                <c:pt idx="769">
                  <c:v>0.37682457903803995</c:v>
                </c:pt>
                <c:pt idx="770">
                  <c:v>0.37519330380410909</c:v>
                </c:pt>
                <c:pt idx="771">
                  <c:v>0.37356202857017906</c:v>
                </c:pt>
                <c:pt idx="772">
                  <c:v>0.37193075333624914</c:v>
                </c:pt>
                <c:pt idx="773">
                  <c:v>0.37029947810231728</c:v>
                </c:pt>
                <c:pt idx="774">
                  <c:v>0.36866820286838553</c:v>
                </c:pt>
                <c:pt idx="775">
                  <c:v>0.36703692763445528</c:v>
                </c:pt>
                <c:pt idx="776">
                  <c:v>0.36540565240052447</c:v>
                </c:pt>
                <c:pt idx="777">
                  <c:v>0.36377437716659455</c:v>
                </c:pt>
                <c:pt idx="778">
                  <c:v>0.3621431019326628</c:v>
                </c:pt>
                <c:pt idx="779">
                  <c:v>0.36051182669873061</c:v>
                </c:pt>
                <c:pt idx="780">
                  <c:v>0.35888055146480091</c:v>
                </c:pt>
                <c:pt idx="781">
                  <c:v>0.35724927623087099</c:v>
                </c:pt>
                <c:pt idx="782">
                  <c:v>0.35561800099694013</c:v>
                </c:pt>
                <c:pt idx="783">
                  <c:v>0.35398672576300838</c:v>
                </c:pt>
                <c:pt idx="784">
                  <c:v>0.35235545052907757</c:v>
                </c:pt>
                <c:pt idx="785">
                  <c:v>0.35072417529514727</c:v>
                </c:pt>
                <c:pt idx="786">
                  <c:v>0.34909290006121718</c:v>
                </c:pt>
                <c:pt idx="787">
                  <c:v>0.34746162482728415</c:v>
                </c:pt>
                <c:pt idx="788">
                  <c:v>0.34583034959335346</c:v>
                </c:pt>
                <c:pt idx="789">
                  <c:v>0.3441990743594231</c:v>
                </c:pt>
                <c:pt idx="790">
                  <c:v>0.34256779912549307</c:v>
                </c:pt>
                <c:pt idx="791">
                  <c:v>0.34093652389156226</c:v>
                </c:pt>
                <c:pt idx="792">
                  <c:v>0.33930524865763079</c:v>
                </c:pt>
                <c:pt idx="793">
                  <c:v>0.33767397342369959</c:v>
                </c:pt>
                <c:pt idx="794">
                  <c:v>0.3360426981897689</c:v>
                </c:pt>
                <c:pt idx="795">
                  <c:v>0.33441142295583914</c:v>
                </c:pt>
                <c:pt idx="796">
                  <c:v>0.33278014772190695</c:v>
                </c:pt>
                <c:pt idx="797">
                  <c:v>0.33114887248797609</c:v>
                </c:pt>
                <c:pt idx="798">
                  <c:v>0.329517597254046</c:v>
                </c:pt>
                <c:pt idx="799">
                  <c:v>0.32788632202011458</c:v>
                </c:pt>
                <c:pt idx="800">
                  <c:v>0.32625504678618455</c:v>
                </c:pt>
                <c:pt idx="801">
                  <c:v>0.32462377155225253</c:v>
                </c:pt>
                <c:pt idx="802">
                  <c:v>0.3229924963183225</c:v>
                </c:pt>
                <c:pt idx="803">
                  <c:v>0.32136122108439169</c:v>
                </c:pt>
                <c:pt idx="804">
                  <c:v>0.31972994585046172</c:v>
                </c:pt>
                <c:pt idx="805">
                  <c:v>0.3180986706165283</c:v>
                </c:pt>
                <c:pt idx="806">
                  <c:v>0.31646739538259772</c:v>
                </c:pt>
                <c:pt idx="807">
                  <c:v>0.31483612014866802</c:v>
                </c:pt>
                <c:pt idx="808">
                  <c:v>0.31320484491473743</c:v>
                </c:pt>
                <c:pt idx="809">
                  <c:v>0.31157356968080696</c:v>
                </c:pt>
                <c:pt idx="810">
                  <c:v>0.3099422944468756</c:v>
                </c:pt>
                <c:pt idx="811">
                  <c:v>0.3083110192129434</c:v>
                </c:pt>
                <c:pt idx="812">
                  <c:v>0.30667974397901454</c:v>
                </c:pt>
                <c:pt idx="813">
                  <c:v>0.3050484687450844</c:v>
                </c:pt>
                <c:pt idx="814">
                  <c:v>0.30341719351115104</c:v>
                </c:pt>
                <c:pt idx="815">
                  <c:v>0.30178591827722051</c:v>
                </c:pt>
                <c:pt idx="816">
                  <c:v>0.30015464304329031</c:v>
                </c:pt>
                <c:pt idx="817">
                  <c:v>0.29852336780936001</c:v>
                </c:pt>
                <c:pt idx="818">
                  <c:v>0.29689209257542931</c:v>
                </c:pt>
                <c:pt idx="819">
                  <c:v>0.29526081734149678</c:v>
                </c:pt>
                <c:pt idx="820">
                  <c:v>0.29362954210756603</c:v>
                </c:pt>
                <c:pt idx="821">
                  <c:v>0.29199826687363595</c:v>
                </c:pt>
                <c:pt idx="822">
                  <c:v>0.29036699163970586</c:v>
                </c:pt>
                <c:pt idx="823">
                  <c:v>0.28873571640577345</c:v>
                </c:pt>
                <c:pt idx="824">
                  <c:v>0.28710444117184308</c:v>
                </c:pt>
                <c:pt idx="825">
                  <c:v>0.28547316593791322</c:v>
                </c:pt>
                <c:pt idx="826">
                  <c:v>0.28384189070398158</c:v>
                </c:pt>
                <c:pt idx="827">
                  <c:v>0.28221061547005133</c:v>
                </c:pt>
                <c:pt idx="828">
                  <c:v>0.28057934023611902</c:v>
                </c:pt>
                <c:pt idx="829">
                  <c:v>0.27894806500218888</c:v>
                </c:pt>
                <c:pt idx="830">
                  <c:v>0.2773167897682588</c:v>
                </c:pt>
                <c:pt idx="831">
                  <c:v>0.27568551453432871</c:v>
                </c:pt>
                <c:pt idx="832">
                  <c:v>0.27405423930039541</c:v>
                </c:pt>
                <c:pt idx="833">
                  <c:v>0.27242296406646482</c:v>
                </c:pt>
                <c:pt idx="834">
                  <c:v>0.27079168883253485</c:v>
                </c:pt>
                <c:pt idx="835">
                  <c:v>0.26916041359860426</c:v>
                </c:pt>
                <c:pt idx="836">
                  <c:v>0.26752913836467374</c:v>
                </c:pt>
                <c:pt idx="837">
                  <c:v>0.26589786313074187</c:v>
                </c:pt>
                <c:pt idx="838">
                  <c:v>0.26426658789681012</c:v>
                </c:pt>
                <c:pt idx="839">
                  <c:v>0.26263531266288043</c:v>
                </c:pt>
                <c:pt idx="840">
                  <c:v>0.26100403742894995</c:v>
                </c:pt>
                <c:pt idx="841">
                  <c:v>0.25937276219501815</c:v>
                </c:pt>
                <c:pt idx="842">
                  <c:v>0.2577414869610874</c:v>
                </c:pt>
                <c:pt idx="843">
                  <c:v>0.25611021172715731</c:v>
                </c:pt>
                <c:pt idx="844">
                  <c:v>0.25447893649322706</c:v>
                </c:pt>
                <c:pt idx="845">
                  <c:v>0.2528476612592957</c:v>
                </c:pt>
                <c:pt idx="846">
                  <c:v>0.25121638602536372</c:v>
                </c:pt>
                <c:pt idx="847">
                  <c:v>0.249585110791433</c:v>
                </c:pt>
                <c:pt idx="848">
                  <c:v>0.24795383555750308</c:v>
                </c:pt>
                <c:pt idx="849">
                  <c:v>0.2463225603235728</c:v>
                </c:pt>
                <c:pt idx="850">
                  <c:v>0.24469128508964064</c:v>
                </c:pt>
                <c:pt idx="851">
                  <c:v>0.24306000985570941</c:v>
                </c:pt>
                <c:pt idx="852">
                  <c:v>0.24142873462178008</c:v>
                </c:pt>
                <c:pt idx="853">
                  <c:v>0.23979745938784855</c:v>
                </c:pt>
                <c:pt idx="854">
                  <c:v>0.23816618415391852</c:v>
                </c:pt>
                <c:pt idx="855">
                  <c:v>0.23653490891998616</c:v>
                </c:pt>
                <c:pt idx="856">
                  <c:v>0.2349036336860558</c:v>
                </c:pt>
                <c:pt idx="857">
                  <c:v>0.23327235845212571</c:v>
                </c:pt>
                <c:pt idx="858">
                  <c:v>0.23164108321819521</c:v>
                </c:pt>
                <c:pt idx="859">
                  <c:v>0.23000980798426257</c:v>
                </c:pt>
                <c:pt idx="860">
                  <c:v>0.22837853275033154</c:v>
                </c:pt>
                <c:pt idx="861">
                  <c:v>0.22674725751640151</c:v>
                </c:pt>
                <c:pt idx="862">
                  <c:v>0.2251159822824714</c:v>
                </c:pt>
                <c:pt idx="863">
                  <c:v>0.22348470704854093</c:v>
                </c:pt>
                <c:pt idx="864">
                  <c:v>0.22185343181460876</c:v>
                </c:pt>
                <c:pt idx="865">
                  <c:v>0.22022215658067709</c:v>
                </c:pt>
                <c:pt idx="866">
                  <c:v>0.21859088134674762</c:v>
                </c:pt>
                <c:pt idx="867">
                  <c:v>0.21695960611281712</c:v>
                </c:pt>
                <c:pt idx="868">
                  <c:v>0.2153283308788847</c:v>
                </c:pt>
                <c:pt idx="869">
                  <c:v>0.2136970556449542</c:v>
                </c:pt>
                <c:pt idx="870">
                  <c:v>0.21206578041102433</c:v>
                </c:pt>
                <c:pt idx="871">
                  <c:v>0.21043450517709422</c:v>
                </c:pt>
                <c:pt idx="872">
                  <c:v>0.20880322994316269</c:v>
                </c:pt>
                <c:pt idx="873">
                  <c:v>0.20717195470923075</c:v>
                </c:pt>
                <c:pt idx="874">
                  <c:v>0.2055406794753</c:v>
                </c:pt>
                <c:pt idx="875">
                  <c:v>0.20390940424137002</c:v>
                </c:pt>
                <c:pt idx="876">
                  <c:v>0.20227812900743986</c:v>
                </c:pt>
                <c:pt idx="877">
                  <c:v>0.20064685377350613</c:v>
                </c:pt>
                <c:pt idx="878">
                  <c:v>0.1990155785395763</c:v>
                </c:pt>
                <c:pt idx="879">
                  <c:v>0.19738430330564577</c:v>
                </c:pt>
                <c:pt idx="880">
                  <c:v>0.19575302807171574</c:v>
                </c:pt>
                <c:pt idx="881">
                  <c:v>0.19412175283778552</c:v>
                </c:pt>
                <c:pt idx="882">
                  <c:v>0.1924904776038531</c:v>
                </c:pt>
                <c:pt idx="883">
                  <c:v>0.19085920236992276</c:v>
                </c:pt>
                <c:pt idx="884">
                  <c:v>0.18922792713599287</c:v>
                </c:pt>
                <c:pt idx="885">
                  <c:v>0.18759665190206215</c:v>
                </c:pt>
                <c:pt idx="886">
                  <c:v>0.18596537666812901</c:v>
                </c:pt>
                <c:pt idx="887">
                  <c:v>0.18433410143419862</c:v>
                </c:pt>
                <c:pt idx="888">
                  <c:v>0.18270282620026856</c:v>
                </c:pt>
                <c:pt idx="889">
                  <c:v>0.18107155096633845</c:v>
                </c:pt>
                <c:pt idx="890">
                  <c:v>0.1794402757324077</c:v>
                </c:pt>
                <c:pt idx="891">
                  <c:v>0.17780900049847576</c:v>
                </c:pt>
                <c:pt idx="892">
                  <c:v>0.17617772526454437</c:v>
                </c:pt>
                <c:pt idx="893">
                  <c:v>0.17454645003061428</c:v>
                </c:pt>
                <c:pt idx="894">
                  <c:v>0.17291517479668175</c:v>
                </c:pt>
                <c:pt idx="895">
                  <c:v>0.17128389956275158</c:v>
                </c:pt>
                <c:pt idx="896">
                  <c:v>0.16965262432882142</c:v>
                </c:pt>
                <c:pt idx="897">
                  <c:v>0.16802134909489091</c:v>
                </c:pt>
                <c:pt idx="898">
                  <c:v>0.16639007386095983</c:v>
                </c:pt>
                <c:pt idx="899">
                  <c:v>0.16475879862702966</c:v>
                </c:pt>
                <c:pt idx="900">
                  <c:v>0.16312752339309711</c:v>
                </c:pt>
                <c:pt idx="901">
                  <c:v>0.16149624815916719</c:v>
                </c:pt>
                <c:pt idx="902">
                  <c:v>0.15986497292523708</c:v>
                </c:pt>
                <c:pt idx="903">
                  <c:v>0.15823369769130471</c:v>
                </c:pt>
                <c:pt idx="904">
                  <c:v>0.1566024224573731</c:v>
                </c:pt>
                <c:pt idx="905">
                  <c:v>0.15497114722344346</c:v>
                </c:pt>
                <c:pt idx="906">
                  <c:v>0.15333987198951265</c:v>
                </c:pt>
                <c:pt idx="907">
                  <c:v>0.15170859675558226</c:v>
                </c:pt>
                <c:pt idx="908">
                  <c:v>0.15007732152165251</c:v>
                </c:pt>
                <c:pt idx="909">
                  <c:v>0.14844604628771929</c:v>
                </c:pt>
                <c:pt idx="910">
                  <c:v>0.14681477105378982</c:v>
                </c:pt>
                <c:pt idx="911">
                  <c:v>0.14518349581985993</c:v>
                </c:pt>
                <c:pt idx="912">
                  <c:v>0.14355222058592645</c:v>
                </c:pt>
                <c:pt idx="913">
                  <c:v>0.14192094535199573</c:v>
                </c:pt>
                <c:pt idx="914">
                  <c:v>0.14028967011806573</c:v>
                </c:pt>
                <c:pt idx="915">
                  <c:v>0.13865839488413545</c:v>
                </c:pt>
                <c:pt idx="916">
                  <c:v>0.13702711965020484</c:v>
                </c:pt>
                <c:pt idx="917">
                  <c:v>0.13539584441627484</c:v>
                </c:pt>
                <c:pt idx="918">
                  <c:v>0.13376456918234128</c:v>
                </c:pt>
                <c:pt idx="919">
                  <c:v>0.13213329394841133</c:v>
                </c:pt>
                <c:pt idx="920">
                  <c:v>0.1305020187144813</c:v>
                </c:pt>
                <c:pt idx="921">
                  <c:v>0.12887074348054881</c:v>
                </c:pt>
                <c:pt idx="922">
                  <c:v>0.12723946824661853</c:v>
                </c:pt>
                <c:pt idx="923">
                  <c:v>0.12560819301268844</c:v>
                </c:pt>
                <c:pt idx="924">
                  <c:v>0.12397691777875705</c:v>
                </c:pt>
                <c:pt idx="925">
                  <c:v>0.1223456425448268</c:v>
                </c:pt>
                <c:pt idx="926">
                  <c:v>0.12071436731089683</c:v>
                </c:pt>
                <c:pt idx="927">
                  <c:v>0.1190830920769641</c:v>
                </c:pt>
                <c:pt idx="928">
                  <c:v>0.11745181684303396</c:v>
                </c:pt>
                <c:pt idx="929">
                  <c:v>0.11582054160910427</c:v>
                </c:pt>
                <c:pt idx="930">
                  <c:v>0.11418926637517085</c:v>
                </c:pt>
                <c:pt idx="931">
                  <c:v>0.11255799114123999</c:v>
                </c:pt>
                <c:pt idx="932">
                  <c:v>0.11092671590730968</c:v>
                </c:pt>
                <c:pt idx="933">
                  <c:v>0.10929544067337971</c:v>
                </c:pt>
                <c:pt idx="934">
                  <c:v>0.10766416543944918</c:v>
                </c:pt>
                <c:pt idx="935">
                  <c:v>0.10603289020551782</c:v>
                </c:pt>
                <c:pt idx="936">
                  <c:v>0.10440161497158562</c:v>
                </c:pt>
                <c:pt idx="937">
                  <c:v>0.10277033973765687</c:v>
                </c:pt>
                <c:pt idx="938">
                  <c:v>0.10113906450372545</c:v>
                </c:pt>
                <c:pt idx="939">
                  <c:v>9.9507789269793145E-2</c:v>
                </c:pt>
                <c:pt idx="940">
                  <c:v>9.7876514035862561E-2</c:v>
                </c:pt>
                <c:pt idx="941">
                  <c:v>9.6245238801932587E-2</c:v>
                </c:pt>
                <c:pt idx="942">
                  <c:v>9.4613963568002502E-2</c:v>
                </c:pt>
                <c:pt idx="943">
                  <c:v>9.298268833407175E-2</c:v>
                </c:pt>
                <c:pt idx="944">
                  <c:v>9.1351413100140055E-2</c:v>
                </c:pt>
                <c:pt idx="945">
                  <c:v>8.9720137866208416E-2</c:v>
                </c:pt>
                <c:pt idx="946">
                  <c:v>8.8088862632278442E-2</c:v>
                </c:pt>
                <c:pt idx="947">
                  <c:v>8.6457587398348246E-2</c:v>
                </c:pt>
                <c:pt idx="948">
                  <c:v>8.4826312164415885E-2</c:v>
                </c:pt>
                <c:pt idx="949">
                  <c:v>8.3195036930485577E-2</c:v>
                </c:pt>
                <c:pt idx="950">
                  <c:v>8.1563761696555492E-2</c:v>
                </c:pt>
                <c:pt idx="951">
                  <c:v>7.9932486462623964E-2</c:v>
                </c:pt>
                <c:pt idx="952">
                  <c:v>7.8301211228694156E-2</c:v>
                </c:pt>
                <c:pt idx="953">
                  <c:v>7.6669935994761573E-2</c:v>
                </c:pt>
                <c:pt idx="954">
                  <c:v>7.5038660760831155E-2</c:v>
                </c:pt>
                <c:pt idx="955">
                  <c:v>7.3407385526901181E-2</c:v>
                </c:pt>
                <c:pt idx="956">
                  <c:v>7.1776110292970541E-2</c:v>
                </c:pt>
                <c:pt idx="957">
                  <c:v>7.0144835059037569E-2</c:v>
                </c:pt>
                <c:pt idx="958">
                  <c:v>6.851355982510704E-2</c:v>
                </c:pt>
                <c:pt idx="959">
                  <c:v>6.6882284591176899E-2</c:v>
                </c:pt>
                <c:pt idx="960">
                  <c:v>6.5251009357246981E-2</c:v>
                </c:pt>
                <c:pt idx="961">
                  <c:v>6.3619734123316063E-2</c:v>
                </c:pt>
                <c:pt idx="962">
                  <c:v>6.198845888938409E-2</c:v>
                </c:pt>
                <c:pt idx="963">
                  <c:v>6.0357183655452507E-2</c:v>
                </c:pt>
                <c:pt idx="964">
                  <c:v>5.8725908421522588E-2</c:v>
                </c:pt>
                <c:pt idx="965">
                  <c:v>5.7094633187592392E-2</c:v>
                </c:pt>
                <c:pt idx="966">
                  <c:v>5.5463357953660031E-2</c:v>
                </c:pt>
                <c:pt idx="967">
                  <c:v>5.3832082719729779E-2</c:v>
                </c:pt>
                <c:pt idx="968">
                  <c:v>5.2200807485799139E-2</c:v>
                </c:pt>
                <c:pt idx="969">
                  <c:v>5.0569532251869553E-2</c:v>
                </c:pt>
                <c:pt idx="970">
                  <c:v>4.8938257017938025E-2</c:v>
                </c:pt>
                <c:pt idx="971">
                  <c:v>4.7306981784005497E-2</c:v>
                </c:pt>
                <c:pt idx="972">
                  <c:v>4.5675706550075357E-2</c:v>
                </c:pt>
                <c:pt idx="973">
                  <c:v>4.4044431316145438E-2</c:v>
                </c:pt>
                <c:pt idx="974">
                  <c:v>4.2413156082215242E-2</c:v>
                </c:pt>
                <c:pt idx="975">
                  <c:v>4.0781880848282825E-2</c:v>
                </c:pt>
                <c:pt idx="976">
                  <c:v>3.9150605614351686E-2</c:v>
                </c:pt>
                <c:pt idx="977">
                  <c:v>3.7519330380421045E-2</c:v>
                </c:pt>
                <c:pt idx="978">
                  <c:v>3.5888055146491071E-2</c:v>
                </c:pt>
                <c:pt idx="979">
                  <c:v>3.425677991256082E-2</c:v>
                </c:pt>
                <c:pt idx="980">
                  <c:v>3.2625504678628292E-2</c:v>
                </c:pt>
                <c:pt idx="981">
                  <c:v>3.0994229444698096E-2</c:v>
                </c:pt>
                <c:pt idx="982">
                  <c:v>2.9362954210768344E-2</c:v>
                </c:pt>
                <c:pt idx="983">
                  <c:v>2.7731678976837482E-2</c:v>
                </c:pt>
                <c:pt idx="984">
                  <c:v>2.6100403742904787E-2</c:v>
                </c:pt>
                <c:pt idx="985">
                  <c:v>2.4469128508974036E-2</c:v>
                </c:pt>
                <c:pt idx="986">
                  <c:v>2.2837853275043785E-2</c:v>
                </c:pt>
                <c:pt idx="987">
                  <c:v>2.1206578041113644E-2</c:v>
                </c:pt>
                <c:pt idx="988">
                  <c:v>1.9575302807183059E-2</c:v>
                </c:pt>
                <c:pt idx="989">
                  <c:v>1.7944027573249532E-2</c:v>
                </c:pt>
                <c:pt idx="990">
                  <c:v>1.6312752339319891E-2</c:v>
                </c:pt>
                <c:pt idx="991">
                  <c:v>1.4681477105389473E-2</c:v>
                </c:pt>
                <c:pt idx="992">
                  <c:v>1.3050201871459555E-2</c:v>
                </c:pt>
                <c:pt idx="993">
                  <c:v>1.1418926637526916E-2</c:v>
                </c:pt>
                <c:pt idx="994">
                  <c:v>9.787651403596942E-3</c:v>
                </c:pt>
                <c:pt idx="995">
                  <c:v>8.1563761696661352E-3</c:v>
                </c:pt>
                <c:pt idx="996">
                  <c:v>6.5251009357362166E-3</c:v>
                </c:pt>
                <c:pt idx="997">
                  <c:v>4.8938257018051878E-3</c:v>
                </c:pt>
                <c:pt idx="998">
                  <c:v>3.2625504678723272E-3</c:v>
                </c:pt>
                <c:pt idx="999">
                  <c:v>1.6312752339422421E-3</c:v>
                </c:pt>
                <c:pt idx="1000">
                  <c:v>0</c:v>
                </c:pt>
              </c:numCache>
            </c:numRef>
          </c:val>
        </c:ser>
        <c:ser>
          <c:idx val="1"/>
          <c:order val="1"/>
          <c:tx>
            <c:strRef>
              <c:f>'Slide BN &amp; BO'!$T$1:$T$2</c:f>
              <c:strCache>
                <c:ptCount val="1"/>
                <c:pt idx="0">
                  <c:v>Goldman Sachs Commodity</c:v>
                </c:pt>
              </c:strCache>
            </c:strRef>
          </c:tx>
          <c:spPr>
            <a:solidFill>
              <a:srgbClr val="FF00FF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'Slide BN &amp; BO'!$AF$3:$AF$1003</c:f>
              <c:numCache>
                <c:formatCode>General</c:formatCode>
                <c:ptCount val="1001"/>
                <c:pt idx="0">
                  <c:v>3.7156669895601555E-2</c:v>
                </c:pt>
                <c:pt idx="1">
                  <c:v>3.7280169642911754E-2</c:v>
                </c:pt>
                <c:pt idx="2">
                  <c:v>3.7403669390221862E-2</c:v>
                </c:pt>
                <c:pt idx="3">
                  <c:v>3.7527169137531957E-2</c:v>
                </c:pt>
                <c:pt idx="4">
                  <c:v>3.7650668884842177E-2</c:v>
                </c:pt>
                <c:pt idx="5">
                  <c:v>3.7774168632152279E-2</c:v>
                </c:pt>
                <c:pt idx="6">
                  <c:v>3.7897668379462374E-2</c:v>
                </c:pt>
                <c:pt idx="7">
                  <c:v>3.8021168126772371E-2</c:v>
                </c:pt>
                <c:pt idx="8">
                  <c:v>3.814466787408248E-2</c:v>
                </c:pt>
                <c:pt idx="9">
                  <c:v>3.826816762139279E-2</c:v>
                </c:pt>
                <c:pt idx="10">
                  <c:v>3.8391667368702892E-2</c:v>
                </c:pt>
                <c:pt idx="11">
                  <c:v>3.8515167116013001E-2</c:v>
                </c:pt>
                <c:pt idx="12">
                  <c:v>3.8638666863323103E-2</c:v>
                </c:pt>
                <c:pt idx="13">
                  <c:v>3.8762166610633204E-2</c:v>
                </c:pt>
                <c:pt idx="14">
                  <c:v>3.8885666357943306E-2</c:v>
                </c:pt>
                <c:pt idx="15">
                  <c:v>3.9009166105253512E-2</c:v>
                </c:pt>
                <c:pt idx="16">
                  <c:v>3.9132665852563517E-2</c:v>
                </c:pt>
                <c:pt idx="17">
                  <c:v>3.9256165599873827E-2</c:v>
                </c:pt>
                <c:pt idx="18">
                  <c:v>3.9379665347183831E-2</c:v>
                </c:pt>
                <c:pt idx="19">
                  <c:v>3.9503165094493926E-2</c:v>
                </c:pt>
                <c:pt idx="20">
                  <c:v>3.9626664841804021E-2</c:v>
                </c:pt>
                <c:pt idx="21">
                  <c:v>3.9750164589114248E-2</c:v>
                </c:pt>
                <c:pt idx="22">
                  <c:v>3.9873664336424343E-2</c:v>
                </c:pt>
                <c:pt idx="23">
                  <c:v>3.9997164083734445E-2</c:v>
                </c:pt>
                <c:pt idx="24">
                  <c:v>4.0120663831044547E-2</c:v>
                </c:pt>
                <c:pt idx="25">
                  <c:v>4.0244163578354655E-2</c:v>
                </c:pt>
                <c:pt idx="26">
                  <c:v>4.0367663325664861E-2</c:v>
                </c:pt>
                <c:pt idx="27">
                  <c:v>4.049116307297497E-2</c:v>
                </c:pt>
                <c:pt idx="28">
                  <c:v>4.0614662820285065E-2</c:v>
                </c:pt>
                <c:pt idx="29">
                  <c:v>4.0738162567595174E-2</c:v>
                </c:pt>
                <c:pt idx="30">
                  <c:v>4.0861662314905269E-2</c:v>
                </c:pt>
                <c:pt idx="31">
                  <c:v>4.0985162062215481E-2</c:v>
                </c:pt>
                <c:pt idx="32">
                  <c:v>4.1108661809525583E-2</c:v>
                </c:pt>
                <c:pt idx="33">
                  <c:v>4.1232161556835692E-2</c:v>
                </c:pt>
                <c:pt idx="34">
                  <c:v>4.1355661304145794E-2</c:v>
                </c:pt>
                <c:pt idx="35">
                  <c:v>4.1479161051456E-2</c:v>
                </c:pt>
                <c:pt idx="36">
                  <c:v>4.1602660798766108E-2</c:v>
                </c:pt>
                <c:pt idx="37">
                  <c:v>4.172616054607621E-2</c:v>
                </c:pt>
                <c:pt idx="38">
                  <c:v>4.1849660293386312E-2</c:v>
                </c:pt>
                <c:pt idx="39">
                  <c:v>4.1973160040696407E-2</c:v>
                </c:pt>
                <c:pt idx="40">
                  <c:v>4.2096659788006523E-2</c:v>
                </c:pt>
                <c:pt idx="41">
                  <c:v>4.2220159535316729E-2</c:v>
                </c:pt>
                <c:pt idx="42">
                  <c:v>4.234365928262683E-2</c:v>
                </c:pt>
                <c:pt idx="43">
                  <c:v>4.2467159029936939E-2</c:v>
                </c:pt>
                <c:pt idx="44">
                  <c:v>4.2590658777247152E-2</c:v>
                </c:pt>
                <c:pt idx="45">
                  <c:v>4.2714158524557247E-2</c:v>
                </c:pt>
                <c:pt idx="46">
                  <c:v>4.2837658271867245E-2</c:v>
                </c:pt>
                <c:pt idx="47">
                  <c:v>4.2961158019177347E-2</c:v>
                </c:pt>
                <c:pt idx="48">
                  <c:v>4.3084657766487552E-2</c:v>
                </c:pt>
                <c:pt idx="49">
                  <c:v>4.3208157513797661E-2</c:v>
                </c:pt>
                <c:pt idx="50">
                  <c:v>4.333165726110786E-2</c:v>
                </c:pt>
                <c:pt idx="51">
                  <c:v>4.3455157008417865E-2</c:v>
                </c:pt>
                <c:pt idx="52">
                  <c:v>4.3578656755727967E-2</c:v>
                </c:pt>
                <c:pt idx="53">
                  <c:v>4.370215650303818E-2</c:v>
                </c:pt>
                <c:pt idx="54">
                  <c:v>4.3825656250348385E-2</c:v>
                </c:pt>
                <c:pt idx="55">
                  <c:v>4.3949155997658383E-2</c:v>
                </c:pt>
                <c:pt idx="56">
                  <c:v>4.4072655744968492E-2</c:v>
                </c:pt>
                <c:pt idx="57">
                  <c:v>4.4196155492278587E-2</c:v>
                </c:pt>
                <c:pt idx="58">
                  <c:v>4.43196552395888E-2</c:v>
                </c:pt>
                <c:pt idx="59">
                  <c:v>4.4443154986898895E-2</c:v>
                </c:pt>
                <c:pt idx="60">
                  <c:v>4.456665473420901E-2</c:v>
                </c:pt>
                <c:pt idx="61">
                  <c:v>4.4690154481519105E-2</c:v>
                </c:pt>
                <c:pt idx="62">
                  <c:v>4.4813654228829318E-2</c:v>
                </c:pt>
                <c:pt idx="63">
                  <c:v>4.4937153976139413E-2</c:v>
                </c:pt>
                <c:pt idx="64">
                  <c:v>4.5060653723449522E-2</c:v>
                </c:pt>
                <c:pt idx="65">
                  <c:v>4.518415347075963E-2</c:v>
                </c:pt>
                <c:pt idx="66">
                  <c:v>4.5307653218069725E-2</c:v>
                </c:pt>
                <c:pt idx="67">
                  <c:v>4.5431152965379834E-2</c:v>
                </c:pt>
                <c:pt idx="68">
                  <c:v>4.555465271269004E-2</c:v>
                </c:pt>
                <c:pt idx="69">
                  <c:v>4.5678152460000149E-2</c:v>
                </c:pt>
                <c:pt idx="70">
                  <c:v>4.5801652207310251E-2</c:v>
                </c:pt>
                <c:pt idx="71">
                  <c:v>4.5925151954620463E-2</c:v>
                </c:pt>
                <c:pt idx="72">
                  <c:v>4.6048651701930551E-2</c:v>
                </c:pt>
                <c:pt idx="73">
                  <c:v>4.6172151449240556E-2</c:v>
                </c:pt>
                <c:pt idx="74">
                  <c:v>4.6295651196550769E-2</c:v>
                </c:pt>
                <c:pt idx="75">
                  <c:v>4.6419150943860871E-2</c:v>
                </c:pt>
                <c:pt idx="76">
                  <c:v>4.6542650691170973E-2</c:v>
                </c:pt>
                <c:pt idx="77">
                  <c:v>4.6666150438481185E-2</c:v>
                </c:pt>
                <c:pt idx="78">
                  <c:v>4.6789650185791169E-2</c:v>
                </c:pt>
                <c:pt idx="79">
                  <c:v>4.6913149933101278E-2</c:v>
                </c:pt>
                <c:pt idx="80">
                  <c:v>4.7036649680411602E-2</c:v>
                </c:pt>
                <c:pt idx="81">
                  <c:v>4.716014942772169E-2</c:v>
                </c:pt>
                <c:pt idx="82">
                  <c:v>4.7283649175031701E-2</c:v>
                </c:pt>
                <c:pt idx="83">
                  <c:v>4.7407148922341803E-2</c:v>
                </c:pt>
                <c:pt idx="84">
                  <c:v>4.7530648669651898E-2</c:v>
                </c:pt>
                <c:pt idx="85">
                  <c:v>4.7654148416962111E-2</c:v>
                </c:pt>
                <c:pt idx="86">
                  <c:v>4.7777648164272324E-2</c:v>
                </c:pt>
                <c:pt idx="87">
                  <c:v>4.7901147911582322E-2</c:v>
                </c:pt>
                <c:pt idx="88">
                  <c:v>4.8024647658892416E-2</c:v>
                </c:pt>
                <c:pt idx="89">
                  <c:v>4.8148147406202629E-2</c:v>
                </c:pt>
                <c:pt idx="90">
                  <c:v>4.8271647153512731E-2</c:v>
                </c:pt>
                <c:pt idx="91">
                  <c:v>4.8395146900822833E-2</c:v>
                </c:pt>
                <c:pt idx="92">
                  <c:v>4.8518646648132949E-2</c:v>
                </c:pt>
                <c:pt idx="93">
                  <c:v>4.864214639544303E-2</c:v>
                </c:pt>
                <c:pt idx="94">
                  <c:v>4.8765646142753249E-2</c:v>
                </c:pt>
                <c:pt idx="95">
                  <c:v>4.8889145890063351E-2</c:v>
                </c:pt>
                <c:pt idx="96">
                  <c:v>4.901264563737346E-2</c:v>
                </c:pt>
                <c:pt idx="97">
                  <c:v>4.9136145384683562E-2</c:v>
                </c:pt>
                <c:pt idx="98">
                  <c:v>4.9259645131993775E-2</c:v>
                </c:pt>
                <c:pt idx="99">
                  <c:v>4.9383144879303877E-2</c:v>
                </c:pt>
                <c:pt idx="100">
                  <c:v>4.9506644626613985E-2</c:v>
                </c:pt>
                <c:pt idx="101">
                  <c:v>4.9630144373924087E-2</c:v>
                </c:pt>
                <c:pt idx="102">
                  <c:v>4.9753644121234175E-2</c:v>
                </c:pt>
                <c:pt idx="103">
                  <c:v>4.9877143868544402E-2</c:v>
                </c:pt>
                <c:pt idx="104">
                  <c:v>5.0000643615854504E-2</c:v>
                </c:pt>
                <c:pt idx="105">
                  <c:v>5.0124143363164494E-2</c:v>
                </c:pt>
                <c:pt idx="106">
                  <c:v>5.02476431104747E-2</c:v>
                </c:pt>
                <c:pt idx="107">
                  <c:v>5.037114285778492E-2</c:v>
                </c:pt>
                <c:pt idx="108">
                  <c:v>5.0494642605095008E-2</c:v>
                </c:pt>
                <c:pt idx="109">
                  <c:v>5.0618142352405124E-2</c:v>
                </c:pt>
                <c:pt idx="110">
                  <c:v>5.0741642099715108E-2</c:v>
                </c:pt>
                <c:pt idx="111">
                  <c:v>5.0865141847025216E-2</c:v>
                </c:pt>
                <c:pt idx="112">
                  <c:v>5.0988641594335422E-2</c:v>
                </c:pt>
                <c:pt idx="113">
                  <c:v>5.1112141341645642E-2</c:v>
                </c:pt>
                <c:pt idx="114">
                  <c:v>5.123564108895564E-2</c:v>
                </c:pt>
                <c:pt idx="115">
                  <c:v>5.1359140836265846E-2</c:v>
                </c:pt>
                <c:pt idx="116">
                  <c:v>5.1482640583575955E-2</c:v>
                </c:pt>
                <c:pt idx="117">
                  <c:v>5.1606140330886049E-2</c:v>
                </c:pt>
                <c:pt idx="118">
                  <c:v>5.1729640078196151E-2</c:v>
                </c:pt>
                <c:pt idx="119">
                  <c:v>5.1853139825506364E-2</c:v>
                </c:pt>
                <c:pt idx="120">
                  <c:v>5.1976639572816362E-2</c:v>
                </c:pt>
                <c:pt idx="121">
                  <c:v>5.2100139320126568E-2</c:v>
                </c:pt>
                <c:pt idx="122">
                  <c:v>5.2223639067436663E-2</c:v>
                </c:pt>
                <c:pt idx="123">
                  <c:v>5.2347138814746778E-2</c:v>
                </c:pt>
                <c:pt idx="124">
                  <c:v>5.2470638562056873E-2</c:v>
                </c:pt>
                <c:pt idx="125">
                  <c:v>5.2594138309367079E-2</c:v>
                </c:pt>
                <c:pt idx="126">
                  <c:v>5.2717638056677188E-2</c:v>
                </c:pt>
                <c:pt idx="127">
                  <c:v>5.284113780398729E-2</c:v>
                </c:pt>
                <c:pt idx="128">
                  <c:v>5.2964637551297392E-2</c:v>
                </c:pt>
                <c:pt idx="129">
                  <c:v>5.3088137298607493E-2</c:v>
                </c:pt>
                <c:pt idx="130">
                  <c:v>5.3211637045917706E-2</c:v>
                </c:pt>
                <c:pt idx="131">
                  <c:v>5.3335136793227801E-2</c:v>
                </c:pt>
                <c:pt idx="132">
                  <c:v>5.3458636540537806E-2</c:v>
                </c:pt>
                <c:pt idx="133">
                  <c:v>5.3582136287848012E-2</c:v>
                </c:pt>
                <c:pt idx="134">
                  <c:v>5.3705636035158225E-2</c:v>
                </c:pt>
                <c:pt idx="135">
                  <c:v>5.3829135782468333E-2</c:v>
                </c:pt>
                <c:pt idx="136">
                  <c:v>5.3952635529778428E-2</c:v>
                </c:pt>
                <c:pt idx="137">
                  <c:v>5.407613527708853E-2</c:v>
                </c:pt>
                <c:pt idx="138">
                  <c:v>5.4199635024398528E-2</c:v>
                </c:pt>
                <c:pt idx="139">
                  <c:v>5.4323134771708845E-2</c:v>
                </c:pt>
                <c:pt idx="140">
                  <c:v>5.4446634519018954E-2</c:v>
                </c:pt>
                <c:pt idx="141">
                  <c:v>5.4570134266328944E-2</c:v>
                </c:pt>
                <c:pt idx="142">
                  <c:v>5.469363401363915E-2</c:v>
                </c:pt>
                <c:pt idx="143">
                  <c:v>5.4817133760949266E-2</c:v>
                </c:pt>
                <c:pt idx="144">
                  <c:v>5.4940633508259354E-2</c:v>
                </c:pt>
                <c:pt idx="145">
                  <c:v>5.5064133255569463E-2</c:v>
                </c:pt>
                <c:pt idx="146">
                  <c:v>5.5187633002879662E-2</c:v>
                </c:pt>
                <c:pt idx="147">
                  <c:v>5.5311132750189777E-2</c:v>
                </c:pt>
                <c:pt idx="148">
                  <c:v>5.5434632497499976E-2</c:v>
                </c:pt>
                <c:pt idx="149">
                  <c:v>5.5558132244809981E-2</c:v>
                </c:pt>
                <c:pt idx="150">
                  <c:v>5.568163199212009E-2</c:v>
                </c:pt>
                <c:pt idx="151">
                  <c:v>5.5805131739430178E-2</c:v>
                </c:pt>
                <c:pt idx="152">
                  <c:v>5.5928631486740404E-2</c:v>
                </c:pt>
                <c:pt idx="153">
                  <c:v>5.6052131234050492E-2</c:v>
                </c:pt>
                <c:pt idx="154">
                  <c:v>5.6175630981360601E-2</c:v>
                </c:pt>
                <c:pt idx="155">
                  <c:v>5.629913072867071E-2</c:v>
                </c:pt>
                <c:pt idx="156">
                  <c:v>5.6422630475980923E-2</c:v>
                </c:pt>
                <c:pt idx="157">
                  <c:v>5.6546130223291018E-2</c:v>
                </c:pt>
                <c:pt idx="158">
                  <c:v>5.6669629970601126E-2</c:v>
                </c:pt>
                <c:pt idx="159">
                  <c:v>5.6793129717911228E-2</c:v>
                </c:pt>
                <c:pt idx="160">
                  <c:v>5.6916629465221323E-2</c:v>
                </c:pt>
                <c:pt idx="161">
                  <c:v>5.7040129212531543E-2</c:v>
                </c:pt>
                <c:pt idx="162">
                  <c:v>5.7163628959841638E-2</c:v>
                </c:pt>
                <c:pt idx="163">
                  <c:v>5.7287128707151747E-2</c:v>
                </c:pt>
                <c:pt idx="164">
                  <c:v>5.7410628454461841E-2</c:v>
                </c:pt>
                <c:pt idx="165">
                  <c:v>5.7534128201771957E-2</c:v>
                </c:pt>
                <c:pt idx="166">
                  <c:v>5.7657627949082163E-2</c:v>
                </c:pt>
                <c:pt idx="167">
                  <c:v>5.7781127696392265E-2</c:v>
                </c:pt>
                <c:pt idx="168">
                  <c:v>5.7904627443702374E-2</c:v>
                </c:pt>
                <c:pt idx="169">
                  <c:v>5.8028127191012462E-2</c:v>
                </c:pt>
                <c:pt idx="170">
                  <c:v>5.815162693832257E-2</c:v>
                </c:pt>
                <c:pt idx="171">
                  <c:v>5.8275126685632672E-2</c:v>
                </c:pt>
                <c:pt idx="172">
                  <c:v>5.8398626432942781E-2</c:v>
                </c:pt>
                <c:pt idx="173">
                  <c:v>5.8522126180252994E-2</c:v>
                </c:pt>
                <c:pt idx="174">
                  <c:v>5.86456259275632E-2</c:v>
                </c:pt>
                <c:pt idx="175">
                  <c:v>5.8769125674873295E-2</c:v>
                </c:pt>
                <c:pt idx="176">
                  <c:v>5.8892625422183292E-2</c:v>
                </c:pt>
                <c:pt idx="177">
                  <c:v>5.9016125169493401E-2</c:v>
                </c:pt>
                <c:pt idx="178">
                  <c:v>5.9139624916803607E-2</c:v>
                </c:pt>
                <c:pt idx="179">
                  <c:v>5.9263124664113709E-2</c:v>
                </c:pt>
                <c:pt idx="180">
                  <c:v>5.9386624411423922E-2</c:v>
                </c:pt>
                <c:pt idx="181">
                  <c:v>5.9510124158733919E-2</c:v>
                </c:pt>
                <c:pt idx="182">
                  <c:v>5.9633623906044021E-2</c:v>
                </c:pt>
                <c:pt idx="183">
                  <c:v>5.9757123653354234E-2</c:v>
                </c:pt>
                <c:pt idx="184">
                  <c:v>5.9880623400664447E-2</c:v>
                </c:pt>
                <c:pt idx="185">
                  <c:v>6.0004123147974431E-2</c:v>
                </c:pt>
                <c:pt idx="186">
                  <c:v>6.012762289528454E-2</c:v>
                </c:pt>
                <c:pt idx="187">
                  <c:v>6.0251122642594634E-2</c:v>
                </c:pt>
                <c:pt idx="188">
                  <c:v>6.0374622389904861E-2</c:v>
                </c:pt>
                <c:pt idx="189">
                  <c:v>6.0498122137214949E-2</c:v>
                </c:pt>
                <c:pt idx="190">
                  <c:v>6.0621621884525051E-2</c:v>
                </c:pt>
                <c:pt idx="191">
                  <c:v>6.074512163183516E-2</c:v>
                </c:pt>
                <c:pt idx="192">
                  <c:v>6.0868621379145366E-2</c:v>
                </c:pt>
                <c:pt idx="193">
                  <c:v>6.0992121126455474E-2</c:v>
                </c:pt>
                <c:pt idx="194">
                  <c:v>6.1115620873765576E-2</c:v>
                </c:pt>
                <c:pt idx="195">
                  <c:v>6.1239120621075685E-2</c:v>
                </c:pt>
                <c:pt idx="196">
                  <c:v>6.1362620368385898E-2</c:v>
                </c:pt>
                <c:pt idx="197">
                  <c:v>6.1486120115695882E-2</c:v>
                </c:pt>
                <c:pt idx="198">
                  <c:v>6.1609619863006095E-2</c:v>
                </c:pt>
                <c:pt idx="199">
                  <c:v>6.1733119610316203E-2</c:v>
                </c:pt>
                <c:pt idx="200">
                  <c:v>6.1856619357626305E-2</c:v>
                </c:pt>
                <c:pt idx="201">
                  <c:v>6.1980119104936511E-2</c:v>
                </c:pt>
                <c:pt idx="202">
                  <c:v>6.210361885224662E-2</c:v>
                </c:pt>
                <c:pt idx="203">
                  <c:v>6.2227118599556604E-2</c:v>
                </c:pt>
                <c:pt idx="204">
                  <c:v>6.2350618346866712E-2</c:v>
                </c:pt>
                <c:pt idx="205">
                  <c:v>6.2474118094177029E-2</c:v>
                </c:pt>
                <c:pt idx="206">
                  <c:v>6.2597617841487138E-2</c:v>
                </c:pt>
                <c:pt idx="207">
                  <c:v>6.272111758879724E-2</c:v>
                </c:pt>
                <c:pt idx="208">
                  <c:v>6.2844617336107245E-2</c:v>
                </c:pt>
                <c:pt idx="209">
                  <c:v>6.2968117083417333E-2</c:v>
                </c:pt>
                <c:pt idx="210">
                  <c:v>6.3091616830727545E-2</c:v>
                </c:pt>
                <c:pt idx="211">
                  <c:v>6.3215116578037758E-2</c:v>
                </c:pt>
                <c:pt idx="212">
                  <c:v>6.3338616325347749E-2</c:v>
                </c:pt>
                <c:pt idx="213">
                  <c:v>6.3462116072657851E-2</c:v>
                </c:pt>
                <c:pt idx="214">
                  <c:v>6.3585615819968064E-2</c:v>
                </c:pt>
                <c:pt idx="215">
                  <c:v>6.3709115567278166E-2</c:v>
                </c:pt>
                <c:pt idx="216">
                  <c:v>6.3832615314588267E-2</c:v>
                </c:pt>
                <c:pt idx="217">
                  <c:v>6.3956115061898383E-2</c:v>
                </c:pt>
                <c:pt idx="218">
                  <c:v>6.4079614809208471E-2</c:v>
                </c:pt>
                <c:pt idx="219">
                  <c:v>6.4203114556518684E-2</c:v>
                </c:pt>
                <c:pt idx="220">
                  <c:v>6.4326614303828786E-2</c:v>
                </c:pt>
                <c:pt idx="221">
                  <c:v>6.4450114051138901E-2</c:v>
                </c:pt>
                <c:pt idx="222">
                  <c:v>6.4573613798448989E-2</c:v>
                </c:pt>
                <c:pt idx="223">
                  <c:v>6.4697113545759202E-2</c:v>
                </c:pt>
                <c:pt idx="224">
                  <c:v>6.4820613293069304E-2</c:v>
                </c:pt>
                <c:pt idx="225">
                  <c:v>6.494411304037942E-2</c:v>
                </c:pt>
                <c:pt idx="226">
                  <c:v>6.5067612787689508E-2</c:v>
                </c:pt>
                <c:pt idx="227">
                  <c:v>6.5191112534999623E-2</c:v>
                </c:pt>
                <c:pt idx="228">
                  <c:v>6.5314612282309822E-2</c:v>
                </c:pt>
                <c:pt idx="229">
                  <c:v>6.5438112029619924E-2</c:v>
                </c:pt>
                <c:pt idx="230">
                  <c:v>6.5561611776929929E-2</c:v>
                </c:pt>
                <c:pt idx="231">
                  <c:v>6.5685111524240128E-2</c:v>
                </c:pt>
                <c:pt idx="232">
                  <c:v>6.5808611271550355E-2</c:v>
                </c:pt>
                <c:pt idx="233">
                  <c:v>6.5932111018860456E-2</c:v>
                </c:pt>
                <c:pt idx="234">
                  <c:v>6.6055610766170544E-2</c:v>
                </c:pt>
                <c:pt idx="235">
                  <c:v>6.6179110513480535E-2</c:v>
                </c:pt>
                <c:pt idx="236">
                  <c:v>6.6302610260790651E-2</c:v>
                </c:pt>
                <c:pt idx="237">
                  <c:v>6.642611000810085E-2</c:v>
                </c:pt>
                <c:pt idx="238">
                  <c:v>6.6549609755411077E-2</c:v>
                </c:pt>
                <c:pt idx="239">
                  <c:v>6.6673109502721067E-2</c:v>
                </c:pt>
                <c:pt idx="240">
                  <c:v>6.6796609250031266E-2</c:v>
                </c:pt>
                <c:pt idx="241">
                  <c:v>6.6920108997341368E-2</c:v>
                </c:pt>
                <c:pt idx="242">
                  <c:v>6.7043608744651484E-2</c:v>
                </c:pt>
                <c:pt idx="243">
                  <c:v>6.7167108491961586E-2</c:v>
                </c:pt>
                <c:pt idx="244">
                  <c:v>6.7290608239271688E-2</c:v>
                </c:pt>
                <c:pt idx="245">
                  <c:v>6.7414107986581789E-2</c:v>
                </c:pt>
                <c:pt idx="246">
                  <c:v>6.7537607733892002E-2</c:v>
                </c:pt>
                <c:pt idx="247">
                  <c:v>6.766110748120209E-2</c:v>
                </c:pt>
                <c:pt idx="248">
                  <c:v>6.7784607228512206E-2</c:v>
                </c:pt>
                <c:pt idx="249">
                  <c:v>6.7908106975822294E-2</c:v>
                </c:pt>
                <c:pt idx="250">
                  <c:v>6.8031606723132521E-2</c:v>
                </c:pt>
                <c:pt idx="251">
                  <c:v>6.8155106470442622E-2</c:v>
                </c:pt>
                <c:pt idx="252">
                  <c:v>6.8278606217752724E-2</c:v>
                </c:pt>
                <c:pt idx="253">
                  <c:v>6.8402105965062826E-2</c:v>
                </c:pt>
                <c:pt idx="254">
                  <c:v>6.8525605712372942E-2</c:v>
                </c:pt>
                <c:pt idx="255">
                  <c:v>6.8649105459683155E-2</c:v>
                </c:pt>
                <c:pt idx="256">
                  <c:v>6.8772605206993243E-2</c:v>
                </c:pt>
                <c:pt idx="257">
                  <c:v>6.8896104954303358E-2</c:v>
                </c:pt>
                <c:pt idx="258">
                  <c:v>6.9019604701613446E-2</c:v>
                </c:pt>
                <c:pt idx="259">
                  <c:v>6.9143104448923659E-2</c:v>
                </c:pt>
                <c:pt idx="260">
                  <c:v>6.9266604196233761E-2</c:v>
                </c:pt>
                <c:pt idx="261">
                  <c:v>6.9390103943543863E-2</c:v>
                </c:pt>
                <c:pt idx="262">
                  <c:v>6.9513603690853867E-2</c:v>
                </c:pt>
                <c:pt idx="263">
                  <c:v>6.9637103438164066E-2</c:v>
                </c:pt>
                <c:pt idx="264">
                  <c:v>6.9760603185474168E-2</c:v>
                </c:pt>
                <c:pt idx="265">
                  <c:v>6.9884102932784367E-2</c:v>
                </c:pt>
                <c:pt idx="266">
                  <c:v>7.0007602680094497E-2</c:v>
                </c:pt>
                <c:pt idx="267">
                  <c:v>7.0131102427404585E-2</c:v>
                </c:pt>
                <c:pt idx="268">
                  <c:v>7.02546021747147E-2</c:v>
                </c:pt>
                <c:pt idx="269">
                  <c:v>7.0378101922024899E-2</c:v>
                </c:pt>
                <c:pt idx="270">
                  <c:v>7.050160166933489E-2</c:v>
                </c:pt>
                <c:pt idx="271">
                  <c:v>7.0625101416645006E-2</c:v>
                </c:pt>
                <c:pt idx="272">
                  <c:v>7.0748601163955205E-2</c:v>
                </c:pt>
                <c:pt idx="273">
                  <c:v>7.0872100911265307E-2</c:v>
                </c:pt>
                <c:pt idx="274">
                  <c:v>7.0995600658575408E-2</c:v>
                </c:pt>
                <c:pt idx="275">
                  <c:v>7.1119100405885524E-2</c:v>
                </c:pt>
                <c:pt idx="276">
                  <c:v>7.1242600153195612E-2</c:v>
                </c:pt>
                <c:pt idx="277">
                  <c:v>7.1366099900505825E-2</c:v>
                </c:pt>
                <c:pt idx="278">
                  <c:v>7.1489599647816052E-2</c:v>
                </c:pt>
                <c:pt idx="279">
                  <c:v>7.1613099395126029E-2</c:v>
                </c:pt>
                <c:pt idx="280">
                  <c:v>7.1736599142436089E-2</c:v>
                </c:pt>
                <c:pt idx="281">
                  <c:v>7.1860098889746302E-2</c:v>
                </c:pt>
                <c:pt idx="282">
                  <c:v>7.1983598637056459E-2</c:v>
                </c:pt>
                <c:pt idx="283">
                  <c:v>7.2107098384366547E-2</c:v>
                </c:pt>
                <c:pt idx="284">
                  <c:v>7.2230598131676649E-2</c:v>
                </c:pt>
                <c:pt idx="285">
                  <c:v>7.2354097878986764E-2</c:v>
                </c:pt>
                <c:pt idx="286">
                  <c:v>7.2477597626296936E-2</c:v>
                </c:pt>
                <c:pt idx="287">
                  <c:v>7.2601097373607135E-2</c:v>
                </c:pt>
                <c:pt idx="288">
                  <c:v>7.2724597120917181E-2</c:v>
                </c:pt>
                <c:pt idx="289">
                  <c:v>7.2848096868227227E-2</c:v>
                </c:pt>
                <c:pt idx="290">
                  <c:v>7.2971596615537385E-2</c:v>
                </c:pt>
                <c:pt idx="291">
                  <c:v>7.3095096362847542E-2</c:v>
                </c:pt>
                <c:pt idx="292">
                  <c:v>7.3218596110157644E-2</c:v>
                </c:pt>
                <c:pt idx="293">
                  <c:v>7.3342095857467746E-2</c:v>
                </c:pt>
                <c:pt idx="294">
                  <c:v>7.3465595604777903E-2</c:v>
                </c:pt>
                <c:pt idx="295">
                  <c:v>7.358909535208806E-2</c:v>
                </c:pt>
                <c:pt idx="296">
                  <c:v>7.3712595099398218E-2</c:v>
                </c:pt>
                <c:pt idx="297">
                  <c:v>7.3836094846708278E-2</c:v>
                </c:pt>
                <c:pt idx="298">
                  <c:v>7.395959459401831E-2</c:v>
                </c:pt>
                <c:pt idx="299">
                  <c:v>7.4083094341328468E-2</c:v>
                </c:pt>
                <c:pt idx="300">
                  <c:v>7.4206594088638736E-2</c:v>
                </c:pt>
                <c:pt idx="301">
                  <c:v>7.4330093835948796E-2</c:v>
                </c:pt>
                <c:pt idx="302">
                  <c:v>7.445359358325887E-2</c:v>
                </c:pt>
                <c:pt idx="303">
                  <c:v>7.4577093330568986E-2</c:v>
                </c:pt>
                <c:pt idx="304">
                  <c:v>7.4700593077879143E-2</c:v>
                </c:pt>
                <c:pt idx="305">
                  <c:v>7.4824092825189287E-2</c:v>
                </c:pt>
                <c:pt idx="306">
                  <c:v>7.4947592572499347E-2</c:v>
                </c:pt>
                <c:pt idx="307">
                  <c:v>7.5071092319809504E-2</c:v>
                </c:pt>
                <c:pt idx="308">
                  <c:v>7.5194592067119606E-2</c:v>
                </c:pt>
                <c:pt idx="309">
                  <c:v>7.5318091814429819E-2</c:v>
                </c:pt>
                <c:pt idx="310">
                  <c:v>7.5441591561739865E-2</c:v>
                </c:pt>
                <c:pt idx="311">
                  <c:v>7.5565091309049953E-2</c:v>
                </c:pt>
                <c:pt idx="312">
                  <c:v>7.5688591056360083E-2</c:v>
                </c:pt>
                <c:pt idx="313">
                  <c:v>7.581209080367024E-2</c:v>
                </c:pt>
                <c:pt idx="314">
                  <c:v>7.5935590550980453E-2</c:v>
                </c:pt>
                <c:pt idx="315">
                  <c:v>7.6059090298290485E-2</c:v>
                </c:pt>
                <c:pt idx="316">
                  <c:v>7.6182590045600573E-2</c:v>
                </c:pt>
                <c:pt idx="317">
                  <c:v>7.6306089792910689E-2</c:v>
                </c:pt>
                <c:pt idx="318">
                  <c:v>7.6429589540220902E-2</c:v>
                </c:pt>
                <c:pt idx="319">
                  <c:v>7.6553089287530948E-2</c:v>
                </c:pt>
                <c:pt idx="320">
                  <c:v>7.6676589034841119E-2</c:v>
                </c:pt>
                <c:pt idx="321">
                  <c:v>7.6800088782151221E-2</c:v>
                </c:pt>
                <c:pt idx="322">
                  <c:v>7.6923588529461434E-2</c:v>
                </c:pt>
                <c:pt idx="323">
                  <c:v>7.7047088276771508E-2</c:v>
                </c:pt>
                <c:pt idx="324">
                  <c:v>7.7170588024081568E-2</c:v>
                </c:pt>
                <c:pt idx="325">
                  <c:v>7.729408777139167E-2</c:v>
                </c:pt>
                <c:pt idx="326">
                  <c:v>7.7417587518701841E-2</c:v>
                </c:pt>
                <c:pt idx="327">
                  <c:v>7.7541087266012054E-2</c:v>
                </c:pt>
                <c:pt idx="328">
                  <c:v>7.7664587013322087E-2</c:v>
                </c:pt>
                <c:pt idx="329">
                  <c:v>7.7788086760632202E-2</c:v>
                </c:pt>
                <c:pt idx="330">
                  <c:v>7.7911586507942304E-2</c:v>
                </c:pt>
                <c:pt idx="331">
                  <c:v>7.8035086255252503E-2</c:v>
                </c:pt>
                <c:pt idx="332">
                  <c:v>7.8158586002562661E-2</c:v>
                </c:pt>
                <c:pt idx="333">
                  <c:v>7.8282085749872665E-2</c:v>
                </c:pt>
                <c:pt idx="334">
                  <c:v>7.8405585497182809E-2</c:v>
                </c:pt>
                <c:pt idx="335">
                  <c:v>7.8529085244493022E-2</c:v>
                </c:pt>
                <c:pt idx="336">
                  <c:v>7.8652584991803137E-2</c:v>
                </c:pt>
                <c:pt idx="337">
                  <c:v>7.8776084739113239E-2</c:v>
                </c:pt>
                <c:pt idx="338">
                  <c:v>7.8899584486423285E-2</c:v>
                </c:pt>
                <c:pt idx="339">
                  <c:v>7.9023084233733373E-2</c:v>
                </c:pt>
                <c:pt idx="340">
                  <c:v>7.9146583981043656E-2</c:v>
                </c:pt>
                <c:pt idx="341">
                  <c:v>7.9270083728353757E-2</c:v>
                </c:pt>
                <c:pt idx="342">
                  <c:v>7.9393583475663804E-2</c:v>
                </c:pt>
                <c:pt idx="343">
                  <c:v>7.9517083222973961E-2</c:v>
                </c:pt>
                <c:pt idx="344">
                  <c:v>7.9640582970284118E-2</c:v>
                </c:pt>
                <c:pt idx="345">
                  <c:v>7.976408271759422E-2</c:v>
                </c:pt>
                <c:pt idx="346">
                  <c:v>7.9887582464904378E-2</c:v>
                </c:pt>
                <c:pt idx="347">
                  <c:v>8.0011082212214424E-2</c:v>
                </c:pt>
                <c:pt idx="348">
                  <c:v>8.013458195952454E-2</c:v>
                </c:pt>
                <c:pt idx="349">
                  <c:v>8.0258081706834725E-2</c:v>
                </c:pt>
                <c:pt idx="350">
                  <c:v>8.0381581454144854E-2</c:v>
                </c:pt>
                <c:pt idx="351">
                  <c:v>8.0505081201454887E-2</c:v>
                </c:pt>
                <c:pt idx="352">
                  <c:v>8.06285809487651E-2</c:v>
                </c:pt>
                <c:pt idx="353">
                  <c:v>8.0752080696075271E-2</c:v>
                </c:pt>
                <c:pt idx="354">
                  <c:v>8.0875580443385373E-2</c:v>
                </c:pt>
                <c:pt idx="355">
                  <c:v>8.0999080190695461E-2</c:v>
                </c:pt>
                <c:pt idx="356">
                  <c:v>8.1122579938005521E-2</c:v>
                </c:pt>
                <c:pt idx="357">
                  <c:v>8.1246079685315623E-2</c:v>
                </c:pt>
                <c:pt idx="358">
                  <c:v>8.1369579432625821E-2</c:v>
                </c:pt>
                <c:pt idx="359">
                  <c:v>8.1493079179935979E-2</c:v>
                </c:pt>
                <c:pt idx="360">
                  <c:v>8.1616578927245956E-2</c:v>
                </c:pt>
                <c:pt idx="361">
                  <c:v>8.1740078674556182E-2</c:v>
                </c:pt>
                <c:pt idx="362">
                  <c:v>8.1863578421866354E-2</c:v>
                </c:pt>
                <c:pt idx="363">
                  <c:v>8.1987078169176442E-2</c:v>
                </c:pt>
                <c:pt idx="364">
                  <c:v>8.2110577916486543E-2</c:v>
                </c:pt>
                <c:pt idx="365">
                  <c:v>8.2234077663796604E-2</c:v>
                </c:pt>
                <c:pt idx="366">
                  <c:v>8.2357577411106817E-2</c:v>
                </c:pt>
                <c:pt idx="367">
                  <c:v>8.248107715841696E-2</c:v>
                </c:pt>
                <c:pt idx="368">
                  <c:v>8.2604576905727076E-2</c:v>
                </c:pt>
                <c:pt idx="369">
                  <c:v>8.2728076653037094E-2</c:v>
                </c:pt>
                <c:pt idx="370">
                  <c:v>8.2851576400347279E-2</c:v>
                </c:pt>
                <c:pt idx="371">
                  <c:v>8.2975076147657437E-2</c:v>
                </c:pt>
                <c:pt idx="372">
                  <c:v>8.3098575894967525E-2</c:v>
                </c:pt>
                <c:pt idx="373">
                  <c:v>8.322207564227771E-2</c:v>
                </c:pt>
                <c:pt idx="374">
                  <c:v>8.3345575389587742E-2</c:v>
                </c:pt>
                <c:pt idx="375">
                  <c:v>8.3469075136897941E-2</c:v>
                </c:pt>
                <c:pt idx="376">
                  <c:v>8.3592574884208057E-2</c:v>
                </c:pt>
                <c:pt idx="377">
                  <c:v>8.3716074631518159E-2</c:v>
                </c:pt>
                <c:pt idx="378">
                  <c:v>8.3839574378828205E-2</c:v>
                </c:pt>
                <c:pt idx="379">
                  <c:v>8.3963074126138418E-2</c:v>
                </c:pt>
                <c:pt idx="380">
                  <c:v>8.4086573873448589E-2</c:v>
                </c:pt>
                <c:pt idx="381">
                  <c:v>8.4210073620758677E-2</c:v>
                </c:pt>
                <c:pt idx="382">
                  <c:v>8.4333573368068793E-2</c:v>
                </c:pt>
                <c:pt idx="383">
                  <c:v>8.4457073115378811E-2</c:v>
                </c:pt>
                <c:pt idx="384">
                  <c:v>8.4580572862689038E-2</c:v>
                </c:pt>
                <c:pt idx="385">
                  <c:v>8.4704072609999223E-2</c:v>
                </c:pt>
                <c:pt idx="386">
                  <c:v>8.4827572357309283E-2</c:v>
                </c:pt>
                <c:pt idx="387">
                  <c:v>8.4951072104619357E-2</c:v>
                </c:pt>
                <c:pt idx="388">
                  <c:v>8.5074571851929501E-2</c:v>
                </c:pt>
                <c:pt idx="389">
                  <c:v>8.5198071599239672E-2</c:v>
                </c:pt>
                <c:pt idx="390">
                  <c:v>8.5321571346549746E-2</c:v>
                </c:pt>
                <c:pt idx="391">
                  <c:v>8.5445071093859862E-2</c:v>
                </c:pt>
                <c:pt idx="392">
                  <c:v>8.5568570841169908E-2</c:v>
                </c:pt>
                <c:pt idx="393">
                  <c:v>8.5692070588480176E-2</c:v>
                </c:pt>
                <c:pt idx="394">
                  <c:v>8.5815570335790348E-2</c:v>
                </c:pt>
                <c:pt idx="395">
                  <c:v>8.593907008310038E-2</c:v>
                </c:pt>
                <c:pt idx="396">
                  <c:v>8.6062569830410496E-2</c:v>
                </c:pt>
                <c:pt idx="397">
                  <c:v>8.6186069577720598E-2</c:v>
                </c:pt>
                <c:pt idx="398">
                  <c:v>8.6309569325030755E-2</c:v>
                </c:pt>
                <c:pt idx="399">
                  <c:v>8.6433069072340912E-2</c:v>
                </c:pt>
                <c:pt idx="400">
                  <c:v>8.6556568819651014E-2</c:v>
                </c:pt>
                <c:pt idx="401">
                  <c:v>8.6680068566961047E-2</c:v>
                </c:pt>
                <c:pt idx="402">
                  <c:v>8.6803568314271273E-2</c:v>
                </c:pt>
                <c:pt idx="403">
                  <c:v>8.6927068061581431E-2</c:v>
                </c:pt>
                <c:pt idx="404">
                  <c:v>8.7050567808891463E-2</c:v>
                </c:pt>
                <c:pt idx="405">
                  <c:v>8.7174067556201648E-2</c:v>
                </c:pt>
                <c:pt idx="406">
                  <c:v>8.7297567303511722E-2</c:v>
                </c:pt>
                <c:pt idx="407">
                  <c:v>8.7421067050821893E-2</c:v>
                </c:pt>
                <c:pt idx="408">
                  <c:v>8.7544566798131995E-2</c:v>
                </c:pt>
                <c:pt idx="409">
                  <c:v>8.7668066545442111E-2</c:v>
                </c:pt>
                <c:pt idx="410">
                  <c:v>8.7791566292752185E-2</c:v>
                </c:pt>
                <c:pt idx="411">
                  <c:v>8.791506604006244E-2</c:v>
                </c:pt>
                <c:pt idx="412">
                  <c:v>8.8038565787372569E-2</c:v>
                </c:pt>
                <c:pt idx="413">
                  <c:v>8.8162065534682602E-2</c:v>
                </c:pt>
                <c:pt idx="414">
                  <c:v>8.8285565281992717E-2</c:v>
                </c:pt>
                <c:pt idx="415">
                  <c:v>8.8409065029302819E-2</c:v>
                </c:pt>
                <c:pt idx="416">
                  <c:v>8.8532564776612963E-2</c:v>
                </c:pt>
                <c:pt idx="417">
                  <c:v>8.8656064523923078E-2</c:v>
                </c:pt>
                <c:pt idx="418">
                  <c:v>8.877956427123318E-2</c:v>
                </c:pt>
                <c:pt idx="419">
                  <c:v>8.8903064018543337E-2</c:v>
                </c:pt>
                <c:pt idx="420">
                  <c:v>8.9026563765853536E-2</c:v>
                </c:pt>
                <c:pt idx="421">
                  <c:v>8.9150063513163652E-2</c:v>
                </c:pt>
                <c:pt idx="422">
                  <c:v>8.9273563260473698E-2</c:v>
                </c:pt>
                <c:pt idx="423">
                  <c:v>8.93970630077838E-2</c:v>
                </c:pt>
                <c:pt idx="424">
                  <c:v>8.9520562755093888E-2</c:v>
                </c:pt>
                <c:pt idx="425">
                  <c:v>8.9644062502404073E-2</c:v>
                </c:pt>
                <c:pt idx="426">
                  <c:v>8.9767562249714272E-2</c:v>
                </c:pt>
                <c:pt idx="427">
                  <c:v>8.9891061997024319E-2</c:v>
                </c:pt>
                <c:pt idx="428">
                  <c:v>9.001456174433442E-2</c:v>
                </c:pt>
                <c:pt idx="429">
                  <c:v>9.0138061491644647E-2</c:v>
                </c:pt>
                <c:pt idx="430">
                  <c:v>9.0261561238954735E-2</c:v>
                </c:pt>
                <c:pt idx="431">
                  <c:v>9.0385060986264767E-2</c:v>
                </c:pt>
                <c:pt idx="432">
                  <c:v>9.0508560733574939E-2</c:v>
                </c:pt>
                <c:pt idx="433">
                  <c:v>9.0632060480885041E-2</c:v>
                </c:pt>
                <c:pt idx="434">
                  <c:v>9.0755560228195198E-2</c:v>
                </c:pt>
                <c:pt idx="435">
                  <c:v>9.0879059975505341E-2</c:v>
                </c:pt>
                <c:pt idx="436">
                  <c:v>9.1002559722815402E-2</c:v>
                </c:pt>
                <c:pt idx="437">
                  <c:v>9.1126059470125517E-2</c:v>
                </c:pt>
                <c:pt idx="438">
                  <c:v>9.1249559217435772E-2</c:v>
                </c:pt>
                <c:pt idx="439">
                  <c:v>9.1373058964745874E-2</c:v>
                </c:pt>
                <c:pt idx="440">
                  <c:v>9.1496558712055934E-2</c:v>
                </c:pt>
                <c:pt idx="441">
                  <c:v>9.1620058459366049E-2</c:v>
                </c:pt>
                <c:pt idx="442">
                  <c:v>9.1743558206676123E-2</c:v>
                </c:pt>
                <c:pt idx="443">
                  <c:v>9.1867057953986281E-2</c:v>
                </c:pt>
                <c:pt idx="444">
                  <c:v>9.1990557701296494E-2</c:v>
                </c:pt>
                <c:pt idx="445">
                  <c:v>9.2114057448606526E-2</c:v>
                </c:pt>
                <c:pt idx="446">
                  <c:v>9.2237557195916642E-2</c:v>
                </c:pt>
                <c:pt idx="447">
                  <c:v>9.2361056943226869E-2</c:v>
                </c:pt>
                <c:pt idx="448">
                  <c:v>9.248455669053697E-2</c:v>
                </c:pt>
                <c:pt idx="449">
                  <c:v>9.2608056437847003E-2</c:v>
                </c:pt>
                <c:pt idx="450">
                  <c:v>9.2731556185157105E-2</c:v>
                </c:pt>
                <c:pt idx="451">
                  <c:v>9.2855055932467262E-2</c:v>
                </c:pt>
                <c:pt idx="452">
                  <c:v>9.2978555679777392E-2</c:v>
                </c:pt>
                <c:pt idx="453">
                  <c:v>9.3102055427087591E-2</c:v>
                </c:pt>
                <c:pt idx="454">
                  <c:v>9.3225555174397637E-2</c:v>
                </c:pt>
                <c:pt idx="455">
                  <c:v>9.3349054921707739E-2</c:v>
                </c:pt>
                <c:pt idx="456">
                  <c:v>9.3472554669017952E-2</c:v>
                </c:pt>
                <c:pt idx="457">
                  <c:v>9.3596054416328109E-2</c:v>
                </c:pt>
                <c:pt idx="458">
                  <c:v>9.37195541636381E-2</c:v>
                </c:pt>
                <c:pt idx="459">
                  <c:v>9.3843053910948271E-2</c:v>
                </c:pt>
                <c:pt idx="460">
                  <c:v>9.3966553658258373E-2</c:v>
                </c:pt>
                <c:pt idx="461">
                  <c:v>9.4090053405568502E-2</c:v>
                </c:pt>
                <c:pt idx="462">
                  <c:v>9.4213553152878673E-2</c:v>
                </c:pt>
                <c:pt idx="463">
                  <c:v>9.4337052900188734E-2</c:v>
                </c:pt>
                <c:pt idx="464">
                  <c:v>9.4460552647498822E-2</c:v>
                </c:pt>
                <c:pt idx="465">
                  <c:v>9.458405239480909E-2</c:v>
                </c:pt>
                <c:pt idx="466">
                  <c:v>9.4707552142119192E-2</c:v>
                </c:pt>
                <c:pt idx="467">
                  <c:v>9.4831051889429266E-2</c:v>
                </c:pt>
                <c:pt idx="468">
                  <c:v>9.495455163673934E-2</c:v>
                </c:pt>
                <c:pt idx="469">
                  <c:v>9.5078051384049442E-2</c:v>
                </c:pt>
                <c:pt idx="470">
                  <c:v>9.5201551131359669E-2</c:v>
                </c:pt>
                <c:pt idx="471">
                  <c:v>9.5325050878669798E-2</c:v>
                </c:pt>
                <c:pt idx="472">
                  <c:v>9.5448550625979858E-2</c:v>
                </c:pt>
                <c:pt idx="473">
                  <c:v>9.557205037328996E-2</c:v>
                </c:pt>
                <c:pt idx="474">
                  <c:v>9.5695550120600187E-2</c:v>
                </c:pt>
                <c:pt idx="475">
                  <c:v>9.5819049867910275E-2</c:v>
                </c:pt>
                <c:pt idx="476">
                  <c:v>9.5942549615220321E-2</c:v>
                </c:pt>
                <c:pt idx="477">
                  <c:v>9.6066049362530437E-2</c:v>
                </c:pt>
                <c:pt idx="478">
                  <c:v>9.618954910984058E-2</c:v>
                </c:pt>
                <c:pt idx="479">
                  <c:v>9.6313048857150793E-2</c:v>
                </c:pt>
                <c:pt idx="480">
                  <c:v>9.6436548604460881E-2</c:v>
                </c:pt>
                <c:pt idx="481">
                  <c:v>9.6560048351770955E-2</c:v>
                </c:pt>
                <c:pt idx="482">
                  <c:v>9.6683548099081043E-2</c:v>
                </c:pt>
                <c:pt idx="483">
                  <c:v>9.6807047846391242E-2</c:v>
                </c:pt>
                <c:pt idx="484">
                  <c:v>9.6930547593701427E-2</c:v>
                </c:pt>
                <c:pt idx="485">
                  <c:v>9.7054047341011515E-2</c:v>
                </c:pt>
                <c:pt idx="486">
                  <c:v>9.7177547088321561E-2</c:v>
                </c:pt>
                <c:pt idx="487">
                  <c:v>9.7301046835631663E-2</c:v>
                </c:pt>
                <c:pt idx="488">
                  <c:v>9.742454658294189E-2</c:v>
                </c:pt>
                <c:pt idx="489">
                  <c:v>9.7548046330251978E-2</c:v>
                </c:pt>
                <c:pt idx="490">
                  <c:v>9.7671546077562038E-2</c:v>
                </c:pt>
                <c:pt idx="491">
                  <c:v>9.7795045824872182E-2</c:v>
                </c:pt>
                <c:pt idx="492">
                  <c:v>9.7918545572182394E-2</c:v>
                </c:pt>
                <c:pt idx="493">
                  <c:v>9.804204531949251E-2</c:v>
                </c:pt>
                <c:pt idx="494">
                  <c:v>9.8165545066802584E-2</c:v>
                </c:pt>
                <c:pt idx="495">
                  <c:v>9.8289044814112658E-2</c:v>
                </c:pt>
                <c:pt idx="496">
                  <c:v>9.841254456142276E-2</c:v>
                </c:pt>
                <c:pt idx="497">
                  <c:v>9.8536044308733015E-2</c:v>
                </c:pt>
                <c:pt idx="498">
                  <c:v>9.8659544056043116E-2</c:v>
                </c:pt>
                <c:pt idx="499">
                  <c:v>9.878304380335319E-2</c:v>
                </c:pt>
                <c:pt idx="500">
                  <c:v>9.8906543550663334E-2</c:v>
                </c:pt>
                <c:pt idx="501">
                  <c:v>9.9030043297973491E-2</c:v>
                </c:pt>
                <c:pt idx="502">
                  <c:v>9.9153543045283579E-2</c:v>
                </c:pt>
                <c:pt idx="503">
                  <c:v>9.927704279259375E-2</c:v>
                </c:pt>
                <c:pt idx="504">
                  <c:v>9.9400542539903769E-2</c:v>
                </c:pt>
                <c:pt idx="505">
                  <c:v>9.9524042287213885E-2</c:v>
                </c:pt>
                <c:pt idx="506">
                  <c:v>9.9647542034524098E-2</c:v>
                </c:pt>
                <c:pt idx="507">
                  <c:v>9.9771041781834213E-2</c:v>
                </c:pt>
                <c:pt idx="508">
                  <c:v>9.9894541529144273E-2</c:v>
                </c:pt>
                <c:pt idx="509">
                  <c:v>0.10001804127645446</c:v>
                </c:pt>
                <c:pt idx="510">
                  <c:v>0.10014154102376457</c:v>
                </c:pt>
                <c:pt idx="511">
                  <c:v>0.10026504077107472</c:v>
                </c:pt>
                <c:pt idx="512">
                  <c:v>0.10038854051838482</c:v>
                </c:pt>
                <c:pt idx="513">
                  <c:v>0.10051204026569495</c:v>
                </c:pt>
                <c:pt idx="514">
                  <c:v>0.10063554001300509</c:v>
                </c:pt>
                <c:pt idx="515">
                  <c:v>0.10075903976031529</c:v>
                </c:pt>
                <c:pt idx="516">
                  <c:v>0.10088253950762531</c:v>
                </c:pt>
                <c:pt idx="517">
                  <c:v>0.10100603925493533</c:v>
                </c:pt>
                <c:pt idx="518">
                  <c:v>0.10112953900224556</c:v>
                </c:pt>
                <c:pt idx="519">
                  <c:v>0.10125303874955571</c:v>
                </c:pt>
                <c:pt idx="520">
                  <c:v>0.10137653849686581</c:v>
                </c:pt>
                <c:pt idx="521">
                  <c:v>0.10150003824417592</c:v>
                </c:pt>
                <c:pt idx="522">
                  <c:v>0.10162353799148605</c:v>
                </c:pt>
                <c:pt idx="523">
                  <c:v>0.10174703773879619</c:v>
                </c:pt>
                <c:pt idx="524">
                  <c:v>0.10187053748610639</c:v>
                </c:pt>
                <c:pt idx="525">
                  <c:v>0.10199403723341643</c:v>
                </c:pt>
                <c:pt idx="526">
                  <c:v>0.10211753698072649</c:v>
                </c:pt>
                <c:pt idx="527">
                  <c:v>0.10224103672803665</c:v>
                </c:pt>
                <c:pt idx="528">
                  <c:v>0.10236453647534681</c:v>
                </c:pt>
                <c:pt idx="529">
                  <c:v>0.10248803622265691</c:v>
                </c:pt>
                <c:pt idx="530">
                  <c:v>0.10261153596996705</c:v>
                </c:pt>
                <c:pt idx="531">
                  <c:v>0.10273503571727716</c:v>
                </c:pt>
                <c:pt idx="532">
                  <c:v>0.10285853546458733</c:v>
                </c:pt>
                <c:pt idx="533">
                  <c:v>0.10298203521189746</c:v>
                </c:pt>
                <c:pt idx="534">
                  <c:v>0.10310553495920752</c:v>
                </c:pt>
                <c:pt idx="535">
                  <c:v>0.10322903470651759</c:v>
                </c:pt>
                <c:pt idx="536">
                  <c:v>0.1033525344538278</c:v>
                </c:pt>
                <c:pt idx="537">
                  <c:v>0.10347603420113789</c:v>
                </c:pt>
                <c:pt idx="538">
                  <c:v>0.10359953394844804</c:v>
                </c:pt>
                <c:pt idx="539">
                  <c:v>0.10372303369575815</c:v>
                </c:pt>
                <c:pt idx="540">
                  <c:v>0.10384653344306825</c:v>
                </c:pt>
                <c:pt idx="541">
                  <c:v>0.10397003319037841</c:v>
                </c:pt>
                <c:pt idx="542">
                  <c:v>0.10409353293768861</c:v>
                </c:pt>
                <c:pt idx="543">
                  <c:v>0.1042170326849986</c:v>
                </c:pt>
                <c:pt idx="544">
                  <c:v>0.10434053243230867</c:v>
                </c:pt>
                <c:pt idx="545">
                  <c:v>0.10446403217961886</c:v>
                </c:pt>
                <c:pt idx="546">
                  <c:v>0.10458753192692904</c:v>
                </c:pt>
                <c:pt idx="547">
                  <c:v>0.10471103167423913</c:v>
                </c:pt>
                <c:pt idx="548">
                  <c:v>0.10483453142154923</c:v>
                </c:pt>
                <c:pt idx="549">
                  <c:v>0.10495803116885932</c:v>
                </c:pt>
                <c:pt idx="550">
                  <c:v>0.10508153091616949</c:v>
                </c:pt>
                <c:pt idx="551">
                  <c:v>0.10520503066347972</c:v>
                </c:pt>
                <c:pt idx="552">
                  <c:v>0.10532853041078974</c:v>
                </c:pt>
                <c:pt idx="553">
                  <c:v>0.10545203015809985</c:v>
                </c:pt>
                <c:pt idx="554">
                  <c:v>0.10557552990541008</c:v>
                </c:pt>
                <c:pt idx="555">
                  <c:v>0.10569902965272011</c:v>
                </c:pt>
                <c:pt idx="556">
                  <c:v>0.10582252940003022</c:v>
                </c:pt>
                <c:pt idx="557">
                  <c:v>0.10594602914734039</c:v>
                </c:pt>
                <c:pt idx="558">
                  <c:v>0.10606952889465047</c:v>
                </c:pt>
                <c:pt idx="559">
                  <c:v>0.10619302864196069</c:v>
                </c:pt>
                <c:pt idx="560">
                  <c:v>0.10631652838927078</c:v>
                </c:pt>
                <c:pt idx="561">
                  <c:v>0.10644002813658084</c:v>
                </c:pt>
                <c:pt idx="562">
                  <c:v>0.10656352788389095</c:v>
                </c:pt>
                <c:pt idx="563">
                  <c:v>0.10668702763120121</c:v>
                </c:pt>
                <c:pt idx="564">
                  <c:v>0.10681052737851124</c:v>
                </c:pt>
                <c:pt idx="565">
                  <c:v>0.10693402712582137</c:v>
                </c:pt>
                <c:pt idx="566">
                  <c:v>0.10705752687313146</c:v>
                </c:pt>
                <c:pt idx="567">
                  <c:v>0.10718102662044154</c:v>
                </c:pt>
                <c:pt idx="568">
                  <c:v>0.10730452636775177</c:v>
                </c:pt>
                <c:pt idx="569">
                  <c:v>0.10742802611506194</c:v>
                </c:pt>
                <c:pt idx="570">
                  <c:v>0.10755152586237197</c:v>
                </c:pt>
                <c:pt idx="571">
                  <c:v>0.10767502560968208</c:v>
                </c:pt>
                <c:pt idx="572">
                  <c:v>0.1077985253569923</c:v>
                </c:pt>
                <c:pt idx="573">
                  <c:v>0.10792202510430234</c:v>
                </c:pt>
                <c:pt idx="574">
                  <c:v>0.10804552485161251</c:v>
                </c:pt>
                <c:pt idx="575">
                  <c:v>0.10816902459892254</c:v>
                </c:pt>
                <c:pt idx="576">
                  <c:v>0.1082925243462327</c:v>
                </c:pt>
                <c:pt idx="577">
                  <c:v>0.10841602409354291</c:v>
                </c:pt>
                <c:pt idx="578">
                  <c:v>0.108539523840853</c:v>
                </c:pt>
                <c:pt idx="579">
                  <c:v>0.10866302358816307</c:v>
                </c:pt>
                <c:pt idx="580">
                  <c:v>0.10878652333547317</c:v>
                </c:pt>
                <c:pt idx="581">
                  <c:v>0.1089100230827834</c:v>
                </c:pt>
                <c:pt idx="582">
                  <c:v>0.10903352283009343</c:v>
                </c:pt>
                <c:pt idx="583">
                  <c:v>0.10915702257740366</c:v>
                </c:pt>
                <c:pt idx="584">
                  <c:v>0.10928052232471369</c:v>
                </c:pt>
                <c:pt idx="585">
                  <c:v>0.10940402207202381</c:v>
                </c:pt>
                <c:pt idx="586">
                  <c:v>0.10952752181933399</c:v>
                </c:pt>
                <c:pt idx="587">
                  <c:v>0.10965102156664412</c:v>
                </c:pt>
                <c:pt idx="588">
                  <c:v>0.10977452131395417</c:v>
                </c:pt>
                <c:pt idx="589">
                  <c:v>0.10989802106126437</c:v>
                </c:pt>
                <c:pt idx="590">
                  <c:v>0.11002152080857452</c:v>
                </c:pt>
                <c:pt idx="591">
                  <c:v>0.11014502055588461</c:v>
                </c:pt>
                <c:pt idx="592">
                  <c:v>0.11026852030319474</c:v>
                </c:pt>
                <c:pt idx="593">
                  <c:v>0.11039202005050475</c:v>
                </c:pt>
                <c:pt idx="594">
                  <c:v>0.11051551979781489</c:v>
                </c:pt>
                <c:pt idx="595">
                  <c:v>0.11063901954512509</c:v>
                </c:pt>
                <c:pt idx="596">
                  <c:v>0.11076251929243523</c:v>
                </c:pt>
                <c:pt idx="597">
                  <c:v>0.11088601903974529</c:v>
                </c:pt>
                <c:pt idx="598">
                  <c:v>0.11100951878705544</c:v>
                </c:pt>
                <c:pt idx="599">
                  <c:v>0.11113301853436559</c:v>
                </c:pt>
                <c:pt idx="600">
                  <c:v>0.11125651828167571</c:v>
                </c:pt>
                <c:pt idx="601">
                  <c:v>0.11138001802898581</c:v>
                </c:pt>
                <c:pt idx="602">
                  <c:v>0.11150351777629586</c:v>
                </c:pt>
                <c:pt idx="603">
                  <c:v>0.111627017523606</c:v>
                </c:pt>
                <c:pt idx="604">
                  <c:v>0.11175051727091623</c:v>
                </c:pt>
                <c:pt idx="605">
                  <c:v>0.11187401701822634</c:v>
                </c:pt>
                <c:pt idx="606">
                  <c:v>0.11199751676553638</c:v>
                </c:pt>
                <c:pt idx="607">
                  <c:v>0.11212101651284653</c:v>
                </c:pt>
                <c:pt idx="608">
                  <c:v>0.11224451626015669</c:v>
                </c:pt>
                <c:pt idx="609">
                  <c:v>0.11236801600746683</c:v>
                </c:pt>
                <c:pt idx="610">
                  <c:v>0.11249151575477694</c:v>
                </c:pt>
                <c:pt idx="611">
                  <c:v>0.112615015502087</c:v>
                </c:pt>
                <c:pt idx="612">
                  <c:v>0.1127385152493971</c:v>
                </c:pt>
                <c:pt idx="613">
                  <c:v>0.11286201499670731</c:v>
                </c:pt>
                <c:pt idx="614">
                  <c:v>0.11298551474401741</c:v>
                </c:pt>
                <c:pt idx="615">
                  <c:v>0.11310901449132749</c:v>
                </c:pt>
                <c:pt idx="616">
                  <c:v>0.11323251423863767</c:v>
                </c:pt>
                <c:pt idx="617">
                  <c:v>0.11335601398594784</c:v>
                </c:pt>
                <c:pt idx="618">
                  <c:v>0.11347951373325793</c:v>
                </c:pt>
                <c:pt idx="619">
                  <c:v>0.11360301348056803</c:v>
                </c:pt>
                <c:pt idx="620">
                  <c:v>0.11372651322787809</c:v>
                </c:pt>
                <c:pt idx="621">
                  <c:v>0.11385001297518817</c:v>
                </c:pt>
                <c:pt idx="622">
                  <c:v>0.11397351272249846</c:v>
                </c:pt>
                <c:pt idx="623">
                  <c:v>0.11409701246980856</c:v>
                </c:pt>
                <c:pt idx="624">
                  <c:v>0.11422051221711861</c:v>
                </c:pt>
                <c:pt idx="625">
                  <c:v>0.11434401196442878</c:v>
                </c:pt>
                <c:pt idx="626">
                  <c:v>0.11446751171173893</c:v>
                </c:pt>
                <c:pt idx="627">
                  <c:v>0.11459101145904904</c:v>
                </c:pt>
                <c:pt idx="628">
                  <c:v>0.11471451120635918</c:v>
                </c:pt>
                <c:pt idx="629">
                  <c:v>0.11483801095366918</c:v>
                </c:pt>
                <c:pt idx="630">
                  <c:v>0.11496151070097933</c:v>
                </c:pt>
                <c:pt idx="631">
                  <c:v>0.11508501044828955</c:v>
                </c:pt>
                <c:pt idx="632">
                  <c:v>0.11520851019559966</c:v>
                </c:pt>
                <c:pt idx="633">
                  <c:v>0.11533200994290968</c:v>
                </c:pt>
                <c:pt idx="634">
                  <c:v>0.11545550969021991</c:v>
                </c:pt>
                <c:pt idx="635">
                  <c:v>0.11557900943753002</c:v>
                </c:pt>
                <c:pt idx="636">
                  <c:v>0.11570250918484015</c:v>
                </c:pt>
                <c:pt idx="637">
                  <c:v>0.1158260089321503</c:v>
                </c:pt>
                <c:pt idx="638">
                  <c:v>0.11594950867946033</c:v>
                </c:pt>
                <c:pt idx="639">
                  <c:v>0.11607300842677043</c:v>
                </c:pt>
                <c:pt idx="640">
                  <c:v>0.11619650817408061</c:v>
                </c:pt>
                <c:pt idx="641">
                  <c:v>0.1163200079213907</c:v>
                </c:pt>
                <c:pt idx="642">
                  <c:v>0.1164435076687009</c:v>
                </c:pt>
                <c:pt idx="643">
                  <c:v>0.11656700741601095</c:v>
                </c:pt>
                <c:pt idx="644">
                  <c:v>0.11669050716332116</c:v>
                </c:pt>
                <c:pt idx="645">
                  <c:v>0.11681400691063126</c:v>
                </c:pt>
                <c:pt idx="646">
                  <c:v>0.11693750665794135</c:v>
                </c:pt>
                <c:pt idx="647">
                  <c:v>0.11706100640525138</c:v>
                </c:pt>
                <c:pt idx="648">
                  <c:v>0.11718450615256162</c:v>
                </c:pt>
                <c:pt idx="649">
                  <c:v>0.11730800589987182</c:v>
                </c:pt>
                <c:pt idx="650">
                  <c:v>0.11743150564718186</c:v>
                </c:pt>
                <c:pt idx="651">
                  <c:v>0.11755500539449196</c:v>
                </c:pt>
                <c:pt idx="652">
                  <c:v>0.11767850514180205</c:v>
                </c:pt>
                <c:pt idx="653">
                  <c:v>0.11780200488911223</c:v>
                </c:pt>
                <c:pt idx="654">
                  <c:v>0.11792550463642235</c:v>
                </c:pt>
                <c:pt idx="655">
                  <c:v>0.11804900438373246</c:v>
                </c:pt>
                <c:pt idx="656">
                  <c:v>0.11817250413104248</c:v>
                </c:pt>
                <c:pt idx="657">
                  <c:v>0.11829600387835269</c:v>
                </c:pt>
                <c:pt idx="658">
                  <c:v>0.11841950362566292</c:v>
                </c:pt>
                <c:pt idx="659">
                  <c:v>0.11854300337297295</c:v>
                </c:pt>
                <c:pt idx="660">
                  <c:v>0.11866650312028305</c:v>
                </c:pt>
                <c:pt idx="661">
                  <c:v>0.11879000286759323</c:v>
                </c:pt>
                <c:pt idx="662">
                  <c:v>0.11891350261490337</c:v>
                </c:pt>
                <c:pt idx="663">
                  <c:v>0.11903700236221353</c:v>
                </c:pt>
                <c:pt idx="664">
                  <c:v>0.1191605021095236</c:v>
                </c:pt>
                <c:pt idx="665">
                  <c:v>0.11928400185683363</c:v>
                </c:pt>
                <c:pt idx="666">
                  <c:v>0.11940750160414378</c:v>
                </c:pt>
                <c:pt idx="667">
                  <c:v>0.11953100135145404</c:v>
                </c:pt>
                <c:pt idx="668">
                  <c:v>0.11965450109876409</c:v>
                </c:pt>
                <c:pt idx="669">
                  <c:v>0.11977800084607419</c:v>
                </c:pt>
                <c:pt idx="670">
                  <c:v>0.11990150059338431</c:v>
                </c:pt>
                <c:pt idx="671">
                  <c:v>0.12002500034069445</c:v>
                </c:pt>
                <c:pt idx="672">
                  <c:v>0.12014850008800462</c:v>
                </c:pt>
                <c:pt idx="673">
                  <c:v>0.12027199983531468</c:v>
                </c:pt>
                <c:pt idx="674">
                  <c:v>0.12039549958262481</c:v>
                </c:pt>
                <c:pt idx="675">
                  <c:v>0.12051899932993491</c:v>
                </c:pt>
                <c:pt idx="676">
                  <c:v>0.12064249907724513</c:v>
                </c:pt>
                <c:pt idx="677">
                  <c:v>0.12076599882455516</c:v>
                </c:pt>
                <c:pt idx="678">
                  <c:v>0.12088949857186529</c:v>
                </c:pt>
                <c:pt idx="679">
                  <c:v>0.12101299831917538</c:v>
                </c:pt>
                <c:pt idx="680">
                  <c:v>0.12113649806648553</c:v>
                </c:pt>
                <c:pt idx="681">
                  <c:v>0.12125999781379573</c:v>
                </c:pt>
                <c:pt idx="682">
                  <c:v>0.12138349756110579</c:v>
                </c:pt>
                <c:pt idx="683">
                  <c:v>0.12150699730841588</c:v>
                </c:pt>
                <c:pt idx="684">
                  <c:v>0.12163049705572603</c:v>
                </c:pt>
                <c:pt idx="685">
                  <c:v>0.12175399680303622</c:v>
                </c:pt>
                <c:pt idx="686">
                  <c:v>0.12187749655034627</c:v>
                </c:pt>
                <c:pt idx="687">
                  <c:v>0.12200099629765639</c:v>
                </c:pt>
                <c:pt idx="688">
                  <c:v>0.12212449604496652</c:v>
                </c:pt>
                <c:pt idx="689">
                  <c:v>0.12224799579227669</c:v>
                </c:pt>
                <c:pt idx="690">
                  <c:v>0.12237149553958684</c:v>
                </c:pt>
                <c:pt idx="691">
                  <c:v>0.12249499528689689</c:v>
                </c:pt>
                <c:pt idx="692">
                  <c:v>0.12261849503420696</c:v>
                </c:pt>
                <c:pt idx="693">
                  <c:v>0.12274199478151711</c:v>
                </c:pt>
                <c:pt idx="694">
                  <c:v>0.12286549452882735</c:v>
                </c:pt>
                <c:pt idx="695">
                  <c:v>0.12298899427613742</c:v>
                </c:pt>
                <c:pt idx="696">
                  <c:v>0.1231124940234475</c:v>
                </c:pt>
                <c:pt idx="697">
                  <c:v>0.1232359937707576</c:v>
                </c:pt>
                <c:pt idx="698">
                  <c:v>0.12335949351806777</c:v>
                </c:pt>
                <c:pt idx="699">
                  <c:v>0.12348299326537793</c:v>
                </c:pt>
                <c:pt idx="700">
                  <c:v>0.12360649301268797</c:v>
                </c:pt>
                <c:pt idx="701">
                  <c:v>0.12372999275999814</c:v>
                </c:pt>
                <c:pt idx="702">
                  <c:v>0.12385349250730822</c:v>
                </c:pt>
                <c:pt idx="703">
                  <c:v>0.12397699225461842</c:v>
                </c:pt>
                <c:pt idx="704">
                  <c:v>0.12410049200192852</c:v>
                </c:pt>
                <c:pt idx="705">
                  <c:v>0.12422399174923858</c:v>
                </c:pt>
                <c:pt idx="706">
                  <c:v>0.12434749149654871</c:v>
                </c:pt>
                <c:pt idx="707">
                  <c:v>0.12447099124385885</c:v>
                </c:pt>
                <c:pt idx="708">
                  <c:v>0.12459449099116904</c:v>
                </c:pt>
                <c:pt idx="709">
                  <c:v>0.1247179907384791</c:v>
                </c:pt>
                <c:pt idx="710">
                  <c:v>0.12484149048578919</c:v>
                </c:pt>
                <c:pt idx="711">
                  <c:v>0.12496499023309943</c:v>
                </c:pt>
                <c:pt idx="712">
                  <c:v>0.12508848998040956</c:v>
                </c:pt>
                <c:pt idx="713">
                  <c:v>0.1252119897277196</c:v>
                </c:pt>
                <c:pt idx="714">
                  <c:v>0.12533548947502965</c:v>
                </c:pt>
                <c:pt idx="715">
                  <c:v>0.12545898922233994</c:v>
                </c:pt>
                <c:pt idx="716">
                  <c:v>0.12558248896965005</c:v>
                </c:pt>
                <c:pt idx="717">
                  <c:v>0.12570598871696015</c:v>
                </c:pt>
                <c:pt idx="718">
                  <c:v>0.12582948846427019</c:v>
                </c:pt>
                <c:pt idx="719">
                  <c:v>0.12595298821158032</c:v>
                </c:pt>
                <c:pt idx="720">
                  <c:v>0.1260764879588904</c:v>
                </c:pt>
                <c:pt idx="721">
                  <c:v>0.12619998770620067</c:v>
                </c:pt>
                <c:pt idx="722">
                  <c:v>0.1263234874535108</c:v>
                </c:pt>
                <c:pt idx="723">
                  <c:v>0.12644698720082079</c:v>
                </c:pt>
                <c:pt idx="724">
                  <c:v>0.12657048694813103</c:v>
                </c:pt>
                <c:pt idx="725">
                  <c:v>0.12669398669544113</c:v>
                </c:pt>
                <c:pt idx="726">
                  <c:v>0.12681748644275126</c:v>
                </c:pt>
                <c:pt idx="727">
                  <c:v>0.12694098619006128</c:v>
                </c:pt>
                <c:pt idx="728">
                  <c:v>0.12706448593737146</c:v>
                </c:pt>
                <c:pt idx="729">
                  <c:v>0.12718798568468154</c:v>
                </c:pt>
                <c:pt idx="730">
                  <c:v>0.12731148543199172</c:v>
                </c:pt>
                <c:pt idx="731">
                  <c:v>0.12743498517930185</c:v>
                </c:pt>
                <c:pt idx="732">
                  <c:v>0.12755848492661193</c:v>
                </c:pt>
                <c:pt idx="733">
                  <c:v>0.12768198467392214</c:v>
                </c:pt>
                <c:pt idx="734">
                  <c:v>0.12780548442123227</c:v>
                </c:pt>
                <c:pt idx="735">
                  <c:v>0.12792898416854237</c:v>
                </c:pt>
                <c:pt idx="736">
                  <c:v>0.12805248391585242</c:v>
                </c:pt>
                <c:pt idx="737">
                  <c:v>0.12817598366316255</c:v>
                </c:pt>
                <c:pt idx="738">
                  <c:v>0.12829948341047262</c:v>
                </c:pt>
                <c:pt idx="739">
                  <c:v>0.12842298315778286</c:v>
                </c:pt>
                <c:pt idx="740">
                  <c:v>0.12854648290509302</c:v>
                </c:pt>
                <c:pt idx="741">
                  <c:v>0.12866998265240304</c:v>
                </c:pt>
                <c:pt idx="742">
                  <c:v>0.12879348239971328</c:v>
                </c:pt>
                <c:pt idx="743">
                  <c:v>0.12891698214702338</c:v>
                </c:pt>
                <c:pt idx="744">
                  <c:v>0.12904048189433348</c:v>
                </c:pt>
                <c:pt idx="745">
                  <c:v>0.1291639816416435</c:v>
                </c:pt>
                <c:pt idx="746">
                  <c:v>0.12928748138895374</c:v>
                </c:pt>
                <c:pt idx="747">
                  <c:v>0.12941098113626376</c:v>
                </c:pt>
                <c:pt idx="748">
                  <c:v>0.12953448088357397</c:v>
                </c:pt>
                <c:pt idx="749">
                  <c:v>0.12965798063088407</c:v>
                </c:pt>
                <c:pt idx="750">
                  <c:v>0.12978148037819409</c:v>
                </c:pt>
                <c:pt idx="751">
                  <c:v>0.12990498012550433</c:v>
                </c:pt>
                <c:pt idx="752">
                  <c:v>0.13002847987281452</c:v>
                </c:pt>
                <c:pt idx="753">
                  <c:v>0.13015197962012459</c:v>
                </c:pt>
                <c:pt idx="754">
                  <c:v>0.13027547936743458</c:v>
                </c:pt>
                <c:pt idx="755">
                  <c:v>0.1303989791147448</c:v>
                </c:pt>
                <c:pt idx="756">
                  <c:v>0.13052247886205481</c:v>
                </c:pt>
                <c:pt idx="757">
                  <c:v>0.13064597860936505</c:v>
                </c:pt>
                <c:pt idx="758">
                  <c:v>0.13076947835667516</c:v>
                </c:pt>
                <c:pt idx="759">
                  <c:v>0.1308929781039852</c:v>
                </c:pt>
                <c:pt idx="760">
                  <c:v>0.13101647785129542</c:v>
                </c:pt>
                <c:pt idx="761">
                  <c:v>0.1311399775986056</c:v>
                </c:pt>
                <c:pt idx="762">
                  <c:v>0.13126347734591565</c:v>
                </c:pt>
                <c:pt idx="763">
                  <c:v>0.13138697709322572</c:v>
                </c:pt>
                <c:pt idx="764">
                  <c:v>0.13151047684053588</c:v>
                </c:pt>
                <c:pt idx="765">
                  <c:v>0.13163397658784606</c:v>
                </c:pt>
                <c:pt idx="766">
                  <c:v>0.13175747633515611</c:v>
                </c:pt>
                <c:pt idx="767">
                  <c:v>0.13188097608246629</c:v>
                </c:pt>
                <c:pt idx="768">
                  <c:v>0.13200447582977631</c:v>
                </c:pt>
                <c:pt idx="769">
                  <c:v>0.13212797557708653</c:v>
                </c:pt>
                <c:pt idx="770">
                  <c:v>0.13225147532439671</c:v>
                </c:pt>
                <c:pt idx="771">
                  <c:v>0.13237497507170676</c:v>
                </c:pt>
                <c:pt idx="772">
                  <c:v>0.13249847481901683</c:v>
                </c:pt>
                <c:pt idx="773">
                  <c:v>0.13262197456632699</c:v>
                </c:pt>
                <c:pt idx="774">
                  <c:v>0.13274547431363715</c:v>
                </c:pt>
                <c:pt idx="775">
                  <c:v>0.13286897406094725</c:v>
                </c:pt>
                <c:pt idx="776">
                  <c:v>0.13299247380825735</c:v>
                </c:pt>
                <c:pt idx="777">
                  <c:v>0.1331159735555674</c:v>
                </c:pt>
                <c:pt idx="778">
                  <c:v>0.13323947330287761</c:v>
                </c:pt>
                <c:pt idx="779">
                  <c:v>0.13336297305018779</c:v>
                </c:pt>
                <c:pt idx="780">
                  <c:v>0.13348647279749787</c:v>
                </c:pt>
                <c:pt idx="781">
                  <c:v>0.13360997254480789</c:v>
                </c:pt>
                <c:pt idx="782">
                  <c:v>0.13373347229211807</c:v>
                </c:pt>
                <c:pt idx="783">
                  <c:v>0.13385697203942823</c:v>
                </c:pt>
                <c:pt idx="784">
                  <c:v>0.1339804717867383</c:v>
                </c:pt>
                <c:pt idx="785">
                  <c:v>0.13410397153404841</c:v>
                </c:pt>
                <c:pt idx="786">
                  <c:v>0.13422747128135848</c:v>
                </c:pt>
                <c:pt idx="787">
                  <c:v>0.13435097102866875</c:v>
                </c:pt>
                <c:pt idx="788">
                  <c:v>0.13447447077597888</c:v>
                </c:pt>
                <c:pt idx="789">
                  <c:v>0.13459797052328895</c:v>
                </c:pt>
                <c:pt idx="790">
                  <c:v>0.13472147027059905</c:v>
                </c:pt>
                <c:pt idx="791">
                  <c:v>0.13484497001790918</c:v>
                </c:pt>
                <c:pt idx="792">
                  <c:v>0.13496846976521931</c:v>
                </c:pt>
                <c:pt idx="793">
                  <c:v>0.13509196951252944</c:v>
                </c:pt>
                <c:pt idx="794">
                  <c:v>0.13521546925983954</c:v>
                </c:pt>
                <c:pt idx="795">
                  <c:v>0.13533896900714962</c:v>
                </c:pt>
                <c:pt idx="796">
                  <c:v>0.1354624687544598</c:v>
                </c:pt>
                <c:pt idx="797">
                  <c:v>0.13558596850176999</c:v>
                </c:pt>
                <c:pt idx="798">
                  <c:v>0.13570946824908001</c:v>
                </c:pt>
                <c:pt idx="799">
                  <c:v>0.13583296799639016</c:v>
                </c:pt>
                <c:pt idx="800">
                  <c:v>0.13595646774370024</c:v>
                </c:pt>
                <c:pt idx="801">
                  <c:v>0.13607996749101045</c:v>
                </c:pt>
                <c:pt idx="802">
                  <c:v>0.13620346723832055</c:v>
                </c:pt>
                <c:pt idx="803">
                  <c:v>0.13632696698563063</c:v>
                </c:pt>
                <c:pt idx="804">
                  <c:v>0.1364504667329407</c:v>
                </c:pt>
                <c:pt idx="805">
                  <c:v>0.13657396648025102</c:v>
                </c:pt>
                <c:pt idx="806">
                  <c:v>0.1366974662275611</c:v>
                </c:pt>
                <c:pt idx="807">
                  <c:v>0.13682096597487117</c:v>
                </c:pt>
                <c:pt idx="808">
                  <c:v>0.13694446572218127</c:v>
                </c:pt>
                <c:pt idx="809">
                  <c:v>0.13706796546949135</c:v>
                </c:pt>
                <c:pt idx="810">
                  <c:v>0.13719146521680153</c:v>
                </c:pt>
                <c:pt idx="811">
                  <c:v>0.13731496496411175</c:v>
                </c:pt>
                <c:pt idx="812">
                  <c:v>0.13743846471142171</c:v>
                </c:pt>
                <c:pt idx="813">
                  <c:v>0.13756196445873176</c:v>
                </c:pt>
                <c:pt idx="814">
                  <c:v>0.13768546420604208</c:v>
                </c:pt>
                <c:pt idx="815">
                  <c:v>0.13780896395335218</c:v>
                </c:pt>
                <c:pt idx="816">
                  <c:v>0.13793246370066223</c:v>
                </c:pt>
                <c:pt idx="817">
                  <c:v>0.13805596344797233</c:v>
                </c:pt>
                <c:pt idx="818">
                  <c:v>0.13817946319528243</c:v>
                </c:pt>
                <c:pt idx="819">
                  <c:v>0.1383029629425927</c:v>
                </c:pt>
                <c:pt idx="820">
                  <c:v>0.1384264626899028</c:v>
                </c:pt>
                <c:pt idx="821">
                  <c:v>0.13854996243721288</c:v>
                </c:pt>
                <c:pt idx="822">
                  <c:v>0.13867346218452289</c:v>
                </c:pt>
                <c:pt idx="823">
                  <c:v>0.13879696193183313</c:v>
                </c:pt>
                <c:pt idx="824">
                  <c:v>0.13892046167914324</c:v>
                </c:pt>
                <c:pt idx="825">
                  <c:v>0.13904396142645328</c:v>
                </c:pt>
                <c:pt idx="826">
                  <c:v>0.13916746117376344</c:v>
                </c:pt>
                <c:pt idx="827">
                  <c:v>0.13929096092107354</c:v>
                </c:pt>
                <c:pt idx="828">
                  <c:v>0.13941446066838376</c:v>
                </c:pt>
                <c:pt idx="829">
                  <c:v>0.13953796041569386</c:v>
                </c:pt>
                <c:pt idx="830">
                  <c:v>0.13966146016300393</c:v>
                </c:pt>
                <c:pt idx="831">
                  <c:v>0.13978495991031398</c:v>
                </c:pt>
                <c:pt idx="832">
                  <c:v>0.13990845965762427</c:v>
                </c:pt>
                <c:pt idx="833">
                  <c:v>0.1400319594049344</c:v>
                </c:pt>
                <c:pt idx="834">
                  <c:v>0.14015545915224442</c:v>
                </c:pt>
                <c:pt idx="835">
                  <c:v>0.14027895889955455</c:v>
                </c:pt>
                <c:pt idx="836">
                  <c:v>0.14040245864686463</c:v>
                </c:pt>
                <c:pt idx="837">
                  <c:v>0.14052595839417484</c:v>
                </c:pt>
                <c:pt idx="838">
                  <c:v>0.140649458141485</c:v>
                </c:pt>
                <c:pt idx="839">
                  <c:v>0.14077295788879507</c:v>
                </c:pt>
                <c:pt idx="840">
                  <c:v>0.14089645763610514</c:v>
                </c:pt>
                <c:pt idx="841">
                  <c:v>0.14101995738341538</c:v>
                </c:pt>
                <c:pt idx="842">
                  <c:v>0.14114345713072546</c:v>
                </c:pt>
                <c:pt idx="843">
                  <c:v>0.14126695687803548</c:v>
                </c:pt>
                <c:pt idx="844">
                  <c:v>0.14139045662534561</c:v>
                </c:pt>
                <c:pt idx="845">
                  <c:v>0.14151395637265579</c:v>
                </c:pt>
                <c:pt idx="846">
                  <c:v>0.14163745611996598</c:v>
                </c:pt>
                <c:pt idx="847">
                  <c:v>0.14176095586727605</c:v>
                </c:pt>
                <c:pt idx="848">
                  <c:v>0.14188445561458612</c:v>
                </c:pt>
                <c:pt idx="849">
                  <c:v>0.1420079553618962</c:v>
                </c:pt>
                <c:pt idx="850">
                  <c:v>0.14213145510920644</c:v>
                </c:pt>
                <c:pt idx="851">
                  <c:v>0.14225495485651657</c:v>
                </c:pt>
                <c:pt idx="852">
                  <c:v>0.14237845460382656</c:v>
                </c:pt>
                <c:pt idx="853">
                  <c:v>0.14250195435113672</c:v>
                </c:pt>
                <c:pt idx="854">
                  <c:v>0.14262545409844685</c:v>
                </c:pt>
                <c:pt idx="855">
                  <c:v>0.14274895384575703</c:v>
                </c:pt>
                <c:pt idx="856">
                  <c:v>0.14287245359306713</c:v>
                </c:pt>
                <c:pt idx="857">
                  <c:v>0.14299595334037721</c:v>
                </c:pt>
                <c:pt idx="858">
                  <c:v>0.14311945308768728</c:v>
                </c:pt>
                <c:pt idx="859">
                  <c:v>0.14324295283499755</c:v>
                </c:pt>
                <c:pt idx="860">
                  <c:v>0.14336645258230768</c:v>
                </c:pt>
                <c:pt idx="861">
                  <c:v>0.1434899523296177</c:v>
                </c:pt>
                <c:pt idx="862">
                  <c:v>0.14361345207692777</c:v>
                </c:pt>
                <c:pt idx="863">
                  <c:v>0.14373695182423793</c:v>
                </c:pt>
                <c:pt idx="864">
                  <c:v>0.14386045157154814</c:v>
                </c:pt>
                <c:pt idx="865">
                  <c:v>0.14398395131885827</c:v>
                </c:pt>
                <c:pt idx="866">
                  <c:v>0.14410745106616832</c:v>
                </c:pt>
                <c:pt idx="867">
                  <c:v>0.14423095081347842</c:v>
                </c:pt>
                <c:pt idx="868">
                  <c:v>0.14435445056078866</c:v>
                </c:pt>
                <c:pt idx="869">
                  <c:v>0.14447795030809876</c:v>
                </c:pt>
                <c:pt idx="870">
                  <c:v>0.14460145005540881</c:v>
                </c:pt>
                <c:pt idx="871">
                  <c:v>0.14472494980271888</c:v>
                </c:pt>
                <c:pt idx="872">
                  <c:v>0.14484844955002901</c:v>
                </c:pt>
                <c:pt idx="873">
                  <c:v>0.14497194929733931</c:v>
                </c:pt>
                <c:pt idx="874">
                  <c:v>0.14509544904464933</c:v>
                </c:pt>
                <c:pt idx="875">
                  <c:v>0.1452189487919594</c:v>
                </c:pt>
                <c:pt idx="876">
                  <c:v>0.1453424485392695</c:v>
                </c:pt>
                <c:pt idx="877">
                  <c:v>0.14546594828657983</c:v>
                </c:pt>
                <c:pt idx="878">
                  <c:v>0.14558944803388987</c:v>
                </c:pt>
                <c:pt idx="879">
                  <c:v>0.14571294778119998</c:v>
                </c:pt>
                <c:pt idx="880">
                  <c:v>0.14583644752851002</c:v>
                </c:pt>
                <c:pt idx="881">
                  <c:v>0.1459599472758201</c:v>
                </c:pt>
                <c:pt idx="882">
                  <c:v>0.14608344702313034</c:v>
                </c:pt>
                <c:pt idx="883">
                  <c:v>0.14620694677044044</c:v>
                </c:pt>
                <c:pt idx="884">
                  <c:v>0.14633044651775048</c:v>
                </c:pt>
                <c:pt idx="885">
                  <c:v>0.14645394626506059</c:v>
                </c:pt>
                <c:pt idx="886">
                  <c:v>0.14657744601237088</c:v>
                </c:pt>
                <c:pt idx="887">
                  <c:v>0.14670094575968093</c:v>
                </c:pt>
                <c:pt idx="888">
                  <c:v>0.14682444550699106</c:v>
                </c:pt>
                <c:pt idx="889">
                  <c:v>0.1469479452543011</c:v>
                </c:pt>
                <c:pt idx="890">
                  <c:v>0.14707144500161118</c:v>
                </c:pt>
                <c:pt idx="891">
                  <c:v>0.14719494474892142</c:v>
                </c:pt>
                <c:pt idx="892">
                  <c:v>0.14731844449623155</c:v>
                </c:pt>
                <c:pt idx="893">
                  <c:v>0.1474419442435416</c:v>
                </c:pt>
                <c:pt idx="894">
                  <c:v>0.14756544399085186</c:v>
                </c:pt>
                <c:pt idx="895">
                  <c:v>0.14768894373816197</c:v>
                </c:pt>
                <c:pt idx="896">
                  <c:v>0.14781244348547204</c:v>
                </c:pt>
                <c:pt idx="897">
                  <c:v>0.14793594323278211</c:v>
                </c:pt>
                <c:pt idx="898">
                  <c:v>0.14805944298009227</c:v>
                </c:pt>
                <c:pt idx="899">
                  <c:v>0.14818294272740232</c:v>
                </c:pt>
                <c:pt idx="900">
                  <c:v>0.14830644247471261</c:v>
                </c:pt>
                <c:pt idx="901">
                  <c:v>0.14842994222202263</c:v>
                </c:pt>
                <c:pt idx="902">
                  <c:v>0.14855344196933271</c:v>
                </c:pt>
                <c:pt idx="903">
                  <c:v>0.14867694171664292</c:v>
                </c:pt>
                <c:pt idx="904">
                  <c:v>0.1488004414639531</c:v>
                </c:pt>
                <c:pt idx="905">
                  <c:v>0.14892394121126315</c:v>
                </c:pt>
                <c:pt idx="906">
                  <c:v>0.14904744095857325</c:v>
                </c:pt>
                <c:pt idx="907">
                  <c:v>0.14917094070588335</c:v>
                </c:pt>
                <c:pt idx="908">
                  <c:v>0.1492944404531934</c:v>
                </c:pt>
                <c:pt idx="909">
                  <c:v>0.14941794020050364</c:v>
                </c:pt>
                <c:pt idx="910">
                  <c:v>0.14954143994781371</c:v>
                </c:pt>
                <c:pt idx="911">
                  <c:v>0.14966493969512376</c:v>
                </c:pt>
                <c:pt idx="912">
                  <c:v>0.14978843944243408</c:v>
                </c:pt>
                <c:pt idx="913">
                  <c:v>0.14991193918974419</c:v>
                </c:pt>
                <c:pt idx="914">
                  <c:v>0.15003543893705418</c:v>
                </c:pt>
                <c:pt idx="915">
                  <c:v>0.15015893868436431</c:v>
                </c:pt>
                <c:pt idx="916">
                  <c:v>0.15028243843167444</c:v>
                </c:pt>
                <c:pt idx="917">
                  <c:v>0.15040593817898446</c:v>
                </c:pt>
                <c:pt idx="918">
                  <c:v>0.15052943792629481</c:v>
                </c:pt>
                <c:pt idx="919">
                  <c:v>0.15065293767360485</c:v>
                </c:pt>
                <c:pt idx="920">
                  <c:v>0.15077643742091487</c:v>
                </c:pt>
                <c:pt idx="921">
                  <c:v>0.15089993716822514</c:v>
                </c:pt>
                <c:pt idx="922">
                  <c:v>0.15102343691553527</c:v>
                </c:pt>
                <c:pt idx="923">
                  <c:v>0.15114693666284534</c:v>
                </c:pt>
                <c:pt idx="924">
                  <c:v>0.15127043641015545</c:v>
                </c:pt>
                <c:pt idx="925">
                  <c:v>0.15139393615746558</c:v>
                </c:pt>
                <c:pt idx="926">
                  <c:v>0.15151743590477562</c:v>
                </c:pt>
                <c:pt idx="927">
                  <c:v>0.15164093565208586</c:v>
                </c:pt>
                <c:pt idx="928">
                  <c:v>0.15176443539939591</c:v>
                </c:pt>
                <c:pt idx="929">
                  <c:v>0.15188793514670598</c:v>
                </c:pt>
                <c:pt idx="930">
                  <c:v>0.15201143489401628</c:v>
                </c:pt>
                <c:pt idx="931">
                  <c:v>0.15213493464132638</c:v>
                </c:pt>
                <c:pt idx="932">
                  <c:v>0.15225843438863643</c:v>
                </c:pt>
                <c:pt idx="933">
                  <c:v>0.15238193413594653</c:v>
                </c:pt>
                <c:pt idx="934">
                  <c:v>0.15250543388325663</c:v>
                </c:pt>
                <c:pt idx="935">
                  <c:v>0.15262893363056682</c:v>
                </c:pt>
                <c:pt idx="936">
                  <c:v>0.15275243337787697</c:v>
                </c:pt>
                <c:pt idx="937">
                  <c:v>0.15287593312518702</c:v>
                </c:pt>
                <c:pt idx="938">
                  <c:v>0.15299943287249715</c:v>
                </c:pt>
                <c:pt idx="939">
                  <c:v>0.15312293261980733</c:v>
                </c:pt>
                <c:pt idx="940">
                  <c:v>0.15324643236711746</c:v>
                </c:pt>
                <c:pt idx="941">
                  <c:v>0.15336993211442751</c:v>
                </c:pt>
                <c:pt idx="942">
                  <c:v>0.15349343186173764</c:v>
                </c:pt>
                <c:pt idx="943">
                  <c:v>0.15361693160904769</c:v>
                </c:pt>
                <c:pt idx="944">
                  <c:v>0.15374043135635787</c:v>
                </c:pt>
                <c:pt idx="945">
                  <c:v>0.15386393110366806</c:v>
                </c:pt>
                <c:pt idx="946">
                  <c:v>0.1539874308509781</c:v>
                </c:pt>
                <c:pt idx="947">
                  <c:v>0.15411093059828823</c:v>
                </c:pt>
                <c:pt idx="948">
                  <c:v>0.15423443034559847</c:v>
                </c:pt>
                <c:pt idx="949">
                  <c:v>0.15435793009290852</c:v>
                </c:pt>
                <c:pt idx="950">
                  <c:v>0.15448142984021856</c:v>
                </c:pt>
                <c:pt idx="951">
                  <c:v>0.15460492958752875</c:v>
                </c:pt>
                <c:pt idx="952">
                  <c:v>0.15472842933483885</c:v>
                </c:pt>
                <c:pt idx="953">
                  <c:v>0.15485192908214906</c:v>
                </c:pt>
                <c:pt idx="954">
                  <c:v>0.15497542882945914</c:v>
                </c:pt>
                <c:pt idx="955">
                  <c:v>0.15509892857676921</c:v>
                </c:pt>
                <c:pt idx="956">
                  <c:v>0.15522242832407929</c:v>
                </c:pt>
                <c:pt idx="957">
                  <c:v>0.15534592807138958</c:v>
                </c:pt>
                <c:pt idx="958">
                  <c:v>0.15546942781869966</c:v>
                </c:pt>
                <c:pt idx="959">
                  <c:v>0.15559292756600976</c:v>
                </c:pt>
                <c:pt idx="960">
                  <c:v>0.15571642731331981</c:v>
                </c:pt>
                <c:pt idx="961">
                  <c:v>0.15583992706062991</c:v>
                </c:pt>
                <c:pt idx="962">
                  <c:v>0.15596342680794012</c:v>
                </c:pt>
                <c:pt idx="963">
                  <c:v>0.15608692655525028</c:v>
                </c:pt>
                <c:pt idx="964">
                  <c:v>0.15621042630256032</c:v>
                </c:pt>
                <c:pt idx="965">
                  <c:v>0.15633392604987043</c:v>
                </c:pt>
                <c:pt idx="966">
                  <c:v>0.15645742579718067</c:v>
                </c:pt>
                <c:pt idx="967">
                  <c:v>0.15658092554449071</c:v>
                </c:pt>
                <c:pt idx="968">
                  <c:v>0.15670442529180084</c:v>
                </c:pt>
                <c:pt idx="969">
                  <c:v>0.15682792503911092</c:v>
                </c:pt>
                <c:pt idx="970">
                  <c:v>0.15695142478642102</c:v>
                </c:pt>
                <c:pt idx="971">
                  <c:v>0.15707492453373126</c:v>
                </c:pt>
                <c:pt idx="972">
                  <c:v>0.15719842428104136</c:v>
                </c:pt>
                <c:pt idx="973">
                  <c:v>0.15732192402835138</c:v>
                </c:pt>
                <c:pt idx="974">
                  <c:v>0.15744542377566148</c:v>
                </c:pt>
                <c:pt idx="975">
                  <c:v>0.15756892352297172</c:v>
                </c:pt>
                <c:pt idx="976">
                  <c:v>0.15769242327028188</c:v>
                </c:pt>
                <c:pt idx="977">
                  <c:v>0.15781592301759198</c:v>
                </c:pt>
                <c:pt idx="978">
                  <c:v>0.15793942276490205</c:v>
                </c:pt>
                <c:pt idx="979">
                  <c:v>0.15806292251221213</c:v>
                </c:pt>
                <c:pt idx="980">
                  <c:v>0.15818642225952231</c:v>
                </c:pt>
                <c:pt idx="981">
                  <c:v>0.15830992200683242</c:v>
                </c:pt>
                <c:pt idx="982">
                  <c:v>0.15843342175414246</c:v>
                </c:pt>
                <c:pt idx="983">
                  <c:v>0.15855692150145256</c:v>
                </c:pt>
                <c:pt idx="984">
                  <c:v>0.15868042124876283</c:v>
                </c:pt>
                <c:pt idx="985">
                  <c:v>0.15880392099607296</c:v>
                </c:pt>
                <c:pt idx="986">
                  <c:v>0.15892742074338301</c:v>
                </c:pt>
                <c:pt idx="987">
                  <c:v>0.15905092049069308</c:v>
                </c:pt>
                <c:pt idx="988">
                  <c:v>0.15917442023800318</c:v>
                </c:pt>
                <c:pt idx="989">
                  <c:v>0.15929791998531348</c:v>
                </c:pt>
                <c:pt idx="990">
                  <c:v>0.15942141973262355</c:v>
                </c:pt>
                <c:pt idx="991">
                  <c:v>0.1595449194799336</c:v>
                </c:pt>
                <c:pt idx="992">
                  <c:v>0.1596684192272437</c:v>
                </c:pt>
                <c:pt idx="993">
                  <c:v>0.15979191897455389</c:v>
                </c:pt>
                <c:pt idx="994">
                  <c:v>0.15991541872186402</c:v>
                </c:pt>
                <c:pt idx="995">
                  <c:v>0.16003891846917409</c:v>
                </c:pt>
                <c:pt idx="996">
                  <c:v>0.16016241821648414</c:v>
                </c:pt>
                <c:pt idx="997">
                  <c:v>0.16028591796379429</c:v>
                </c:pt>
                <c:pt idx="998">
                  <c:v>0.16040941771110462</c:v>
                </c:pt>
                <c:pt idx="999">
                  <c:v>0.16053291745841464</c:v>
                </c:pt>
                <c:pt idx="1000">
                  <c:v>0.16065641720572524</c:v>
                </c:pt>
              </c:numCache>
            </c:numRef>
          </c:cat>
          <c:val>
            <c:numRef>
              <c:f>'Slide BN &amp; BO'!$AH$3:$AH$1003</c:f>
              <c:numCache>
                <c:formatCode>General</c:formatCode>
                <c:ptCount val="1001"/>
                <c:pt idx="0">
                  <c:v>8.5763597075018697E-2</c:v>
                </c:pt>
                <c:pt idx="1">
                  <c:v>8.6421218946283573E-2</c:v>
                </c:pt>
                <c:pt idx="2">
                  <c:v>8.7078840817547895E-2</c:v>
                </c:pt>
                <c:pt idx="3">
                  <c:v>8.7736462688812203E-2</c:v>
                </c:pt>
                <c:pt idx="4">
                  <c:v>8.8394084560077121E-2</c:v>
                </c:pt>
                <c:pt idx="5">
                  <c:v>8.9051706431341443E-2</c:v>
                </c:pt>
                <c:pt idx="6">
                  <c:v>8.9709328302605751E-2</c:v>
                </c:pt>
                <c:pt idx="7">
                  <c:v>9.0366950173869504E-2</c:v>
                </c:pt>
                <c:pt idx="8">
                  <c:v>9.1024572045133825E-2</c:v>
                </c:pt>
                <c:pt idx="9">
                  <c:v>9.1682193916399285E-2</c:v>
                </c:pt>
                <c:pt idx="10">
                  <c:v>9.2339815787663621E-2</c:v>
                </c:pt>
                <c:pt idx="11">
                  <c:v>9.2997437658927942E-2</c:v>
                </c:pt>
                <c:pt idx="12">
                  <c:v>9.3655059530192264E-2</c:v>
                </c:pt>
                <c:pt idx="13">
                  <c:v>9.4312681401456586E-2</c:v>
                </c:pt>
                <c:pt idx="14">
                  <c:v>9.4970303272720907E-2</c:v>
                </c:pt>
                <c:pt idx="15">
                  <c:v>9.5627925143985798E-2</c:v>
                </c:pt>
                <c:pt idx="16">
                  <c:v>9.6285547015249551E-2</c:v>
                </c:pt>
                <c:pt idx="17">
                  <c:v>9.694316888651501E-2</c:v>
                </c:pt>
                <c:pt idx="18">
                  <c:v>9.7600790757778777E-2</c:v>
                </c:pt>
                <c:pt idx="19">
                  <c:v>9.8258412629043099E-2</c:v>
                </c:pt>
                <c:pt idx="20">
                  <c:v>9.8916034500307407E-2</c:v>
                </c:pt>
                <c:pt idx="21">
                  <c:v>9.9573656371572311E-2</c:v>
                </c:pt>
                <c:pt idx="22">
                  <c:v>0.10023127824283665</c:v>
                </c:pt>
                <c:pt idx="23">
                  <c:v>0.10088890011410095</c:v>
                </c:pt>
                <c:pt idx="24">
                  <c:v>0.10154652198536526</c:v>
                </c:pt>
                <c:pt idx="25">
                  <c:v>0.1022041438566296</c:v>
                </c:pt>
                <c:pt idx="26">
                  <c:v>0.10286176572789449</c:v>
                </c:pt>
                <c:pt idx="27">
                  <c:v>0.10351938759915882</c:v>
                </c:pt>
                <c:pt idx="28">
                  <c:v>0.10417700947042313</c:v>
                </c:pt>
                <c:pt idx="29">
                  <c:v>0.10483463134168747</c:v>
                </c:pt>
                <c:pt idx="30">
                  <c:v>0.10549225321295178</c:v>
                </c:pt>
                <c:pt idx="31">
                  <c:v>0.10614987508421668</c:v>
                </c:pt>
                <c:pt idx="32">
                  <c:v>0.10680749695548099</c:v>
                </c:pt>
                <c:pt idx="33">
                  <c:v>0.10746511882674532</c:v>
                </c:pt>
                <c:pt idx="34">
                  <c:v>0.10812274069800963</c:v>
                </c:pt>
                <c:pt idx="35">
                  <c:v>0.10878036256927454</c:v>
                </c:pt>
                <c:pt idx="36">
                  <c:v>0.10943798444053887</c:v>
                </c:pt>
                <c:pt idx="37">
                  <c:v>0.11009560631180318</c:v>
                </c:pt>
                <c:pt idx="38">
                  <c:v>0.1107532281830675</c:v>
                </c:pt>
                <c:pt idx="39">
                  <c:v>0.11141085005433182</c:v>
                </c:pt>
                <c:pt idx="40">
                  <c:v>0.11206847192559616</c:v>
                </c:pt>
                <c:pt idx="41">
                  <c:v>0.11272609379686103</c:v>
                </c:pt>
                <c:pt idx="42">
                  <c:v>0.11338371566812537</c:v>
                </c:pt>
                <c:pt idx="43">
                  <c:v>0.11404133753938969</c:v>
                </c:pt>
                <c:pt idx="44">
                  <c:v>0.1146989594106546</c:v>
                </c:pt>
                <c:pt idx="45">
                  <c:v>0.1153565812819189</c:v>
                </c:pt>
                <c:pt idx="46">
                  <c:v>0.11601420315318267</c:v>
                </c:pt>
                <c:pt idx="47">
                  <c:v>0.11667182502444698</c:v>
                </c:pt>
                <c:pt idx="48">
                  <c:v>0.11732944689571187</c:v>
                </c:pt>
                <c:pt idx="49">
                  <c:v>0.11798706876697621</c:v>
                </c:pt>
                <c:pt idx="50">
                  <c:v>0.1186446906382411</c:v>
                </c:pt>
                <c:pt idx="51">
                  <c:v>0.11930231250950485</c:v>
                </c:pt>
                <c:pt idx="52">
                  <c:v>0.11995993438076916</c:v>
                </c:pt>
                <c:pt idx="53">
                  <c:v>0.12061755625203406</c:v>
                </c:pt>
                <c:pt idx="54">
                  <c:v>0.12127517812329897</c:v>
                </c:pt>
                <c:pt idx="55">
                  <c:v>0.1219327999945627</c:v>
                </c:pt>
                <c:pt idx="56">
                  <c:v>0.12259042186582703</c:v>
                </c:pt>
                <c:pt idx="57">
                  <c:v>0.12324804373709136</c:v>
                </c:pt>
                <c:pt idx="58">
                  <c:v>0.12390566560835625</c:v>
                </c:pt>
                <c:pt idx="59">
                  <c:v>0.12456328747962056</c:v>
                </c:pt>
                <c:pt idx="60">
                  <c:v>0.1252209093508849</c:v>
                </c:pt>
                <c:pt idx="61">
                  <c:v>0.1258785312221492</c:v>
                </c:pt>
                <c:pt idx="62">
                  <c:v>0.12653615309341409</c:v>
                </c:pt>
                <c:pt idx="63">
                  <c:v>0.12719377496467843</c:v>
                </c:pt>
                <c:pt idx="64">
                  <c:v>0.12785139683594277</c:v>
                </c:pt>
                <c:pt idx="65">
                  <c:v>0.12850901870720707</c:v>
                </c:pt>
                <c:pt idx="66">
                  <c:v>0.12916664057847138</c:v>
                </c:pt>
                <c:pt idx="67">
                  <c:v>0.12982426244973572</c:v>
                </c:pt>
                <c:pt idx="68">
                  <c:v>0.13048188432100061</c:v>
                </c:pt>
                <c:pt idx="69">
                  <c:v>0.13113950619226494</c:v>
                </c:pt>
                <c:pt idx="70">
                  <c:v>0.13179712806352928</c:v>
                </c:pt>
                <c:pt idx="71">
                  <c:v>0.13245474993479417</c:v>
                </c:pt>
                <c:pt idx="72">
                  <c:v>0.13311237180605848</c:v>
                </c:pt>
                <c:pt idx="73">
                  <c:v>0.13376999367732223</c:v>
                </c:pt>
                <c:pt idx="74">
                  <c:v>0.13442761554858712</c:v>
                </c:pt>
                <c:pt idx="75">
                  <c:v>0.13508523741985146</c:v>
                </c:pt>
                <c:pt idx="76">
                  <c:v>0.13574285929111576</c:v>
                </c:pt>
                <c:pt idx="77">
                  <c:v>0.13640048116238065</c:v>
                </c:pt>
                <c:pt idx="78">
                  <c:v>0.13705810303364441</c:v>
                </c:pt>
                <c:pt idx="79">
                  <c:v>0.13771572490490874</c:v>
                </c:pt>
                <c:pt idx="80">
                  <c:v>0.13837334677617419</c:v>
                </c:pt>
                <c:pt idx="81">
                  <c:v>0.13903096864743852</c:v>
                </c:pt>
                <c:pt idx="82">
                  <c:v>0.1396885905187023</c:v>
                </c:pt>
                <c:pt idx="83">
                  <c:v>0.14034621238996658</c:v>
                </c:pt>
                <c:pt idx="84">
                  <c:v>0.14100383426123092</c:v>
                </c:pt>
                <c:pt idx="85">
                  <c:v>0.14166145613249581</c:v>
                </c:pt>
                <c:pt idx="86">
                  <c:v>0.14231907800376073</c:v>
                </c:pt>
                <c:pt idx="87">
                  <c:v>0.14297669987502445</c:v>
                </c:pt>
                <c:pt idx="88">
                  <c:v>0.14363432174628879</c:v>
                </c:pt>
                <c:pt idx="89">
                  <c:v>0.14429194361755368</c:v>
                </c:pt>
                <c:pt idx="90">
                  <c:v>0.14494956548881799</c:v>
                </c:pt>
                <c:pt idx="91">
                  <c:v>0.14560718736008232</c:v>
                </c:pt>
                <c:pt idx="92">
                  <c:v>0.14626480923134666</c:v>
                </c:pt>
                <c:pt idx="93">
                  <c:v>0.14692243110261097</c:v>
                </c:pt>
                <c:pt idx="94">
                  <c:v>0.14758005297387586</c:v>
                </c:pt>
                <c:pt idx="95">
                  <c:v>0.14823767484514017</c:v>
                </c:pt>
                <c:pt idx="96">
                  <c:v>0.1488952967164045</c:v>
                </c:pt>
                <c:pt idx="97">
                  <c:v>0.14955291858766884</c:v>
                </c:pt>
                <c:pt idx="98">
                  <c:v>0.15021054045893373</c:v>
                </c:pt>
                <c:pt idx="99">
                  <c:v>0.15086816233019806</c:v>
                </c:pt>
                <c:pt idx="100">
                  <c:v>0.1515257842014624</c:v>
                </c:pt>
                <c:pt idx="101">
                  <c:v>0.15218340607272671</c:v>
                </c:pt>
                <c:pt idx="102">
                  <c:v>0.15284102794399101</c:v>
                </c:pt>
                <c:pt idx="103">
                  <c:v>0.15349864981525591</c:v>
                </c:pt>
                <c:pt idx="104">
                  <c:v>0.15415627168652024</c:v>
                </c:pt>
                <c:pt idx="105">
                  <c:v>0.15481389355778399</c:v>
                </c:pt>
                <c:pt idx="106">
                  <c:v>0.15547151542904886</c:v>
                </c:pt>
                <c:pt idx="107">
                  <c:v>0.1561291373003138</c:v>
                </c:pt>
                <c:pt idx="108">
                  <c:v>0.15678675917157808</c:v>
                </c:pt>
                <c:pt idx="109">
                  <c:v>0.15744438104284242</c:v>
                </c:pt>
                <c:pt idx="110">
                  <c:v>0.15810200291410617</c:v>
                </c:pt>
                <c:pt idx="111">
                  <c:v>0.15875962478537048</c:v>
                </c:pt>
                <c:pt idx="112">
                  <c:v>0.15941724665663537</c:v>
                </c:pt>
                <c:pt idx="113">
                  <c:v>0.16007486852790029</c:v>
                </c:pt>
                <c:pt idx="114">
                  <c:v>0.16073249039916404</c:v>
                </c:pt>
                <c:pt idx="115">
                  <c:v>0.16139011227042893</c:v>
                </c:pt>
                <c:pt idx="116">
                  <c:v>0.16204773414169327</c:v>
                </c:pt>
                <c:pt idx="117">
                  <c:v>0.16270535601295757</c:v>
                </c:pt>
                <c:pt idx="118">
                  <c:v>0.16336297788422188</c:v>
                </c:pt>
                <c:pt idx="119">
                  <c:v>0.16402059975548677</c:v>
                </c:pt>
                <c:pt idx="120">
                  <c:v>0.16467822162675055</c:v>
                </c:pt>
                <c:pt idx="121">
                  <c:v>0.16533584349801544</c:v>
                </c:pt>
                <c:pt idx="122">
                  <c:v>0.16599346536927975</c:v>
                </c:pt>
                <c:pt idx="123">
                  <c:v>0.16665108724054409</c:v>
                </c:pt>
                <c:pt idx="124">
                  <c:v>0.1673087091118084</c:v>
                </c:pt>
                <c:pt idx="125">
                  <c:v>0.16796633098307329</c:v>
                </c:pt>
                <c:pt idx="126">
                  <c:v>0.16862395285433762</c:v>
                </c:pt>
                <c:pt idx="127">
                  <c:v>0.16928157472560196</c:v>
                </c:pt>
                <c:pt idx="128">
                  <c:v>0.16993919659686627</c:v>
                </c:pt>
                <c:pt idx="129">
                  <c:v>0.17059681846813057</c:v>
                </c:pt>
                <c:pt idx="130">
                  <c:v>0.17125444033939546</c:v>
                </c:pt>
                <c:pt idx="131">
                  <c:v>0.1719120622106598</c:v>
                </c:pt>
                <c:pt idx="132">
                  <c:v>0.17256968408192355</c:v>
                </c:pt>
                <c:pt idx="133">
                  <c:v>0.17322730595318844</c:v>
                </c:pt>
                <c:pt idx="134">
                  <c:v>0.17388492782445336</c:v>
                </c:pt>
                <c:pt idx="135">
                  <c:v>0.17454254969571767</c:v>
                </c:pt>
                <c:pt idx="136">
                  <c:v>0.17520017156698198</c:v>
                </c:pt>
                <c:pt idx="137">
                  <c:v>0.17585779343824631</c:v>
                </c:pt>
                <c:pt idx="138">
                  <c:v>0.17651541530951007</c:v>
                </c:pt>
                <c:pt idx="139">
                  <c:v>0.17717303718077554</c:v>
                </c:pt>
                <c:pt idx="140">
                  <c:v>0.17783065905203987</c:v>
                </c:pt>
                <c:pt idx="141">
                  <c:v>0.1784882809233036</c:v>
                </c:pt>
                <c:pt idx="142">
                  <c:v>0.17914590279456849</c:v>
                </c:pt>
                <c:pt idx="143">
                  <c:v>0.17980352466583283</c:v>
                </c:pt>
                <c:pt idx="144">
                  <c:v>0.18046114653709716</c:v>
                </c:pt>
                <c:pt idx="145">
                  <c:v>0.18111876840836147</c:v>
                </c:pt>
                <c:pt idx="146">
                  <c:v>0.18177639027962633</c:v>
                </c:pt>
                <c:pt idx="147">
                  <c:v>0.18243401215089067</c:v>
                </c:pt>
                <c:pt idx="148">
                  <c:v>0.18309163402215556</c:v>
                </c:pt>
                <c:pt idx="149">
                  <c:v>0.18374925589341934</c:v>
                </c:pt>
                <c:pt idx="150">
                  <c:v>0.18440687776468365</c:v>
                </c:pt>
                <c:pt idx="151">
                  <c:v>0.18506449963594795</c:v>
                </c:pt>
                <c:pt idx="152">
                  <c:v>0.18572212150721287</c:v>
                </c:pt>
                <c:pt idx="153">
                  <c:v>0.18637974337847718</c:v>
                </c:pt>
                <c:pt idx="154">
                  <c:v>0.18703736524974152</c:v>
                </c:pt>
                <c:pt idx="155">
                  <c:v>0.18769498712100585</c:v>
                </c:pt>
                <c:pt idx="156">
                  <c:v>0.18835260899227074</c:v>
                </c:pt>
                <c:pt idx="157">
                  <c:v>0.18901023086353502</c:v>
                </c:pt>
                <c:pt idx="158">
                  <c:v>0.18966785273479936</c:v>
                </c:pt>
                <c:pt idx="159">
                  <c:v>0.19032547460606369</c:v>
                </c:pt>
                <c:pt idx="160">
                  <c:v>0.190983096477328</c:v>
                </c:pt>
                <c:pt idx="161">
                  <c:v>0.19164071834859292</c:v>
                </c:pt>
                <c:pt idx="162">
                  <c:v>0.19229834021985726</c:v>
                </c:pt>
                <c:pt idx="163">
                  <c:v>0.19295596209112156</c:v>
                </c:pt>
                <c:pt idx="164">
                  <c:v>0.19361358396238587</c:v>
                </c:pt>
                <c:pt idx="165">
                  <c:v>0.19427120583365021</c:v>
                </c:pt>
                <c:pt idx="166">
                  <c:v>0.1949288277049151</c:v>
                </c:pt>
                <c:pt idx="167">
                  <c:v>0.19558644957617943</c:v>
                </c:pt>
                <c:pt idx="168">
                  <c:v>0.19624407144744377</c:v>
                </c:pt>
                <c:pt idx="169">
                  <c:v>0.19690169331870805</c:v>
                </c:pt>
                <c:pt idx="170">
                  <c:v>0.19755931518997238</c:v>
                </c:pt>
                <c:pt idx="171">
                  <c:v>0.19821693706123672</c:v>
                </c:pt>
                <c:pt idx="172">
                  <c:v>0.19887455893250106</c:v>
                </c:pt>
                <c:pt idx="173">
                  <c:v>0.19953218080376595</c:v>
                </c:pt>
                <c:pt idx="174">
                  <c:v>0.20018980267503081</c:v>
                </c:pt>
                <c:pt idx="175">
                  <c:v>0.20084742454629514</c:v>
                </c:pt>
                <c:pt idx="176">
                  <c:v>0.2015050464175589</c:v>
                </c:pt>
                <c:pt idx="177">
                  <c:v>0.20216266828882323</c:v>
                </c:pt>
                <c:pt idx="178">
                  <c:v>0.20282029016008812</c:v>
                </c:pt>
                <c:pt idx="179">
                  <c:v>0.20347791203135246</c:v>
                </c:pt>
                <c:pt idx="180">
                  <c:v>0.20413553390261735</c:v>
                </c:pt>
                <c:pt idx="181">
                  <c:v>0.20479315577388107</c:v>
                </c:pt>
                <c:pt idx="182">
                  <c:v>0.20545077764514541</c:v>
                </c:pt>
                <c:pt idx="183">
                  <c:v>0.2061083995164103</c:v>
                </c:pt>
                <c:pt idx="184">
                  <c:v>0.20676602138767519</c:v>
                </c:pt>
                <c:pt idx="185">
                  <c:v>0.20742364325893894</c:v>
                </c:pt>
                <c:pt idx="186">
                  <c:v>0.20808126513020328</c:v>
                </c:pt>
                <c:pt idx="187">
                  <c:v>0.20873888700146759</c:v>
                </c:pt>
                <c:pt idx="188">
                  <c:v>0.20939650887273251</c:v>
                </c:pt>
                <c:pt idx="189">
                  <c:v>0.21005413074399681</c:v>
                </c:pt>
                <c:pt idx="190">
                  <c:v>0.21071175261526115</c:v>
                </c:pt>
                <c:pt idx="191">
                  <c:v>0.21136937448652546</c:v>
                </c:pt>
                <c:pt idx="192">
                  <c:v>0.21202699635779032</c:v>
                </c:pt>
                <c:pt idx="193">
                  <c:v>0.21268461822905466</c:v>
                </c:pt>
                <c:pt idx="194">
                  <c:v>0.21334224010031899</c:v>
                </c:pt>
                <c:pt idx="195">
                  <c:v>0.21399986197158333</c:v>
                </c:pt>
                <c:pt idx="196">
                  <c:v>0.21465748384284822</c:v>
                </c:pt>
                <c:pt idx="197">
                  <c:v>0.21531510571411197</c:v>
                </c:pt>
                <c:pt idx="198">
                  <c:v>0.21597272758537683</c:v>
                </c:pt>
                <c:pt idx="199">
                  <c:v>0.21663034945664117</c:v>
                </c:pt>
                <c:pt idx="200">
                  <c:v>0.2172879713279055</c:v>
                </c:pt>
                <c:pt idx="201">
                  <c:v>0.2179455931991704</c:v>
                </c:pt>
                <c:pt idx="202">
                  <c:v>0.21860321507043473</c:v>
                </c:pt>
                <c:pt idx="203">
                  <c:v>0.21926083694169846</c:v>
                </c:pt>
                <c:pt idx="204">
                  <c:v>0.21991845881296279</c:v>
                </c:pt>
                <c:pt idx="205">
                  <c:v>0.22057608068422824</c:v>
                </c:pt>
                <c:pt idx="206">
                  <c:v>0.22123370255549257</c:v>
                </c:pt>
                <c:pt idx="207">
                  <c:v>0.22189132442675688</c:v>
                </c:pt>
                <c:pt idx="208">
                  <c:v>0.22254894629802069</c:v>
                </c:pt>
                <c:pt idx="209">
                  <c:v>0.22320656816928497</c:v>
                </c:pt>
                <c:pt idx="210">
                  <c:v>0.22386419004054986</c:v>
                </c:pt>
                <c:pt idx="211">
                  <c:v>0.22452181191181478</c:v>
                </c:pt>
                <c:pt idx="212">
                  <c:v>0.22517943378307853</c:v>
                </c:pt>
                <c:pt idx="213">
                  <c:v>0.22583705565434284</c:v>
                </c:pt>
                <c:pt idx="214">
                  <c:v>0.22649467752560773</c:v>
                </c:pt>
                <c:pt idx="215">
                  <c:v>0.22715229939687206</c:v>
                </c:pt>
                <c:pt idx="216">
                  <c:v>0.22780992126813637</c:v>
                </c:pt>
                <c:pt idx="217">
                  <c:v>0.22846754313940071</c:v>
                </c:pt>
                <c:pt idx="218">
                  <c:v>0.22912516501066502</c:v>
                </c:pt>
                <c:pt idx="219">
                  <c:v>0.22978278688192993</c:v>
                </c:pt>
                <c:pt idx="220">
                  <c:v>0.23044040875319421</c:v>
                </c:pt>
                <c:pt idx="221">
                  <c:v>0.23109803062445858</c:v>
                </c:pt>
                <c:pt idx="222">
                  <c:v>0.23175565249572289</c:v>
                </c:pt>
                <c:pt idx="223">
                  <c:v>0.23241327436698778</c:v>
                </c:pt>
                <c:pt idx="224">
                  <c:v>0.23307089623825211</c:v>
                </c:pt>
                <c:pt idx="225">
                  <c:v>0.23372851810951645</c:v>
                </c:pt>
                <c:pt idx="226">
                  <c:v>0.23438613998078076</c:v>
                </c:pt>
                <c:pt idx="227">
                  <c:v>0.23504376185204506</c:v>
                </c:pt>
                <c:pt idx="228">
                  <c:v>0.23570138372330995</c:v>
                </c:pt>
                <c:pt idx="229">
                  <c:v>0.23635900559457429</c:v>
                </c:pt>
                <c:pt idx="230">
                  <c:v>0.23701662746583807</c:v>
                </c:pt>
                <c:pt idx="231">
                  <c:v>0.23767424933710291</c:v>
                </c:pt>
                <c:pt idx="232">
                  <c:v>0.23833187120836785</c:v>
                </c:pt>
                <c:pt idx="233">
                  <c:v>0.23898949307963219</c:v>
                </c:pt>
                <c:pt idx="234">
                  <c:v>0.23964711495089647</c:v>
                </c:pt>
                <c:pt idx="235">
                  <c:v>0.24030473682216019</c:v>
                </c:pt>
                <c:pt idx="236">
                  <c:v>0.24096235869342453</c:v>
                </c:pt>
                <c:pt idx="237">
                  <c:v>0.24161998056468945</c:v>
                </c:pt>
                <c:pt idx="238">
                  <c:v>0.24227760243595434</c:v>
                </c:pt>
                <c:pt idx="239">
                  <c:v>0.24293522430721809</c:v>
                </c:pt>
                <c:pt idx="240">
                  <c:v>0.24359284617848298</c:v>
                </c:pt>
                <c:pt idx="241">
                  <c:v>0.24425046804974732</c:v>
                </c:pt>
                <c:pt idx="242">
                  <c:v>0.24490808992101162</c:v>
                </c:pt>
                <c:pt idx="243">
                  <c:v>0.24556571179227596</c:v>
                </c:pt>
                <c:pt idx="244">
                  <c:v>0.24622333366354027</c:v>
                </c:pt>
                <c:pt idx="245">
                  <c:v>0.2468809555348046</c:v>
                </c:pt>
                <c:pt idx="246">
                  <c:v>0.24753857740606949</c:v>
                </c:pt>
                <c:pt idx="247">
                  <c:v>0.2481961992773338</c:v>
                </c:pt>
                <c:pt idx="248">
                  <c:v>0.24885382114859811</c:v>
                </c:pt>
                <c:pt idx="249">
                  <c:v>0.24951144301986244</c:v>
                </c:pt>
                <c:pt idx="250">
                  <c:v>0.25016906489112734</c:v>
                </c:pt>
                <c:pt idx="251">
                  <c:v>0.25082668676239167</c:v>
                </c:pt>
                <c:pt idx="252">
                  <c:v>0.25148430863365601</c:v>
                </c:pt>
                <c:pt idx="253">
                  <c:v>0.25214193050492034</c:v>
                </c:pt>
                <c:pt idx="254">
                  <c:v>0.25279955237618468</c:v>
                </c:pt>
                <c:pt idx="255">
                  <c:v>0.25345717424744957</c:v>
                </c:pt>
                <c:pt idx="256">
                  <c:v>0.25411479611871385</c:v>
                </c:pt>
                <c:pt idx="257">
                  <c:v>0.25477241798997818</c:v>
                </c:pt>
                <c:pt idx="258">
                  <c:v>0.25543003986124252</c:v>
                </c:pt>
                <c:pt idx="259">
                  <c:v>0.25608766173250741</c:v>
                </c:pt>
                <c:pt idx="260">
                  <c:v>0.25674528360377175</c:v>
                </c:pt>
                <c:pt idx="261">
                  <c:v>0.25740290547503603</c:v>
                </c:pt>
                <c:pt idx="262">
                  <c:v>0.25806052734629981</c:v>
                </c:pt>
                <c:pt idx="263">
                  <c:v>0.25871814921756464</c:v>
                </c:pt>
                <c:pt idx="264">
                  <c:v>0.25937577108882903</c:v>
                </c:pt>
                <c:pt idx="265">
                  <c:v>0.26003339296009387</c:v>
                </c:pt>
                <c:pt idx="266">
                  <c:v>0.26069101483135826</c:v>
                </c:pt>
                <c:pt idx="267">
                  <c:v>0.26134863670262254</c:v>
                </c:pt>
                <c:pt idx="268">
                  <c:v>0.26200625857388687</c:v>
                </c:pt>
                <c:pt idx="269">
                  <c:v>0.26266388044515177</c:v>
                </c:pt>
                <c:pt idx="270">
                  <c:v>0.26332150231641549</c:v>
                </c:pt>
                <c:pt idx="271">
                  <c:v>0.26397912418767983</c:v>
                </c:pt>
                <c:pt idx="272">
                  <c:v>0.26463674605894472</c:v>
                </c:pt>
                <c:pt idx="273">
                  <c:v>0.26529436793020911</c:v>
                </c:pt>
                <c:pt idx="274">
                  <c:v>0.26595198980147339</c:v>
                </c:pt>
                <c:pt idx="275">
                  <c:v>0.26660961167273772</c:v>
                </c:pt>
                <c:pt idx="276">
                  <c:v>0.267267233544002</c:v>
                </c:pt>
                <c:pt idx="277">
                  <c:v>0.26792485541526689</c:v>
                </c:pt>
                <c:pt idx="278">
                  <c:v>0.26858247728653184</c:v>
                </c:pt>
                <c:pt idx="279">
                  <c:v>0.26924009915779556</c:v>
                </c:pt>
                <c:pt idx="280">
                  <c:v>0.26989772102905962</c:v>
                </c:pt>
                <c:pt idx="281">
                  <c:v>0.27055534290032451</c:v>
                </c:pt>
                <c:pt idx="282">
                  <c:v>0.27121296477158913</c:v>
                </c:pt>
                <c:pt idx="283">
                  <c:v>0.27187058664285341</c:v>
                </c:pt>
                <c:pt idx="284">
                  <c:v>0.27252820851411774</c:v>
                </c:pt>
                <c:pt idx="285">
                  <c:v>0.27318583038538208</c:v>
                </c:pt>
                <c:pt idx="286">
                  <c:v>0.27384345225664669</c:v>
                </c:pt>
                <c:pt idx="287">
                  <c:v>0.27450107412791158</c:v>
                </c:pt>
                <c:pt idx="288">
                  <c:v>0.27515869599917564</c:v>
                </c:pt>
                <c:pt idx="289">
                  <c:v>0.27581631787043964</c:v>
                </c:pt>
                <c:pt idx="290">
                  <c:v>0.27647393974170426</c:v>
                </c:pt>
                <c:pt idx="291">
                  <c:v>0.27713156161296887</c:v>
                </c:pt>
                <c:pt idx="292">
                  <c:v>0.2777891834842332</c:v>
                </c:pt>
                <c:pt idx="293">
                  <c:v>0.27844680535549748</c:v>
                </c:pt>
                <c:pt idx="294">
                  <c:v>0.2791044272267621</c:v>
                </c:pt>
                <c:pt idx="295">
                  <c:v>0.27976204909802677</c:v>
                </c:pt>
                <c:pt idx="296">
                  <c:v>0.28041967096929132</c:v>
                </c:pt>
                <c:pt idx="297">
                  <c:v>0.28107729284055538</c:v>
                </c:pt>
                <c:pt idx="298">
                  <c:v>0.28173491471181944</c:v>
                </c:pt>
                <c:pt idx="299">
                  <c:v>0.28239253658308405</c:v>
                </c:pt>
                <c:pt idx="300">
                  <c:v>0.28305015845434922</c:v>
                </c:pt>
                <c:pt idx="301">
                  <c:v>0.28370778032561328</c:v>
                </c:pt>
                <c:pt idx="302">
                  <c:v>0.28436540219687756</c:v>
                </c:pt>
                <c:pt idx="303">
                  <c:v>0.28502302406814189</c:v>
                </c:pt>
                <c:pt idx="304">
                  <c:v>0.28568064593940651</c:v>
                </c:pt>
                <c:pt idx="305">
                  <c:v>0.28633826781067107</c:v>
                </c:pt>
                <c:pt idx="306">
                  <c:v>0.28699588968193512</c:v>
                </c:pt>
                <c:pt idx="307">
                  <c:v>0.28765351155319974</c:v>
                </c:pt>
                <c:pt idx="308">
                  <c:v>0.28831113342446407</c:v>
                </c:pt>
                <c:pt idx="309">
                  <c:v>0.28896875529572896</c:v>
                </c:pt>
                <c:pt idx="310">
                  <c:v>0.28962637716699302</c:v>
                </c:pt>
                <c:pt idx="311">
                  <c:v>0.2902839990382573</c:v>
                </c:pt>
                <c:pt idx="312">
                  <c:v>0.29094162090952164</c:v>
                </c:pt>
                <c:pt idx="313">
                  <c:v>0.29159924278078631</c:v>
                </c:pt>
                <c:pt idx="314">
                  <c:v>0.29225686465205114</c:v>
                </c:pt>
                <c:pt idx="315">
                  <c:v>0.2929144865233152</c:v>
                </c:pt>
                <c:pt idx="316">
                  <c:v>0.29357210839457948</c:v>
                </c:pt>
                <c:pt idx="317">
                  <c:v>0.29422973026584381</c:v>
                </c:pt>
                <c:pt idx="318">
                  <c:v>0.2948873521371087</c:v>
                </c:pt>
                <c:pt idx="319">
                  <c:v>0.29554497400837276</c:v>
                </c:pt>
                <c:pt idx="320">
                  <c:v>0.29620259587963738</c:v>
                </c:pt>
                <c:pt idx="321">
                  <c:v>0.29686021775090166</c:v>
                </c:pt>
                <c:pt idx="322">
                  <c:v>0.2975178396221666</c:v>
                </c:pt>
                <c:pt idx="323">
                  <c:v>0.29817546149343088</c:v>
                </c:pt>
                <c:pt idx="324">
                  <c:v>0.29883308336469494</c:v>
                </c:pt>
                <c:pt idx="325">
                  <c:v>0.29949070523595928</c:v>
                </c:pt>
                <c:pt idx="326">
                  <c:v>0.30014832710722389</c:v>
                </c:pt>
                <c:pt idx="327">
                  <c:v>0.30080594897848878</c:v>
                </c:pt>
                <c:pt idx="328">
                  <c:v>0.30146357084975278</c:v>
                </c:pt>
                <c:pt idx="329">
                  <c:v>0.30212119272101712</c:v>
                </c:pt>
                <c:pt idx="330">
                  <c:v>0.30277881459228145</c:v>
                </c:pt>
                <c:pt idx="331">
                  <c:v>0.30343643646354634</c:v>
                </c:pt>
                <c:pt idx="332">
                  <c:v>0.30409405833481096</c:v>
                </c:pt>
                <c:pt idx="333">
                  <c:v>0.30475168020607468</c:v>
                </c:pt>
                <c:pt idx="334">
                  <c:v>0.3054093020773393</c:v>
                </c:pt>
                <c:pt idx="335">
                  <c:v>0.30606692394860419</c:v>
                </c:pt>
                <c:pt idx="336">
                  <c:v>0.30672454581986852</c:v>
                </c:pt>
                <c:pt idx="337">
                  <c:v>0.30738216769113286</c:v>
                </c:pt>
                <c:pt idx="338">
                  <c:v>0.30803978956239686</c:v>
                </c:pt>
                <c:pt idx="339">
                  <c:v>0.3086974114336612</c:v>
                </c:pt>
                <c:pt idx="340">
                  <c:v>0.30935503330492642</c:v>
                </c:pt>
                <c:pt idx="341">
                  <c:v>0.3100126551761907</c:v>
                </c:pt>
                <c:pt idx="342">
                  <c:v>0.31067027704745476</c:v>
                </c:pt>
                <c:pt idx="343">
                  <c:v>0.31132789891871937</c:v>
                </c:pt>
                <c:pt idx="344">
                  <c:v>0.31198552078998398</c:v>
                </c:pt>
                <c:pt idx="345">
                  <c:v>0.31264314266124832</c:v>
                </c:pt>
                <c:pt idx="346">
                  <c:v>0.31330076453251288</c:v>
                </c:pt>
                <c:pt idx="347">
                  <c:v>0.31395838640377693</c:v>
                </c:pt>
                <c:pt idx="348">
                  <c:v>0.31461600827504127</c:v>
                </c:pt>
                <c:pt idx="349">
                  <c:v>0.31527363014630616</c:v>
                </c:pt>
                <c:pt idx="350">
                  <c:v>0.3159312520175705</c:v>
                </c:pt>
                <c:pt idx="351">
                  <c:v>0.31658887388883455</c:v>
                </c:pt>
                <c:pt idx="352">
                  <c:v>0.31724649576009945</c:v>
                </c:pt>
                <c:pt idx="353">
                  <c:v>0.317904117631364</c:v>
                </c:pt>
                <c:pt idx="354">
                  <c:v>0.31856173950262834</c:v>
                </c:pt>
                <c:pt idx="355">
                  <c:v>0.31921936137389267</c:v>
                </c:pt>
                <c:pt idx="356">
                  <c:v>0.31987698324515668</c:v>
                </c:pt>
                <c:pt idx="357">
                  <c:v>0.32053460511642101</c:v>
                </c:pt>
                <c:pt idx="358">
                  <c:v>0.3211922269876859</c:v>
                </c:pt>
                <c:pt idx="359">
                  <c:v>0.32184984885895052</c:v>
                </c:pt>
                <c:pt idx="360">
                  <c:v>0.32250747073021424</c:v>
                </c:pt>
                <c:pt idx="361">
                  <c:v>0.32316509260147919</c:v>
                </c:pt>
                <c:pt idx="362">
                  <c:v>0.3238227144727438</c:v>
                </c:pt>
                <c:pt idx="363">
                  <c:v>0.32448033634400808</c:v>
                </c:pt>
                <c:pt idx="364">
                  <c:v>0.32513795821527242</c:v>
                </c:pt>
                <c:pt idx="365">
                  <c:v>0.32579558008653653</c:v>
                </c:pt>
                <c:pt idx="366">
                  <c:v>0.32645320195780136</c:v>
                </c:pt>
                <c:pt idx="367">
                  <c:v>0.32711082382906598</c:v>
                </c:pt>
                <c:pt idx="368">
                  <c:v>0.32776844570033031</c:v>
                </c:pt>
                <c:pt idx="369">
                  <c:v>0.32842606757159432</c:v>
                </c:pt>
                <c:pt idx="370">
                  <c:v>0.32908368944285893</c:v>
                </c:pt>
                <c:pt idx="371">
                  <c:v>0.32974131131412354</c:v>
                </c:pt>
                <c:pt idx="372">
                  <c:v>0.33039893318538788</c:v>
                </c:pt>
                <c:pt idx="373">
                  <c:v>0.33105655505665249</c:v>
                </c:pt>
                <c:pt idx="374">
                  <c:v>0.33171417692791649</c:v>
                </c:pt>
                <c:pt idx="375">
                  <c:v>0.33237179879918138</c:v>
                </c:pt>
                <c:pt idx="376">
                  <c:v>0.33302942067044572</c:v>
                </c:pt>
                <c:pt idx="377">
                  <c:v>0.33368704254171005</c:v>
                </c:pt>
                <c:pt idx="378">
                  <c:v>0.33434466441297406</c:v>
                </c:pt>
                <c:pt idx="379">
                  <c:v>0.335002286284239</c:v>
                </c:pt>
                <c:pt idx="380">
                  <c:v>0.33565990815550362</c:v>
                </c:pt>
                <c:pt idx="381">
                  <c:v>0.3363175300267679</c:v>
                </c:pt>
                <c:pt idx="382">
                  <c:v>0.33697515189803223</c:v>
                </c:pt>
                <c:pt idx="383">
                  <c:v>0.33763277376929629</c:v>
                </c:pt>
                <c:pt idx="384">
                  <c:v>0.33829039564056118</c:v>
                </c:pt>
                <c:pt idx="385">
                  <c:v>0.33894801751182607</c:v>
                </c:pt>
                <c:pt idx="386">
                  <c:v>0.33960563938309007</c:v>
                </c:pt>
                <c:pt idx="387">
                  <c:v>0.34026326125435413</c:v>
                </c:pt>
                <c:pt idx="388">
                  <c:v>0.34092088312561875</c:v>
                </c:pt>
                <c:pt idx="389">
                  <c:v>0.34157850499688336</c:v>
                </c:pt>
                <c:pt idx="390">
                  <c:v>0.34223612686814769</c:v>
                </c:pt>
                <c:pt idx="391">
                  <c:v>0.34289374873941203</c:v>
                </c:pt>
                <c:pt idx="392">
                  <c:v>0.34355137061067603</c:v>
                </c:pt>
                <c:pt idx="393">
                  <c:v>0.3442089924819412</c:v>
                </c:pt>
                <c:pt idx="394">
                  <c:v>0.34486661435320587</c:v>
                </c:pt>
                <c:pt idx="395">
                  <c:v>0.34552423622446987</c:v>
                </c:pt>
                <c:pt idx="396">
                  <c:v>0.34618185809573421</c:v>
                </c:pt>
                <c:pt idx="397">
                  <c:v>0.34683947996699849</c:v>
                </c:pt>
                <c:pt idx="398">
                  <c:v>0.34749710183826316</c:v>
                </c:pt>
                <c:pt idx="399">
                  <c:v>0.34815472370952771</c:v>
                </c:pt>
                <c:pt idx="400">
                  <c:v>0.34881234558079205</c:v>
                </c:pt>
                <c:pt idx="401">
                  <c:v>0.34946996745205605</c:v>
                </c:pt>
                <c:pt idx="402">
                  <c:v>0.350127589323321</c:v>
                </c:pt>
                <c:pt idx="403">
                  <c:v>0.35078521119458561</c:v>
                </c:pt>
                <c:pt idx="404">
                  <c:v>0.35144283306584961</c:v>
                </c:pt>
                <c:pt idx="405">
                  <c:v>0.35210045493711428</c:v>
                </c:pt>
                <c:pt idx="406">
                  <c:v>0.35275807680837856</c:v>
                </c:pt>
                <c:pt idx="407">
                  <c:v>0.35341569867964318</c:v>
                </c:pt>
                <c:pt idx="408">
                  <c:v>0.35407332055090746</c:v>
                </c:pt>
                <c:pt idx="409">
                  <c:v>0.35473094242217185</c:v>
                </c:pt>
                <c:pt idx="410">
                  <c:v>0.35538856429343613</c:v>
                </c:pt>
                <c:pt idx="411">
                  <c:v>0.35604618616470129</c:v>
                </c:pt>
                <c:pt idx="412">
                  <c:v>0.35670380803596569</c:v>
                </c:pt>
                <c:pt idx="413">
                  <c:v>0.35736142990722963</c:v>
                </c:pt>
                <c:pt idx="414">
                  <c:v>0.35801905177849402</c:v>
                </c:pt>
                <c:pt idx="415">
                  <c:v>0.3586766736497583</c:v>
                </c:pt>
                <c:pt idx="416">
                  <c:v>0.35933429552102292</c:v>
                </c:pt>
                <c:pt idx="417">
                  <c:v>0.3599919173922872</c:v>
                </c:pt>
                <c:pt idx="418">
                  <c:v>0.36064953926355159</c:v>
                </c:pt>
                <c:pt idx="419">
                  <c:v>0.3613071611348162</c:v>
                </c:pt>
                <c:pt idx="420">
                  <c:v>0.36196478300608104</c:v>
                </c:pt>
                <c:pt idx="421">
                  <c:v>0.36262240487734537</c:v>
                </c:pt>
                <c:pt idx="422">
                  <c:v>0.36328002674860937</c:v>
                </c:pt>
                <c:pt idx="423">
                  <c:v>0.36393764861987377</c:v>
                </c:pt>
                <c:pt idx="424">
                  <c:v>0.36459527049113805</c:v>
                </c:pt>
                <c:pt idx="425">
                  <c:v>0.36525289236240266</c:v>
                </c:pt>
                <c:pt idx="426">
                  <c:v>0.36591051423366761</c:v>
                </c:pt>
                <c:pt idx="427">
                  <c:v>0.36656813610493161</c:v>
                </c:pt>
                <c:pt idx="428">
                  <c:v>0.36722575797619594</c:v>
                </c:pt>
                <c:pt idx="429">
                  <c:v>0.36788337984746083</c:v>
                </c:pt>
                <c:pt idx="430">
                  <c:v>0.36854100171872517</c:v>
                </c:pt>
                <c:pt idx="431">
                  <c:v>0.36919862358998917</c:v>
                </c:pt>
                <c:pt idx="432">
                  <c:v>0.36985624546125379</c:v>
                </c:pt>
                <c:pt idx="433">
                  <c:v>0.37051386733251812</c:v>
                </c:pt>
                <c:pt idx="434">
                  <c:v>0.37117148920378273</c:v>
                </c:pt>
                <c:pt idx="435">
                  <c:v>0.37182911107504735</c:v>
                </c:pt>
                <c:pt idx="436">
                  <c:v>0.37248673294631135</c:v>
                </c:pt>
                <c:pt idx="437">
                  <c:v>0.37314435481757569</c:v>
                </c:pt>
                <c:pt idx="438">
                  <c:v>0.37380197668884091</c:v>
                </c:pt>
                <c:pt idx="439">
                  <c:v>0.37445959856010519</c:v>
                </c:pt>
                <c:pt idx="440">
                  <c:v>0.37511722043136925</c:v>
                </c:pt>
                <c:pt idx="441">
                  <c:v>0.37577484230263358</c:v>
                </c:pt>
                <c:pt idx="442">
                  <c:v>0.37643246417389792</c:v>
                </c:pt>
                <c:pt idx="443">
                  <c:v>0.37709008604516248</c:v>
                </c:pt>
                <c:pt idx="444">
                  <c:v>0.37774770791642737</c:v>
                </c:pt>
                <c:pt idx="445">
                  <c:v>0.37840532978769142</c:v>
                </c:pt>
                <c:pt idx="446">
                  <c:v>0.37906295165895576</c:v>
                </c:pt>
                <c:pt idx="447">
                  <c:v>0.37972057353022065</c:v>
                </c:pt>
                <c:pt idx="448">
                  <c:v>0.38037819540148499</c:v>
                </c:pt>
                <c:pt idx="449">
                  <c:v>0.38103581727274904</c:v>
                </c:pt>
                <c:pt idx="450">
                  <c:v>0.38169343914401332</c:v>
                </c:pt>
                <c:pt idx="451">
                  <c:v>0.38235106101527794</c:v>
                </c:pt>
                <c:pt idx="452">
                  <c:v>0.38300868288654227</c:v>
                </c:pt>
                <c:pt idx="453">
                  <c:v>0.38366630475780716</c:v>
                </c:pt>
                <c:pt idx="454">
                  <c:v>0.38432392662907117</c:v>
                </c:pt>
                <c:pt idx="455">
                  <c:v>0.3849815485003355</c:v>
                </c:pt>
                <c:pt idx="456">
                  <c:v>0.38563917037160045</c:v>
                </c:pt>
                <c:pt idx="457">
                  <c:v>0.38629679224286501</c:v>
                </c:pt>
                <c:pt idx="458">
                  <c:v>0.38695441411412879</c:v>
                </c:pt>
                <c:pt idx="459">
                  <c:v>0.3876120359853934</c:v>
                </c:pt>
                <c:pt idx="460">
                  <c:v>0.38826965785665774</c:v>
                </c:pt>
                <c:pt idx="461">
                  <c:v>0.38892727972792229</c:v>
                </c:pt>
                <c:pt idx="462">
                  <c:v>0.38958490159918691</c:v>
                </c:pt>
                <c:pt idx="463">
                  <c:v>0.39024252347045096</c:v>
                </c:pt>
                <c:pt idx="464">
                  <c:v>0.3909001453417153</c:v>
                </c:pt>
                <c:pt idx="465">
                  <c:v>0.39155776721298041</c:v>
                </c:pt>
                <c:pt idx="466">
                  <c:v>0.3922153890842448</c:v>
                </c:pt>
                <c:pt idx="467">
                  <c:v>0.39287301095550886</c:v>
                </c:pt>
                <c:pt idx="468">
                  <c:v>0.39353063282677314</c:v>
                </c:pt>
                <c:pt idx="469">
                  <c:v>0.39418825469803742</c:v>
                </c:pt>
                <c:pt idx="470">
                  <c:v>0.39484587656930237</c:v>
                </c:pt>
                <c:pt idx="471">
                  <c:v>0.39550349844056698</c:v>
                </c:pt>
                <c:pt idx="472">
                  <c:v>0.39616112031183104</c:v>
                </c:pt>
                <c:pt idx="473">
                  <c:v>0.39681874218309532</c:v>
                </c:pt>
                <c:pt idx="474">
                  <c:v>0.39747636405436026</c:v>
                </c:pt>
                <c:pt idx="475">
                  <c:v>0.39813398592562455</c:v>
                </c:pt>
                <c:pt idx="476">
                  <c:v>0.3987916077968886</c:v>
                </c:pt>
                <c:pt idx="477">
                  <c:v>0.39944922966815288</c:v>
                </c:pt>
                <c:pt idx="478">
                  <c:v>0.4001068515394175</c:v>
                </c:pt>
                <c:pt idx="479">
                  <c:v>0.40076447341068239</c:v>
                </c:pt>
                <c:pt idx="480">
                  <c:v>0.40142209528194667</c:v>
                </c:pt>
                <c:pt idx="481">
                  <c:v>0.40207971715321078</c:v>
                </c:pt>
                <c:pt idx="482">
                  <c:v>0.40273733902447506</c:v>
                </c:pt>
                <c:pt idx="483">
                  <c:v>0.40339496089573995</c:v>
                </c:pt>
                <c:pt idx="484">
                  <c:v>0.40405258276700456</c:v>
                </c:pt>
                <c:pt idx="485">
                  <c:v>0.4047102046382689</c:v>
                </c:pt>
                <c:pt idx="486">
                  <c:v>0.4053678265095329</c:v>
                </c:pt>
                <c:pt idx="487">
                  <c:v>0.40602544838079724</c:v>
                </c:pt>
                <c:pt idx="488">
                  <c:v>0.40668307025206218</c:v>
                </c:pt>
                <c:pt idx="489">
                  <c:v>0.40734069212332646</c:v>
                </c:pt>
                <c:pt idx="490">
                  <c:v>0.40799831399459052</c:v>
                </c:pt>
                <c:pt idx="491" formatCode="0.0%">
                  <c:v>0.40865593586585508</c:v>
                </c:pt>
                <c:pt idx="492">
                  <c:v>0.40931355773712003</c:v>
                </c:pt>
                <c:pt idx="493">
                  <c:v>0.40997117960838436</c:v>
                </c:pt>
                <c:pt idx="494">
                  <c:v>0.41062880147964864</c:v>
                </c:pt>
                <c:pt idx="495">
                  <c:v>0.4112864233509127</c:v>
                </c:pt>
                <c:pt idx="496">
                  <c:v>0.41194404522217704</c:v>
                </c:pt>
                <c:pt idx="497">
                  <c:v>0.4126016670934422</c:v>
                </c:pt>
                <c:pt idx="498">
                  <c:v>0.41325928896470654</c:v>
                </c:pt>
                <c:pt idx="499">
                  <c:v>0.4139169108359706</c:v>
                </c:pt>
                <c:pt idx="500">
                  <c:v>0.41457453270723515</c:v>
                </c:pt>
                <c:pt idx="501">
                  <c:v>0.41523215457849977</c:v>
                </c:pt>
                <c:pt idx="502">
                  <c:v>0.4158897764497641</c:v>
                </c:pt>
                <c:pt idx="503">
                  <c:v>0.41654739832102872</c:v>
                </c:pt>
                <c:pt idx="504">
                  <c:v>0.4172050201922925</c:v>
                </c:pt>
                <c:pt idx="505">
                  <c:v>0.41786264206355705</c:v>
                </c:pt>
                <c:pt idx="506">
                  <c:v>0.418520263934822</c:v>
                </c:pt>
                <c:pt idx="507">
                  <c:v>0.41917788580608628</c:v>
                </c:pt>
                <c:pt idx="508">
                  <c:v>0.41983550767735034</c:v>
                </c:pt>
                <c:pt idx="509">
                  <c:v>0.42049312954861523</c:v>
                </c:pt>
                <c:pt idx="510">
                  <c:v>0.42115075141987957</c:v>
                </c:pt>
                <c:pt idx="511">
                  <c:v>0.42180837329114418</c:v>
                </c:pt>
                <c:pt idx="512">
                  <c:v>0.42246599516240846</c:v>
                </c:pt>
                <c:pt idx="513">
                  <c:v>0.42312361703367279</c:v>
                </c:pt>
                <c:pt idx="514">
                  <c:v>0.42378123890493741</c:v>
                </c:pt>
                <c:pt idx="515">
                  <c:v>0.4244388607762023</c:v>
                </c:pt>
                <c:pt idx="516">
                  <c:v>0.42509648264746608</c:v>
                </c:pt>
                <c:pt idx="517">
                  <c:v>0.42575410451873008</c:v>
                </c:pt>
                <c:pt idx="518">
                  <c:v>0.42641172638999503</c:v>
                </c:pt>
                <c:pt idx="519">
                  <c:v>0.42706934826125958</c:v>
                </c:pt>
                <c:pt idx="520">
                  <c:v>0.42772697013252392</c:v>
                </c:pt>
                <c:pt idx="521">
                  <c:v>0.4283845920037882</c:v>
                </c:pt>
                <c:pt idx="522">
                  <c:v>0.42904221387505259</c:v>
                </c:pt>
                <c:pt idx="523">
                  <c:v>0.4296998357463172</c:v>
                </c:pt>
                <c:pt idx="524">
                  <c:v>0.43035745761758204</c:v>
                </c:pt>
                <c:pt idx="525">
                  <c:v>0.4310150794888461</c:v>
                </c:pt>
                <c:pt idx="526">
                  <c:v>0.43167270136011016</c:v>
                </c:pt>
                <c:pt idx="527">
                  <c:v>0.43233032323137477</c:v>
                </c:pt>
                <c:pt idx="528">
                  <c:v>0.43298794510263938</c:v>
                </c:pt>
                <c:pt idx="529">
                  <c:v>0.43364556697390366</c:v>
                </c:pt>
                <c:pt idx="530">
                  <c:v>0.43430318884516828</c:v>
                </c:pt>
                <c:pt idx="531">
                  <c:v>0.43496081071643256</c:v>
                </c:pt>
                <c:pt idx="532">
                  <c:v>0.43561843258769728</c:v>
                </c:pt>
                <c:pt idx="533">
                  <c:v>0.43627605445896178</c:v>
                </c:pt>
                <c:pt idx="534">
                  <c:v>0.43693367633022584</c:v>
                </c:pt>
                <c:pt idx="535">
                  <c:v>0.4375912982014899</c:v>
                </c:pt>
                <c:pt idx="536">
                  <c:v>0.43824892007275479</c:v>
                </c:pt>
                <c:pt idx="537">
                  <c:v>0.43890654194401912</c:v>
                </c:pt>
                <c:pt idx="538">
                  <c:v>0.43956416381528374</c:v>
                </c:pt>
                <c:pt idx="539">
                  <c:v>0.44022178568654807</c:v>
                </c:pt>
                <c:pt idx="540">
                  <c:v>0.44087940755781235</c:v>
                </c:pt>
                <c:pt idx="541">
                  <c:v>0.44153702942907702</c:v>
                </c:pt>
                <c:pt idx="542">
                  <c:v>0.44219465130034191</c:v>
                </c:pt>
                <c:pt idx="543">
                  <c:v>0.44285227317160564</c:v>
                </c:pt>
                <c:pt idx="544">
                  <c:v>0.44350989504286964</c:v>
                </c:pt>
                <c:pt idx="545">
                  <c:v>0.44416751691413453</c:v>
                </c:pt>
                <c:pt idx="546">
                  <c:v>0.4448251387853992</c:v>
                </c:pt>
                <c:pt idx="547">
                  <c:v>0.44548276065666348</c:v>
                </c:pt>
                <c:pt idx="548">
                  <c:v>0.44614038252792781</c:v>
                </c:pt>
                <c:pt idx="549">
                  <c:v>0.44679800439919209</c:v>
                </c:pt>
                <c:pt idx="550">
                  <c:v>0.44745562627045676</c:v>
                </c:pt>
                <c:pt idx="551">
                  <c:v>0.44811324814172165</c:v>
                </c:pt>
                <c:pt idx="552">
                  <c:v>0.44877087001298566</c:v>
                </c:pt>
                <c:pt idx="553">
                  <c:v>0.44942849188424999</c:v>
                </c:pt>
                <c:pt idx="554">
                  <c:v>0.45008611375551488</c:v>
                </c:pt>
                <c:pt idx="555">
                  <c:v>0.45074373562677894</c:v>
                </c:pt>
                <c:pt idx="556">
                  <c:v>0.45140135749804322</c:v>
                </c:pt>
                <c:pt idx="557">
                  <c:v>0.45205897936930789</c:v>
                </c:pt>
                <c:pt idx="558">
                  <c:v>0.45271660124057217</c:v>
                </c:pt>
                <c:pt idx="559">
                  <c:v>0.45337422311183706</c:v>
                </c:pt>
                <c:pt idx="560">
                  <c:v>0.4540318449831014</c:v>
                </c:pt>
                <c:pt idx="561">
                  <c:v>0.45468946685436545</c:v>
                </c:pt>
                <c:pt idx="562">
                  <c:v>0.45534708872562979</c:v>
                </c:pt>
                <c:pt idx="563">
                  <c:v>0.45600471059689496</c:v>
                </c:pt>
                <c:pt idx="564">
                  <c:v>0.45666233246815896</c:v>
                </c:pt>
                <c:pt idx="565">
                  <c:v>0.4573199543394233</c:v>
                </c:pt>
                <c:pt idx="566">
                  <c:v>0.45797757621068763</c:v>
                </c:pt>
                <c:pt idx="567">
                  <c:v>0.45863519808195191</c:v>
                </c:pt>
                <c:pt idx="568">
                  <c:v>0.45929281995321686</c:v>
                </c:pt>
                <c:pt idx="569">
                  <c:v>0.45995044182448147</c:v>
                </c:pt>
                <c:pt idx="570">
                  <c:v>0.46060806369574547</c:v>
                </c:pt>
                <c:pt idx="571">
                  <c:v>0.46126568556700981</c:v>
                </c:pt>
                <c:pt idx="572">
                  <c:v>0.4619233074382747</c:v>
                </c:pt>
                <c:pt idx="573">
                  <c:v>0.46258092930953876</c:v>
                </c:pt>
                <c:pt idx="574">
                  <c:v>0.46323855118080337</c:v>
                </c:pt>
                <c:pt idx="575">
                  <c:v>0.46389617305206737</c:v>
                </c:pt>
                <c:pt idx="576">
                  <c:v>0.46455379492333204</c:v>
                </c:pt>
                <c:pt idx="577">
                  <c:v>0.46521141679459688</c:v>
                </c:pt>
                <c:pt idx="578">
                  <c:v>0.46586903866586116</c:v>
                </c:pt>
                <c:pt idx="579">
                  <c:v>0.46652666053712527</c:v>
                </c:pt>
                <c:pt idx="580">
                  <c:v>0.46718428240838961</c:v>
                </c:pt>
                <c:pt idx="581">
                  <c:v>0.46784190427965444</c:v>
                </c:pt>
                <c:pt idx="582">
                  <c:v>0.4684995261509185</c:v>
                </c:pt>
                <c:pt idx="583">
                  <c:v>0.46915714802218345</c:v>
                </c:pt>
                <c:pt idx="584">
                  <c:v>0.46981476989344739</c:v>
                </c:pt>
                <c:pt idx="585">
                  <c:v>0.47047239176471178</c:v>
                </c:pt>
                <c:pt idx="586">
                  <c:v>0.47113001363597662</c:v>
                </c:pt>
                <c:pt idx="587">
                  <c:v>0.47178763550724101</c:v>
                </c:pt>
                <c:pt idx="588">
                  <c:v>0.47244525737850496</c:v>
                </c:pt>
                <c:pt idx="589">
                  <c:v>0.47310287924976985</c:v>
                </c:pt>
                <c:pt idx="590">
                  <c:v>0.47376050112103452</c:v>
                </c:pt>
                <c:pt idx="591">
                  <c:v>0.4744181229922988</c:v>
                </c:pt>
                <c:pt idx="592">
                  <c:v>0.47507574486356313</c:v>
                </c:pt>
                <c:pt idx="593">
                  <c:v>0.47573336673482713</c:v>
                </c:pt>
                <c:pt idx="594">
                  <c:v>0.47639098860609153</c:v>
                </c:pt>
                <c:pt idx="595">
                  <c:v>0.47704861047735636</c:v>
                </c:pt>
                <c:pt idx="596">
                  <c:v>0.47770623234862097</c:v>
                </c:pt>
                <c:pt idx="597">
                  <c:v>0.47836385421988514</c:v>
                </c:pt>
                <c:pt idx="598">
                  <c:v>0.47902147609114959</c:v>
                </c:pt>
                <c:pt idx="599">
                  <c:v>0.47967082905742608</c:v>
                </c:pt>
                <c:pt idx="600">
                  <c:v>0.48030731040840297</c:v>
                </c:pt>
                <c:pt idx="601">
                  <c:v>0.48094379175937985</c:v>
                </c:pt>
                <c:pt idx="602">
                  <c:v>0.4815802731103565</c:v>
                </c:pt>
                <c:pt idx="603">
                  <c:v>0.48221675446133361</c:v>
                </c:pt>
                <c:pt idx="604">
                  <c:v>0.4828532358123111</c:v>
                </c:pt>
                <c:pt idx="605">
                  <c:v>0.48348971716328809</c:v>
                </c:pt>
                <c:pt idx="606">
                  <c:v>0.48412619851426464</c:v>
                </c:pt>
                <c:pt idx="607">
                  <c:v>0.4847626798652418</c:v>
                </c:pt>
                <c:pt idx="608">
                  <c:v>0.4853991612162189</c:v>
                </c:pt>
                <c:pt idx="609">
                  <c:v>0.48603564256719611</c:v>
                </c:pt>
                <c:pt idx="610">
                  <c:v>0.48667212391817294</c:v>
                </c:pt>
                <c:pt idx="611">
                  <c:v>0.48730860526914965</c:v>
                </c:pt>
                <c:pt idx="612">
                  <c:v>0.48794508662012648</c:v>
                </c:pt>
                <c:pt idx="613">
                  <c:v>0.48858156797110397</c:v>
                </c:pt>
                <c:pt idx="614">
                  <c:v>0.48921804932208085</c:v>
                </c:pt>
                <c:pt idx="615">
                  <c:v>0.48985453067305751</c:v>
                </c:pt>
                <c:pt idx="616">
                  <c:v>0.49049101202403494</c:v>
                </c:pt>
                <c:pt idx="617">
                  <c:v>0.49112749337501216</c:v>
                </c:pt>
                <c:pt idx="618">
                  <c:v>0.49176397472598898</c:v>
                </c:pt>
                <c:pt idx="619">
                  <c:v>0.49240045607696592</c:v>
                </c:pt>
                <c:pt idx="620">
                  <c:v>0.49303693742794252</c:v>
                </c:pt>
                <c:pt idx="621">
                  <c:v>0.49367341877891935</c:v>
                </c:pt>
                <c:pt idx="622">
                  <c:v>0.49430990012989723</c:v>
                </c:pt>
                <c:pt idx="623">
                  <c:v>0.49494638148087405</c:v>
                </c:pt>
                <c:pt idx="624">
                  <c:v>0.49558286283185066</c:v>
                </c:pt>
                <c:pt idx="625">
                  <c:v>0.49621934418282782</c:v>
                </c:pt>
                <c:pt idx="626">
                  <c:v>0.49685582553380503</c:v>
                </c:pt>
                <c:pt idx="627">
                  <c:v>0.49749230688478197</c:v>
                </c:pt>
                <c:pt idx="628">
                  <c:v>0.49812878823575901</c:v>
                </c:pt>
                <c:pt idx="629">
                  <c:v>0.49876526958673534</c:v>
                </c:pt>
                <c:pt idx="630">
                  <c:v>0.49940175093771255</c:v>
                </c:pt>
                <c:pt idx="631">
                  <c:v>0.50003823228869004</c:v>
                </c:pt>
                <c:pt idx="632">
                  <c:v>0.50067471363966698</c:v>
                </c:pt>
                <c:pt idx="633">
                  <c:v>0.50131119499064347</c:v>
                </c:pt>
                <c:pt idx="634">
                  <c:v>0.50194767634162096</c:v>
                </c:pt>
                <c:pt idx="635">
                  <c:v>0.5025841576925979</c:v>
                </c:pt>
                <c:pt idx="636">
                  <c:v>0.50322063904357495</c:v>
                </c:pt>
                <c:pt idx="637">
                  <c:v>0.50385712039455199</c:v>
                </c:pt>
                <c:pt idx="638">
                  <c:v>0.5044936017455286</c:v>
                </c:pt>
                <c:pt idx="639">
                  <c:v>0.50513008309650542</c:v>
                </c:pt>
                <c:pt idx="640">
                  <c:v>0.5057665644474828</c:v>
                </c:pt>
                <c:pt idx="641">
                  <c:v>0.50640304579845974</c:v>
                </c:pt>
                <c:pt idx="642">
                  <c:v>0.50703952714943701</c:v>
                </c:pt>
                <c:pt idx="643">
                  <c:v>0.50767600850041361</c:v>
                </c:pt>
                <c:pt idx="644">
                  <c:v>0.5083124898513911</c:v>
                </c:pt>
                <c:pt idx="645">
                  <c:v>0.50894897120236793</c:v>
                </c:pt>
                <c:pt idx="646">
                  <c:v>0.50958545255334475</c:v>
                </c:pt>
                <c:pt idx="647">
                  <c:v>0.51022193390432136</c:v>
                </c:pt>
                <c:pt idx="648">
                  <c:v>0.51085841525529885</c:v>
                </c:pt>
                <c:pt idx="649">
                  <c:v>0.51149489660627623</c:v>
                </c:pt>
                <c:pt idx="650">
                  <c:v>0.51213137795725283</c:v>
                </c:pt>
                <c:pt idx="651">
                  <c:v>0.51276785930822977</c:v>
                </c:pt>
                <c:pt idx="652">
                  <c:v>0.51340434065920659</c:v>
                </c:pt>
                <c:pt idx="653">
                  <c:v>0.51404082201018386</c:v>
                </c:pt>
                <c:pt idx="654">
                  <c:v>0.51467730336116069</c:v>
                </c:pt>
                <c:pt idx="655">
                  <c:v>0.51531378471213773</c:v>
                </c:pt>
                <c:pt idx="656">
                  <c:v>0.51595026606311423</c:v>
                </c:pt>
                <c:pt idx="657">
                  <c:v>0.51658674741409161</c:v>
                </c:pt>
                <c:pt idx="658">
                  <c:v>0.51722322876506921</c:v>
                </c:pt>
                <c:pt idx="659">
                  <c:v>0.51785971011604581</c:v>
                </c:pt>
                <c:pt idx="660">
                  <c:v>0.51849619146702264</c:v>
                </c:pt>
                <c:pt idx="661">
                  <c:v>0.51913267281799991</c:v>
                </c:pt>
                <c:pt idx="662">
                  <c:v>0.51976915416897695</c:v>
                </c:pt>
                <c:pt idx="663">
                  <c:v>0.52040563551995411</c:v>
                </c:pt>
                <c:pt idx="664">
                  <c:v>0.52104211687093083</c:v>
                </c:pt>
                <c:pt idx="665">
                  <c:v>0.52167859822190743</c:v>
                </c:pt>
                <c:pt idx="666">
                  <c:v>0.52231507957288448</c:v>
                </c:pt>
                <c:pt idx="667">
                  <c:v>0.5229515609238623</c:v>
                </c:pt>
                <c:pt idx="668">
                  <c:v>0.52358804227483891</c:v>
                </c:pt>
                <c:pt idx="669">
                  <c:v>0.52422452362581573</c:v>
                </c:pt>
                <c:pt idx="670">
                  <c:v>0.52486100497679278</c:v>
                </c:pt>
                <c:pt idx="671">
                  <c:v>0.52549748632776982</c:v>
                </c:pt>
                <c:pt idx="672">
                  <c:v>0.52613396767874709</c:v>
                </c:pt>
                <c:pt idx="673">
                  <c:v>0.5267704490297237</c:v>
                </c:pt>
                <c:pt idx="674">
                  <c:v>0.52740693038070074</c:v>
                </c:pt>
                <c:pt idx="675">
                  <c:v>0.52804341173167768</c:v>
                </c:pt>
                <c:pt idx="676">
                  <c:v>0.52867989308265517</c:v>
                </c:pt>
                <c:pt idx="677">
                  <c:v>0.52931637443363166</c:v>
                </c:pt>
                <c:pt idx="678">
                  <c:v>0.52995285578460871</c:v>
                </c:pt>
                <c:pt idx="679">
                  <c:v>0.53058933713558554</c:v>
                </c:pt>
                <c:pt idx="680">
                  <c:v>0.5312258184865627</c:v>
                </c:pt>
                <c:pt idx="681">
                  <c:v>0.53186229983754008</c:v>
                </c:pt>
                <c:pt idx="682">
                  <c:v>0.53249878118851679</c:v>
                </c:pt>
                <c:pt idx="683">
                  <c:v>0.53313526253949362</c:v>
                </c:pt>
                <c:pt idx="684">
                  <c:v>0.53377174389047066</c:v>
                </c:pt>
                <c:pt idx="685">
                  <c:v>0.53440822524144804</c:v>
                </c:pt>
                <c:pt idx="686">
                  <c:v>0.53504470659242465</c:v>
                </c:pt>
                <c:pt idx="687">
                  <c:v>0.53568118794340158</c:v>
                </c:pt>
                <c:pt idx="688">
                  <c:v>0.53631766929437863</c:v>
                </c:pt>
                <c:pt idx="689">
                  <c:v>0.5369541506453559</c:v>
                </c:pt>
                <c:pt idx="690">
                  <c:v>0.53759063199633306</c:v>
                </c:pt>
                <c:pt idx="691">
                  <c:v>0.53822711334730966</c:v>
                </c:pt>
                <c:pt idx="692">
                  <c:v>0.53886359469828649</c:v>
                </c:pt>
                <c:pt idx="693">
                  <c:v>0.53950007604926342</c:v>
                </c:pt>
                <c:pt idx="694">
                  <c:v>0.54013655740024114</c:v>
                </c:pt>
                <c:pt idx="695">
                  <c:v>0.54077303875121785</c:v>
                </c:pt>
                <c:pt idx="696">
                  <c:v>0.54140952010219456</c:v>
                </c:pt>
                <c:pt idx="697">
                  <c:v>0.5420460014531715</c:v>
                </c:pt>
                <c:pt idx="698">
                  <c:v>0.54268248280414877</c:v>
                </c:pt>
                <c:pt idx="699">
                  <c:v>0.54331896415512593</c:v>
                </c:pt>
                <c:pt idx="700">
                  <c:v>0.54395544550610253</c:v>
                </c:pt>
                <c:pt idx="701">
                  <c:v>0.54459192685707969</c:v>
                </c:pt>
                <c:pt idx="702">
                  <c:v>0.54522840820805651</c:v>
                </c:pt>
                <c:pt idx="703">
                  <c:v>0.54586488955903389</c:v>
                </c:pt>
                <c:pt idx="704">
                  <c:v>0.54650137091001083</c:v>
                </c:pt>
                <c:pt idx="705">
                  <c:v>0.54713785226098743</c:v>
                </c:pt>
                <c:pt idx="706">
                  <c:v>0.54777433361196448</c:v>
                </c:pt>
                <c:pt idx="707">
                  <c:v>0.54841081496294164</c:v>
                </c:pt>
                <c:pt idx="708">
                  <c:v>0.54904729631391902</c:v>
                </c:pt>
                <c:pt idx="709">
                  <c:v>0.54968377766489562</c:v>
                </c:pt>
                <c:pt idx="710">
                  <c:v>0.55032025901587245</c:v>
                </c:pt>
                <c:pt idx="711">
                  <c:v>0.55095674036685005</c:v>
                </c:pt>
                <c:pt idx="712">
                  <c:v>0.55159322171782699</c:v>
                </c:pt>
                <c:pt idx="713">
                  <c:v>0.55222970306880359</c:v>
                </c:pt>
                <c:pt idx="714">
                  <c:v>0.5528661844197803</c:v>
                </c:pt>
                <c:pt idx="715">
                  <c:v>0.55350266577075813</c:v>
                </c:pt>
                <c:pt idx="716">
                  <c:v>0.55413914712173495</c:v>
                </c:pt>
                <c:pt idx="717">
                  <c:v>0.554775628472712</c:v>
                </c:pt>
                <c:pt idx="718">
                  <c:v>0.55541210982368849</c:v>
                </c:pt>
                <c:pt idx="719">
                  <c:v>0.55604859117466543</c:v>
                </c:pt>
                <c:pt idx="720">
                  <c:v>0.55668507252564225</c:v>
                </c:pt>
                <c:pt idx="721">
                  <c:v>0.55732155387661997</c:v>
                </c:pt>
                <c:pt idx="722">
                  <c:v>0.5579580352275969</c:v>
                </c:pt>
                <c:pt idx="723">
                  <c:v>0.55859451657857351</c:v>
                </c:pt>
                <c:pt idx="724">
                  <c:v>0.559230997929551</c:v>
                </c:pt>
                <c:pt idx="725">
                  <c:v>0.55997824270184193</c:v>
                </c:pt>
                <c:pt idx="726">
                  <c:v>0.56117270127853991</c:v>
                </c:pt>
                <c:pt idx="727">
                  <c:v>0.56236715985523744</c:v>
                </c:pt>
                <c:pt idx="728">
                  <c:v>0.56356161843193631</c:v>
                </c:pt>
                <c:pt idx="729">
                  <c:v>0.56475607700863406</c:v>
                </c:pt>
                <c:pt idx="730">
                  <c:v>0.56595053558533326</c:v>
                </c:pt>
                <c:pt idx="731">
                  <c:v>0.56714499416203135</c:v>
                </c:pt>
                <c:pt idx="732">
                  <c:v>0.56833945273872899</c:v>
                </c:pt>
                <c:pt idx="733">
                  <c:v>0.5695339113154283</c:v>
                </c:pt>
                <c:pt idx="734">
                  <c:v>0.57072836989212672</c:v>
                </c:pt>
                <c:pt idx="735">
                  <c:v>0.57192282846882481</c:v>
                </c:pt>
                <c:pt idx="736">
                  <c:v>0.57311728704552245</c:v>
                </c:pt>
                <c:pt idx="737">
                  <c:v>0.57431174562222087</c:v>
                </c:pt>
                <c:pt idx="738">
                  <c:v>0.57550620419891851</c:v>
                </c:pt>
                <c:pt idx="739">
                  <c:v>0.57670066277561771</c:v>
                </c:pt>
                <c:pt idx="740">
                  <c:v>0.57789512135231647</c:v>
                </c:pt>
                <c:pt idx="741">
                  <c:v>0.57908957992901389</c:v>
                </c:pt>
                <c:pt idx="742">
                  <c:v>0.58028403850571331</c:v>
                </c:pt>
                <c:pt idx="743">
                  <c:v>0.58147849708241106</c:v>
                </c:pt>
                <c:pt idx="744">
                  <c:v>0.58267295565910915</c:v>
                </c:pt>
                <c:pt idx="745">
                  <c:v>0.58402481534761852</c:v>
                </c:pt>
                <c:pt idx="746">
                  <c:v>0.58565609058155033</c:v>
                </c:pt>
                <c:pt idx="747">
                  <c:v>0.58728736581548024</c:v>
                </c:pt>
                <c:pt idx="748">
                  <c:v>0.58891864104941216</c:v>
                </c:pt>
                <c:pt idx="749">
                  <c:v>0.59054991628334286</c:v>
                </c:pt>
                <c:pt idx="750">
                  <c:v>0.59218119151727278</c:v>
                </c:pt>
                <c:pt idx="751">
                  <c:v>0.5938124667512048</c:v>
                </c:pt>
                <c:pt idx="752">
                  <c:v>0.59544374198513683</c:v>
                </c:pt>
                <c:pt idx="753">
                  <c:v>0.59707501721906664</c:v>
                </c:pt>
                <c:pt idx="754">
                  <c:v>0.59870629245299589</c:v>
                </c:pt>
                <c:pt idx="755">
                  <c:v>0.60033756768692759</c:v>
                </c:pt>
                <c:pt idx="756">
                  <c:v>0.60196884292085751</c:v>
                </c:pt>
                <c:pt idx="757">
                  <c:v>0.60360011815478976</c:v>
                </c:pt>
                <c:pt idx="758">
                  <c:v>0.60523139338872034</c:v>
                </c:pt>
                <c:pt idx="759">
                  <c:v>0.60686266862265026</c:v>
                </c:pt>
                <c:pt idx="760">
                  <c:v>0.60849394385658251</c:v>
                </c:pt>
                <c:pt idx="761">
                  <c:v>0.61012521909051431</c:v>
                </c:pt>
                <c:pt idx="762">
                  <c:v>0.61175649432444423</c:v>
                </c:pt>
                <c:pt idx="763">
                  <c:v>0.61338776955837415</c:v>
                </c:pt>
                <c:pt idx="764">
                  <c:v>0.61501904479230529</c:v>
                </c:pt>
                <c:pt idx="765">
                  <c:v>0.61665032002623699</c:v>
                </c:pt>
                <c:pt idx="766">
                  <c:v>0.61828159526016702</c:v>
                </c:pt>
                <c:pt idx="767">
                  <c:v>0.61991287049409871</c:v>
                </c:pt>
                <c:pt idx="768">
                  <c:v>0.62154414572802841</c:v>
                </c:pt>
                <c:pt idx="769">
                  <c:v>0.62317542096196055</c:v>
                </c:pt>
                <c:pt idx="770">
                  <c:v>0.6248066961958918</c:v>
                </c:pt>
                <c:pt idx="771">
                  <c:v>0.62643797142982172</c:v>
                </c:pt>
                <c:pt idx="772">
                  <c:v>0.62806924666375175</c:v>
                </c:pt>
                <c:pt idx="773">
                  <c:v>0.62970052189768344</c:v>
                </c:pt>
                <c:pt idx="774">
                  <c:v>0.63133179713161502</c:v>
                </c:pt>
                <c:pt idx="775">
                  <c:v>0.63296307236554539</c:v>
                </c:pt>
                <c:pt idx="776">
                  <c:v>0.63459434759947619</c:v>
                </c:pt>
                <c:pt idx="777">
                  <c:v>0.63622562283340611</c:v>
                </c:pt>
                <c:pt idx="778">
                  <c:v>0.63785689806733803</c:v>
                </c:pt>
                <c:pt idx="779">
                  <c:v>0.63948817330126995</c:v>
                </c:pt>
                <c:pt idx="780">
                  <c:v>0.64111944853519987</c:v>
                </c:pt>
                <c:pt idx="781">
                  <c:v>0.64275072376912967</c:v>
                </c:pt>
                <c:pt idx="782">
                  <c:v>0.64438199900306081</c:v>
                </c:pt>
                <c:pt idx="783">
                  <c:v>0.6460132742369924</c:v>
                </c:pt>
                <c:pt idx="784">
                  <c:v>0.64764454947092298</c:v>
                </c:pt>
                <c:pt idx="785">
                  <c:v>0.64927582470485334</c:v>
                </c:pt>
                <c:pt idx="786">
                  <c:v>0.6509070999387836</c:v>
                </c:pt>
                <c:pt idx="787">
                  <c:v>0.6525383751727164</c:v>
                </c:pt>
                <c:pt idx="788">
                  <c:v>0.65416965040664732</c:v>
                </c:pt>
                <c:pt idx="789">
                  <c:v>0.65580092564057757</c:v>
                </c:pt>
                <c:pt idx="790">
                  <c:v>0.65743220087450782</c:v>
                </c:pt>
                <c:pt idx="791">
                  <c:v>0.65906347610843874</c:v>
                </c:pt>
                <c:pt idx="792">
                  <c:v>0.6606947513423701</c:v>
                </c:pt>
                <c:pt idx="793">
                  <c:v>0.66232602657630113</c:v>
                </c:pt>
                <c:pt idx="794">
                  <c:v>0.66395730181023183</c:v>
                </c:pt>
                <c:pt idx="795">
                  <c:v>0.66558857704416186</c:v>
                </c:pt>
                <c:pt idx="796">
                  <c:v>0.66721985227809377</c:v>
                </c:pt>
                <c:pt idx="797">
                  <c:v>0.66885112751202491</c:v>
                </c:pt>
                <c:pt idx="798">
                  <c:v>0.67048240274595483</c:v>
                </c:pt>
                <c:pt idx="799">
                  <c:v>0.67211367797988619</c:v>
                </c:pt>
                <c:pt idx="800">
                  <c:v>0.67374495321381644</c:v>
                </c:pt>
                <c:pt idx="801">
                  <c:v>0.67537622844774836</c:v>
                </c:pt>
                <c:pt idx="802">
                  <c:v>0.67700750368167872</c:v>
                </c:pt>
                <c:pt idx="803">
                  <c:v>0.67863877891560931</c:v>
                </c:pt>
                <c:pt idx="804">
                  <c:v>0.68027005414953923</c:v>
                </c:pt>
                <c:pt idx="805">
                  <c:v>0.6819013293834727</c:v>
                </c:pt>
                <c:pt idx="806">
                  <c:v>0.68353260461740317</c:v>
                </c:pt>
                <c:pt idx="807">
                  <c:v>0.6851638798513332</c:v>
                </c:pt>
                <c:pt idx="808">
                  <c:v>0.68679515508526368</c:v>
                </c:pt>
                <c:pt idx="809">
                  <c:v>0.68842643031919415</c:v>
                </c:pt>
                <c:pt idx="810">
                  <c:v>0.69005770555312562</c:v>
                </c:pt>
                <c:pt idx="811">
                  <c:v>0.69168898078705787</c:v>
                </c:pt>
                <c:pt idx="812">
                  <c:v>0.69332025602098657</c:v>
                </c:pt>
                <c:pt idx="813">
                  <c:v>0.6949515312549166</c:v>
                </c:pt>
                <c:pt idx="814">
                  <c:v>0.69658280648885007</c:v>
                </c:pt>
                <c:pt idx="815">
                  <c:v>0.69821408172278066</c:v>
                </c:pt>
                <c:pt idx="816">
                  <c:v>0.69984535695671068</c:v>
                </c:pt>
                <c:pt idx="817">
                  <c:v>0.70147663219064116</c:v>
                </c:pt>
                <c:pt idx="818">
                  <c:v>0.70310790742457174</c:v>
                </c:pt>
                <c:pt idx="819">
                  <c:v>0.70473918265850433</c:v>
                </c:pt>
                <c:pt idx="820">
                  <c:v>0.70637045789243513</c:v>
                </c:pt>
                <c:pt idx="821">
                  <c:v>0.70800173312636516</c:v>
                </c:pt>
                <c:pt idx="822">
                  <c:v>0.70963300836029508</c:v>
                </c:pt>
                <c:pt idx="823">
                  <c:v>0.71126428359422755</c:v>
                </c:pt>
                <c:pt idx="824">
                  <c:v>0.71289555882815803</c:v>
                </c:pt>
                <c:pt idx="825">
                  <c:v>0.71452683406208795</c:v>
                </c:pt>
                <c:pt idx="826">
                  <c:v>0.71615810929601931</c:v>
                </c:pt>
                <c:pt idx="827">
                  <c:v>0.71778938452994978</c:v>
                </c:pt>
                <c:pt idx="828">
                  <c:v>0.71942065976388203</c:v>
                </c:pt>
                <c:pt idx="829">
                  <c:v>0.72105193499781239</c:v>
                </c:pt>
                <c:pt idx="830">
                  <c:v>0.72268321023174242</c:v>
                </c:pt>
                <c:pt idx="831">
                  <c:v>0.72431448546567245</c:v>
                </c:pt>
                <c:pt idx="832">
                  <c:v>0.72594576069960581</c:v>
                </c:pt>
                <c:pt idx="833">
                  <c:v>0.7275770359335364</c:v>
                </c:pt>
                <c:pt idx="834">
                  <c:v>0.72920831116746621</c:v>
                </c:pt>
                <c:pt idx="835">
                  <c:v>0.73083958640139701</c:v>
                </c:pt>
                <c:pt idx="836">
                  <c:v>0.73247086163532749</c:v>
                </c:pt>
                <c:pt idx="837">
                  <c:v>0.7341021368692594</c:v>
                </c:pt>
                <c:pt idx="838">
                  <c:v>0.73573341210319099</c:v>
                </c:pt>
                <c:pt idx="839">
                  <c:v>0.73736468733712091</c:v>
                </c:pt>
                <c:pt idx="840">
                  <c:v>0.73899596257105116</c:v>
                </c:pt>
                <c:pt idx="841">
                  <c:v>0.7406272378049833</c:v>
                </c:pt>
                <c:pt idx="842">
                  <c:v>0.74225851303891388</c:v>
                </c:pt>
                <c:pt idx="843">
                  <c:v>0.7438897882728438</c:v>
                </c:pt>
                <c:pt idx="844">
                  <c:v>0.74552106350677427</c:v>
                </c:pt>
                <c:pt idx="845">
                  <c:v>0.74715233874070575</c:v>
                </c:pt>
                <c:pt idx="846">
                  <c:v>0.74878361397463755</c:v>
                </c:pt>
                <c:pt idx="847">
                  <c:v>0.75041488920856825</c:v>
                </c:pt>
                <c:pt idx="848">
                  <c:v>0.75204616444249828</c:v>
                </c:pt>
                <c:pt idx="849">
                  <c:v>0.75367743967642853</c:v>
                </c:pt>
                <c:pt idx="850">
                  <c:v>0.75530871491036067</c:v>
                </c:pt>
                <c:pt idx="851">
                  <c:v>0.75693999014429192</c:v>
                </c:pt>
                <c:pt idx="852">
                  <c:v>0.75857126537822117</c:v>
                </c:pt>
                <c:pt idx="853">
                  <c:v>0.76020254061215253</c:v>
                </c:pt>
                <c:pt idx="854">
                  <c:v>0.76183381584608301</c:v>
                </c:pt>
                <c:pt idx="855">
                  <c:v>0.76346509108001515</c:v>
                </c:pt>
                <c:pt idx="856">
                  <c:v>0.76509636631394562</c:v>
                </c:pt>
                <c:pt idx="857">
                  <c:v>0.76672764154787565</c:v>
                </c:pt>
                <c:pt idx="858">
                  <c:v>0.76835891678180612</c:v>
                </c:pt>
                <c:pt idx="859">
                  <c:v>0.76999019201573882</c:v>
                </c:pt>
                <c:pt idx="860">
                  <c:v>0.77162146724966973</c:v>
                </c:pt>
                <c:pt idx="861">
                  <c:v>0.77325274248359954</c:v>
                </c:pt>
                <c:pt idx="862">
                  <c:v>0.77488401771752979</c:v>
                </c:pt>
                <c:pt idx="863">
                  <c:v>0.77651529295146071</c:v>
                </c:pt>
                <c:pt idx="864">
                  <c:v>0.77814656818539274</c:v>
                </c:pt>
                <c:pt idx="865">
                  <c:v>0.7797778434193241</c:v>
                </c:pt>
                <c:pt idx="866">
                  <c:v>0.78140911865325391</c:v>
                </c:pt>
                <c:pt idx="867">
                  <c:v>0.78304039388718438</c:v>
                </c:pt>
                <c:pt idx="868">
                  <c:v>0.78467166912111663</c:v>
                </c:pt>
                <c:pt idx="869">
                  <c:v>0.78630294435504733</c:v>
                </c:pt>
                <c:pt idx="870">
                  <c:v>0.78793421958897714</c:v>
                </c:pt>
                <c:pt idx="871">
                  <c:v>0.78956549482290739</c:v>
                </c:pt>
                <c:pt idx="872">
                  <c:v>0.79119677005683875</c:v>
                </c:pt>
                <c:pt idx="873">
                  <c:v>0.792828045290771</c:v>
                </c:pt>
                <c:pt idx="874">
                  <c:v>0.79445932052470136</c:v>
                </c:pt>
                <c:pt idx="875">
                  <c:v>0.79609059575863139</c:v>
                </c:pt>
                <c:pt idx="876">
                  <c:v>0.79772187099256187</c:v>
                </c:pt>
                <c:pt idx="877">
                  <c:v>0.79935314622649534</c:v>
                </c:pt>
                <c:pt idx="878">
                  <c:v>0.80098442146042526</c:v>
                </c:pt>
                <c:pt idx="879">
                  <c:v>0.80261569669435584</c:v>
                </c:pt>
                <c:pt idx="880">
                  <c:v>0.80424697192828565</c:v>
                </c:pt>
                <c:pt idx="881">
                  <c:v>0.80587824716221601</c:v>
                </c:pt>
                <c:pt idx="882">
                  <c:v>0.80750952239614837</c:v>
                </c:pt>
                <c:pt idx="883">
                  <c:v>0.80914079763007885</c:v>
                </c:pt>
                <c:pt idx="884">
                  <c:v>0.81077207286400876</c:v>
                </c:pt>
                <c:pt idx="885">
                  <c:v>0.81240334809793946</c:v>
                </c:pt>
                <c:pt idx="886">
                  <c:v>0.81403462333187271</c:v>
                </c:pt>
                <c:pt idx="887">
                  <c:v>0.81566589856580274</c:v>
                </c:pt>
                <c:pt idx="888">
                  <c:v>0.81729717379973321</c:v>
                </c:pt>
                <c:pt idx="889">
                  <c:v>0.81892844903366324</c:v>
                </c:pt>
                <c:pt idx="890">
                  <c:v>0.82055972426759383</c:v>
                </c:pt>
                <c:pt idx="891">
                  <c:v>0.82219099950152585</c:v>
                </c:pt>
                <c:pt idx="892">
                  <c:v>0.82382227473545722</c:v>
                </c:pt>
                <c:pt idx="893">
                  <c:v>0.82545354996938713</c:v>
                </c:pt>
                <c:pt idx="894">
                  <c:v>0.82708482520331983</c:v>
                </c:pt>
                <c:pt idx="895">
                  <c:v>0.82871610043725019</c:v>
                </c:pt>
                <c:pt idx="896">
                  <c:v>0.83034737567118022</c:v>
                </c:pt>
                <c:pt idx="897">
                  <c:v>0.83197865090511081</c:v>
                </c:pt>
                <c:pt idx="898">
                  <c:v>0.83360992613904195</c:v>
                </c:pt>
                <c:pt idx="899">
                  <c:v>0.83524120137297198</c:v>
                </c:pt>
                <c:pt idx="900">
                  <c:v>0.83687247660690467</c:v>
                </c:pt>
                <c:pt idx="901">
                  <c:v>0.83850375184083459</c:v>
                </c:pt>
                <c:pt idx="902">
                  <c:v>0.84013502707476462</c:v>
                </c:pt>
                <c:pt idx="903">
                  <c:v>0.84176630230869709</c:v>
                </c:pt>
                <c:pt idx="904">
                  <c:v>0.84339757754262856</c:v>
                </c:pt>
                <c:pt idx="905">
                  <c:v>0.84502885277655826</c:v>
                </c:pt>
                <c:pt idx="906">
                  <c:v>0.84666012801048907</c:v>
                </c:pt>
                <c:pt idx="907">
                  <c:v>0.84829140324441954</c:v>
                </c:pt>
                <c:pt idx="908">
                  <c:v>0.84992267847834935</c:v>
                </c:pt>
                <c:pt idx="909">
                  <c:v>0.85155395371228226</c:v>
                </c:pt>
                <c:pt idx="910">
                  <c:v>0.85318522894621207</c:v>
                </c:pt>
                <c:pt idx="911">
                  <c:v>0.85481650418014188</c:v>
                </c:pt>
                <c:pt idx="912">
                  <c:v>0.85644777941407546</c:v>
                </c:pt>
                <c:pt idx="913">
                  <c:v>0.85807905464800616</c:v>
                </c:pt>
                <c:pt idx="914">
                  <c:v>0.85971032988193585</c:v>
                </c:pt>
                <c:pt idx="915">
                  <c:v>0.86134160511586633</c:v>
                </c:pt>
                <c:pt idx="916">
                  <c:v>0.86297288034979713</c:v>
                </c:pt>
                <c:pt idx="917">
                  <c:v>0.86460415558372683</c:v>
                </c:pt>
                <c:pt idx="918">
                  <c:v>0.86623543081766052</c:v>
                </c:pt>
                <c:pt idx="919">
                  <c:v>0.86786670605159055</c:v>
                </c:pt>
                <c:pt idx="920">
                  <c:v>0.86949798128552036</c:v>
                </c:pt>
                <c:pt idx="921">
                  <c:v>0.87112925651945305</c:v>
                </c:pt>
                <c:pt idx="922">
                  <c:v>0.87276053175338353</c:v>
                </c:pt>
                <c:pt idx="923">
                  <c:v>0.87439180698731356</c:v>
                </c:pt>
                <c:pt idx="924">
                  <c:v>0.87602308222124481</c:v>
                </c:pt>
                <c:pt idx="925">
                  <c:v>0.87765435745517528</c:v>
                </c:pt>
                <c:pt idx="926">
                  <c:v>0.8792856326891052</c:v>
                </c:pt>
                <c:pt idx="927">
                  <c:v>0.8809169079230379</c:v>
                </c:pt>
                <c:pt idx="928">
                  <c:v>0.88254818315696792</c:v>
                </c:pt>
                <c:pt idx="929">
                  <c:v>0.88417945839089773</c:v>
                </c:pt>
                <c:pt idx="930">
                  <c:v>0.88581073362483109</c:v>
                </c:pt>
                <c:pt idx="931">
                  <c:v>0.88744200885876179</c:v>
                </c:pt>
                <c:pt idx="932">
                  <c:v>0.88907328409269193</c:v>
                </c:pt>
                <c:pt idx="933">
                  <c:v>0.89070455932662218</c:v>
                </c:pt>
                <c:pt idx="934">
                  <c:v>0.89233583456055277</c:v>
                </c:pt>
                <c:pt idx="935">
                  <c:v>0.89396710979448424</c:v>
                </c:pt>
                <c:pt idx="936">
                  <c:v>0.89559838502841616</c:v>
                </c:pt>
                <c:pt idx="937">
                  <c:v>0.8972296602623453</c:v>
                </c:pt>
                <c:pt idx="938">
                  <c:v>0.89886093549627666</c:v>
                </c:pt>
                <c:pt idx="939">
                  <c:v>0.90049221073020869</c:v>
                </c:pt>
                <c:pt idx="940">
                  <c:v>0.90212348596413927</c:v>
                </c:pt>
                <c:pt idx="941">
                  <c:v>0.90375476119806919</c:v>
                </c:pt>
                <c:pt idx="942">
                  <c:v>0.90538603643199966</c:v>
                </c:pt>
                <c:pt idx="943">
                  <c:v>0.90701731166593014</c:v>
                </c:pt>
                <c:pt idx="944">
                  <c:v>0.90864858689986194</c:v>
                </c:pt>
                <c:pt idx="945">
                  <c:v>0.91027986213379353</c:v>
                </c:pt>
                <c:pt idx="946">
                  <c:v>0.91191113736772356</c:v>
                </c:pt>
                <c:pt idx="947">
                  <c:v>0.91354241260165403</c:v>
                </c:pt>
                <c:pt idx="948">
                  <c:v>0.91517368783558628</c:v>
                </c:pt>
                <c:pt idx="949">
                  <c:v>0.91680496306951653</c:v>
                </c:pt>
                <c:pt idx="950">
                  <c:v>0.91843623830344656</c:v>
                </c:pt>
                <c:pt idx="951">
                  <c:v>0.92006751353737803</c:v>
                </c:pt>
                <c:pt idx="952">
                  <c:v>0.92169878877130818</c:v>
                </c:pt>
                <c:pt idx="953">
                  <c:v>0.92333006400524065</c:v>
                </c:pt>
                <c:pt idx="954">
                  <c:v>0.92496133923917112</c:v>
                </c:pt>
                <c:pt idx="955">
                  <c:v>0.92659261447310093</c:v>
                </c:pt>
                <c:pt idx="956">
                  <c:v>0.92822388970703151</c:v>
                </c:pt>
                <c:pt idx="957">
                  <c:v>0.92985516494096454</c:v>
                </c:pt>
                <c:pt idx="958">
                  <c:v>0.93148644017489501</c:v>
                </c:pt>
                <c:pt idx="959">
                  <c:v>0.93311771540882527</c:v>
                </c:pt>
                <c:pt idx="960">
                  <c:v>0.9347489906427553</c:v>
                </c:pt>
                <c:pt idx="961">
                  <c:v>0.93638026587668599</c:v>
                </c:pt>
                <c:pt idx="962">
                  <c:v>0.93801154111061802</c:v>
                </c:pt>
                <c:pt idx="963">
                  <c:v>0.9396428163445496</c:v>
                </c:pt>
                <c:pt idx="964">
                  <c:v>0.94127409157847941</c:v>
                </c:pt>
                <c:pt idx="965">
                  <c:v>0.94290536681240988</c:v>
                </c:pt>
                <c:pt idx="966">
                  <c:v>0.94453664204634213</c:v>
                </c:pt>
                <c:pt idx="967">
                  <c:v>0.94616791728027239</c:v>
                </c:pt>
                <c:pt idx="968">
                  <c:v>0.94779919251420308</c:v>
                </c:pt>
                <c:pt idx="969">
                  <c:v>0.94943046774813289</c:v>
                </c:pt>
                <c:pt idx="970">
                  <c:v>0.95106174298206403</c:v>
                </c:pt>
                <c:pt idx="971">
                  <c:v>0.9526930182159965</c:v>
                </c:pt>
                <c:pt idx="972">
                  <c:v>0.95432429344992686</c:v>
                </c:pt>
                <c:pt idx="973">
                  <c:v>0.95595556868385667</c:v>
                </c:pt>
                <c:pt idx="974">
                  <c:v>0.95758684391778703</c:v>
                </c:pt>
                <c:pt idx="975">
                  <c:v>0.95921811915171951</c:v>
                </c:pt>
                <c:pt idx="976">
                  <c:v>0.96084939438565065</c:v>
                </c:pt>
                <c:pt idx="977">
                  <c:v>0.96248066961958134</c:v>
                </c:pt>
                <c:pt idx="978">
                  <c:v>0.96411194485351137</c:v>
                </c:pt>
                <c:pt idx="979">
                  <c:v>0.96574322008744173</c:v>
                </c:pt>
                <c:pt idx="980">
                  <c:v>0.96737449532137376</c:v>
                </c:pt>
                <c:pt idx="981">
                  <c:v>0.96900577055530424</c:v>
                </c:pt>
                <c:pt idx="982">
                  <c:v>0.97063704578923404</c:v>
                </c:pt>
                <c:pt idx="983">
                  <c:v>0.97226832102316485</c:v>
                </c:pt>
                <c:pt idx="984">
                  <c:v>0.97389959625709754</c:v>
                </c:pt>
                <c:pt idx="985">
                  <c:v>0.97553087149102824</c:v>
                </c:pt>
                <c:pt idx="986">
                  <c:v>0.97716214672495849</c:v>
                </c:pt>
                <c:pt idx="987">
                  <c:v>0.97879342195888863</c:v>
                </c:pt>
                <c:pt idx="988">
                  <c:v>0.98042469719281911</c:v>
                </c:pt>
                <c:pt idx="989">
                  <c:v>0.98205597242675258</c:v>
                </c:pt>
                <c:pt idx="990">
                  <c:v>0.98368724766068261</c:v>
                </c:pt>
                <c:pt idx="991">
                  <c:v>0.98531852289461275</c:v>
                </c:pt>
                <c:pt idx="992">
                  <c:v>0.98694979812854289</c:v>
                </c:pt>
                <c:pt idx="993">
                  <c:v>0.98858107336247514</c:v>
                </c:pt>
                <c:pt idx="994">
                  <c:v>0.99021234859640539</c:v>
                </c:pt>
                <c:pt idx="995">
                  <c:v>0.99184362383033609</c:v>
                </c:pt>
                <c:pt idx="996">
                  <c:v>0.99347489906426611</c:v>
                </c:pt>
                <c:pt idx="997">
                  <c:v>0.99510617429819725</c:v>
                </c:pt>
                <c:pt idx="998">
                  <c:v>0.99673744953213017</c:v>
                </c:pt>
                <c:pt idx="999">
                  <c:v>0.9983687247660602</c:v>
                </c:pt>
                <c:pt idx="1000">
                  <c:v>1</c:v>
                </c:pt>
              </c:numCache>
            </c:numRef>
          </c:val>
        </c:ser>
        <c:ser>
          <c:idx val="4"/>
          <c:order val="2"/>
          <c:tx>
            <c:strRef>
              <c:f>'Slide BN &amp; BO'!$W$1:$W$2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rgbClr val="FFCC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'Slide BN &amp; BO'!$AF$3:$AF$1003</c:f>
              <c:numCache>
                <c:formatCode>General</c:formatCode>
                <c:ptCount val="1001"/>
                <c:pt idx="0">
                  <c:v>3.7156669895601555E-2</c:v>
                </c:pt>
                <c:pt idx="1">
                  <c:v>3.7280169642911754E-2</c:v>
                </c:pt>
                <c:pt idx="2">
                  <c:v>3.7403669390221862E-2</c:v>
                </c:pt>
                <c:pt idx="3">
                  <c:v>3.7527169137531957E-2</c:v>
                </c:pt>
                <c:pt idx="4">
                  <c:v>3.7650668884842177E-2</c:v>
                </c:pt>
                <c:pt idx="5">
                  <c:v>3.7774168632152279E-2</c:v>
                </c:pt>
                <c:pt idx="6">
                  <c:v>3.7897668379462374E-2</c:v>
                </c:pt>
                <c:pt idx="7">
                  <c:v>3.8021168126772371E-2</c:v>
                </c:pt>
                <c:pt idx="8">
                  <c:v>3.814466787408248E-2</c:v>
                </c:pt>
                <c:pt idx="9">
                  <c:v>3.826816762139279E-2</c:v>
                </c:pt>
                <c:pt idx="10">
                  <c:v>3.8391667368702892E-2</c:v>
                </c:pt>
                <c:pt idx="11">
                  <c:v>3.8515167116013001E-2</c:v>
                </c:pt>
                <c:pt idx="12">
                  <c:v>3.8638666863323103E-2</c:v>
                </c:pt>
                <c:pt idx="13">
                  <c:v>3.8762166610633204E-2</c:v>
                </c:pt>
                <c:pt idx="14">
                  <c:v>3.8885666357943306E-2</c:v>
                </c:pt>
                <c:pt idx="15">
                  <c:v>3.9009166105253512E-2</c:v>
                </c:pt>
                <c:pt idx="16">
                  <c:v>3.9132665852563517E-2</c:v>
                </c:pt>
                <c:pt idx="17">
                  <c:v>3.9256165599873827E-2</c:v>
                </c:pt>
                <c:pt idx="18">
                  <c:v>3.9379665347183831E-2</c:v>
                </c:pt>
                <c:pt idx="19">
                  <c:v>3.9503165094493926E-2</c:v>
                </c:pt>
                <c:pt idx="20">
                  <c:v>3.9626664841804021E-2</c:v>
                </c:pt>
                <c:pt idx="21">
                  <c:v>3.9750164589114248E-2</c:v>
                </c:pt>
                <c:pt idx="22">
                  <c:v>3.9873664336424343E-2</c:v>
                </c:pt>
                <c:pt idx="23">
                  <c:v>3.9997164083734445E-2</c:v>
                </c:pt>
                <c:pt idx="24">
                  <c:v>4.0120663831044547E-2</c:v>
                </c:pt>
                <c:pt idx="25">
                  <c:v>4.0244163578354655E-2</c:v>
                </c:pt>
                <c:pt idx="26">
                  <c:v>4.0367663325664861E-2</c:v>
                </c:pt>
                <c:pt idx="27">
                  <c:v>4.049116307297497E-2</c:v>
                </c:pt>
                <c:pt idx="28">
                  <c:v>4.0614662820285065E-2</c:v>
                </c:pt>
                <c:pt idx="29">
                  <c:v>4.0738162567595174E-2</c:v>
                </c:pt>
                <c:pt idx="30">
                  <c:v>4.0861662314905269E-2</c:v>
                </c:pt>
                <c:pt idx="31">
                  <c:v>4.0985162062215481E-2</c:v>
                </c:pt>
                <c:pt idx="32">
                  <c:v>4.1108661809525583E-2</c:v>
                </c:pt>
                <c:pt idx="33">
                  <c:v>4.1232161556835692E-2</c:v>
                </c:pt>
                <c:pt idx="34">
                  <c:v>4.1355661304145794E-2</c:v>
                </c:pt>
                <c:pt idx="35">
                  <c:v>4.1479161051456E-2</c:v>
                </c:pt>
                <c:pt idx="36">
                  <c:v>4.1602660798766108E-2</c:v>
                </c:pt>
                <c:pt idx="37">
                  <c:v>4.172616054607621E-2</c:v>
                </c:pt>
                <c:pt idx="38">
                  <c:v>4.1849660293386312E-2</c:v>
                </c:pt>
                <c:pt idx="39">
                  <c:v>4.1973160040696407E-2</c:v>
                </c:pt>
                <c:pt idx="40">
                  <c:v>4.2096659788006523E-2</c:v>
                </c:pt>
                <c:pt idx="41">
                  <c:v>4.2220159535316729E-2</c:v>
                </c:pt>
                <c:pt idx="42">
                  <c:v>4.234365928262683E-2</c:v>
                </c:pt>
                <c:pt idx="43">
                  <c:v>4.2467159029936939E-2</c:v>
                </c:pt>
                <c:pt idx="44">
                  <c:v>4.2590658777247152E-2</c:v>
                </c:pt>
                <c:pt idx="45">
                  <c:v>4.2714158524557247E-2</c:v>
                </c:pt>
                <c:pt idx="46">
                  <c:v>4.2837658271867245E-2</c:v>
                </c:pt>
                <c:pt idx="47">
                  <c:v>4.2961158019177347E-2</c:v>
                </c:pt>
                <c:pt idx="48">
                  <c:v>4.3084657766487552E-2</c:v>
                </c:pt>
                <c:pt idx="49">
                  <c:v>4.3208157513797661E-2</c:v>
                </c:pt>
                <c:pt idx="50">
                  <c:v>4.333165726110786E-2</c:v>
                </c:pt>
                <c:pt idx="51">
                  <c:v>4.3455157008417865E-2</c:v>
                </c:pt>
                <c:pt idx="52">
                  <c:v>4.3578656755727967E-2</c:v>
                </c:pt>
                <c:pt idx="53">
                  <c:v>4.370215650303818E-2</c:v>
                </c:pt>
                <c:pt idx="54">
                  <c:v>4.3825656250348385E-2</c:v>
                </c:pt>
                <c:pt idx="55">
                  <c:v>4.3949155997658383E-2</c:v>
                </c:pt>
                <c:pt idx="56">
                  <c:v>4.4072655744968492E-2</c:v>
                </c:pt>
                <c:pt idx="57">
                  <c:v>4.4196155492278587E-2</c:v>
                </c:pt>
                <c:pt idx="58">
                  <c:v>4.43196552395888E-2</c:v>
                </c:pt>
                <c:pt idx="59">
                  <c:v>4.4443154986898895E-2</c:v>
                </c:pt>
                <c:pt idx="60">
                  <c:v>4.456665473420901E-2</c:v>
                </c:pt>
                <c:pt idx="61">
                  <c:v>4.4690154481519105E-2</c:v>
                </c:pt>
                <c:pt idx="62">
                  <c:v>4.4813654228829318E-2</c:v>
                </c:pt>
                <c:pt idx="63">
                  <c:v>4.4937153976139413E-2</c:v>
                </c:pt>
                <c:pt idx="64">
                  <c:v>4.5060653723449522E-2</c:v>
                </c:pt>
                <c:pt idx="65">
                  <c:v>4.518415347075963E-2</c:v>
                </c:pt>
                <c:pt idx="66">
                  <c:v>4.5307653218069725E-2</c:v>
                </c:pt>
                <c:pt idx="67">
                  <c:v>4.5431152965379834E-2</c:v>
                </c:pt>
                <c:pt idx="68">
                  <c:v>4.555465271269004E-2</c:v>
                </c:pt>
                <c:pt idx="69">
                  <c:v>4.5678152460000149E-2</c:v>
                </c:pt>
                <c:pt idx="70">
                  <c:v>4.5801652207310251E-2</c:v>
                </c:pt>
                <c:pt idx="71">
                  <c:v>4.5925151954620463E-2</c:v>
                </c:pt>
                <c:pt idx="72">
                  <c:v>4.6048651701930551E-2</c:v>
                </c:pt>
                <c:pt idx="73">
                  <c:v>4.6172151449240556E-2</c:v>
                </c:pt>
                <c:pt idx="74">
                  <c:v>4.6295651196550769E-2</c:v>
                </c:pt>
                <c:pt idx="75">
                  <c:v>4.6419150943860871E-2</c:v>
                </c:pt>
                <c:pt idx="76">
                  <c:v>4.6542650691170973E-2</c:v>
                </c:pt>
                <c:pt idx="77">
                  <c:v>4.6666150438481185E-2</c:v>
                </c:pt>
                <c:pt idx="78">
                  <c:v>4.6789650185791169E-2</c:v>
                </c:pt>
                <c:pt idx="79">
                  <c:v>4.6913149933101278E-2</c:v>
                </c:pt>
                <c:pt idx="80">
                  <c:v>4.7036649680411602E-2</c:v>
                </c:pt>
                <c:pt idx="81">
                  <c:v>4.716014942772169E-2</c:v>
                </c:pt>
                <c:pt idx="82">
                  <c:v>4.7283649175031701E-2</c:v>
                </c:pt>
                <c:pt idx="83">
                  <c:v>4.7407148922341803E-2</c:v>
                </c:pt>
                <c:pt idx="84">
                  <c:v>4.7530648669651898E-2</c:v>
                </c:pt>
                <c:pt idx="85">
                  <c:v>4.7654148416962111E-2</c:v>
                </c:pt>
                <c:pt idx="86">
                  <c:v>4.7777648164272324E-2</c:v>
                </c:pt>
                <c:pt idx="87">
                  <c:v>4.7901147911582322E-2</c:v>
                </c:pt>
                <c:pt idx="88">
                  <c:v>4.8024647658892416E-2</c:v>
                </c:pt>
                <c:pt idx="89">
                  <c:v>4.8148147406202629E-2</c:v>
                </c:pt>
                <c:pt idx="90">
                  <c:v>4.8271647153512731E-2</c:v>
                </c:pt>
                <c:pt idx="91">
                  <c:v>4.8395146900822833E-2</c:v>
                </c:pt>
                <c:pt idx="92">
                  <c:v>4.8518646648132949E-2</c:v>
                </c:pt>
                <c:pt idx="93">
                  <c:v>4.864214639544303E-2</c:v>
                </c:pt>
                <c:pt idx="94">
                  <c:v>4.8765646142753249E-2</c:v>
                </c:pt>
                <c:pt idx="95">
                  <c:v>4.8889145890063351E-2</c:v>
                </c:pt>
                <c:pt idx="96">
                  <c:v>4.901264563737346E-2</c:v>
                </c:pt>
                <c:pt idx="97">
                  <c:v>4.9136145384683562E-2</c:v>
                </c:pt>
                <c:pt idx="98">
                  <c:v>4.9259645131993775E-2</c:v>
                </c:pt>
                <c:pt idx="99">
                  <c:v>4.9383144879303877E-2</c:v>
                </c:pt>
                <c:pt idx="100">
                  <c:v>4.9506644626613985E-2</c:v>
                </c:pt>
                <c:pt idx="101">
                  <c:v>4.9630144373924087E-2</c:v>
                </c:pt>
                <c:pt idx="102">
                  <c:v>4.9753644121234175E-2</c:v>
                </c:pt>
                <c:pt idx="103">
                  <c:v>4.9877143868544402E-2</c:v>
                </c:pt>
                <c:pt idx="104">
                  <c:v>5.0000643615854504E-2</c:v>
                </c:pt>
                <c:pt idx="105">
                  <c:v>5.0124143363164494E-2</c:v>
                </c:pt>
                <c:pt idx="106">
                  <c:v>5.02476431104747E-2</c:v>
                </c:pt>
                <c:pt idx="107">
                  <c:v>5.037114285778492E-2</c:v>
                </c:pt>
                <c:pt idx="108">
                  <c:v>5.0494642605095008E-2</c:v>
                </c:pt>
                <c:pt idx="109">
                  <c:v>5.0618142352405124E-2</c:v>
                </c:pt>
                <c:pt idx="110">
                  <c:v>5.0741642099715108E-2</c:v>
                </c:pt>
                <c:pt idx="111">
                  <c:v>5.0865141847025216E-2</c:v>
                </c:pt>
                <c:pt idx="112">
                  <c:v>5.0988641594335422E-2</c:v>
                </c:pt>
                <c:pt idx="113">
                  <c:v>5.1112141341645642E-2</c:v>
                </c:pt>
                <c:pt idx="114">
                  <c:v>5.123564108895564E-2</c:v>
                </c:pt>
                <c:pt idx="115">
                  <c:v>5.1359140836265846E-2</c:v>
                </c:pt>
                <c:pt idx="116">
                  <c:v>5.1482640583575955E-2</c:v>
                </c:pt>
                <c:pt idx="117">
                  <c:v>5.1606140330886049E-2</c:v>
                </c:pt>
                <c:pt idx="118">
                  <c:v>5.1729640078196151E-2</c:v>
                </c:pt>
                <c:pt idx="119">
                  <c:v>5.1853139825506364E-2</c:v>
                </c:pt>
                <c:pt idx="120">
                  <c:v>5.1976639572816362E-2</c:v>
                </c:pt>
                <c:pt idx="121">
                  <c:v>5.2100139320126568E-2</c:v>
                </c:pt>
                <c:pt idx="122">
                  <c:v>5.2223639067436663E-2</c:v>
                </c:pt>
                <c:pt idx="123">
                  <c:v>5.2347138814746778E-2</c:v>
                </c:pt>
                <c:pt idx="124">
                  <c:v>5.2470638562056873E-2</c:v>
                </c:pt>
                <c:pt idx="125">
                  <c:v>5.2594138309367079E-2</c:v>
                </c:pt>
                <c:pt idx="126">
                  <c:v>5.2717638056677188E-2</c:v>
                </c:pt>
                <c:pt idx="127">
                  <c:v>5.284113780398729E-2</c:v>
                </c:pt>
                <c:pt idx="128">
                  <c:v>5.2964637551297392E-2</c:v>
                </c:pt>
                <c:pt idx="129">
                  <c:v>5.3088137298607493E-2</c:v>
                </c:pt>
                <c:pt idx="130">
                  <c:v>5.3211637045917706E-2</c:v>
                </c:pt>
                <c:pt idx="131">
                  <c:v>5.3335136793227801E-2</c:v>
                </c:pt>
                <c:pt idx="132">
                  <c:v>5.3458636540537806E-2</c:v>
                </c:pt>
                <c:pt idx="133">
                  <c:v>5.3582136287848012E-2</c:v>
                </c:pt>
                <c:pt idx="134">
                  <c:v>5.3705636035158225E-2</c:v>
                </c:pt>
                <c:pt idx="135">
                  <c:v>5.3829135782468333E-2</c:v>
                </c:pt>
                <c:pt idx="136">
                  <c:v>5.3952635529778428E-2</c:v>
                </c:pt>
                <c:pt idx="137">
                  <c:v>5.407613527708853E-2</c:v>
                </c:pt>
                <c:pt idx="138">
                  <c:v>5.4199635024398528E-2</c:v>
                </c:pt>
                <c:pt idx="139">
                  <c:v>5.4323134771708845E-2</c:v>
                </c:pt>
                <c:pt idx="140">
                  <c:v>5.4446634519018954E-2</c:v>
                </c:pt>
                <c:pt idx="141">
                  <c:v>5.4570134266328944E-2</c:v>
                </c:pt>
                <c:pt idx="142">
                  <c:v>5.469363401363915E-2</c:v>
                </c:pt>
                <c:pt idx="143">
                  <c:v>5.4817133760949266E-2</c:v>
                </c:pt>
                <c:pt idx="144">
                  <c:v>5.4940633508259354E-2</c:v>
                </c:pt>
                <c:pt idx="145">
                  <c:v>5.5064133255569463E-2</c:v>
                </c:pt>
                <c:pt idx="146">
                  <c:v>5.5187633002879662E-2</c:v>
                </c:pt>
                <c:pt idx="147">
                  <c:v>5.5311132750189777E-2</c:v>
                </c:pt>
                <c:pt idx="148">
                  <c:v>5.5434632497499976E-2</c:v>
                </c:pt>
                <c:pt idx="149">
                  <c:v>5.5558132244809981E-2</c:v>
                </c:pt>
                <c:pt idx="150">
                  <c:v>5.568163199212009E-2</c:v>
                </c:pt>
                <c:pt idx="151">
                  <c:v>5.5805131739430178E-2</c:v>
                </c:pt>
                <c:pt idx="152">
                  <c:v>5.5928631486740404E-2</c:v>
                </c:pt>
                <c:pt idx="153">
                  <c:v>5.6052131234050492E-2</c:v>
                </c:pt>
                <c:pt idx="154">
                  <c:v>5.6175630981360601E-2</c:v>
                </c:pt>
                <c:pt idx="155">
                  <c:v>5.629913072867071E-2</c:v>
                </c:pt>
                <c:pt idx="156">
                  <c:v>5.6422630475980923E-2</c:v>
                </c:pt>
                <c:pt idx="157">
                  <c:v>5.6546130223291018E-2</c:v>
                </c:pt>
                <c:pt idx="158">
                  <c:v>5.6669629970601126E-2</c:v>
                </c:pt>
                <c:pt idx="159">
                  <c:v>5.6793129717911228E-2</c:v>
                </c:pt>
                <c:pt idx="160">
                  <c:v>5.6916629465221323E-2</c:v>
                </c:pt>
                <c:pt idx="161">
                  <c:v>5.7040129212531543E-2</c:v>
                </c:pt>
                <c:pt idx="162">
                  <c:v>5.7163628959841638E-2</c:v>
                </c:pt>
                <c:pt idx="163">
                  <c:v>5.7287128707151747E-2</c:v>
                </c:pt>
                <c:pt idx="164">
                  <c:v>5.7410628454461841E-2</c:v>
                </c:pt>
                <c:pt idx="165">
                  <c:v>5.7534128201771957E-2</c:v>
                </c:pt>
                <c:pt idx="166">
                  <c:v>5.7657627949082163E-2</c:v>
                </c:pt>
                <c:pt idx="167">
                  <c:v>5.7781127696392265E-2</c:v>
                </c:pt>
                <c:pt idx="168">
                  <c:v>5.7904627443702374E-2</c:v>
                </c:pt>
                <c:pt idx="169">
                  <c:v>5.8028127191012462E-2</c:v>
                </c:pt>
                <c:pt idx="170">
                  <c:v>5.815162693832257E-2</c:v>
                </c:pt>
                <c:pt idx="171">
                  <c:v>5.8275126685632672E-2</c:v>
                </c:pt>
                <c:pt idx="172">
                  <c:v>5.8398626432942781E-2</c:v>
                </c:pt>
                <c:pt idx="173">
                  <c:v>5.8522126180252994E-2</c:v>
                </c:pt>
                <c:pt idx="174">
                  <c:v>5.86456259275632E-2</c:v>
                </c:pt>
                <c:pt idx="175">
                  <c:v>5.8769125674873295E-2</c:v>
                </c:pt>
                <c:pt idx="176">
                  <c:v>5.8892625422183292E-2</c:v>
                </c:pt>
                <c:pt idx="177">
                  <c:v>5.9016125169493401E-2</c:v>
                </c:pt>
                <c:pt idx="178">
                  <c:v>5.9139624916803607E-2</c:v>
                </c:pt>
                <c:pt idx="179">
                  <c:v>5.9263124664113709E-2</c:v>
                </c:pt>
                <c:pt idx="180">
                  <c:v>5.9386624411423922E-2</c:v>
                </c:pt>
                <c:pt idx="181">
                  <c:v>5.9510124158733919E-2</c:v>
                </c:pt>
                <c:pt idx="182">
                  <c:v>5.9633623906044021E-2</c:v>
                </c:pt>
                <c:pt idx="183">
                  <c:v>5.9757123653354234E-2</c:v>
                </c:pt>
                <c:pt idx="184">
                  <c:v>5.9880623400664447E-2</c:v>
                </c:pt>
                <c:pt idx="185">
                  <c:v>6.0004123147974431E-2</c:v>
                </c:pt>
                <c:pt idx="186">
                  <c:v>6.012762289528454E-2</c:v>
                </c:pt>
                <c:pt idx="187">
                  <c:v>6.0251122642594634E-2</c:v>
                </c:pt>
                <c:pt idx="188">
                  <c:v>6.0374622389904861E-2</c:v>
                </c:pt>
                <c:pt idx="189">
                  <c:v>6.0498122137214949E-2</c:v>
                </c:pt>
                <c:pt idx="190">
                  <c:v>6.0621621884525051E-2</c:v>
                </c:pt>
                <c:pt idx="191">
                  <c:v>6.074512163183516E-2</c:v>
                </c:pt>
                <c:pt idx="192">
                  <c:v>6.0868621379145366E-2</c:v>
                </c:pt>
                <c:pt idx="193">
                  <c:v>6.0992121126455474E-2</c:v>
                </c:pt>
                <c:pt idx="194">
                  <c:v>6.1115620873765576E-2</c:v>
                </c:pt>
                <c:pt idx="195">
                  <c:v>6.1239120621075685E-2</c:v>
                </c:pt>
                <c:pt idx="196">
                  <c:v>6.1362620368385898E-2</c:v>
                </c:pt>
                <c:pt idx="197">
                  <c:v>6.1486120115695882E-2</c:v>
                </c:pt>
                <c:pt idx="198">
                  <c:v>6.1609619863006095E-2</c:v>
                </c:pt>
                <c:pt idx="199">
                  <c:v>6.1733119610316203E-2</c:v>
                </c:pt>
                <c:pt idx="200">
                  <c:v>6.1856619357626305E-2</c:v>
                </c:pt>
                <c:pt idx="201">
                  <c:v>6.1980119104936511E-2</c:v>
                </c:pt>
                <c:pt idx="202">
                  <c:v>6.210361885224662E-2</c:v>
                </c:pt>
                <c:pt idx="203">
                  <c:v>6.2227118599556604E-2</c:v>
                </c:pt>
                <c:pt idx="204">
                  <c:v>6.2350618346866712E-2</c:v>
                </c:pt>
                <c:pt idx="205">
                  <c:v>6.2474118094177029E-2</c:v>
                </c:pt>
                <c:pt idx="206">
                  <c:v>6.2597617841487138E-2</c:v>
                </c:pt>
                <c:pt idx="207">
                  <c:v>6.272111758879724E-2</c:v>
                </c:pt>
                <c:pt idx="208">
                  <c:v>6.2844617336107245E-2</c:v>
                </c:pt>
                <c:pt idx="209">
                  <c:v>6.2968117083417333E-2</c:v>
                </c:pt>
                <c:pt idx="210">
                  <c:v>6.3091616830727545E-2</c:v>
                </c:pt>
                <c:pt idx="211">
                  <c:v>6.3215116578037758E-2</c:v>
                </c:pt>
                <c:pt idx="212">
                  <c:v>6.3338616325347749E-2</c:v>
                </c:pt>
                <c:pt idx="213">
                  <c:v>6.3462116072657851E-2</c:v>
                </c:pt>
                <c:pt idx="214">
                  <c:v>6.3585615819968064E-2</c:v>
                </c:pt>
                <c:pt idx="215">
                  <c:v>6.3709115567278166E-2</c:v>
                </c:pt>
                <c:pt idx="216">
                  <c:v>6.3832615314588267E-2</c:v>
                </c:pt>
                <c:pt idx="217">
                  <c:v>6.3956115061898383E-2</c:v>
                </c:pt>
                <c:pt idx="218">
                  <c:v>6.4079614809208471E-2</c:v>
                </c:pt>
                <c:pt idx="219">
                  <c:v>6.4203114556518684E-2</c:v>
                </c:pt>
                <c:pt idx="220">
                  <c:v>6.4326614303828786E-2</c:v>
                </c:pt>
                <c:pt idx="221">
                  <c:v>6.4450114051138901E-2</c:v>
                </c:pt>
                <c:pt idx="222">
                  <c:v>6.4573613798448989E-2</c:v>
                </c:pt>
                <c:pt idx="223">
                  <c:v>6.4697113545759202E-2</c:v>
                </c:pt>
                <c:pt idx="224">
                  <c:v>6.4820613293069304E-2</c:v>
                </c:pt>
                <c:pt idx="225">
                  <c:v>6.494411304037942E-2</c:v>
                </c:pt>
                <c:pt idx="226">
                  <c:v>6.5067612787689508E-2</c:v>
                </c:pt>
                <c:pt idx="227">
                  <c:v>6.5191112534999623E-2</c:v>
                </c:pt>
                <c:pt idx="228">
                  <c:v>6.5314612282309822E-2</c:v>
                </c:pt>
                <c:pt idx="229">
                  <c:v>6.5438112029619924E-2</c:v>
                </c:pt>
                <c:pt idx="230">
                  <c:v>6.5561611776929929E-2</c:v>
                </c:pt>
                <c:pt idx="231">
                  <c:v>6.5685111524240128E-2</c:v>
                </c:pt>
                <c:pt idx="232">
                  <c:v>6.5808611271550355E-2</c:v>
                </c:pt>
                <c:pt idx="233">
                  <c:v>6.5932111018860456E-2</c:v>
                </c:pt>
                <c:pt idx="234">
                  <c:v>6.6055610766170544E-2</c:v>
                </c:pt>
                <c:pt idx="235">
                  <c:v>6.6179110513480535E-2</c:v>
                </c:pt>
                <c:pt idx="236">
                  <c:v>6.6302610260790651E-2</c:v>
                </c:pt>
                <c:pt idx="237">
                  <c:v>6.642611000810085E-2</c:v>
                </c:pt>
                <c:pt idx="238">
                  <c:v>6.6549609755411077E-2</c:v>
                </c:pt>
                <c:pt idx="239">
                  <c:v>6.6673109502721067E-2</c:v>
                </c:pt>
                <c:pt idx="240">
                  <c:v>6.6796609250031266E-2</c:v>
                </c:pt>
                <c:pt idx="241">
                  <c:v>6.6920108997341368E-2</c:v>
                </c:pt>
                <c:pt idx="242">
                  <c:v>6.7043608744651484E-2</c:v>
                </c:pt>
                <c:pt idx="243">
                  <c:v>6.7167108491961586E-2</c:v>
                </c:pt>
                <c:pt idx="244">
                  <c:v>6.7290608239271688E-2</c:v>
                </c:pt>
                <c:pt idx="245">
                  <c:v>6.7414107986581789E-2</c:v>
                </c:pt>
                <c:pt idx="246">
                  <c:v>6.7537607733892002E-2</c:v>
                </c:pt>
                <c:pt idx="247">
                  <c:v>6.766110748120209E-2</c:v>
                </c:pt>
                <c:pt idx="248">
                  <c:v>6.7784607228512206E-2</c:v>
                </c:pt>
                <c:pt idx="249">
                  <c:v>6.7908106975822294E-2</c:v>
                </c:pt>
                <c:pt idx="250">
                  <c:v>6.8031606723132521E-2</c:v>
                </c:pt>
                <c:pt idx="251">
                  <c:v>6.8155106470442622E-2</c:v>
                </c:pt>
                <c:pt idx="252">
                  <c:v>6.8278606217752724E-2</c:v>
                </c:pt>
                <c:pt idx="253">
                  <c:v>6.8402105965062826E-2</c:v>
                </c:pt>
                <c:pt idx="254">
                  <c:v>6.8525605712372942E-2</c:v>
                </c:pt>
                <c:pt idx="255">
                  <c:v>6.8649105459683155E-2</c:v>
                </c:pt>
                <c:pt idx="256">
                  <c:v>6.8772605206993243E-2</c:v>
                </c:pt>
                <c:pt idx="257">
                  <c:v>6.8896104954303358E-2</c:v>
                </c:pt>
                <c:pt idx="258">
                  <c:v>6.9019604701613446E-2</c:v>
                </c:pt>
                <c:pt idx="259">
                  <c:v>6.9143104448923659E-2</c:v>
                </c:pt>
                <c:pt idx="260">
                  <c:v>6.9266604196233761E-2</c:v>
                </c:pt>
                <c:pt idx="261">
                  <c:v>6.9390103943543863E-2</c:v>
                </c:pt>
                <c:pt idx="262">
                  <c:v>6.9513603690853867E-2</c:v>
                </c:pt>
                <c:pt idx="263">
                  <c:v>6.9637103438164066E-2</c:v>
                </c:pt>
                <c:pt idx="264">
                  <c:v>6.9760603185474168E-2</c:v>
                </c:pt>
                <c:pt idx="265">
                  <c:v>6.9884102932784367E-2</c:v>
                </c:pt>
                <c:pt idx="266">
                  <c:v>7.0007602680094497E-2</c:v>
                </c:pt>
                <c:pt idx="267">
                  <c:v>7.0131102427404585E-2</c:v>
                </c:pt>
                <c:pt idx="268">
                  <c:v>7.02546021747147E-2</c:v>
                </c:pt>
                <c:pt idx="269">
                  <c:v>7.0378101922024899E-2</c:v>
                </c:pt>
                <c:pt idx="270">
                  <c:v>7.050160166933489E-2</c:v>
                </c:pt>
                <c:pt idx="271">
                  <c:v>7.0625101416645006E-2</c:v>
                </c:pt>
                <c:pt idx="272">
                  <c:v>7.0748601163955205E-2</c:v>
                </c:pt>
                <c:pt idx="273">
                  <c:v>7.0872100911265307E-2</c:v>
                </c:pt>
                <c:pt idx="274">
                  <c:v>7.0995600658575408E-2</c:v>
                </c:pt>
                <c:pt idx="275">
                  <c:v>7.1119100405885524E-2</c:v>
                </c:pt>
                <c:pt idx="276">
                  <c:v>7.1242600153195612E-2</c:v>
                </c:pt>
                <c:pt idx="277">
                  <c:v>7.1366099900505825E-2</c:v>
                </c:pt>
                <c:pt idx="278">
                  <c:v>7.1489599647816052E-2</c:v>
                </c:pt>
                <c:pt idx="279">
                  <c:v>7.1613099395126029E-2</c:v>
                </c:pt>
                <c:pt idx="280">
                  <c:v>7.1736599142436089E-2</c:v>
                </c:pt>
                <c:pt idx="281">
                  <c:v>7.1860098889746302E-2</c:v>
                </c:pt>
                <c:pt idx="282">
                  <c:v>7.1983598637056459E-2</c:v>
                </c:pt>
                <c:pt idx="283">
                  <c:v>7.2107098384366547E-2</c:v>
                </c:pt>
                <c:pt idx="284">
                  <c:v>7.2230598131676649E-2</c:v>
                </c:pt>
                <c:pt idx="285">
                  <c:v>7.2354097878986764E-2</c:v>
                </c:pt>
                <c:pt idx="286">
                  <c:v>7.2477597626296936E-2</c:v>
                </c:pt>
                <c:pt idx="287">
                  <c:v>7.2601097373607135E-2</c:v>
                </c:pt>
                <c:pt idx="288">
                  <c:v>7.2724597120917181E-2</c:v>
                </c:pt>
                <c:pt idx="289">
                  <c:v>7.2848096868227227E-2</c:v>
                </c:pt>
                <c:pt idx="290">
                  <c:v>7.2971596615537385E-2</c:v>
                </c:pt>
                <c:pt idx="291">
                  <c:v>7.3095096362847542E-2</c:v>
                </c:pt>
                <c:pt idx="292">
                  <c:v>7.3218596110157644E-2</c:v>
                </c:pt>
                <c:pt idx="293">
                  <c:v>7.3342095857467746E-2</c:v>
                </c:pt>
                <c:pt idx="294">
                  <c:v>7.3465595604777903E-2</c:v>
                </c:pt>
                <c:pt idx="295">
                  <c:v>7.358909535208806E-2</c:v>
                </c:pt>
                <c:pt idx="296">
                  <c:v>7.3712595099398218E-2</c:v>
                </c:pt>
                <c:pt idx="297">
                  <c:v>7.3836094846708278E-2</c:v>
                </c:pt>
                <c:pt idx="298">
                  <c:v>7.395959459401831E-2</c:v>
                </c:pt>
                <c:pt idx="299">
                  <c:v>7.4083094341328468E-2</c:v>
                </c:pt>
                <c:pt idx="300">
                  <c:v>7.4206594088638736E-2</c:v>
                </c:pt>
                <c:pt idx="301">
                  <c:v>7.4330093835948796E-2</c:v>
                </c:pt>
                <c:pt idx="302">
                  <c:v>7.445359358325887E-2</c:v>
                </c:pt>
                <c:pt idx="303">
                  <c:v>7.4577093330568986E-2</c:v>
                </c:pt>
                <c:pt idx="304">
                  <c:v>7.4700593077879143E-2</c:v>
                </c:pt>
                <c:pt idx="305">
                  <c:v>7.4824092825189287E-2</c:v>
                </c:pt>
                <c:pt idx="306">
                  <c:v>7.4947592572499347E-2</c:v>
                </c:pt>
                <c:pt idx="307">
                  <c:v>7.5071092319809504E-2</c:v>
                </c:pt>
                <c:pt idx="308">
                  <c:v>7.5194592067119606E-2</c:v>
                </c:pt>
                <c:pt idx="309">
                  <c:v>7.5318091814429819E-2</c:v>
                </c:pt>
                <c:pt idx="310">
                  <c:v>7.5441591561739865E-2</c:v>
                </c:pt>
                <c:pt idx="311">
                  <c:v>7.5565091309049953E-2</c:v>
                </c:pt>
                <c:pt idx="312">
                  <c:v>7.5688591056360083E-2</c:v>
                </c:pt>
                <c:pt idx="313">
                  <c:v>7.581209080367024E-2</c:v>
                </c:pt>
                <c:pt idx="314">
                  <c:v>7.5935590550980453E-2</c:v>
                </c:pt>
                <c:pt idx="315">
                  <c:v>7.6059090298290485E-2</c:v>
                </c:pt>
                <c:pt idx="316">
                  <c:v>7.6182590045600573E-2</c:v>
                </c:pt>
                <c:pt idx="317">
                  <c:v>7.6306089792910689E-2</c:v>
                </c:pt>
                <c:pt idx="318">
                  <c:v>7.6429589540220902E-2</c:v>
                </c:pt>
                <c:pt idx="319">
                  <c:v>7.6553089287530948E-2</c:v>
                </c:pt>
                <c:pt idx="320">
                  <c:v>7.6676589034841119E-2</c:v>
                </c:pt>
                <c:pt idx="321">
                  <c:v>7.6800088782151221E-2</c:v>
                </c:pt>
                <c:pt idx="322">
                  <c:v>7.6923588529461434E-2</c:v>
                </c:pt>
                <c:pt idx="323">
                  <c:v>7.7047088276771508E-2</c:v>
                </c:pt>
                <c:pt idx="324">
                  <c:v>7.7170588024081568E-2</c:v>
                </c:pt>
                <c:pt idx="325">
                  <c:v>7.729408777139167E-2</c:v>
                </c:pt>
                <c:pt idx="326">
                  <c:v>7.7417587518701841E-2</c:v>
                </c:pt>
                <c:pt idx="327">
                  <c:v>7.7541087266012054E-2</c:v>
                </c:pt>
                <c:pt idx="328">
                  <c:v>7.7664587013322087E-2</c:v>
                </c:pt>
                <c:pt idx="329">
                  <c:v>7.7788086760632202E-2</c:v>
                </c:pt>
                <c:pt idx="330">
                  <c:v>7.7911586507942304E-2</c:v>
                </c:pt>
                <c:pt idx="331">
                  <c:v>7.8035086255252503E-2</c:v>
                </c:pt>
                <c:pt idx="332">
                  <c:v>7.8158586002562661E-2</c:v>
                </c:pt>
                <c:pt idx="333">
                  <c:v>7.8282085749872665E-2</c:v>
                </c:pt>
                <c:pt idx="334">
                  <c:v>7.8405585497182809E-2</c:v>
                </c:pt>
                <c:pt idx="335">
                  <c:v>7.8529085244493022E-2</c:v>
                </c:pt>
                <c:pt idx="336">
                  <c:v>7.8652584991803137E-2</c:v>
                </c:pt>
                <c:pt idx="337">
                  <c:v>7.8776084739113239E-2</c:v>
                </c:pt>
                <c:pt idx="338">
                  <c:v>7.8899584486423285E-2</c:v>
                </c:pt>
                <c:pt idx="339">
                  <c:v>7.9023084233733373E-2</c:v>
                </c:pt>
                <c:pt idx="340">
                  <c:v>7.9146583981043656E-2</c:v>
                </c:pt>
                <c:pt idx="341">
                  <c:v>7.9270083728353757E-2</c:v>
                </c:pt>
                <c:pt idx="342">
                  <c:v>7.9393583475663804E-2</c:v>
                </c:pt>
                <c:pt idx="343">
                  <c:v>7.9517083222973961E-2</c:v>
                </c:pt>
                <c:pt idx="344">
                  <c:v>7.9640582970284118E-2</c:v>
                </c:pt>
                <c:pt idx="345">
                  <c:v>7.976408271759422E-2</c:v>
                </c:pt>
                <c:pt idx="346">
                  <c:v>7.9887582464904378E-2</c:v>
                </c:pt>
                <c:pt idx="347">
                  <c:v>8.0011082212214424E-2</c:v>
                </c:pt>
                <c:pt idx="348">
                  <c:v>8.013458195952454E-2</c:v>
                </c:pt>
                <c:pt idx="349">
                  <c:v>8.0258081706834725E-2</c:v>
                </c:pt>
                <c:pt idx="350">
                  <c:v>8.0381581454144854E-2</c:v>
                </c:pt>
                <c:pt idx="351">
                  <c:v>8.0505081201454887E-2</c:v>
                </c:pt>
                <c:pt idx="352">
                  <c:v>8.06285809487651E-2</c:v>
                </c:pt>
                <c:pt idx="353">
                  <c:v>8.0752080696075271E-2</c:v>
                </c:pt>
                <c:pt idx="354">
                  <c:v>8.0875580443385373E-2</c:v>
                </c:pt>
                <c:pt idx="355">
                  <c:v>8.0999080190695461E-2</c:v>
                </c:pt>
                <c:pt idx="356">
                  <c:v>8.1122579938005521E-2</c:v>
                </c:pt>
                <c:pt idx="357">
                  <c:v>8.1246079685315623E-2</c:v>
                </c:pt>
                <c:pt idx="358">
                  <c:v>8.1369579432625821E-2</c:v>
                </c:pt>
                <c:pt idx="359">
                  <c:v>8.1493079179935979E-2</c:v>
                </c:pt>
                <c:pt idx="360">
                  <c:v>8.1616578927245956E-2</c:v>
                </c:pt>
                <c:pt idx="361">
                  <c:v>8.1740078674556182E-2</c:v>
                </c:pt>
                <c:pt idx="362">
                  <c:v>8.1863578421866354E-2</c:v>
                </c:pt>
                <c:pt idx="363">
                  <c:v>8.1987078169176442E-2</c:v>
                </c:pt>
                <c:pt idx="364">
                  <c:v>8.2110577916486543E-2</c:v>
                </c:pt>
                <c:pt idx="365">
                  <c:v>8.2234077663796604E-2</c:v>
                </c:pt>
                <c:pt idx="366">
                  <c:v>8.2357577411106817E-2</c:v>
                </c:pt>
                <c:pt idx="367">
                  <c:v>8.248107715841696E-2</c:v>
                </c:pt>
                <c:pt idx="368">
                  <c:v>8.2604576905727076E-2</c:v>
                </c:pt>
                <c:pt idx="369">
                  <c:v>8.2728076653037094E-2</c:v>
                </c:pt>
                <c:pt idx="370">
                  <c:v>8.2851576400347279E-2</c:v>
                </c:pt>
                <c:pt idx="371">
                  <c:v>8.2975076147657437E-2</c:v>
                </c:pt>
                <c:pt idx="372">
                  <c:v>8.3098575894967525E-2</c:v>
                </c:pt>
                <c:pt idx="373">
                  <c:v>8.322207564227771E-2</c:v>
                </c:pt>
                <c:pt idx="374">
                  <c:v>8.3345575389587742E-2</c:v>
                </c:pt>
                <c:pt idx="375">
                  <c:v>8.3469075136897941E-2</c:v>
                </c:pt>
                <c:pt idx="376">
                  <c:v>8.3592574884208057E-2</c:v>
                </c:pt>
                <c:pt idx="377">
                  <c:v>8.3716074631518159E-2</c:v>
                </c:pt>
                <c:pt idx="378">
                  <c:v>8.3839574378828205E-2</c:v>
                </c:pt>
                <c:pt idx="379">
                  <c:v>8.3963074126138418E-2</c:v>
                </c:pt>
                <c:pt idx="380">
                  <c:v>8.4086573873448589E-2</c:v>
                </c:pt>
                <c:pt idx="381">
                  <c:v>8.4210073620758677E-2</c:v>
                </c:pt>
                <c:pt idx="382">
                  <c:v>8.4333573368068793E-2</c:v>
                </c:pt>
                <c:pt idx="383">
                  <c:v>8.4457073115378811E-2</c:v>
                </c:pt>
                <c:pt idx="384">
                  <c:v>8.4580572862689038E-2</c:v>
                </c:pt>
                <c:pt idx="385">
                  <c:v>8.4704072609999223E-2</c:v>
                </c:pt>
                <c:pt idx="386">
                  <c:v>8.4827572357309283E-2</c:v>
                </c:pt>
                <c:pt idx="387">
                  <c:v>8.4951072104619357E-2</c:v>
                </c:pt>
                <c:pt idx="388">
                  <c:v>8.5074571851929501E-2</c:v>
                </c:pt>
                <c:pt idx="389">
                  <c:v>8.5198071599239672E-2</c:v>
                </c:pt>
                <c:pt idx="390">
                  <c:v>8.5321571346549746E-2</c:v>
                </c:pt>
                <c:pt idx="391">
                  <c:v>8.5445071093859862E-2</c:v>
                </c:pt>
                <c:pt idx="392">
                  <c:v>8.5568570841169908E-2</c:v>
                </c:pt>
                <c:pt idx="393">
                  <c:v>8.5692070588480176E-2</c:v>
                </c:pt>
                <c:pt idx="394">
                  <c:v>8.5815570335790348E-2</c:v>
                </c:pt>
                <c:pt idx="395">
                  <c:v>8.593907008310038E-2</c:v>
                </c:pt>
                <c:pt idx="396">
                  <c:v>8.6062569830410496E-2</c:v>
                </c:pt>
                <c:pt idx="397">
                  <c:v>8.6186069577720598E-2</c:v>
                </c:pt>
                <c:pt idx="398">
                  <c:v>8.6309569325030755E-2</c:v>
                </c:pt>
                <c:pt idx="399">
                  <c:v>8.6433069072340912E-2</c:v>
                </c:pt>
                <c:pt idx="400">
                  <c:v>8.6556568819651014E-2</c:v>
                </c:pt>
                <c:pt idx="401">
                  <c:v>8.6680068566961047E-2</c:v>
                </c:pt>
                <c:pt idx="402">
                  <c:v>8.6803568314271273E-2</c:v>
                </c:pt>
                <c:pt idx="403">
                  <c:v>8.6927068061581431E-2</c:v>
                </c:pt>
                <c:pt idx="404">
                  <c:v>8.7050567808891463E-2</c:v>
                </c:pt>
                <c:pt idx="405">
                  <c:v>8.7174067556201648E-2</c:v>
                </c:pt>
                <c:pt idx="406">
                  <c:v>8.7297567303511722E-2</c:v>
                </c:pt>
                <c:pt idx="407">
                  <c:v>8.7421067050821893E-2</c:v>
                </c:pt>
                <c:pt idx="408">
                  <c:v>8.7544566798131995E-2</c:v>
                </c:pt>
                <c:pt idx="409">
                  <c:v>8.7668066545442111E-2</c:v>
                </c:pt>
                <c:pt idx="410">
                  <c:v>8.7791566292752185E-2</c:v>
                </c:pt>
                <c:pt idx="411">
                  <c:v>8.791506604006244E-2</c:v>
                </c:pt>
                <c:pt idx="412">
                  <c:v>8.8038565787372569E-2</c:v>
                </c:pt>
                <c:pt idx="413">
                  <c:v>8.8162065534682602E-2</c:v>
                </c:pt>
                <c:pt idx="414">
                  <c:v>8.8285565281992717E-2</c:v>
                </c:pt>
                <c:pt idx="415">
                  <c:v>8.8409065029302819E-2</c:v>
                </c:pt>
                <c:pt idx="416">
                  <c:v>8.8532564776612963E-2</c:v>
                </c:pt>
                <c:pt idx="417">
                  <c:v>8.8656064523923078E-2</c:v>
                </c:pt>
                <c:pt idx="418">
                  <c:v>8.877956427123318E-2</c:v>
                </c:pt>
                <c:pt idx="419">
                  <c:v>8.8903064018543337E-2</c:v>
                </c:pt>
                <c:pt idx="420">
                  <c:v>8.9026563765853536E-2</c:v>
                </c:pt>
                <c:pt idx="421">
                  <c:v>8.9150063513163652E-2</c:v>
                </c:pt>
                <c:pt idx="422">
                  <c:v>8.9273563260473698E-2</c:v>
                </c:pt>
                <c:pt idx="423">
                  <c:v>8.93970630077838E-2</c:v>
                </c:pt>
                <c:pt idx="424">
                  <c:v>8.9520562755093888E-2</c:v>
                </c:pt>
                <c:pt idx="425">
                  <c:v>8.9644062502404073E-2</c:v>
                </c:pt>
                <c:pt idx="426">
                  <c:v>8.9767562249714272E-2</c:v>
                </c:pt>
                <c:pt idx="427">
                  <c:v>8.9891061997024319E-2</c:v>
                </c:pt>
                <c:pt idx="428">
                  <c:v>9.001456174433442E-2</c:v>
                </c:pt>
                <c:pt idx="429">
                  <c:v>9.0138061491644647E-2</c:v>
                </c:pt>
                <c:pt idx="430">
                  <c:v>9.0261561238954735E-2</c:v>
                </c:pt>
                <c:pt idx="431">
                  <c:v>9.0385060986264767E-2</c:v>
                </c:pt>
                <c:pt idx="432">
                  <c:v>9.0508560733574939E-2</c:v>
                </c:pt>
                <c:pt idx="433">
                  <c:v>9.0632060480885041E-2</c:v>
                </c:pt>
                <c:pt idx="434">
                  <c:v>9.0755560228195198E-2</c:v>
                </c:pt>
                <c:pt idx="435">
                  <c:v>9.0879059975505341E-2</c:v>
                </c:pt>
                <c:pt idx="436">
                  <c:v>9.1002559722815402E-2</c:v>
                </c:pt>
                <c:pt idx="437">
                  <c:v>9.1126059470125517E-2</c:v>
                </c:pt>
                <c:pt idx="438">
                  <c:v>9.1249559217435772E-2</c:v>
                </c:pt>
                <c:pt idx="439">
                  <c:v>9.1373058964745874E-2</c:v>
                </c:pt>
                <c:pt idx="440">
                  <c:v>9.1496558712055934E-2</c:v>
                </c:pt>
                <c:pt idx="441">
                  <c:v>9.1620058459366049E-2</c:v>
                </c:pt>
                <c:pt idx="442">
                  <c:v>9.1743558206676123E-2</c:v>
                </c:pt>
                <c:pt idx="443">
                  <c:v>9.1867057953986281E-2</c:v>
                </c:pt>
                <c:pt idx="444">
                  <c:v>9.1990557701296494E-2</c:v>
                </c:pt>
                <c:pt idx="445">
                  <c:v>9.2114057448606526E-2</c:v>
                </c:pt>
                <c:pt idx="446">
                  <c:v>9.2237557195916642E-2</c:v>
                </c:pt>
                <c:pt idx="447">
                  <c:v>9.2361056943226869E-2</c:v>
                </c:pt>
                <c:pt idx="448">
                  <c:v>9.248455669053697E-2</c:v>
                </c:pt>
                <c:pt idx="449">
                  <c:v>9.2608056437847003E-2</c:v>
                </c:pt>
                <c:pt idx="450">
                  <c:v>9.2731556185157105E-2</c:v>
                </c:pt>
                <c:pt idx="451">
                  <c:v>9.2855055932467262E-2</c:v>
                </c:pt>
                <c:pt idx="452">
                  <c:v>9.2978555679777392E-2</c:v>
                </c:pt>
                <c:pt idx="453">
                  <c:v>9.3102055427087591E-2</c:v>
                </c:pt>
                <c:pt idx="454">
                  <c:v>9.3225555174397637E-2</c:v>
                </c:pt>
                <c:pt idx="455">
                  <c:v>9.3349054921707739E-2</c:v>
                </c:pt>
                <c:pt idx="456">
                  <c:v>9.3472554669017952E-2</c:v>
                </c:pt>
                <c:pt idx="457">
                  <c:v>9.3596054416328109E-2</c:v>
                </c:pt>
                <c:pt idx="458">
                  <c:v>9.37195541636381E-2</c:v>
                </c:pt>
                <c:pt idx="459">
                  <c:v>9.3843053910948271E-2</c:v>
                </c:pt>
                <c:pt idx="460">
                  <c:v>9.3966553658258373E-2</c:v>
                </c:pt>
                <c:pt idx="461">
                  <c:v>9.4090053405568502E-2</c:v>
                </c:pt>
                <c:pt idx="462">
                  <c:v>9.4213553152878673E-2</c:v>
                </c:pt>
                <c:pt idx="463">
                  <c:v>9.4337052900188734E-2</c:v>
                </c:pt>
                <c:pt idx="464">
                  <c:v>9.4460552647498822E-2</c:v>
                </c:pt>
                <c:pt idx="465">
                  <c:v>9.458405239480909E-2</c:v>
                </c:pt>
                <c:pt idx="466">
                  <c:v>9.4707552142119192E-2</c:v>
                </c:pt>
                <c:pt idx="467">
                  <c:v>9.4831051889429266E-2</c:v>
                </c:pt>
                <c:pt idx="468">
                  <c:v>9.495455163673934E-2</c:v>
                </c:pt>
                <c:pt idx="469">
                  <c:v>9.5078051384049442E-2</c:v>
                </c:pt>
                <c:pt idx="470">
                  <c:v>9.5201551131359669E-2</c:v>
                </c:pt>
                <c:pt idx="471">
                  <c:v>9.5325050878669798E-2</c:v>
                </c:pt>
                <c:pt idx="472">
                  <c:v>9.5448550625979858E-2</c:v>
                </c:pt>
                <c:pt idx="473">
                  <c:v>9.557205037328996E-2</c:v>
                </c:pt>
                <c:pt idx="474">
                  <c:v>9.5695550120600187E-2</c:v>
                </c:pt>
                <c:pt idx="475">
                  <c:v>9.5819049867910275E-2</c:v>
                </c:pt>
                <c:pt idx="476">
                  <c:v>9.5942549615220321E-2</c:v>
                </c:pt>
                <c:pt idx="477">
                  <c:v>9.6066049362530437E-2</c:v>
                </c:pt>
                <c:pt idx="478">
                  <c:v>9.618954910984058E-2</c:v>
                </c:pt>
                <c:pt idx="479">
                  <c:v>9.6313048857150793E-2</c:v>
                </c:pt>
                <c:pt idx="480">
                  <c:v>9.6436548604460881E-2</c:v>
                </c:pt>
                <c:pt idx="481">
                  <c:v>9.6560048351770955E-2</c:v>
                </c:pt>
                <c:pt idx="482">
                  <c:v>9.6683548099081043E-2</c:v>
                </c:pt>
                <c:pt idx="483">
                  <c:v>9.6807047846391242E-2</c:v>
                </c:pt>
                <c:pt idx="484">
                  <c:v>9.6930547593701427E-2</c:v>
                </c:pt>
                <c:pt idx="485">
                  <c:v>9.7054047341011515E-2</c:v>
                </c:pt>
                <c:pt idx="486">
                  <c:v>9.7177547088321561E-2</c:v>
                </c:pt>
                <c:pt idx="487">
                  <c:v>9.7301046835631663E-2</c:v>
                </c:pt>
                <c:pt idx="488">
                  <c:v>9.742454658294189E-2</c:v>
                </c:pt>
                <c:pt idx="489">
                  <c:v>9.7548046330251978E-2</c:v>
                </c:pt>
                <c:pt idx="490">
                  <c:v>9.7671546077562038E-2</c:v>
                </c:pt>
                <c:pt idx="491">
                  <c:v>9.7795045824872182E-2</c:v>
                </c:pt>
                <c:pt idx="492">
                  <c:v>9.7918545572182394E-2</c:v>
                </c:pt>
                <c:pt idx="493">
                  <c:v>9.804204531949251E-2</c:v>
                </c:pt>
                <c:pt idx="494">
                  <c:v>9.8165545066802584E-2</c:v>
                </c:pt>
                <c:pt idx="495">
                  <c:v>9.8289044814112658E-2</c:v>
                </c:pt>
                <c:pt idx="496">
                  <c:v>9.841254456142276E-2</c:v>
                </c:pt>
                <c:pt idx="497">
                  <c:v>9.8536044308733015E-2</c:v>
                </c:pt>
                <c:pt idx="498">
                  <c:v>9.8659544056043116E-2</c:v>
                </c:pt>
                <c:pt idx="499">
                  <c:v>9.878304380335319E-2</c:v>
                </c:pt>
                <c:pt idx="500">
                  <c:v>9.8906543550663334E-2</c:v>
                </c:pt>
                <c:pt idx="501">
                  <c:v>9.9030043297973491E-2</c:v>
                </c:pt>
                <c:pt idx="502">
                  <c:v>9.9153543045283579E-2</c:v>
                </c:pt>
                <c:pt idx="503">
                  <c:v>9.927704279259375E-2</c:v>
                </c:pt>
                <c:pt idx="504">
                  <c:v>9.9400542539903769E-2</c:v>
                </c:pt>
                <c:pt idx="505">
                  <c:v>9.9524042287213885E-2</c:v>
                </c:pt>
                <c:pt idx="506">
                  <c:v>9.9647542034524098E-2</c:v>
                </c:pt>
                <c:pt idx="507">
                  <c:v>9.9771041781834213E-2</c:v>
                </c:pt>
                <c:pt idx="508">
                  <c:v>9.9894541529144273E-2</c:v>
                </c:pt>
                <c:pt idx="509">
                  <c:v>0.10001804127645446</c:v>
                </c:pt>
                <c:pt idx="510">
                  <c:v>0.10014154102376457</c:v>
                </c:pt>
                <c:pt idx="511">
                  <c:v>0.10026504077107472</c:v>
                </c:pt>
                <c:pt idx="512">
                  <c:v>0.10038854051838482</c:v>
                </c:pt>
                <c:pt idx="513">
                  <c:v>0.10051204026569495</c:v>
                </c:pt>
                <c:pt idx="514">
                  <c:v>0.10063554001300509</c:v>
                </c:pt>
                <c:pt idx="515">
                  <c:v>0.10075903976031529</c:v>
                </c:pt>
                <c:pt idx="516">
                  <c:v>0.10088253950762531</c:v>
                </c:pt>
                <c:pt idx="517">
                  <c:v>0.10100603925493533</c:v>
                </c:pt>
                <c:pt idx="518">
                  <c:v>0.10112953900224556</c:v>
                </c:pt>
                <c:pt idx="519">
                  <c:v>0.10125303874955571</c:v>
                </c:pt>
                <c:pt idx="520">
                  <c:v>0.10137653849686581</c:v>
                </c:pt>
                <c:pt idx="521">
                  <c:v>0.10150003824417592</c:v>
                </c:pt>
                <c:pt idx="522">
                  <c:v>0.10162353799148605</c:v>
                </c:pt>
                <c:pt idx="523">
                  <c:v>0.10174703773879619</c:v>
                </c:pt>
                <c:pt idx="524">
                  <c:v>0.10187053748610639</c:v>
                </c:pt>
                <c:pt idx="525">
                  <c:v>0.10199403723341643</c:v>
                </c:pt>
                <c:pt idx="526">
                  <c:v>0.10211753698072649</c:v>
                </c:pt>
                <c:pt idx="527">
                  <c:v>0.10224103672803665</c:v>
                </c:pt>
                <c:pt idx="528">
                  <c:v>0.10236453647534681</c:v>
                </c:pt>
                <c:pt idx="529">
                  <c:v>0.10248803622265691</c:v>
                </c:pt>
                <c:pt idx="530">
                  <c:v>0.10261153596996705</c:v>
                </c:pt>
                <c:pt idx="531">
                  <c:v>0.10273503571727716</c:v>
                </c:pt>
                <c:pt idx="532">
                  <c:v>0.10285853546458733</c:v>
                </c:pt>
                <c:pt idx="533">
                  <c:v>0.10298203521189746</c:v>
                </c:pt>
                <c:pt idx="534">
                  <c:v>0.10310553495920752</c:v>
                </c:pt>
                <c:pt idx="535">
                  <c:v>0.10322903470651759</c:v>
                </c:pt>
                <c:pt idx="536">
                  <c:v>0.1033525344538278</c:v>
                </c:pt>
                <c:pt idx="537">
                  <c:v>0.10347603420113789</c:v>
                </c:pt>
                <c:pt idx="538">
                  <c:v>0.10359953394844804</c:v>
                </c:pt>
                <c:pt idx="539">
                  <c:v>0.10372303369575815</c:v>
                </c:pt>
                <c:pt idx="540">
                  <c:v>0.10384653344306825</c:v>
                </c:pt>
                <c:pt idx="541">
                  <c:v>0.10397003319037841</c:v>
                </c:pt>
                <c:pt idx="542">
                  <c:v>0.10409353293768861</c:v>
                </c:pt>
                <c:pt idx="543">
                  <c:v>0.1042170326849986</c:v>
                </c:pt>
                <c:pt idx="544">
                  <c:v>0.10434053243230867</c:v>
                </c:pt>
                <c:pt idx="545">
                  <c:v>0.10446403217961886</c:v>
                </c:pt>
                <c:pt idx="546">
                  <c:v>0.10458753192692904</c:v>
                </c:pt>
                <c:pt idx="547">
                  <c:v>0.10471103167423913</c:v>
                </c:pt>
                <c:pt idx="548">
                  <c:v>0.10483453142154923</c:v>
                </c:pt>
                <c:pt idx="549">
                  <c:v>0.10495803116885932</c:v>
                </c:pt>
                <c:pt idx="550">
                  <c:v>0.10508153091616949</c:v>
                </c:pt>
                <c:pt idx="551">
                  <c:v>0.10520503066347972</c:v>
                </c:pt>
                <c:pt idx="552">
                  <c:v>0.10532853041078974</c:v>
                </c:pt>
                <c:pt idx="553">
                  <c:v>0.10545203015809985</c:v>
                </c:pt>
                <c:pt idx="554">
                  <c:v>0.10557552990541008</c:v>
                </c:pt>
                <c:pt idx="555">
                  <c:v>0.10569902965272011</c:v>
                </c:pt>
                <c:pt idx="556">
                  <c:v>0.10582252940003022</c:v>
                </c:pt>
                <c:pt idx="557">
                  <c:v>0.10594602914734039</c:v>
                </c:pt>
                <c:pt idx="558">
                  <c:v>0.10606952889465047</c:v>
                </c:pt>
                <c:pt idx="559">
                  <c:v>0.10619302864196069</c:v>
                </c:pt>
                <c:pt idx="560">
                  <c:v>0.10631652838927078</c:v>
                </c:pt>
                <c:pt idx="561">
                  <c:v>0.10644002813658084</c:v>
                </c:pt>
                <c:pt idx="562">
                  <c:v>0.10656352788389095</c:v>
                </c:pt>
                <c:pt idx="563">
                  <c:v>0.10668702763120121</c:v>
                </c:pt>
                <c:pt idx="564">
                  <c:v>0.10681052737851124</c:v>
                </c:pt>
                <c:pt idx="565">
                  <c:v>0.10693402712582137</c:v>
                </c:pt>
                <c:pt idx="566">
                  <c:v>0.10705752687313146</c:v>
                </c:pt>
                <c:pt idx="567">
                  <c:v>0.10718102662044154</c:v>
                </c:pt>
                <c:pt idx="568">
                  <c:v>0.10730452636775177</c:v>
                </c:pt>
                <c:pt idx="569">
                  <c:v>0.10742802611506194</c:v>
                </c:pt>
                <c:pt idx="570">
                  <c:v>0.10755152586237197</c:v>
                </c:pt>
                <c:pt idx="571">
                  <c:v>0.10767502560968208</c:v>
                </c:pt>
                <c:pt idx="572">
                  <c:v>0.1077985253569923</c:v>
                </c:pt>
                <c:pt idx="573">
                  <c:v>0.10792202510430234</c:v>
                </c:pt>
                <c:pt idx="574">
                  <c:v>0.10804552485161251</c:v>
                </c:pt>
                <c:pt idx="575">
                  <c:v>0.10816902459892254</c:v>
                </c:pt>
                <c:pt idx="576">
                  <c:v>0.1082925243462327</c:v>
                </c:pt>
                <c:pt idx="577">
                  <c:v>0.10841602409354291</c:v>
                </c:pt>
                <c:pt idx="578">
                  <c:v>0.108539523840853</c:v>
                </c:pt>
                <c:pt idx="579">
                  <c:v>0.10866302358816307</c:v>
                </c:pt>
                <c:pt idx="580">
                  <c:v>0.10878652333547317</c:v>
                </c:pt>
                <c:pt idx="581">
                  <c:v>0.1089100230827834</c:v>
                </c:pt>
                <c:pt idx="582">
                  <c:v>0.10903352283009343</c:v>
                </c:pt>
                <c:pt idx="583">
                  <c:v>0.10915702257740366</c:v>
                </c:pt>
                <c:pt idx="584">
                  <c:v>0.10928052232471369</c:v>
                </c:pt>
                <c:pt idx="585">
                  <c:v>0.10940402207202381</c:v>
                </c:pt>
                <c:pt idx="586">
                  <c:v>0.10952752181933399</c:v>
                </c:pt>
                <c:pt idx="587">
                  <c:v>0.10965102156664412</c:v>
                </c:pt>
                <c:pt idx="588">
                  <c:v>0.10977452131395417</c:v>
                </c:pt>
                <c:pt idx="589">
                  <c:v>0.10989802106126437</c:v>
                </c:pt>
                <c:pt idx="590">
                  <c:v>0.11002152080857452</c:v>
                </c:pt>
                <c:pt idx="591">
                  <c:v>0.11014502055588461</c:v>
                </c:pt>
                <c:pt idx="592">
                  <c:v>0.11026852030319474</c:v>
                </c:pt>
                <c:pt idx="593">
                  <c:v>0.11039202005050475</c:v>
                </c:pt>
                <c:pt idx="594">
                  <c:v>0.11051551979781489</c:v>
                </c:pt>
                <c:pt idx="595">
                  <c:v>0.11063901954512509</c:v>
                </c:pt>
                <c:pt idx="596">
                  <c:v>0.11076251929243523</c:v>
                </c:pt>
                <c:pt idx="597">
                  <c:v>0.11088601903974529</c:v>
                </c:pt>
                <c:pt idx="598">
                  <c:v>0.11100951878705544</c:v>
                </c:pt>
                <c:pt idx="599">
                  <c:v>0.11113301853436559</c:v>
                </c:pt>
                <c:pt idx="600">
                  <c:v>0.11125651828167571</c:v>
                </c:pt>
                <c:pt idx="601">
                  <c:v>0.11138001802898581</c:v>
                </c:pt>
                <c:pt idx="602">
                  <c:v>0.11150351777629586</c:v>
                </c:pt>
                <c:pt idx="603">
                  <c:v>0.111627017523606</c:v>
                </c:pt>
                <c:pt idx="604">
                  <c:v>0.11175051727091623</c:v>
                </c:pt>
                <c:pt idx="605">
                  <c:v>0.11187401701822634</c:v>
                </c:pt>
                <c:pt idx="606">
                  <c:v>0.11199751676553638</c:v>
                </c:pt>
                <c:pt idx="607">
                  <c:v>0.11212101651284653</c:v>
                </c:pt>
                <c:pt idx="608">
                  <c:v>0.11224451626015669</c:v>
                </c:pt>
                <c:pt idx="609">
                  <c:v>0.11236801600746683</c:v>
                </c:pt>
                <c:pt idx="610">
                  <c:v>0.11249151575477694</c:v>
                </c:pt>
                <c:pt idx="611">
                  <c:v>0.112615015502087</c:v>
                </c:pt>
                <c:pt idx="612">
                  <c:v>0.1127385152493971</c:v>
                </c:pt>
                <c:pt idx="613">
                  <c:v>0.11286201499670731</c:v>
                </c:pt>
                <c:pt idx="614">
                  <c:v>0.11298551474401741</c:v>
                </c:pt>
                <c:pt idx="615">
                  <c:v>0.11310901449132749</c:v>
                </c:pt>
                <c:pt idx="616">
                  <c:v>0.11323251423863767</c:v>
                </c:pt>
                <c:pt idx="617">
                  <c:v>0.11335601398594784</c:v>
                </c:pt>
                <c:pt idx="618">
                  <c:v>0.11347951373325793</c:v>
                </c:pt>
                <c:pt idx="619">
                  <c:v>0.11360301348056803</c:v>
                </c:pt>
                <c:pt idx="620">
                  <c:v>0.11372651322787809</c:v>
                </c:pt>
                <c:pt idx="621">
                  <c:v>0.11385001297518817</c:v>
                </c:pt>
                <c:pt idx="622">
                  <c:v>0.11397351272249846</c:v>
                </c:pt>
                <c:pt idx="623">
                  <c:v>0.11409701246980856</c:v>
                </c:pt>
                <c:pt idx="624">
                  <c:v>0.11422051221711861</c:v>
                </c:pt>
                <c:pt idx="625">
                  <c:v>0.11434401196442878</c:v>
                </c:pt>
                <c:pt idx="626">
                  <c:v>0.11446751171173893</c:v>
                </c:pt>
                <c:pt idx="627">
                  <c:v>0.11459101145904904</c:v>
                </c:pt>
                <c:pt idx="628">
                  <c:v>0.11471451120635918</c:v>
                </c:pt>
                <c:pt idx="629">
                  <c:v>0.11483801095366918</c:v>
                </c:pt>
                <c:pt idx="630">
                  <c:v>0.11496151070097933</c:v>
                </c:pt>
                <c:pt idx="631">
                  <c:v>0.11508501044828955</c:v>
                </c:pt>
                <c:pt idx="632">
                  <c:v>0.11520851019559966</c:v>
                </c:pt>
                <c:pt idx="633">
                  <c:v>0.11533200994290968</c:v>
                </c:pt>
                <c:pt idx="634">
                  <c:v>0.11545550969021991</c:v>
                </c:pt>
                <c:pt idx="635">
                  <c:v>0.11557900943753002</c:v>
                </c:pt>
                <c:pt idx="636">
                  <c:v>0.11570250918484015</c:v>
                </c:pt>
                <c:pt idx="637">
                  <c:v>0.1158260089321503</c:v>
                </c:pt>
                <c:pt idx="638">
                  <c:v>0.11594950867946033</c:v>
                </c:pt>
                <c:pt idx="639">
                  <c:v>0.11607300842677043</c:v>
                </c:pt>
                <c:pt idx="640">
                  <c:v>0.11619650817408061</c:v>
                </c:pt>
                <c:pt idx="641">
                  <c:v>0.1163200079213907</c:v>
                </c:pt>
                <c:pt idx="642">
                  <c:v>0.1164435076687009</c:v>
                </c:pt>
                <c:pt idx="643">
                  <c:v>0.11656700741601095</c:v>
                </c:pt>
                <c:pt idx="644">
                  <c:v>0.11669050716332116</c:v>
                </c:pt>
                <c:pt idx="645">
                  <c:v>0.11681400691063126</c:v>
                </c:pt>
                <c:pt idx="646">
                  <c:v>0.11693750665794135</c:v>
                </c:pt>
                <c:pt idx="647">
                  <c:v>0.11706100640525138</c:v>
                </c:pt>
                <c:pt idx="648">
                  <c:v>0.11718450615256162</c:v>
                </c:pt>
                <c:pt idx="649">
                  <c:v>0.11730800589987182</c:v>
                </c:pt>
                <c:pt idx="650">
                  <c:v>0.11743150564718186</c:v>
                </c:pt>
                <c:pt idx="651">
                  <c:v>0.11755500539449196</c:v>
                </c:pt>
                <c:pt idx="652">
                  <c:v>0.11767850514180205</c:v>
                </c:pt>
                <c:pt idx="653">
                  <c:v>0.11780200488911223</c:v>
                </c:pt>
                <c:pt idx="654">
                  <c:v>0.11792550463642235</c:v>
                </c:pt>
                <c:pt idx="655">
                  <c:v>0.11804900438373246</c:v>
                </c:pt>
                <c:pt idx="656">
                  <c:v>0.11817250413104248</c:v>
                </c:pt>
                <c:pt idx="657">
                  <c:v>0.11829600387835269</c:v>
                </c:pt>
                <c:pt idx="658">
                  <c:v>0.11841950362566292</c:v>
                </c:pt>
                <c:pt idx="659">
                  <c:v>0.11854300337297295</c:v>
                </c:pt>
                <c:pt idx="660">
                  <c:v>0.11866650312028305</c:v>
                </c:pt>
                <c:pt idx="661">
                  <c:v>0.11879000286759323</c:v>
                </c:pt>
                <c:pt idx="662">
                  <c:v>0.11891350261490337</c:v>
                </c:pt>
                <c:pt idx="663">
                  <c:v>0.11903700236221353</c:v>
                </c:pt>
                <c:pt idx="664">
                  <c:v>0.1191605021095236</c:v>
                </c:pt>
                <c:pt idx="665">
                  <c:v>0.11928400185683363</c:v>
                </c:pt>
                <c:pt idx="666">
                  <c:v>0.11940750160414378</c:v>
                </c:pt>
                <c:pt idx="667">
                  <c:v>0.11953100135145404</c:v>
                </c:pt>
                <c:pt idx="668">
                  <c:v>0.11965450109876409</c:v>
                </c:pt>
                <c:pt idx="669">
                  <c:v>0.11977800084607419</c:v>
                </c:pt>
                <c:pt idx="670">
                  <c:v>0.11990150059338431</c:v>
                </c:pt>
                <c:pt idx="671">
                  <c:v>0.12002500034069445</c:v>
                </c:pt>
                <c:pt idx="672">
                  <c:v>0.12014850008800462</c:v>
                </c:pt>
                <c:pt idx="673">
                  <c:v>0.12027199983531468</c:v>
                </c:pt>
                <c:pt idx="674">
                  <c:v>0.12039549958262481</c:v>
                </c:pt>
                <c:pt idx="675">
                  <c:v>0.12051899932993491</c:v>
                </c:pt>
                <c:pt idx="676">
                  <c:v>0.12064249907724513</c:v>
                </c:pt>
                <c:pt idx="677">
                  <c:v>0.12076599882455516</c:v>
                </c:pt>
                <c:pt idx="678">
                  <c:v>0.12088949857186529</c:v>
                </c:pt>
                <c:pt idx="679">
                  <c:v>0.12101299831917538</c:v>
                </c:pt>
                <c:pt idx="680">
                  <c:v>0.12113649806648553</c:v>
                </c:pt>
                <c:pt idx="681">
                  <c:v>0.12125999781379573</c:v>
                </c:pt>
                <c:pt idx="682">
                  <c:v>0.12138349756110579</c:v>
                </c:pt>
                <c:pt idx="683">
                  <c:v>0.12150699730841588</c:v>
                </c:pt>
                <c:pt idx="684">
                  <c:v>0.12163049705572603</c:v>
                </c:pt>
                <c:pt idx="685">
                  <c:v>0.12175399680303622</c:v>
                </c:pt>
                <c:pt idx="686">
                  <c:v>0.12187749655034627</c:v>
                </c:pt>
                <c:pt idx="687">
                  <c:v>0.12200099629765639</c:v>
                </c:pt>
                <c:pt idx="688">
                  <c:v>0.12212449604496652</c:v>
                </c:pt>
                <c:pt idx="689">
                  <c:v>0.12224799579227669</c:v>
                </c:pt>
                <c:pt idx="690">
                  <c:v>0.12237149553958684</c:v>
                </c:pt>
                <c:pt idx="691">
                  <c:v>0.12249499528689689</c:v>
                </c:pt>
                <c:pt idx="692">
                  <c:v>0.12261849503420696</c:v>
                </c:pt>
                <c:pt idx="693">
                  <c:v>0.12274199478151711</c:v>
                </c:pt>
                <c:pt idx="694">
                  <c:v>0.12286549452882735</c:v>
                </c:pt>
                <c:pt idx="695">
                  <c:v>0.12298899427613742</c:v>
                </c:pt>
                <c:pt idx="696">
                  <c:v>0.1231124940234475</c:v>
                </c:pt>
                <c:pt idx="697">
                  <c:v>0.1232359937707576</c:v>
                </c:pt>
                <c:pt idx="698">
                  <c:v>0.12335949351806777</c:v>
                </c:pt>
                <c:pt idx="699">
                  <c:v>0.12348299326537793</c:v>
                </c:pt>
                <c:pt idx="700">
                  <c:v>0.12360649301268797</c:v>
                </c:pt>
                <c:pt idx="701">
                  <c:v>0.12372999275999814</c:v>
                </c:pt>
                <c:pt idx="702">
                  <c:v>0.12385349250730822</c:v>
                </c:pt>
                <c:pt idx="703">
                  <c:v>0.12397699225461842</c:v>
                </c:pt>
                <c:pt idx="704">
                  <c:v>0.12410049200192852</c:v>
                </c:pt>
                <c:pt idx="705">
                  <c:v>0.12422399174923858</c:v>
                </c:pt>
                <c:pt idx="706">
                  <c:v>0.12434749149654871</c:v>
                </c:pt>
                <c:pt idx="707">
                  <c:v>0.12447099124385885</c:v>
                </c:pt>
                <c:pt idx="708">
                  <c:v>0.12459449099116904</c:v>
                </c:pt>
                <c:pt idx="709">
                  <c:v>0.1247179907384791</c:v>
                </c:pt>
                <c:pt idx="710">
                  <c:v>0.12484149048578919</c:v>
                </c:pt>
                <c:pt idx="711">
                  <c:v>0.12496499023309943</c:v>
                </c:pt>
                <c:pt idx="712">
                  <c:v>0.12508848998040956</c:v>
                </c:pt>
                <c:pt idx="713">
                  <c:v>0.1252119897277196</c:v>
                </c:pt>
                <c:pt idx="714">
                  <c:v>0.12533548947502965</c:v>
                </c:pt>
                <c:pt idx="715">
                  <c:v>0.12545898922233994</c:v>
                </c:pt>
                <c:pt idx="716">
                  <c:v>0.12558248896965005</c:v>
                </c:pt>
                <c:pt idx="717">
                  <c:v>0.12570598871696015</c:v>
                </c:pt>
                <c:pt idx="718">
                  <c:v>0.12582948846427019</c:v>
                </c:pt>
                <c:pt idx="719">
                  <c:v>0.12595298821158032</c:v>
                </c:pt>
                <c:pt idx="720">
                  <c:v>0.1260764879588904</c:v>
                </c:pt>
                <c:pt idx="721">
                  <c:v>0.12619998770620067</c:v>
                </c:pt>
                <c:pt idx="722">
                  <c:v>0.1263234874535108</c:v>
                </c:pt>
                <c:pt idx="723">
                  <c:v>0.12644698720082079</c:v>
                </c:pt>
                <c:pt idx="724">
                  <c:v>0.12657048694813103</c:v>
                </c:pt>
                <c:pt idx="725">
                  <c:v>0.12669398669544113</c:v>
                </c:pt>
                <c:pt idx="726">
                  <c:v>0.12681748644275126</c:v>
                </c:pt>
                <c:pt idx="727">
                  <c:v>0.12694098619006128</c:v>
                </c:pt>
                <c:pt idx="728">
                  <c:v>0.12706448593737146</c:v>
                </c:pt>
                <c:pt idx="729">
                  <c:v>0.12718798568468154</c:v>
                </c:pt>
                <c:pt idx="730">
                  <c:v>0.12731148543199172</c:v>
                </c:pt>
                <c:pt idx="731">
                  <c:v>0.12743498517930185</c:v>
                </c:pt>
                <c:pt idx="732">
                  <c:v>0.12755848492661193</c:v>
                </c:pt>
                <c:pt idx="733">
                  <c:v>0.12768198467392214</c:v>
                </c:pt>
                <c:pt idx="734">
                  <c:v>0.12780548442123227</c:v>
                </c:pt>
                <c:pt idx="735">
                  <c:v>0.12792898416854237</c:v>
                </c:pt>
                <c:pt idx="736">
                  <c:v>0.12805248391585242</c:v>
                </c:pt>
                <c:pt idx="737">
                  <c:v>0.12817598366316255</c:v>
                </c:pt>
                <c:pt idx="738">
                  <c:v>0.12829948341047262</c:v>
                </c:pt>
                <c:pt idx="739">
                  <c:v>0.12842298315778286</c:v>
                </c:pt>
                <c:pt idx="740">
                  <c:v>0.12854648290509302</c:v>
                </c:pt>
                <c:pt idx="741">
                  <c:v>0.12866998265240304</c:v>
                </c:pt>
                <c:pt idx="742">
                  <c:v>0.12879348239971328</c:v>
                </c:pt>
                <c:pt idx="743">
                  <c:v>0.12891698214702338</c:v>
                </c:pt>
                <c:pt idx="744">
                  <c:v>0.12904048189433348</c:v>
                </c:pt>
                <c:pt idx="745">
                  <c:v>0.1291639816416435</c:v>
                </c:pt>
                <c:pt idx="746">
                  <c:v>0.12928748138895374</c:v>
                </c:pt>
                <c:pt idx="747">
                  <c:v>0.12941098113626376</c:v>
                </c:pt>
                <c:pt idx="748">
                  <c:v>0.12953448088357397</c:v>
                </c:pt>
                <c:pt idx="749">
                  <c:v>0.12965798063088407</c:v>
                </c:pt>
                <c:pt idx="750">
                  <c:v>0.12978148037819409</c:v>
                </c:pt>
                <c:pt idx="751">
                  <c:v>0.12990498012550433</c:v>
                </c:pt>
                <c:pt idx="752">
                  <c:v>0.13002847987281452</c:v>
                </c:pt>
                <c:pt idx="753">
                  <c:v>0.13015197962012459</c:v>
                </c:pt>
                <c:pt idx="754">
                  <c:v>0.13027547936743458</c:v>
                </c:pt>
                <c:pt idx="755">
                  <c:v>0.1303989791147448</c:v>
                </c:pt>
                <c:pt idx="756">
                  <c:v>0.13052247886205481</c:v>
                </c:pt>
                <c:pt idx="757">
                  <c:v>0.13064597860936505</c:v>
                </c:pt>
                <c:pt idx="758">
                  <c:v>0.13076947835667516</c:v>
                </c:pt>
                <c:pt idx="759">
                  <c:v>0.1308929781039852</c:v>
                </c:pt>
                <c:pt idx="760">
                  <c:v>0.13101647785129542</c:v>
                </c:pt>
                <c:pt idx="761">
                  <c:v>0.1311399775986056</c:v>
                </c:pt>
                <c:pt idx="762">
                  <c:v>0.13126347734591565</c:v>
                </c:pt>
                <c:pt idx="763">
                  <c:v>0.13138697709322572</c:v>
                </c:pt>
                <c:pt idx="764">
                  <c:v>0.13151047684053588</c:v>
                </c:pt>
                <c:pt idx="765">
                  <c:v>0.13163397658784606</c:v>
                </c:pt>
                <c:pt idx="766">
                  <c:v>0.13175747633515611</c:v>
                </c:pt>
                <c:pt idx="767">
                  <c:v>0.13188097608246629</c:v>
                </c:pt>
                <c:pt idx="768">
                  <c:v>0.13200447582977631</c:v>
                </c:pt>
                <c:pt idx="769">
                  <c:v>0.13212797557708653</c:v>
                </c:pt>
                <c:pt idx="770">
                  <c:v>0.13225147532439671</c:v>
                </c:pt>
                <c:pt idx="771">
                  <c:v>0.13237497507170676</c:v>
                </c:pt>
                <c:pt idx="772">
                  <c:v>0.13249847481901683</c:v>
                </c:pt>
                <c:pt idx="773">
                  <c:v>0.13262197456632699</c:v>
                </c:pt>
                <c:pt idx="774">
                  <c:v>0.13274547431363715</c:v>
                </c:pt>
                <c:pt idx="775">
                  <c:v>0.13286897406094725</c:v>
                </c:pt>
                <c:pt idx="776">
                  <c:v>0.13299247380825735</c:v>
                </c:pt>
                <c:pt idx="777">
                  <c:v>0.1331159735555674</c:v>
                </c:pt>
                <c:pt idx="778">
                  <c:v>0.13323947330287761</c:v>
                </c:pt>
                <c:pt idx="779">
                  <c:v>0.13336297305018779</c:v>
                </c:pt>
                <c:pt idx="780">
                  <c:v>0.13348647279749787</c:v>
                </c:pt>
                <c:pt idx="781">
                  <c:v>0.13360997254480789</c:v>
                </c:pt>
                <c:pt idx="782">
                  <c:v>0.13373347229211807</c:v>
                </c:pt>
                <c:pt idx="783">
                  <c:v>0.13385697203942823</c:v>
                </c:pt>
                <c:pt idx="784">
                  <c:v>0.1339804717867383</c:v>
                </c:pt>
                <c:pt idx="785">
                  <c:v>0.13410397153404841</c:v>
                </c:pt>
                <c:pt idx="786">
                  <c:v>0.13422747128135848</c:v>
                </c:pt>
                <c:pt idx="787">
                  <c:v>0.13435097102866875</c:v>
                </c:pt>
                <c:pt idx="788">
                  <c:v>0.13447447077597888</c:v>
                </c:pt>
                <c:pt idx="789">
                  <c:v>0.13459797052328895</c:v>
                </c:pt>
                <c:pt idx="790">
                  <c:v>0.13472147027059905</c:v>
                </c:pt>
                <c:pt idx="791">
                  <c:v>0.13484497001790918</c:v>
                </c:pt>
                <c:pt idx="792">
                  <c:v>0.13496846976521931</c:v>
                </c:pt>
                <c:pt idx="793">
                  <c:v>0.13509196951252944</c:v>
                </c:pt>
                <c:pt idx="794">
                  <c:v>0.13521546925983954</c:v>
                </c:pt>
                <c:pt idx="795">
                  <c:v>0.13533896900714962</c:v>
                </c:pt>
                <c:pt idx="796">
                  <c:v>0.1354624687544598</c:v>
                </c:pt>
                <c:pt idx="797">
                  <c:v>0.13558596850176999</c:v>
                </c:pt>
                <c:pt idx="798">
                  <c:v>0.13570946824908001</c:v>
                </c:pt>
                <c:pt idx="799">
                  <c:v>0.13583296799639016</c:v>
                </c:pt>
                <c:pt idx="800">
                  <c:v>0.13595646774370024</c:v>
                </c:pt>
                <c:pt idx="801">
                  <c:v>0.13607996749101045</c:v>
                </c:pt>
                <c:pt idx="802">
                  <c:v>0.13620346723832055</c:v>
                </c:pt>
                <c:pt idx="803">
                  <c:v>0.13632696698563063</c:v>
                </c:pt>
                <c:pt idx="804">
                  <c:v>0.1364504667329407</c:v>
                </c:pt>
                <c:pt idx="805">
                  <c:v>0.13657396648025102</c:v>
                </c:pt>
                <c:pt idx="806">
                  <c:v>0.1366974662275611</c:v>
                </c:pt>
                <c:pt idx="807">
                  <c:v>0.13682096597487117</c:v>
                </c:pt>
                <c:pt idx="808">
                  <c:v>0.13694446572218127</c:v>
                </c:pt>
                <c:pt idx="809">
                  <c:v>0.13706796546949135</c:v>
                </c:pt>
                <c:pt idx="810">
                  <c:v>0.13719146521680153</c:v>
                </c:pt>
                <c:pt idx="811">
                  <c:v>0.13731496496411175</c:v>
                </c:pt>
                <c:pt idx="812">
                  <c:v>0.13743846471142171</c:v>
                </c:pt>
                <c:pt idx="813">
                  <c:v>0.13756196445873176</c:v>
                </c:pt>
                <c:pt idx="814">
                  <c:v>0.13768546420604208</c:v>
                </c:pt>
                <c:pt idx="815">
                  <c:v>0.13780896395335218</c:v>
                </c:pt>
                <c:pt idx="816">
                  <c:v>0.13793246370066223</c:v>
                </c:pt>
                <c:pt idx="817">
                  <c:v>0.13805596344797233</c:v>
                </c:pt>
                <c:pt idx="818">
                  <c:v>0.13817946319528243</c:v>
                </c:pt>
                <c:pt idx="819">
                  <c:v>0.1383029629425927</c:v>
                </c:pt>
                <c:pt idx="820">
                  <c:v>0.1384264626899028</c:v>
                </c:pt>
                <c:pt idx="821">
                  <c:v>0.13854996243721288</c:v>
                </c:pt>
                <c:pt idx="822">
                  <c:v>0.13867346218452289</c:v>
                </c:pt>
                <c:pt idx="823">
                  <c:v>0.13879696193183313</c:v>
                </c:pt>
                <c:pt idx="824">
                  <c:v>0.13892046167914324</c:v>
                </c:pt>
                <c:pt idx="825">
                  <c:v>0.13904396142645328</c:v>
                </c:pt>
                <c:pt idx="826">
                  <c:v>0.13916746117376344</c:v>
                </c:pt>
                <c:pt idx="827">
                  <c:v>0.13929096092107354</c:v>
                </c:pt>
                <c:pt idx="828">
                  <c:v>0.13941446066838376</c:v>
                </c:pt>
                <c:pt idx="829">
                  <c:v>0.13953796041569386</c:v>
                </c:pt>
                <c:pt idx="830">
                  <c:v>0.13966146016300393</c:v>
                </c:pt>
                <c:pt idx="831">
                  <c:v>0.13978495991031398</c:v>
                </c:pt>
                <c:pt idx="832">
                  <c:v>0.13990845965762427</c:v>
                </c:pt>
                <c:pt idx="833">
                  <c:v>0.1400319594049344</c:v>
                </c:pt>
                <c:pt idx="834">
                  <c:v>0.14015545915224442</c:v>
                </c:pt>
                <c:pt idx="835">
                  <c:v>0.14027895889955455</c:v>
                </c:pt>
                <c:pt idx="836">
                  <c:v>0.14040245864686463</c:v>
                </c:pt>
                <c:pt idx="837">
                  <c:v>0.14052595839417484</c:v>
                </c:pt>
                <c:pt idx="838">
                  <c:v>0.140649458141485</c:v>
                </c:pt>
                <c:pt idx="839">
                  <c:v>0.14077295788879507</c:v>
                </c:pt>
                <c:pt idx="840">
                  <c:v>0.14089645763610514</c:v>
                </c:pt>
                <c:pt idx="841">
                  <c:v>0.14101995738341538</c:v>
                </c:pt>
                <c:pt idx="842">
                  <c:v>0.14114345713072546</c:v>
                </c:pt>
                <c:pt idx="843">
                  <c:v>0.14126695687803548</c:v>
                </c:pt>
                <c:pt idx="844">
                  <c:v>0.14139045662534561</c:v>
                </c:pt>
                <c:pt idx="845">
                  <c:v>0.14151395637265579</c:v>
                </c:pt>
                <c:pt idx="846">
                  <c:v>0.14163745611996598</c:v>
                </c:pt>
                <c:pt idx="847">
                  <c:v>0.14176095586727605</c:v>
                </c:pt>
                <c:pt idx="848">
                  <c:v>0.14188445561458612</c:v>
                </c:pt>
                <c:pt idx="849">
                  <c:v>0.1420079553618962</c:v>
                </c:pt>
                <c:pt idx="850">
                  <c:v>0.14213145510920644</c:v>
                </c:pt>
                <c:pt idx="851">
                  <c:v>0.14225495485651657</c:v>
                </c:pt>
                <c:pt idx="852">
                  <c:v>0.14237845460382656</c:v>
                </c:pt>
                <c:pt idx="853">
                  <c:v>0.14250195435113672</c:v>
                </c:pt>
                <c:pt idx="854">
                  <c:v>0.14262545409844685</c:v>
                </c:pt>
                <c:pt idx="855">
                  <c:v>0.14274895384575703</c:v>
                </c:pt>
                <c:pt idx="856">
                  <c:v>0.14287245359306713</c:v>
                </c:pt>
                <c:pt idx="857">
                  <c:v>0.14299595334037721</c:v>
                </c:pt>
                <c:pt idx="858">
                  <c:v>0.14311945308768728</c:v>
                </c:pt>
                <c:pt idx="859">
                  <c:v>0.14324295283499755</c:v>
                </c:pt>
                <c:pt idx="860">
                  <c:v>0.14336645258230768</c:v>
                </c:pt>
                <c:pt idx="861">
                  <c:v>0.1434899523296177</c:v>
                </c:pt>
                <c:pt idx="862">
                  <c:v>0.14361345207692777</c:v>
                </c:pt>
                <c:pt idx="863">
                  <c:v>0.14373695182423793</c:v>
                </c:pt>
                <c:pt idx="864">
                  <c:v>0.14386045157154814</c:v>
                </c:pt>
                <c:pt idx="865">
                  <c:v>0.14398395131885827</c:v>
                </c:pt>
                <c:pt idx="866">
                  <c:v>0.14410745106616832</c:v>
                </c:pt>
                <c:pt idx="867">
                  <c:v>0.14423095081347842</c:v>
                </c:pt>
                <c:pt idx="868">
                  <c:v>0.14435445056078866</c:v>
                </c:pt>
                <c:pt idx="869">
                  <c:v>0.14447795030809876</c:v>
                </c:pt>
                <c:pt idx="870">
                  <c:v>0.14460145005540881</c:v>
                </c:pt>
                <c:pt idx="871">
                  <c:v>0.14472494980271888</c:v>
                </c:pt>
                <c:pt idx="872">
                  <c:v>0.14484844955002901</c:v>
                </c:pt>
                <c:pt idx="873">
                  <c:v>0.14497194929733931</c:v>
                </c:pt>
                <c:pt idx="874">
                  <c:v>0.14509544904464933</c:v>
                </c:pt>
                <c:pt idx="875">
                  <c:v>0.1452189487919594</c:v>
                </c:pt>
                <c:pt idx="876">
                  <c:v>0.1453424485392695</c:v>
                </c:pt>
                <c:pt idx="877">
                  <c:v>0.14546594828657983</c:v>
                </c:pt>
                <c:pt idx="878">
                  <c:v>0.14558944803388987</c:v>
                </c:pt>
                <c:pt idx="879">
                  <c:v>0.14571294778119998</c:v>
                </c:pt>
                <c:pt idx="880">
                  <c:v>0.14583644752851002</c:v>
                </c:pt>
                <c:pt idx="881">
                  <c:v>0.1459599472758201</c:v>
                </c:pt>
                <c:pt idx="882">
                  <c:v>0.14608344702313034</c:v>
                </c:pt>
                <c:pt idx="883">
                  <c:v>0.14620694677044044</c:v>
                </c:pt>
                <c:pt idx="884">
                  <c:v>0.14633044651775048</c:v>
                </c:pt>
                <c:pt idx="885">
                  <c:v>0.14645394626506059</c:v>
                </c:pt>
                <c:pt idx="886">
                  <c:v>0.14657744601237088</c:v>
                </c:pt>
                <c:pt idx="887">
                  <c:v>0.14670094575968093</c:v>
                </c:pt>
                <c:pt idx="888">
                  <c:v>0.14682444550699106</c:v>
                </c:pt>
                <c:pt idx="889">
                  <c:v>0.1469479452543011</c:v>
                </c:pt>
                <c:pt idx="890">
                  <c:v>0.14707144500161118</c:v>
                </c:pt>
                <c:pt idx="891">
                  <c:v>0.14719494474892142</c:v>
                </c:pt>
                <c:pt idx="892">
                  <c:v>0.14731844449623155</c:v>
                </c:pt>
                <c:pt idx="893">
                  <c:v>0.1474419442435416</c:v>
                </c:pt>
                <c:pt idx="894">
                  <c:v>0.14756544399085186</c:v>
                </c:pt>
                <c:pt idx="895">
                  <c:v>0.14768894373816197</c:v>
                </c:pt>
                <c:pt idx="896">
                  <c:v>0.14781244348547204</c:v>
                </c:pt>
                <c:pt idx="897">
                  <c:v>0.14793594323278211</c:v>
                </c:pt>
                <c:pt idx="898">
                  <c:v>0.14805944298009227</c:v>
                </c:pt>
                <c:pt idx="899">
                  <c:v>0.14818294272740232</c:v>
                </c:pt>
                <c:pt idx="900">
                  <c:v>0.14830644247471261</c:v>
                </c:pt>
                <c:pt idx="901">
                  <c:v>0.14842994222202263</c:v>
                </c:pt>
                <c:pt idx="902">
                  <c:v>0.14855344196933271</c:v>
                </c:pt>
                <c:pt idx="903">
                  <c:v>0.14867694171664292</c:v>
                </c:pt>
                <c:pt idx="904">
                  <c:v>0.1488004414639531</c:v>
                </c:pt>
                <c:pt idx="905">
                  <c:v>0.14892394121126315</c:v>
                </c:pt>
                <c:pt idx="906">
                  <c:v>0.14904744095857325</c:v>
                </c:pt>
                <c:pt idx="907">
                  <c:v>0.14917094070588335</c:v>
                </c:pt>
                <c:pt idx="908">
                  <c:v>0.1492944404531934</c:v>
                </c:pt>
                <c:pt idx="909">
                  <c:v>0.14941794020050364</c:v>
                </c:pt>
                <c:pt idx="910">
                  <c:v>0.14954143994781371</c:v>
                </c:pt>
                <c:pt idx="911">
                  <c:v>0.14966493969512376</c:v>
                </c:pt>
                <c:pt idx="912">
                  <c:v>0.14978843944243408</c:v>
                </c:pt>
                <c:pt idx="913">
                  <c:v>0.14991193918974419</c:v>
                </c:pt>
                <c:pt idx="914">
                  <c:v>0.15003543893705418</c:v>
                </c:pt>
                <c:pt idx="915">
                  <c:v>0.15015893868436431</c:v>
                </c:pt>
                <c:pt idx="916">
                  <c:v>0.15028243843167444</c:v>
                </c:pt>
                <c:pt idx="917">
                  <c:v>0.15040593817898446</c:v>
                </c:pt>
                <c:pt idx="918">
                  <c:v>0.15052943792629481</c:v>
                </c:pt>
                <c:pt idx="919">
                  <c:v>0.15065293767360485</c:v>
                </c:pt>
                <c:pt idx="920">
                  <c:v>0.15077643742091487</c:v>
                </c:pt>
                <c:pt idx="921">
                  <c:v>0.15089993716822514</c:v>
                </c:pt>
                <c:pt idx="922">
                  <c:v>0.15102343691553527</c:v>
                </c:pt>
                <c:pt idx="923">
                  <c:v>0.15114693666284534</c:v>
                </c:pt>
                <c:pt idx="924">
                  <c:v>0.15127043641015545</c:v>
                </c:pt>
                <c:pt idx="925">
                  <c:v>0.15139393615746558</c:v>
                </c:pt>
                <c:pt idx="926">
                  <c:v>0.15151743590477562</c:v>
                </c:pt>
                <c:pt idx="927">
                  <c:v>0.15164093565208586</c:v>
                </c:pt>
                <c:pt idx="928">
                  <c:v>0.15176443539939591</c:v>
                </c:pt>
                <c:pt idx="929">
                  <c:v>0.15188793514670598</c:v>
                </c:pt>
                <c:pt idx="930">
                  <c:v>0.15201143489401628</c:v>
                </c:pt>
                <c:pt idx="931">
                  <c:v>0.15213493464132638</c:v>
                </c:pt>
                <c:pt idx="932">
                  <c:v>0.15225843438863643</c:v>
                </c:pt>
                <c:pt idx="933">
                  <c:v>0.15238193413594653</c:v>
                </c:pt>
                <c:pt idx="934">
                  <c:v>0.15250543388325663</c:v>
                </c:pt>
                <c:pt idx="935">
                  <c:v>0.15262893363056682</c:v>
                </c:pt>
                <c:pt idx="936">
                  <c:v>0.15275243337787697</c:v>
                </c:pt>
                <c:pt idx="937">
                  <c:v>0.15287593312518702</c:v>
                </c:pt>
                <c:pt idx="938">
                  <c:v>0.15299943287249715</c:v>
                </c:pt>
                <c:pt idx="939">
                  <c:v>0.15312293261980733</c:v>
                </c:pt>
                <c:pt idx="940">
                  <c:v>0.15324643236711746</c:v>
                </c:pt>
                <c:pt idx="941">
                  <c:v>0.15336993211442751</c:v>
                </c:pt>
                <c:pt idx="942">
                  <c:v>0.15349343186173764</c:v>
                </c:pt>
                <c:pt idx="943">
                  <c:v>0.15361693160904769</c:v>
                </c:pt>
                <c:pt idx="944">
                  <c:v>0.15374043135635787</c:v>
                </c:pt>
                <c:pt idx="945">
                  <c:v>0.15386393110366806</c:v>
                </c:pt>
                <c:pt idx="946">
                  <c:v>0.1539874308509781</c:v>
                </c:pt>
                <c:pt idx="947">
                  <c:v>0.15411093059828823</c:v>
                </c:pt>
                <c:pt idx="948">
                  <c:v>0.15423443034559847</c:v>
                </c:pt>
                <c:pt idx="949">
                  <c:v>0.15435793009290852</c:v>
                </c:pt>
                <c:pt idx="950">
                  <c:v>0.15448142984021856</c:v>
                </c:pt>
                <c:pt idx="951">
                  <c:v>0.15460492958752875</c:v>
                </c:pt>
                <c:pt idx="952">
                  <c:v>0.15472842933483885</c:v>
                </c:pt>
                <c:pt idx="953">
                  <c:v>0.15485192908214906</c:v>
                </c:pt>
                <c:pt idx="954">
                  <c:v>0.15497542882945914</c:v>
                </c:pt>
                <c:pt idx="955">
                  <c:v>0.15509892857676921</c:v>
                </c:pt>
                <c:pt idx="956">
                  <c:v>0.15522242832407929</c:v>
                </c:pt>
                <c:pt idx="957">
                  <c:v>0.15534592807138958</c:v>
                </c:pt>
                <c:pt idx="958">
                  <c:v>0.15546942781869966</c:v>
                </c:pt>
                <c:pt idx="959">
                  <c:v>0.15559292756600976</c:v>
                </c:pt>
                <c:pt idx="960">
                  <c:v>0.15571642731331981</c:v>
                </c:pt>
                <c:pt idx="961">
                  <c:v>0.15583992706062991</c:v>
                </c:pt>
                <c:pt idx="962">
                  <c:v>0.15596342680794012</c:v>
                </c:pt>
                <c:pt idx="963">
                  <c:v>0.15608692655525028</c:v>
                </c:pt>
                <c:pt idx="964">
                  <c:v>0.15621042630256032</c:v>
                </c:pt>
                <c:pt idx="965">
                  <c:v>0.15633392604987043</c:v>
                </c:pt>
                <c:pt idx="966">
                  <c:v>0.15645742579718067</c:v>
                </c:pt>
                <c:pt idx="967">
                  <c:v>0.15658092554449071</c:v>
                </c:pt>
                <c:pt idx="968">
                  <c:v>0.15670442529180084</c:v>
                </c:pt>
                <c:pt idx="969">
                  <c:v>0.15682792503911092</c:v>
                </c:pt>
                <c:pt idx="970">
                  <c:v>0.15695142478642102</c:v>
                </c:pt>
                <c:pt idx="971">
                  <c:v>0.15707492453373126</c:v>
                </c:pt>
                <c:pt idx="972">
                  <c:v>0.15719842428104136</c:v>
                </c:pt>
                <c:pt idx="973">
                  <c:v>0.15732192402835138</c:v>
                </c:pt>
                <c:pt idx="974">
                  <c:v>0.15744542377566148</c:v>
                </c:pt>
                <c:pt idx="975">
                  <c:v>0.15756892352297172</c:v>
                </c:pt>
                <c:pt idx="976">
                  <c:v>0.15769242327028188</c:v>
                </c:pt>
                <c:pt idx="977">
                  <c:v>0.15781592301759198</c:v>
                </c:pt>
                <c:pt idx="978">
                  <c:v>0.15793942276490205</c:v>
                </c:pt>
                <c:pt idx="979">
                  <c:v>0.15806292251221213</c:v>
                </c:pt>
                <c:pt idx="980">
                  <c:v>0.15818642225952231</c:v>
                </c:pt>
                <c:pt idx="981">
                  <c:v>0.15830992200683242</c:v>
                </c:pt>
                <c:pt idx="982">
                  <c:v>0.15843342175414246</c:v>
                </c:pt>
                <c:pt idx="983">
                  <c:v>0.15855692150145256</c:v>
                </c:pt>
                <c:pt idx="984">
                  <c:v>0.15868042124876283</c:v>
                </c:pt>
                <c:pt idx="985">
                  <c:v>0.15880392099607296</c:v>
                </c:pt>
                <c:pt idx="986">
                  <c:v>0.15892742074338301</c:v>
                </c:pt>
                <c:pt idx="987">
                  <c:v>0.15905092049069308</c:v>
                </c:pt>
                <c:pt idx="988">
                  <c:v>0.15917442023800318</c:v>
                </c:pt>
                <c:pt idx="989">
                  <c:v>0.15929791998531348</c:v>
                </c:pt>
                <c:pt idx="990">
                  <c:v>0.15942141973262355</c:v>
                </c:pt>
                <c:pt idx="991">
                  <c:v>0.1595449194799336</c:v>
                </c:pt>
                <c:pt idx="992">
                  <c:v>0.1596684192272437</c:v>
                </c:pt>
                <c:pt idx="993">
                  <c:v>0.15979191897455389</c:v>
                </c:pt>
                <c:pt idx="994">
                  <c:v>0.15991541872186402</c:v>
                </c:pt>
                <c:pt idx="995">
                  <c:v>0.16003891846917409</c:v>
                </c:pt>
                <c:pt idx="996">
                  <c:v>0.16016241821648414</c:v>
                </c:pt>
                <c:pt idx="997">
                  <c:v>0.16028591796379429</c:v>
                </c:pt>
                <c:pt idx="998">
                  <c:v>0.16040941771110462</c:v>
                </c:pt>
                <c:pt idx="999">
                  <c:v>0.16053291745841464</c:v>
                </c:pt>
                <c:pt idx="1000">
                  <c:v>0.16065641720572524</c:v>
                </c:pt>
              </c:numCache>
            </c:numRef>
          </c:cat>
          <c:val>
            <c:numRef>
              <c:f>'Slide BN &amp; BO'!$AK$3:$AK$1003</c:f>
              <c:numCache>
                <c:formatCode>General</c:formatCode>
                <c:ptCount val="1001"/>
                <c:pt idx="0">
                  <c:v>4.9589103972932536E-2</c:v>
                </c:pt>
                <c:pt idx="1">
                  <c:v>4.9506263394895729E-2</c:v>
                </c:pt>
                <c:pt idx="2">
                  <c:v>4.9423422816859006E-2</c:v>
                </c:pt>
                <c:pt idx="3">
                  <c:v>4.9340582238822282E-2</c:v>
                </c:pt>
                <c:pt idx="4">
                  <c:v>4.9257741660785503E-2</c:v>
                </c:pt>
                <c:pt idx="5">
                  <c:v>4.917490108274878E-2</c:v>
                </c:pt>
                <c:pt idx="6">
                  <c:v>4.9092060504712057E-2</c:v>
                </c:pt>
                <c:pt idx="7">
                  <c:v>4.9009219926675403E-2</c:v>
                </c:pt>
                <c:pt idx="8">
                  <c:v>4.8926379348638679E-2</c:v>
                </c:pt>
                <c:pt idx="9">
                  <c:v>4.8843538770601824E-2</c:v>
                </c:pt>
                <c:pt idx="10">
                  <c:v>4.8760698192565101E-2</c:v>
                </c:pt>
                <c:pt idx="11">
                  <c:v>4.8677857614528378E-2</c:v>
                </c:pt>
                <c:pt idx="12">
                  <c:v>4.8595017036491654E-2</c:v>
                </c:pt>
                <c:pt idx="13">
                  <c:v>4.8512176458454938E-2</c:v>
                </c:pt>
                <c:pt idx="14">
                  <c:v>4.8429335880418214E-2</c:v>
                </c:pt>
                <c:pt idx="15">
                  <c:v>4.8346495302381422E-2</c:v>
                </c:pt>
                <c:pt idx="16">
                  <c:v>4.8263654724344775E-2</c:v>
                </c:pt>
                <c:pt idx="17">
                  <c:v>4.8180814146307913E-2</c:v>
                </c:pt>
                <c:pt idx="18">
                  <c:v>4.8097973568271259E-2</c:v>
                </c:pt>
                <c:pt idx="19">
                  <c:v>4.8015132990234535E-2</c:v>
                </c:pt>
                <c:pt idx="20">
                  <c:v>4.7932292412197812E-2</c:v>
                </c:pt>
                <c:pt idx="21">
                  <c:v>4.7849451834161026E-2</c:v>
                </c:pt>
                <c:pt idx="22">
                  <c:v>4.776661125612431E-2</c:v>
                </c:pt>
                <c:pt idx="23">
                  <c:v>4.7683770678087586E-2</c:v>
                </c:pt>
                <c:pt idx="24">
                  <c:v>4.7600930100050863E-2</c:v>
                </c:pt>
                <c:pt idx="25">
                  <c:v>4.751808952201414E-2</c:v>
                </c:pt>
                <c:pt idx="26">
                  <c:v>4.7435248943977347E-2</c:v>
                </c:pt>
                <c:pt idx="27">
                  <c:v>4.7352408365940631E-2</c:v>
                </c:pt>
                <c:pt idx="28">
                  <c:v>4.7269567787903907E-2</c:v>
                </c:pt>
                <c:pt idx="29">
                  <c:v>4.7186727209867184E-2</c:v>
                </c:pt>
                <c:pt idx="30">
                  <c:v>4.7103886631830461E-2</c:v>
                </c:pt>
                <c:pt idx="31">
                  <c:v>4.7021046053793675E-2</c:v>
                </c:pt>
                <c:pt idx="32">
                  <c:v>4.6938205475756944E-2</c:v>
                </c:pt>
                <c:pt idx="33">
                  <c:v>4.6855364897720228E-2</c:v>
                </c:pt>
                <c:pt idx="34">
                  <c:v>4.6772524319683505E-2</c:v>
                </c:pt>
                <c:pt idx="35">
                  <c:v>4.6689683741646719E-2</c:v>
                </c:pt>
                <c:pt idx="36">
                  <c:v>4.6606843163610003E-2</c:v>
                </c:pt>
                <c:pt idx="37">
                  <c:v>4.6524002585573279E-2</c:v>
                </c:pt>
                <c:pt idx="38">
                  <c:v>4.6441162007536556E-2</c:v>
                </c:pt>
                <c:pt idx="39">
                  <c:v>4.6358321429499832E-2</c:v>
                </c:pt>
                <c:pt idx="40">
                  <c:v>4.6275480851463116E-2</c:v>
                </c:pt>
                <c:pt idx="41">
                  <c:v>4.6192640273426316E-2</c:v>
                </c:pt>
                <c:pt idx="42">
                  <c:v>4.61097996953896E-2</c:v>
                </c:pt>
                <c:pt idx="43">
                  <c:v>4.6026959117352877E-2</c:v>
                </c:pt>
                <c:pt idx="44">
                  <c:v>4.5944118539316084E-2</c:v>
                </c:pt>
                <c:pt idx="45">
                  <c:v>4.5861277961279361E-2</c:v>
                </c:pt>
                <c:pt idx="46">
                  <c:v>4.5778437383242714E-2</c:v>
                </c:pt>
                <c:pt idx="47">
                  <c:v>4.569559680520599E-2</c:v>
                </c:pt>
                <c:pt idx="48">
                  <c:v>4.5612756227169197E-2</c:v>
                </c:pt>
                <c:pt idx="49">
                  <c:v>4.5529915649132481E-2</c:v>
                </c:pt>
                <c:pt idx="50">
                  <c:v>4.5447075071095688E-2</c:v>
                </c:pt>
                <c:pt idx="51">
                  <c:v>4.5364234493059034E-2</c:v>
                </c:pt>
                <c:pt idx="52">
                  <c:v>4.5281393915022311E-2</c:v>
                </c:pt>
                <c:pt idx="53">
                  <c:v>4.5198553336985525E-2</c:v>
                </c:pt>
                <c:pt idx="54">
                  <c:v>4.5115712758948733E-2</c:v>
                </c:pt>
                <c:pt idx="55">
                  <c:v>4.5032872180912079E-2</c:v>
                </c:pt>
                <c:pt idx="56">
                  <c:v>4.4950031602875355E-2</c:v>
                </c:pt>
                <c:pt idx="57">
                  <c:v>4.4867191024838632E-2</c:v>
                </c:pt>
                <c:pt idx="58">
                  <c:v>4.4784350446801853E-2</c:v>
                </c:pt>
                <c:pt idx="59">
                  <c:v>4.4701509868765123E-2</c:v>
                </c:pt>
                <c:pt idx="60">
                  <c:v>4.4618669290728406E-2</c:v>
                </c:pt>
                <c:pt idx="61">
                  <c:v>4.4535828712691683E-2</c:v>
                </c:pt>
                <c:pt idx="62">
                  <c:v>4.445298813465489E-2</c:v>
                </c:pt>
                <c:pt idx="63">
                  <c:v>4.4370147556618167E-2</c:v>
                </c:pt>
                <c:pt idx="64">
                  <c:v>4.428730697858145E-2</c:v>
                </c:pt>
                <c:pt idx="65">
                  <c:v>4.4204466400544727E-2</c:v>
                </c:pt>
                <c:pt idx="66">
                  <c:v>4.4121625822508004E-2</c:v>
                </c:pt>
                <c:pt idx="67">
                  <c:v>4.4038785244471287E-2</c:v>
                </c:pt>
                <c:pt idx="68">
                  <c:v>4.3955944666434488E-2</c:v>
                </c:pt>
                <c:pt idx="69">
                  <c:v>4.3873104088397771E-2</c:v>
                </c:pt>
                <c:pt idx="70">
                  <c:v>4.3790263510361048E-2</c:v>
                </c:pt>
                <c:pt idx="71">
                  <c:v>4.3707422932324262E-2</c:v>
                </c:pt>
                <c:pt idx="72">
                  <c:v>4.3624582354287539E-2</c:v>
                </c:pt>
                <c:pt idx="73">
                  <c:v>4.3541741776250885E-2</c:v>
                </c:pt>
                <c:pt idx="74">
                  <c:v>4.3458901198214099E-2</c:v>
                </c:pt>
                <c:pt idx="75">
                  <c:v>4.3376060620177376E-2</c:v>
                </c:pt>
                <c:pt idx="76">
                  <c:v>4.3293220042140659E-2</c:v>
                </c:pt>
                <c:pt idx="77">
                  <c:v>4.321037946410386E-2</c:v>
                </c:pt>
                <c:pt idx="78">
                  <c:v>4.3127538886067213E-2</c:v>
                </c:pt>
                <c:pt idx="79">
                  <c:v>4.3044698308030489E-2</c:v>
                </c:pt>
                <c:pt idx="80">
                  <c:v>4.2961857729993627E-2</c:v>
                </c:pt>
                <c:pt idx="81">
                  <c:v>4.2879017151956911E-2</c:v>
                </c:pt>
                <c:pt idx="82">
                  <c:v>4.2796176573920257E-2</c:v>
                </c:pt>
                <c:pt idx="83">
                  <c:v>4.2713335995883533E-2</c:v>
                </c:pt>
                <c:pt idx="84">
                  <c:v>4.263049541784681E-2</c:v>
                </c:pt>
                <c:pt idx="85">
                  <c:v>4.2547654839810017E-2</c:v>
                </c:pt>
                <c:pt idx="86">
                  <c:v>4.2464814261773232E-2</c:v>
                </c:pt>
                <c:pt idx="87">
                  <c:v>4.2381973683736578E-2</c:v>
                </c:pt>
                <c:pt idx="88">
                  <c:v>4.2299133105699854E-2</c:v>
                </c:pt>
                <c:pt idx="89">
                  <c:v>4.2216292527663069E-2</c:v>
                </c:pt>
                <c:pt idx="90">
                  <c:v>4.2133451949626338E-2</c:v>
                </c:pt>
                <c:pt idx="91">
                  <c:v>4.2050611371589622E-2</c:v>
                </c:pt>
                <c:pt idx="92">
                  <c:v>4.1967770793552905E-2</c:v>
                </c:pt>
                <c:pt idx="93">
                  <c:v>4.1884930215516175E-2</c:v>
                </c:pt>
                <c:pt idx="94">
                  <c:v>4.1802089637479389E-2</c:v>
                </c:pt>
                <c:pt idx="95">
                  <c:v>4.1719249059442666E-2</c:v>
                </c:pt>
                <c:pt idx="96">
                  <c:v>4.163640848140595E-2</c:v>
                </c:pt>
                <c:pt idx="97">
                  <c:v>4.1553567903369226E-2</c:v>
                </c:pt>
                <c:pt idx="98">
                  <c:v>4.1470727325332433E-2</c:v>
                </c:pt>
                <c:pt idx="99">
                  <c:v>4.138788674729571E-2</c:v>
                </c:pt>
                <c:pt idx="100">
                  <c:v>4.1305046169258987E-2</c:v>
                </c:pt>
                <c:pt idx="101">
                  <c:v>4.122220559122227E-2</c:v>
                </c:pt>
                <c:pt idx="102">
                  <c:v>4.1139365013185547E-2</c:v>
                </c:pt>
                <c:pt idx="103">
                  <c:v>4.1056524435148761E-2</c:v>
                </c:pt>
                <c:pt idx="104">
                  <c:v>4.0973683857112038E-2</c:v>
                </c:pt>
                <c:pt idx="105">
                  <c:v>4.0890843279075384E-2</c:v>
                </c:pt>
                <c:pt idx="106">
                  <c:v>4.0808002701038584E-2</c:v>
                </c:pt>
                <c:pt idx="107">
                  <c:v>4.0725162123001805E-2</c:v>
                </c:pt>
                <c:pt idx="108">
                  <c:v>4.0642321544965082E-2</c:v>
                </c:pt>
                <c:pt idx="109">
                  <c:v>4.0559480966928359E-2</c:v>
                </c:pt>
                <c:pt idx="110">
                  <c:v>4.0476640388891705E-2</c:v>
                </c:pt>
                <c:pt idx="111">
                  <c:v>4.0393799810854988E-2</c:v>
                </c:pt>
                <c:pt idx="112">
                  <c:v>4.0310959232818196E-2</c:v>
                </c:pt>
                <c:pt idx="113">
                  <c:v>4.0228118654781403E-2</c:v>
                </c:pt>
                <c:pt idx="114">
                  <c:v>4.0145278076744756E-2</c:v>
                </c:pt>
                <c:pt idx="115">
                  <c:v>4.0062437498707956E-2</c:v>
                </c:pt>
                <c:pt idx="116">
                  <c:v>3.997959692067124E-2</c:v>
                </c:pt>
                <c:pt idx="117">
                  <c:v>3.9896756342634516E-2</c:v>
                </c:pt>
                <c:pt idx="118">
                  <c:v>3.9813915764597793E-2</c:v>
                </c:pt>
                <c:pt idx="119">
                  <c:v>3.9731075186561007E-2</c:v>
                </c:pt>
                <c:pt idx="120">
                  <c:v>3.9648234608524353E-2</c:v>
                </c:pt>
                <c:pt idx="121">
                  <c:v>3.9565394030487561E-2</c:v>
                </c:pt>
                <c:pt idx="122">
                  <c:v>3.9482553452450844E-2</c:v>
                </c:pt>
                <c:pt idx="123">
                  <c:v>3.9399712874414128E-2</c:v>
                </c:pt>
                <c:pt idx="124">
                  <c:v>3.9316872296377391E-2</c:v>
                </c:pt>
                <c:pt idx="125">
                  <c:v>3.9234031718340612E-2</c:v>
                </c:pt>
                <c:pt idx="126">
                  <c:v>3.9151191140303888E-2</c:v>
                </c:pt>
                <c:pt idx="127">
                  <c:v>3.9068350562267165E-2</c:v>
                </c:pt>
                <c:pt idx="128">
                  <c:v>3.8985509984230442E-2</c:v>
                </c:pt>
                <c:pt idx="129">
                  <c:v>3.8902669406193725E-2</c:v>
                </c:pt>
                <c:pt idx="130">
                  <c:v>3.8819828828156926E-2</c:v>
                </c:pt>
                <c:pt idx="131">
                  <c:v>3.8736988250120209E-2</c:v>
                </c:pt>
                <c:pt idx="132">
                  <c:v>3.8654147672083562E-2</c:v>
                </c:pt>
                <c:pt idx="133">
                  <c:v>3.8571307094046763E-2</c:v>
                </c:pt>
                <c:pt idx="134">
                  <c:v>3.8488466516009984E-2</c:v>
                </c:pt>
                <c:pt idx="135">
                  <c:v>3.8405625937973253E-2</c:v>
                </c:pt>
                <c:pt idx="136">
                  <c:v>3.8322785359936537E-2</c:v>
                </c:pt>
                <c:pt idx="137">
                  <c:v>3.8239944781899807E-2</c:v>
                </c:pt>
                <c:pt idx="138">
                  <c:v>3.815710420386316E-2</c:v>
                </c:pt>
                <c:pt idx="139">
                  <c:v>3.8074263625826298E-2</c:v>
                </c:pt>
                <c:pt idx="140">
                  <c:v>3.7991423047789581E-2</c:v>
                </c:pt>
                <c:pt idx="141">
                  <c:v>3.7908582469752927E-2</c:v>
                </c:pt>
                <c:pt idx="142">
                  <c:v>3.7825741891716134E-2</c:v>
                </c:pt>
                <c:pt idx="143">
                  <c:v>3.7742901313679418E-2</c:v>
                </c:pt>
                <c:pt idx="144">
                  <c:v>3.7660060735642695E-2</c:v>
                </c:pt>
                <c:pt idx="145">
                  <c:v>3.7577220157605964E-2</c:v>
                </c:pt>
                <c:pt idx="146">
                  <c:v>3.7494379579569179E-2</c:v>
                </c:pt>
                <c:pt idx="147">
                  <c:v>3.7411539001532462E-2</c:v>
                </c:pt>
                <c:pt idx="148">
                  <c:v>3.7328698423495663E-2</c:v>
                </c:pt>
                <c:pt idx="149">
                  <c:v>3.7245857845459016E-2</c:v>
                </c:pt>
                <c:pt idx="150">
                  <c:v>3.7163017267422299E-2</c:v>
                </c:pt>
                <c:pt idx="151">
                  <c:v>3.7080176689385569E-2</c:v>
                </c:pt>
                <c:pt idx="152">
                  <c:v>3.6997336111348783E-2</c:v>
                </c:pt>
                <c:pt idx="153">
                  <c:v>3.691449553331206E-2</c:v>
                </c:pt>
                <c:pt idx="154">
                  <c:v>3.6831654955275336E-2</c:v>
                </c:pt>
                <c:pt idx="155">
                  <c:v>3.6748814377238613E-2</c:v>
                </c:pt>
                <c:pt idx="156">
                  <c:v>3.6665973799201834E-2</c:v>
                </c:pt>
                <c:pt idx="157">
                  <c:v>3.6583133221165104E-2</c:v>
                </c:pt>
                <c:pt idx="158">
                  <c:v>3.6500292643128388E-2</c:v>
                </c:pt>
                <c:pt idx="159">
                  <c:v>3.6417452065091664E-2</c:v>
                </c:pt>
                <c:pt idx="160">
                  <c:v>3.6334611487054941E-2</c:v>
                </c:pt>
                <c:pt idx="161">
                  <c:v>3.6251770909018155E-2</c:v>
                </c:pt>
                <c:pt idx="162">
                  <c:v>3.6168930330981432E-2</c:v>
                </c:pt>
                <c:pt idx="163">
                  <c:v>3.6086089752944708E-2</c:v>
                </c:pt>
                <c:pt idx="164">
                  <c:v>3.6003249174907985E-2</c:v>
                </c:pt>
                <c:pt idx="165">
                  <c:v>3.5920408596871269E-2</c:v>
                </c:pt>
                <c:pt idx="166">
                  <c:v>3.5837568018834469E-2</c:v>
                </c:pt>
                <c:pt idx="167">
                  <c:v>3.5754727440797759E-2</c:v>
                </c:pt>
                <c:pt idx="168">
                  <c:v>3.5671886862761029E-2</c:v>
                </c:pt>
                <c:pt idx="169">
                  <c:v>3.5589046284724306E-2</c:v>
                </c:pt>
                <c:pt idx="170">
                  <c:v>3.5506205706687589E-2</c:v>
                </c:pt>
                <c:pt idx="171">
                  <c:v>3.5423365128650866E-2</c:v>
                </c:pt>
                <c:pt idx="172">
                  <c:v>3.5340524550614143E-2</c:v>
                </c:pt>
                <c:pt idx="173">
                  <c:v>3.525768397257735E-2</c:v>
                </c:pt>
                <c:pt idx="174">
                  <c:v>3.5174843394540564E-2</c:v>
                </c:pt>
                <c:pt idx="175">
                  <c:v>3.5092002816503841E-2</c:v>
                </c:pt>
                <c:pt idx="176">
                  <c:v>3.5009162238467187E-2</c:v>
                </c:pt>
                <c:pt idx="177">
                  <c:v>3.4926321660430464E-2</c:v>
                </c:pt>
                <c:pt idx="178">
                  <c:v>3.4843481082393678E-2</c:v>
                </c:pt>
                <c:pt idx="179">
                  <c:v>3.4760640504356961E-2</c:v>
                </c:pt>
                <c:pt idx="180">
                  <c:v>3.4677799926320162E-2</c:v>
                </c:pt>
                <c:pt idx="181">
                  <c:v>3.4594959348283515E-2</c:v>
                </c:pt>
                <c:pt idx="182">
                  <c:v>3.4512118770246791E-2</c:v>
                </c:pt>
                <c:pt idx="183">
                  <c:v>3.4429278192209999E-2</c:v>
                </c:pt>
                <c:pt idx="184">
                  <c:v>3.4346437614173206E-2</c:v>
                </c:pt>
                <c:pt idx="185">
                  <c:v>3.4263597036136559E-2</c:v>
                </c:pt>
                <c:pt idx="186">
                  <c:v>3.4180756458099835E-2</c:v>
                </c:pt>
                <c:pt idx="187">
                  <c:v>3.4097915880063112E-2</c:v>
                </c:pt>
                <c:pt idx="188">
                  <c:v>3.4015075302026326E-2</c:v>
                </c:pt>
                <c:pt idx="189">
                  <c:v>3.3932234723989596E-2</c:v>
                </c:pt>
                <c:pt idx="190">
                  <c:v>3.384939414595288E-2</c:v>
                </c:pt>
                <c:pt idx="191">
                  <c:v>3.3766553567916163E-2</c:v>
                </c:pt>
                <c:pt idx="192">
                  <c:v>3.3683712989879371E-2</c:v>
                </c:pt>
                <c:pt idx="193">
                  <c:v>3.3600872411842647E-2</c:v>
                </c:pt>
                <c:pt idx="194">
                  <c:v>3.3518031833805931E-2</c:v>
                </c:pt>
                <c:pt idx="195">
                  <c:v>3.34351912557692E-2</c:v>
                </c:pt>
                <c:pt idx="196">
                  <c:v>3.3352350677732415E-2</c:v>
                </c:pt>
                <c:pt idx="197">
                  <c:v>3.3269510099695768E-2</c:v>
                </c:pt>
                <c:pt idx="198">
                  <c:v>3.3186669521658968E-2</c:v>
                </c:pt>
                <c:pt idx="199">
                  <c:v>3.3103828943622252E-2</c:v>
                </c:pt>
                <c:pt idx="200">
                  <c:v>3.3020988365585528E-2</c:v>
                </c:pt>
                <c:pt idx="201">
                  <c:v>3.2938147787548736E-2</c:v>
                </c:pt>
                <c:pt idx="202">
                  <c:v>3.2855307209512012E-2</c:v>
                </c:pt>
                <c:pt idx="203">
                  <c:v>3.2772466631475365E-2</c:v>
                </c:pt>
                <c:pt idx="204">
                  <c:v>3.2689626053438642E-2</c:v>
                </c:pt>
                <c:pt idx="205">
                  <c:v>3.2606785475401787E-2</c:v>
                </c:pt>
                <c:pt idx="206">
                  <c:v>3.2523944897365063E-2</c:v>
                </c:pt>
                <c:pt idx="207">
                  <c:v>3.244110431932834E-2</c:v>
                </c:pt>
                <c:pt idx="208">
                  <c:v>3.2358263741291686E-2</c:v>
                </c:pt>
                <c:pt idx="209">
                  <c:v>3.2275423163254963E-2</c:v>
                </c:pt>
                <c:pt idx="210">
                  <c:v>3.2192582585218177E-2</c:v>
                </c:pt>
                <c:pt idx="211">
                  <c:v>3.2109742007181384E-2</c:v>
                </c:pt>
                <c:pt idx="212">
                  <c:v>3.202690142914473E-2</c:v>
                </c:pt>
                <c:pt idx="213">
                  <c:v>3.1944060851108014E-2</c:v>
                </c:pt>
                <c:pt idx="214">
                  <c:v>3.1861220273071221E-2</c:v>
                </c:pt>
                <c:pt idx="215">
                  <c:v>3.1778379695034498E-2</c:v>
                </c:pt>
                <c:pt idx="216">
                  <c:v>3.1695539116997774E-2</c:v>
                </c:pt>
                <c:pt idx="217">
                  <c:v>3.1612698538961058E-2</c:v>
                </c:pt>
                <c:pt idx="218">
                  <c:v>3.1529857960924335E-2</c:v>
                </c:pt>
                <c:pt idx="219">
                  <c:v>3.1447017382887549E-2</c:v>
                </c:pt>
                <c:pt idx="220">
                  <c:v>3.1364176804850818E-2</c:v>
                </c:pt>
                <c:pt idx="221">
                  <c:v>3.1281336226814102E-2</c:v>
                </c:pt>
                <c:pt idx="222">
                  <c:v>3.1198495648777382E-2</c:v>
                </c:pt>
                <c:pt idx="223">
                  <c:v>3.1115655070740593E-2</c:v>
                </c:pt>
                <c:pt idx="224">
                  <c:v>3.1032814492703866E-2</c:v>
                </c:pt>
                <c:pt idx="225">
                  <c:v>3.0949973914667143E-2</c:v>
                </c:pt>
                <c:pt idx="226">
                  <c:v>3.0867133336630426E-2</c:v>
                </c:pt>
                <c:pt idx="227">
                  <c:v>3.0784292758593703E-2</c:v>
                </c:pt>
                <c:pt idx="228">
                  <c:v>3.0701452180556914E-2</c:v>
                </c:pt>
                <c:pt idx="229">
                  <c:v>3.061861160252019E-2</c:v>
                </c:pt>
                <c:pt idx="230">
                  <c:v>3.053577102448354E-2</c:v>
                </c:pt>
                <c:pt idx="231">
                  <c:v>3.0452930446446744E-2</c:v>
                </c:pt>
                <c:pt idx="232">
                  <c:v>3.0370089868409961E-2</c:v>
                </c:pt>
                <c:pt idx="233">
                  <c:v>3.0287249290373235E-2</c:v>
                </c:pt>
                <c:pt idx="234">
                  <c:v>3.0204408712336515E-2</c:v>
                </c:pt>
                <c:pt idx="235">
                  <c:v>3.0121568134299864E-2</c:v>
                </c:pt>
                <c:pt idx="236">
                  <c:v>3.0038727556263141E-2</c:v>
                </c:pt>
                <c:pt idx="237">
                  <c:v>2.9955886978226348E-2</c:v>
                </c:pt>
                <c:pt idx="238">
                  <c:v>2.9873046400189559E-2</c:v>
                </c:pt>
                <c:pt idx="239">
                  <c:v>2.9790205822152908E-2</c:v>
                </c:pt>
                <c:pt idx="240">
                  <c:v>2.9707365244116116E-2</c:v>
                </c:pt>
                <c:pt idx="241">
                  <c:v>2.9624524666079396E-2</c:v>
                </c:pt>
                <c:pt idx="242">
                  <c:v>2.9541684088042672E-2</c:v>
                </c:pt>
                <c:pt idx="243">
                  <c:v>2.9458843510005949E-2</c:v>
                </c:pt>
                <c:pt idx="244">
                  <c:v>2.9376002931969233E-2</c:v>
                </c:pt>
                <c:pt idx="245">
                  <c:v>2.9293162353932509E-2</c:v>
                </c:pt>
                <c:pt idx="246">
                  <c:v>2.921032177589572E-2</c:v>
                </c:pt>
                <c:pt idx="247">
                  <c:v>2.9127481197858997E-2</c:v>
                </c:pt>
                <c:pt idx="248">
                  <c:v>2.904464061982227E-2</c:v>
                </c:pt>
                <c:pt idx="249">
                  <c:v>2.896180004178555E-2</c:v>
                </c:pt>
                <c:pt idx="250">
                  <c:v>2.8878959463748764E-2</c:v>
                </c:pt>
                <c:pt idx="251">
                  <c:v>2.8796118885712041E-2</c:v>
                </c:pt>
                <c:pt idx="252">
                  <c:v>2.8713278307675318E-2</c:v>
                </c:pt>
                <c:pt idx="253">
                  <c:v>2.8630437729638601E-2</c:v>
                </c:pt>
                <c:pt idx="254">
                  <c:v>2.8547597151601878E-2</c:v>
                </c:pt>
                <c:pt idx="255">
                  <c:v>2.8464756573565089E-2</c:v>
                </c:pt>
                <c:pt idx="256">
                  <c:v>2.8381915995528365E-2</c:v>
                </c:pt>
                <c:pt idx="257">
                  <c:v>2.8299075417491642E-2</c:v>
                </c:pt>
                <c:pt idx="258">
                  <c:v>2.8216234839454919E-2</c:v>
                </c:pt>
                <c:pt idx="259">
                  <c:v>2.8133394261418136E-2</c:v>
                </c:pt>
                <c:pt idx="260">
                  <c:v>2.8050553683381409E-2</c:v>
                </c:pt>
                <c:pt idx="261">
                  <c:v>2.796771310534469E-2</c:v>
                </c:pt>
                <c:pt idx="262">
                  <c:v>2.7884872527308039E-2</c:v>
                </c:pt>
                <c:pt idx="263">
                  <c:v>2.7802031949271243E-2</c:v>
                </c:pt>
                <c:pt idx="264">
                  <c:v>2.7719191371234523E-2</c:v>
                </c:pt>
                <c:pt idx="265">
                  <c:v>2.7636350793197737E-2</c:v>
                </c:pt>
                <c:pt idx="266">
                  <c:v>2.755351021516101E-2</c:v>
                </c:pt>
                <c:pt idx="267">
                  <c:v>2.7470669637124287E-2</c:v>
                </c:pt>
                <c:pt idx="268">
                  <c:v>2.7387829059087571E-2</c:v>
                </c:pt>
                <c:pt idx="269">
                  <c:v>2.7304988481050774E-2</c:v>
                </c:pt>
                <c:pt idx="270">
                  <c:v>2.7222147903014124E-2</c:v>
                </c:pt>
                <c:pt idx="271">
                  <c:v>2.7139307324977407E-2</c:v>
                </c:pt>
                <c:pt idx="272">
                  <c:v>2.7056466746940611E-2</c:v>
                </c:pt>
                <c:pt idx="273">
                  <c:v>2.6973626168903891E-2</c:v>
                </c:pt>
                <c:pt idx="274">
                  <c:v>2.6890785590867172E-2</c:v>
                </c:pt>
                <c:pt idx="275">
                  <c:v>2.6807945012830445E-2</c:v>
                </c:pt>
                <c:pt idx="276">
                  <c:v>2.6725104434793725E-2</c:v>
                </c:pt>
                <c:pt idx="277">
                  <c:v>2.6642263856756939E-2</c:v>
                </c:pt>
                <c:pt idx="278">
                  <c:v>2.6559423278720143E-2</c:v>
                </c:pt>
                <c:pt idx="279">
                  <c:v>2.6476582700683492E-2</c:v>
                </c:pt>
                <c:pt idx="280">
                  <c:v>2.6393742122646811E-2</c:v>
                </c:pt>
                <c:pt idx="281">
                  <c:v>2.6310901544610014E-2</c:v>
                </c:pt>
                <c:pt idx="282">
                  <c:v>2.6228060966573263E-2</c:v>
                </c:pt>
                <c:pt idx="283">
                  <c:v>2.614522038853654E-2</c:v>
                </c:pt>
                <c:pt idx="284">
                  <c:v>2.6062379810499817E-2</c:v>
                </c:pt>
                <c:pt idx="285">
                  <c:v>2.5979539232463093E-2</c:v>
                </c:pt>
                <c:pt idx="286">
                  <c:v>2.5896698654426342E-2</c:v>
                </c:pt>
                <c:pt idx="287">
                  <c:v>2.5813858076389546E-2</c:v>
                </c:pt>
                <c:pt idx="288">
                  <c:v>2.5731017498352864E-2</c:v>
                </c:pt>
                <c:pt idx="289">
                  <c:v>2.5648176920316179E-2</c:v>
                </c:pt>
                <c:pt idx="290">
                  <c:v>2.5565336342279414E-2</c:v>
                </c:pt>
                <c:pt idx="291">
                  <c:v>2.5482495764242667E-2</c:v>
                </c:pt>
                <c:pt idx="292">
                  <c:v>2.5399655186205943E-2</c:v>
                </c:pt>
                <c:pt idx="293">
                  <c:v>2.5316814608169216E-2</c:v>
                </c:pt>
                <c:pt idx="294">
                  <c:v>2.5233974030132462E-2</c:v>
                </c:pt>
                <c:pt idx="295">
                  <c:v>2.5151133452095711E-2</c:v>
                </c:pt>
                <c:pt idx="296">
                  <c:v>2.5068292874058949E-2</c:v>
                </c:pt>
                <c:pt idx="297">
                  <c:v>2.4985452296022264E-2</c:v>
                </c:pt>
                <c:pt idx="298">
                  <c:v>2.4902611717985582E-2</c:v>
                </c:pt>
                <c:pt idx="299">
                  <c:v>2.4819771139948817E-2</c:v>
                </c:pt>
                <c:pt idx="300">
                  <c:v>2.4736930561911993E-2</c:v>
                </c:pt>
                <c:pt idx="301">
                  <c:v>2.4654089983875312E-2</c:v>
                </c:pt>
                <c:pt idx="302">
                  <c:v>2.4571249405838588E-2</c:v>
                </c:pt>
                <c:pt idx="303">
                  <c:v>2.4488408827801865E-2</c:v>
                </c:pt>
                <c:pt idx="304">
                  <c:v>2.4405568249765114E-2</c:v>
                </c:pt>
                <c:pt idx="305">
                  <c:v>2.4322727671728352E-2</c:v>
                </c:pt>
                <c:pt idx="306">
                  <c:v>2.4239887093691667E-2</c:v>
                </c:pt>
                <c:pt idx="307">
                  <c:v>2.4157046515654913E-2</c:v>
                </c:pt>
                <c:pt idx="308">
                  <c:v>2.4074205937618189E-2</c:v>
                </c:pt>
                <c:pt idx="309">
                  <c:v>2.3991365359581397E-2</c:v>
                </c:pt>
                <c:pt idx="310">
                  <c:v>2.3908524781544715E-2</c:v>
                </c:pt>
                <c:pt idx="311">
                  <c:v>2.3825684203507991E-2</c:v>
                </c:pt>
                <c:pt idx="312">
                  <c:v>2.3742843625471268E-2</c:v>
                </c:pt>
                <c:pt idx="313">
                  <c:v>2.3660003047434517E-2</c:v>
                </c:pt>
                <c:pt idx="314">
                  <c:v>2.3577162469397721E-2</c:v>
                </c:pt>
                <c:pt idx="315">
                  <c:v>2.3494321891361036E-2</c:v>
                </c:pt>
                <c:pt idx="316">
                  <c:v>2.3411481313324316E-2</c:v>
                </c:pt>
                <c:pt idx="317">
                  <c:v>2.3328640735287589E-2</c:v>
                </c:pt>
                <c:pt idx="318">
                  <c:v>2.3245800157250803E-2</c:v>
                </c:pt>
                <c:pt idx="319">
                  <c:v>2.3162959579214118E-2</c:v>
                </c:pt>
                <c:pt idx="320">
                  <c:v>2.3080119001177363E-2</c:v>
                </c:pt>
                <c:pt idx="321">
                  <c:v>2.2997278423140637E-2</c:v>
                </c:pt>
                <c:pt idx="322">
                  <c:v>2.2914437845103847E-2</c:v>
                </c:pt>
                <c:pt idx="323">
                  <c:v>2.2831597267067124E-2</c:v>
                </c:pt>
                <c:pt idx="324">
                  <c:v>2.2748756689030442E-2</c:v>
                </c:pt>
                <c:pt idx="325">
                  <c:v>2.2665916110993715E-2</c:v>
                </c:pt>
                <c:pt idx="326">
                  <c:v>2.2583075532956961E-2</c:v>
                </c:pt>
                <c:pt idx="327">
                  <c:v>2.2500234954920172E-2</c:v>
                </c:pt>
                <c:pt idx="328">
                  <c:v>2.241739437688349E-2</c:v>
                </c:pt>
                <c:pt idx="329">
                  <c:v>2.2334553798846763E-2</c:v>
                </c:pt>
                <c:pt idx="330">
                  <c:v>2.225171322081004E-2</c:v>
                </c:pt>
                <c:pt idx="331">
                  <c:v>2.216887264277325E-2</c:v>
                </c:pt>
                <c:pt idx="332">
                  <c:v>2.2086032064736492E-2</c:v>
                </c:pt>
                <c:pt idx="333">
                  <c:v>2.2003191486699842E-2</c:v>
                </c:pt>
                <c:pt idx="334">
                  <c:v>2.1920350908663087E-2</c:v>
                </c:pt>
                <c:pt idx="335">
                  <c:v>2.1837510330626298E-2</c:v>
                </c:pt>
                <c:pt idx="336">
                  <c:v>2.1754669752589571E-2</c:v>
                </c:pt>
                <c:pt idx="337">
                  <c:v>2.1671829174552848E-2</c:v>
                </c:pt>
                <c:pt idx="338">
                  <c:v>2.1588988596516166E-2</c:v>
                </c:pt>
                <c:pt idx="339">
                  <c:v>2.1506148018479443E-2</c:v>
                </c:pt>
                <c:pt idx="340">
                  <c:v>2.1423307440442619E-2</c:v>
                </c:pt>
                <c:pt idx="341">
                  <c:v>2.1340466862405896E-2</c:v>
                </c:pt>
                <c:pt idx="342">
                  <c:v>2.1257626284369214E-2</c:v>
                </c:pt>
                <c:pt idx="343">
                  <c:v>2.1174785706332445E-2</c:v>
                </c:pt>
                <c:pt idx="344">
                  <c:v>2.1091945128295698E-2</c:v>
                </c:pt>
                <c:pt idx="345">
                  <c:v>2.1009104550258978E-2</c:v>
                </c:pt>
                <c:pt idx="346">
                  <c:v>2.0926263972222223E-2</c:v>
                </c:pt>
                <c:pt idx="347">
                  <c:v>2.0843423394185535E-2</c:v>
                </c:pt>
                <c:pt idx="348">
                  <c:v>2.0760582816148811E-2</c:v>
                </c:pt>
                <c:pt idx="349">
                  <c:v>2.0677742238112026E-2</c:v>
                </c:pt>
                <c:pt idx="350">
                  <c:v>2.0594901660075295E-2</c:v>
                </c:pt>
                <c:pt idx="351">
                  <c:v>2.0512061082038614E-2</c:v>
                </c:pt>
                <c:pt idx="352">
                  <c:v>2.0429220504001821E-2</c:v>
                </c:pt>
                <c:pt idx="353">
                  <c:v>2.034637992596507E-2</c:v>
                </c:pt>
                <c:pt idx="354">
                  <c:v>2.0263539347928343E-2</c:v>
                </c:pt>
                <c:pt idx="355">
                  <c:v>2.0180698769891623E-2</c:v>
                </c:pt>
                <c:pt idx="356">
                  <c:v>2.0097858191854938E-2</c:v>
                </c:pt>
                <c:pt idx="357">
                  <c:v>2.0015017613818218E-2</c:v>
                </c:pt>
                <c:pt idx="358">
                  <c:v>1.9932177035781425E-2</c:v>
                </c:pt>
                <c:pt idx="359">
                  <c:v>1.9849336457744667E-2</c:v>
                </c:pt>
                <c:pt idx="360">
                  <c:v>1.976649587970802E-2</c:v>
                </c:pt>
                <c:pt idx="361">
                  <c:v>1.9683655301671221E-2</c:v>
                </c:pt>
                <c:pt idx="362">
                  <c:v>1.9600814723634469E-2</c:v>
                </c:pt>
                <c:pt idx="363">
                  <c:v>1.951797414559775E-2</c:v>
                </c:pt>
                <c:pt idx="364">
                  <c:v>1.9435133567561026E-2</c:v>
                </c:pt>
                <c:pt idx="365">
                  <c:v>1.9352292989524338E-2</c:v>
                </c:pt>
                <c:pt idx="366">
                  <c:v>1.9269452411487552E-2</c:v>
                </c:pt>
                <c:pt idx="367">
                  <c:v>1.9186611833450797E-2</c:v>
                </c:pt>
                <c:pt idx="368">
                  <c:v>1.9103771255414067E-2</c:v>
                </c:pt>
                <c:pt idx="369">
                  <c:v>1.9020930677377385E-2</c:v>
                </c:pt>
                <c:pt idx="370">
                  <c:v>1.8938090099340624E-2</c:v>
                </c:pt>
                <c:pt idx="371">
                  <c:v>1.8855249521303876E-2</c:v>
                </c:pt>
                <c:pt idx="372">
                  <c:v>1.8772408943267149E-2</c:v>
                </c:pt>
                <c:pt idx="373">
                  <c:v>1.8689568365230395E-2</c:v>
                </c:pt>
                <c:pt idx="374">
                  <c:v>1.860672778719371E-2</c:v>
                </c:pt>
                <c:pt idx="375">
                  <c:v>1.8523887209156924E-2</c:v>
                </c:pt>
                <c:pt idx="376">
                  <c:v>1.8441046631120197E-2</c:v>
                </c:pt>
                <c:pt idx="377">
                  <c:v>1.8358206053083474E-2</c:v>
                </c:pt>
                <c:pt idx="378">
                  <c:v>1.8275365475046792E-2</c:v>
                </c:pt>
                <c:pt idx="379">
                  <c:v>1.8192524897009992E-2</c:v>
                </c:pt>
                <c:pt idx="380">
                  <c:v>1.8109684318973245E-2</c:v>
                </c:pt>
                <c:pt idx="381">
                  <c:v>1.8026843740936521E-2</c:v>
                </c:pt>
                <c:pt idx="382">
                  <c:v>1.7944003162899798E-2</c:v>
                </c:pt>
                <c:pt idx="383">
                  <c:v>1.7861162584863109E-2</c:v>
                </c:pt>
                <c:pt idx="384">
                  <c:v>1.7778322006826323E-2</c:v>
                </c:pt>
                <c:pt idx="385">
                  <c:v>1.7695481428789527E-2</c:v>
                </c:pt>
                <c:pt idx="386">
                  <c:v>1.7612640850752845E-2</c:v>
                </c:pt>
                <c:pt idx="387">
                  <c:v>1.7529800272716157E-2</c:v>
                </c:pt>
                <c:pt idx="388">
                  <c:v>1.7446959694679395E-2</c:v>
                </c:pt>
                <c:pt idx="389">
                  <c:v>1.7364119116642648E-2</c:v>
                </c:pt>
                <c:pt idx="390">
                  <c:v>1.7281278538605921E-2</c:v>
                </c:pt>
                <c:pt idx="391">
                  <c:v>1.7198437960569198E-2</c:v>
                </c:pt>
                <c:pt idx="392">
                  <c:v>1.7115597382532516E-2</c:v>
                </c:pt>
                <c:pt idx="393">
                  <c:v>1.7032756804495695E-2</c:v>
                </c:pt>
                <c:pt idx="394">
                  <c:v>1.6949916226458927E-2</c:v>
                </c:pt>
                <c:pt idx="395">
                  <c:v>1.6867075648422245E-2</c:v>
                </c:pt>
                <c:pt idx="396">
                  <c:v>1.6784235070385522E-2</c:v>
                </c:pt>
                <c:pt idx="397">
                  <c:v>1.6701394492348802E-2</c:v>
                </c:pt>
                <c:pt idx="398">
                  <c:v>1.6618553914312047E-2</c:v>
                </c:pt>
                <c:pt idx="399">
                  <c:v>1.6535713336275293E-2</c:v>
                </c:pt>
                <c:pt idx="400">
                  <c:v>1.6452872758238569E-2</c:v>
                </c:pt>
                <c:pt idx="401">
                  <c:v>1.6370032180201888E-2</c:v>
                </c:pt>
                <c:pt idx="402">
                  <c:v>1.6287191602165095E-2</c:v>
                </c:pt>
                <c:pt idx="403">
                  <c:v>1.6204351024128334E-2</c:v>
                </c:pt>
                <c:pt idx="404">
                  <c:v>1.6121510446091652E-2</c:v>
                </c:pt>
                <c:pt idx="405">
                  <c:v>1.603866986805489E-2</c:v>
                </c:pt>
                <c:pt idx="406">
                  <c:v>1.5955829290018167E-2</c:v>
                </c:pt>
                <c:pt idx="407">
                  <c:v>1.5872988711981419E-2</c:v>
                </c:pt>
                <c:pt idx="408">
                  <c:v>1.5790148133944699E-2</c:v>
                </c:pt>
                <c:pt idx="409">
                  <c:v>1.5707307555907969E-2</c:v>
                </c:pt>
                <c:pt idx="410">
                  <c:v>1.5624466977871246E-2</c:v>
                </c:pt>
                <c:pt idx="411">
                  <c:v>1.5541626399834425E-2</c:v>
                </c:pt>
                <c:pt idx="412">
                  <c:v>1.5458785821797702E-2</c:v>
                </c:pt>
                <c:pt idx="413">
                  <c:v>1.537594524376102E-2</c:v>
                </c:pt>
                <c:pt idx="414">
                  <c:v>1.5293104665724297E-2</c:v>
                </c:pt>
                <c:pt idx="415">
                  <c:v>1.5210264087687574E-2</c:v>
                </c:pt>
                <c:pt idx="416">
                  <c:v>1.5127423509650822E-2</c:v>
                </c:pt>
                <c:pt idx="417">
                  <c:v>1.5044582931614099E-2</c:v>
                </c:pt>
                <c:pt idx="418">
                  <c:v>1.4961742353577376E-2</c:v>
                </c:pt>
                <c:pt idx="419">
                  <c:v>1.4878901775540618E-2</c:v>
                </c:pt>
                <c:pt idx="420">
                  <c:v>1.4796061197503825E-2</c:v>
                </c:pt>
                <c:pt idx="421">
                  <c:v>1.4713220619467102E-2</c:v>
                </c:pt>
                <c:pt idx="422">
                  <c:v>1.463038004143042E-2</c:v>
                </c:pt>
                <c:pt idx="423">
                  <c:v>1.4547539463393697E-2</c:v>
                </c:pt>
                <c:pt idx="424">
                  <c:v>1.4464698885356973E-2</c:v>
                </c:pt>
                <c:pt idx="425">
                  <c:v>1.4381858307320222E-2</c:v>
                </c:pt>
                <c:pt idx="426">
                  <c:v>1.4299017729283423E-2</c:v>
                </c:pt>
                <c:pt idx="427">
                  <c:v>1.4216177151246741E-2</c:v>
                </c:pt>
                <c:pt idx="428">
                  <c:v>1.4133336573210017E-2</c:v>
                </c:pt>
                <c:pt idx="429">
                  <c:v>1.4050495995173232E-2</c:v>
                </c:pt>
                <c:pt idx="430">
                  <c:v>1.3967655417136501E-2</c:v>
                </c:pt>
                <c:pt idx="431">
                  <c:v>1.388481483909982E-2</c:v>
                </c:pt>
                <c:pt idx="432">
                  <c:v>1.3801974261063069E-2</c:v>
                </c:pt>
                <c:pt idx="433">
                  <c:v>1.3719133683026345E-2</c:v>
                </c:pt>
                <c:pt idx="434">
                  <c:v>1.3636293104989594E-2</c:v>
                </c:pt>
                <c:pt idx="435">
                  <c:v>1.3553452526952829E-2</c:v>
                </c:pt>
                <c:pt idx="436">
                  <c:v>1.3470611948916147E-2</c:v>
                </c:pt>
                <c:pt idx="437">
                  <c:v>1.3387771370879424E-2</c:v>
                </c:pt>
                <c:pt idx="438">
                  <c:v>1.3304930792842597E-2</c:v>
                </c:pt>
                <c:pt idx="439">
                  <c:v>1.322209021480588E-2</c:v>
                </c:pt>
                <c:pt idx="440">
                  <c:v>1.3139249636769192E-2</c:v>
                </c:pt>
                <c:pt idx="441">
                  <c:v>1.3056409058732468E-2</c:v>
                </c:pt>
                <c:pt idx="442">
                  <c:v>1.2973568480695745E-2</c:v>
                </c:pt>
                <c:pt idx="443">
                  <c:v>1.2890727902658994E-2</c:v>
                </c:pt>
                <c:pt idx="444">
                  <c:v>1.2807887324622201E-2</c:v>
                </c:pt>
                <c:pt idx="445">
                  <c:v>1.2725046746585512E-2</c:v>
                </c:pt>
                <c:pt idx="446">
                  <c:v>1.2642206168548789E-2</c:v>
                </c:pt>
                <c:pt idx="447">
                  <c:v>1.2559365590512003E-2</c:v>
                </c:pt>
                <c:pt idx="448">
                  <c:v>1.247652501247528E-2</c:v>
                </c:pt>
                <c:pt idx="449">
                  <c:v>1.2393684434438591E-2</c:v>
                </c:pt>
                <c:pt idx="450">
                  <c:v>1.2310843856401875E-2</c:v>
                </c:pt>
                <c:pt idx="451">
                  <c:v>1.2228003278365117E-2</c:v>
                </c:pt>
                <c:pt idx="452">
                  <c:v>1.2145162700328394E-2</c:v>
                </c:pt>
                <c:pt idx="453">
                  <c:v>1.2062322122291601E-2</c:v>
                </c:pt>
                <c:pt idx="454">
                  <c:v>1.1979481544254919E-2</c:v>
                </c:pt>
                <c:pt idx="455">
                  <c:v>1.1896640966218196E-2</c:v>
                </c:pt>
                <c:pt idx="456">
                  <c:v>1.1813800388181403E-2</c:v>
                </c:pt>
                <c:pt idx="457">
                  <c:v>1.1730959810144652E-2</c:v>
                </c:pt>
                <c:pt idx="458">
                  <c:v>1.1648119232107998E-2</c:v>
                </c:pt>
                <c:pt idx="459">
                  <c:v>1.156527865407124E-2</c:v>
                </c:pt>
                <c:pt idx="460">
                  <c:v>1.1482438076034517E-2</c:v>
                </c:pt>
                <c:pt idx="461">
                  <c:v>1.1399597497997765E-2</c:v>
                </c:pt>
                <c:pt idx="462">
                  <c:v>1.1316756919961007E-2</c:v>
                </c:pt>
                <c:pt idx="463">
                  <c:v>1.1233916341924319E-2</c:v>
                </c:pt>
                <c:pt idx="464">
                  <c:v>1.1151075763887595E-2</c:v>
                </c:pt>
                <c:pt idx="465">
                  <c:v>1.1068235185850775E-2</c:v>
                </c:pt>
                <c:pt idx="466">
                  <c:v>1.0985394607814052E-2</c:v>
                </c:pt>
                <c:pt idx="467">
                  <c:v>1.0902554029777363E-2</c:v>
                </c:pt>
                <c:pt idx="468">
                  <c:v>1.0819713451740647E-2</c:v>
                </c:pt>
                <c:pt idx="469">
                  <c:v>1.0736872873703923E-2</c:v>
                </c:pt>
                <c:pt idx="470">
                  <c:v>1.065403229566713E-2</c:v>
                </c:pt>
                <c:pt idx="471">
                  <c:v>1.0571191717630372E-2</c:v>
                </c:pt>
                <c:pt idx="472">
                  <c:v>1.0488351139593691E-2</c:v>
                </c:pt>
                <c:pt idx="473">
                  <c:v>1.0405510561556967E-2</c:v>
                </c:pt>
                <c:pt idx="474">
                  <c:v>1.0322669983520175E-2</c:v>
                </c:pt>
                <c:pt idx="475">
                  <c:v>1.0239829405483451E-2</c:v>
                </c:pt>
                <c:pt idx="476">
                  <c:v>1.015698882744677E-2</c:v>
                </c:pt>
                <c:pt idx="477">
                  <c:v>1.0074148249410046E-2</c:v>
                </c:pt>
                <c:pt idx="478">
                  <c:v>9.9913076713732882E-3</c:v>
                </c:pt>
                <c:pt idx="479">
                  <c:v>9.9084670933365024E-3</c:v>
                </c:pt>
                <c:pt idx="480">
                  <c:v>9.825626515299779E-3</c:v>
                </c:pt>
                <c:pt idx="481">
                  <c:v>9.7427859372630904E-3</c:v>
                </c:pt>
                <c:pt idx="482">
                  <c:v>9.659945359226367E-3</c:v>
                </c:pt>
                <c:pt idx="483">
                  <c:v>9.5771047811895813E-3</c:v>
                </c:pt>
                <c:pt idx="484">
                  <c:v>9.4942642031528232E-3</c:v>
                </c:pt>
                <c:pt idx="485">
                  <c:v>9.4114236251160999E-3</c:v>
                </c:pt>
                <c:pt idx="486">
                  <c:v>9.3285830470794182E-3</c:v>
                </c:pt>
                <c:pt idx="487">
                  <c:v>9.2457424690426948E-3</c:v>
                </c:pt>
                <c:pt idx="488">
                  <c:v>9.1629018910059021E-3</c:v>
                </c:pt>
                <c:pt idx="489">
                  <c:v>9.0800613129691787E-3</c:v>
                </c:pt>
                <c:pt idx="490">
                  <c:v>8.997220734932497E-3</c:v>
                </c:pt>
                <c:pt idx="491" formatCode="0.0%">
                  <c:v>8.914380156895739E-3</c:v>
                </c:pt>
                <c:pt idx="492">
                  <c:v>8.8315395788589462E-3</c:v>
                </c:pt>
                <c:pt idx="493">
                  <c:v>8.7486990008222229E-3</c:v>
                </c:pt>
                <c:pt idx="494">
                  <c:v>8.6658584227855065E-3</c:v>
                </c:pt>
                <c:pt idx="495">
                  <c:v>8.5830178447488178E-3</c:v>
                </c:pt>
                <c:pt idx="496">
                  <c:v>8.5001772667120945E-3</c:v>
                </c:pt>
                <c:pt idx="497">
                  <c:v>8.417336688675274E-3</c:v>
                </c:pt>
                <c:pt idx="498">
                  <c:v>8.3344961106385507E-3</c:v>
                </c:pt>
                <c:pt idx="499">
                  <c:v>8.251655532601862E-3</c:v>
                </c:pt>
                <c:pt idx="500">
                  <c:v>8.168814954565104E-3</c:v>
                </c:pt>
                <c:pt idx="501">
                  <c:v>8.0859743765283529E-3</c:v>
                </c:pt>
                <c:pt idx="502">
                  <c:v>8.0031337984916295E-3</c:v>
                </c:pt>
                <c:pt idx="503">
                  <c:v>7.9202932204548715E-3</c:v>
                </c:pt>
                <c:pt idx="504">
                  <c:v>7.8374526424182175E-3</c:v>
                </c:pt>
                <c:pt idx="505">
                  <c:v>7.7546120643814664E-3</c:v>
                </c:pt>
                <c:pt idx="506">
                  <c:v>7.6717714863446737E-3</c:v>
                </c:pt>
                <c:pt idx="507">
                  <c:v>7.5889309083079504E-3</c:v>
                </c:pt>
                <c:pt idx="508">
                  <c:v>7.5060903302712687E-3</c:v>
                </c:pt>
                <c:pt idx="509">
                  <c:v>7.4232497522344759E-3</c:v>
                </c:pt>
                <c:pt idx="510">
                  <c:v>7.3404091741977526E-3</c:v>
                </c:pt>
                <c:pt idx="511">
                  <c:v>7.2575685961609945E-3</c:v>
                </c:pt>
                <c:pt idx="512">
                  <c:v>7.1747280181242781E-3</c:v>
                </c:pt>
                <c:pt idx="513">
                  <c:v>7.0918874400875548E-3</c:v>
                </c:pt>
                <c:pt idx="514">
                  <c:v>7.0090468620507967E-3</c:v>
                </c:pt>
                <c:pt idx="515">
                  <c:v>6.926206284014004E-3</c:v>
                </c:pt>
                <c:pt idx="516">
                  <c:v>6.843365705977357E-3</c:v>
                </c:pt>
                <c:pt idx="517">
                  <c:v>6.7605251279406753E-3</c:v>
                </c:pt>
                <c:pt idx="518">
                  <c:v>6.6776845499038756E-3</c:v>
                </c:pt>
                <c:pt idx="519">
                  <c:v>6.5948439718671245E-3</c:v>
                </c:pt>
                <c:pt idx="520">
                  <c:v>6.5120033938304012E-3</c:v>
                </c:pt>
                <c:pt idx="521">
                  <c:v>6.4291628157936778E-3</c:v>
                </c:pt>
                <c:pt idx="522">
                  <c:v>6.3463222377569545E-3</c:v>
                </c:pt>
                <c:pt idx="523">
                  <c:v>6.2634816597202034E-3</c:v>
                </c:pt>
                <c:pt idx="524">
                  <c:v>6.1806410816834037E-3</c:v>
                </c:pt>
                <c:pt idx="525">
                  <c:v>6.097800503646722E-3</c:v>
                </c:pt>
                <c:pt idx="526">
                  <c:v>6.0149599256100403E-3</c:v>
                </c:pt>
                <c:pt idx="527">
                  <c:v>5.9321193475732753E-3</c:v>
                </c:pt>
                <c:pt idx="528">
                  <c:v>5.8492787695365242E-3</c:v>
                </c:pt>
                <c:pt idx="529">
                  <c:v>5.7664381914998009E-3</c:v>
                </c:pt>
                <c:pt idx="530">
                  <c:v>5.6835976134630498E-3</c:v>
                </c:pt>
                <c:pt idx="531">
                  <c:v>5.6007570354263264E-3</c:v>
                </c:pt>
                <c:pt idx="532">
                  <c:v>5.5179164573895753E-3</c:v>
                </c:pt>
                <c:pt idx="533">
                  <c:v>5.4350758793528103E-3</c:v>
                </c:pt>
                <c:pt idx="534">
                  <c:v>5.3522353013161286E-3</c:v>
                </c:pt>
                <c:pt idx="535">
                  <c:v>5.2693947232794469E-3</c:v>
                </c:pt>
                <c:pt idx="536">
                  <c:v>5.1865541452426472E-3</c:v>
                </c:pt>
                <c:pt idx="537">
                  <c:v>5.1037135672059308E-3</c:v>
                </c:pt>
                <c:pt idx="538">
                  <c:v>5.0208729891691728E-3</c:v>
                </c:pt>
                <c:pt idx="539">
                  <c:v>4.9380324111324495E-3</c:v>
                </c:pt>
                <c:pt idx="540">
                  <c:v>4.8551918330957261E-3</c:v>
                </c:pt>
                <c:pt idx="541">
                  <c:v>4.772351255058975E-3</c:v>
                </c:pt>
                <c:pt idx="542">
                  <c:v>4.6895106770221753E-3</c:v>
                </c:pt>
                <c:pt idx="543">
                  <c:v>4.6066700989855283E-3</c:v>
                </c:pt>
                <c:pt idx="544">
                  <c:v>4.5238295209488466E-3</c:v>
                </c:pt>
                <c:pt idx="545">
                  <c:v>4.4409889429120469E-3</c:v>
                </c:pt>
                <c:pt idx="546">
                  <c:v>4.3581483648752958E-3</c:v>
                </c:pt>
                <c:pt idx="547">
                  <c:v>4.2753077868385725E-3</c:v>
                </c:pt>
                <c:pt idx="548">
                  <c:v>4.1924672088018491E-3</c:v>
                </c:pt>
                <c:pt idx="549">
                  <c:v>4.1096266307651327E-3</c:v>
                </c:pt>
                <c:pt idx="550">
                  <c:v>4.0267860527283747E-3</c:v>
                </c:pt>
                <c:pt idx="551">
                  <c:v>3.943945474691582E-3</c:v>
                </c:pt>
                <c:pt idx="552">
                  <c:v>3.8611048966549003E-3</c:v>
                </c:pt>
                <c:pt idx="553">
                  <c:v>3.7782643186181769E-3</c:v>
                </c:pt>
                <c:pt idx="554">
                  <c:v>3.6954237405813842E-3</c:v>
                </c:pt>
                <c:pt idx="555">
                  <c:v>3.6125831625447025E-3</c:v>
                </c:pt>
                <c:pt idx="556">
                  <c:v>3.5297425845079791E-3</c:v>
                </c:pt>
                <c:pt idx="557">
                  <c:v>3.4469020064712211E-3</c:v>
                </c:pt>
                <c:pt idx="558">
                  <c:v>3.3640614284344977E-3</c:v>
                </c:pt>
                <c:pt idx="559">
                  <c:v>3.2812208503977119E-3</c:v>
                </c:pt>
                <c:pt idx="560">
                  <c:v>3.1983802723609886E-3</c:v>
                </c:pt>
                <c:pt idx="561">
                  <c:v>3.1155396943242999E-3</c:v>
                </c:pt>
                <c:pt idx="562">
                  <c:v>3.0326991162875766E-3</c:v>
                </c:pt>
                <c:pt idx="563">
                  <c:v>2.9498585382507561E-3</c:v>
                </c:pt>
                <c:pt idx="564">
                  <c:v>2.8670179602140744E-3</c:v>
                </c:pt>
                <c:pt idx="565">
                  <c:v>2.7841773821773441E-3</c:v>
                </c:pt>
                <c:pt idx="566">
                  <c:v>2.7013368041406277E-3</c:v>
                </c:pt>
                <c:pt idx="567">
                  <c:v>2.6184962261039044E-3</c:v>
                </c:pt>
                <c:pt idx="568">
                  <c:v>2.5356556480671116E-3</c:v>
                </c:pt>
                <c:pt idx="569">
                  <c:v>2.4528150700303536E-3</c:v>
                </c:pt>
                <c:pt idx="570">
                  <c:v>2.3699744919936719E-3</c:v>
                </c:pt>
                <c:pt idx="571">
                  <c:v>2.2871339139569485E-3</c:v>
                </c:pt>
                <c:pt idx="572">
                  <c:v>2.2042933359201558E-3</c:v>
                </c:pt>
                <c:pt idx="573">
                  <c:v>2.1214527578834741E-3</c:v>
                </c:pt>
                <c:pt idx="574">
                  <c:v>2.0386121798467091E-3</c:v>
                </c:pt>
                <c:pt idx="575">
                  <c:v>1.9557716018100274E-3</c:v>
                </c:pt>
                <c:pt idx="576">
                  <c:v>1.8729310237732694E-3</c:v>
                </c:pt>
                <c:pt idx="577">
                  <c:v>1.7900904457364836E-3</c:v>
                </c:pt>
                <c:pt idx="578">
                  <c:v>1.7072498676997602E-3</c:v>
                </c:pt>
                <c:pt idx="579">
                  <c:v>1.6244092896630716E-3</c:v>
                </c:pt>
                <c:pt idx="580">
                  <c:v>1.5415687116263482E-3</c:v>
                </c:pt>
                <c:pt idx="581">
                  <c:v>1.4587281335895624E-3</c:v>
                </c:pt>
                <c:pt idx="582">
                  <c:v>1.3758875555528807E-3</c:v>
                </c:pt>
                <c:pt idx="583">
                  <c:v>1.2930469775160811E-3</c:v>
                </c:pt>
                <c:pt idx="584">
                  <c:v>1.2102063994793993E-3</c:v>
                </c:pt>
                <c:pt idx="585">
                  <c:v>1.127365821442676E-3</c:v>
                </c:pt>
                <c:pt idx="586">
                  <c:v>1.0445252434058833E-3</c:v>
                </c:pt>
                <c:pt idx="587">
                  <c:v>9.6168466536915992E-4</c:v>
                </c:pt>
                <c:pt idx="588">
                  <c:v>8.7884408733247821E-4</c:v>
                </c:pt>
                <c:pt idx="589">
                  <c:v>7.9600350929567854E-4</c:v>
                </c:pt>
                <c:pt idx="590">
                  <c:v>7.1316293125892743E-4</c:v>
                </c:pt>
                <c:pt idx="591">
                  <c:v>6.3032235322220409E-4</c:v>
                </c:pt>
                <c:pt idx="592">
                  <c:v>5.4748177518548075E-4</c:v>
                </c:pt>
                <c:pt idx="593">
                  <c:v>4.6464119714879903E-4</c:v>
                </c:pt>
                <c:pt idx="594">
                  <c:v>3.8180061911207569E-4</c:v>
                </c:pt>
                <c:pt idx="595">
                  <c:v>2.9896004107528296E-4</c:v>
                </c:pt>
                <c:pt idx="596">
                  <c:v>2.1611946303853186E-4</c:v>
                </c:pt>
                <c:pt idx="597">
                  <c:v>1.3327888500185307E-4</c:v>
                </c:pt>
                <c:pt idx="598">
                  <c:v>5.0438306965122992E-5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</c:numCache>
            </c:numRef>
          </c:val>
        </c:ser>
        <c:ser>
          <c:idx val="2"/>
          <c:order val="3"/>
          <c:tx>
            <c:strRef>
              <c:f>'Slide BN &amp; BO'!$U$1:$U$2</c:f>
              <c:strCache>
                <c:ptCount val="1"/>
                <c:pt idx="0">
                  <c:v>S&amp;P 500 TR</c:v>
                </c:pt>
              </c:strCache>
            </c:strRef>
          </c:tx>
          <c:spPr>
            <a:solidFill>
              <a:srgbClr val="0000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'Slide BN &amp; BO'!$AF$3:$AF$1003</c:f>
              <c:numCache>
                <c:formatCode>General</c:formatCode>
                <c:ptCount val="1001"/>
                <c:pt idx="0">
                  <c:v>3.7156669895601555E-2</c:v>
                </c:pt>
                <c:pt idx="1">
                  <c:v>3.7280169642911754E-2</c:v>
                </c:pt>
                <c:pt idx="2">
                  <c:v>3.7403669390221862E-2</c:v>
                </c:pt>
                <c:pt idx="3">
                  <c:v>3.7527169137531957E-2</c:v>
                </c:pt>
                <c:pt idx="4">
                  <c:v>3.7650668884842177E-2</c:v>
                </c:pt>
                <c:pt idx="5">
                  <c:v>3.7774168632152279E-2</c:v>
                </c:pt>
                <c:pt idx="6">
                  <c:v>3.7897668379462374E-2</c:v>
                </c:pt>
                <c:pt idx="7">
                  <c:v>3.8021168126772371E-2</c:v>
                </c:pt>
                <c:pt idx="8">
                  <c:v>3.814466787408248E-2</c:v>
                </c:pt>
                <c:pt idx="9">
                  <c:v>3.826816762139279E-2</c:v>
                </c:pt>
                <c:pt idx="10">
                  <c:v>3.8391667368702892E-2</c:v>
                </c:pt>
                <c:pt idx="11">
                  <c:v>3.8515167116013001E-2</c:v>
                </c:pt>
                <c:pt idx="12">
                  <c:v>3.8638666863323103E-2</c:v>
                </c:pt>
                <c:pt idx="13">
                  <c:v>3.8762166610633204E-2</c:v>
                </c:pt>
                <c:pt idx="14">
                  <c:v>3.8885666357943306E-2</c:v>
                </c:pt>
                <c:pt idx="15">
                  <c:v>3.9009166105253512E-2</c:v>
                </c:pt>
                <c:pt idx="16">
                  <c:v>3.9132665852563517E-2</c:v>
                </c:pt>
                <c:pt idx="17">
                  <c:v>3.9256165599873827E-2</c:v>
                </c:pt>
                <c:pt idx="18">
                  <c:v>3.9379665347183831E-2</c:v>
                </c:pt>
                <c:pt idx="19">
                  <c:v>3.9503165094493926E-2</c:v>
                </c:pt>
                <c:pt idx="20">
                  <c:v>3.9626664841804021E-2</c:v>
                </c:pt>
                <c:pt idx="21">
                  <c:v>3.9750164589114248E-2</c:v>
                </c:pt>
                <c:pt idx="22">
                  <c:v>3.9873664336424343E-2</c:v>
                </c:pt>
                <c:pt idx="23">
                  <c:v>3.9997164083734445E-2</c:v>
                </c:pt>
                <c:pt idx="24">
                  <c:v>4.0120663831044547E-2</c:v>
                </c:pt>
                <c:pt idx="25">
                  <c:v>4.0244163578354655E-2</c:v>
                </c:pt>
                <c:pt idx="26">
                  <c:v>4.0367663325664861E-2</c:v>
                </c:pt>
                <c:pt idx="27">
                  <c:v>4.049116307297497E-2</c:v>
                </c:pt>
                <c:pt idx="28">
                  <c:v>4.0614662820285065E-2</c:v>
                </c:pt>
                <c:pt idx="29">
                  <c:v>4.0738162567595174E-2</c:v>
                </c:pt>
                <c:pt idx="30">
                  <c:v>4.0861662314905269E-2</c:v>
                </c:pt>
                <c:pt idx="31">
                  <c:v>4.0985162062215481E-2</c:v>
                </c:pt>
                <c:pt idx="32">
                  <c:v>4.1108661809525583E-2</c:v>
                </c:pt>
                <c:pt idx="33">
                  <c:v>4.1232161556835692E-2</c:v>
                </c:pt>
                <c:pt idx="34">
                  <c:v>4.1355661304145794E-2</c:v>
                </c:pt>
                <c:pt idx="35">
                  <c:v>4.1479161051456E-2</c:v>
                </c:pt>
                <c:pt idx="36">
                  <c:v>4.1602660798766108E-2</c:v>
                </c:pt>
                <c:pt idx="37">
                  <c:v>4.172616054607621E-2</c:v>
                </c:pt>
                <c:pt idx="38">
                  <c:v>4.1849660293386312E-2</c:v>
                </c:pt>
                <c:pt idx="39">
                  <c:v>4.1973160040696407E-2</c:v>
                </c:pt>
                <c:pt idx="40">
                  <c:v>4.2096659788006523E-2</c:v>
                </c:pt>
                <c:pt idx="41">
                  <c:v>4.2220159535316729E-2</c:v>
                </c:pt>
                <c:pt idx="42">
                  <c:v>4.234365928262683E-2</c:v>
                </c:pt>
                <c:pt idx="43">
                  <c:v>4.2467159029936939E-2</c:v>
                </c:pt>
                <c:pt idx="44">
                  <c:v>4.2590658777247152E-2</c:v>
                </c:pt>
                <c:pt idx="45">
                  <c:v>4.2714158524557247E-2</c:v>
                </c:pt>
                <c:pt idx="46">
                  <c:v>4.2837658271867245E-2</c:v>
                </c:pt>
                <c:pt idx="47">
                  <c:v>4.2961158019177347E-2</c:v>
                </c:pt>
                <c:pt idx="48">
                  <c:v>4.3084657766487552E-2</c:v>
                </c:pt>
                <c:pt idx="49">
                  <c:v>4.3208157513797661E-2</c:v>
                </c:pt>
                <c:pt idx="50">
                  <c:v>4.333165726110786E-2</c:v>
                </c:pt>
                <c:pt idx="51">
                  <c:v>4.3455157008417865E-2</c:v>
                </c:pt>
                <c:pt idx="52">
                  <c:v>4.3578656755727967E-2</c:v>
                </c:pt>
                <c:pt idx="53">
                  <c:v>4.370215650303818E-2</c:v>
                </c:pt>
                <c:pt idx="54">
                  <c:v>4.3825656250348385E-2</c:v>
                </c:pt>
                <c:pt idx="55">
                  <c:v>4.3949155997658383E-2</c:v>
                </c:pt>
                <c:pt idx="56">
                  <c:v>4.4072655744968492E-2</c:v>
                </c:pt>
                <c:pt idx="57">
                  <c:v>4.4196155492278587E-2</c:v>
                </c:pt>
                <c:pt idx="58">
                  <c:v>4.43196552395888E-2</c:v>
                </c:pt>
                <c:pt idx="59">
                  <c:v>4.4443154986898895E-2</c:v>
                </c:pt>
                <c:pt idx="60">
                  <c:v>4.456665473420901E-2</c:v>
                </c:pt>
                <c:pt idx="61">
                  <c:v>4.4690154481519105E-2</c:v>
                </c:pt>
                <c:pt idx="62">
                  <c:v>4.4813654228829318E-2</c:v>
                </c:pt>
                <c:pt idx="63">
                  <c:v>4.4937153976139413E-2</c:v>
                </c:pt>
                <c:pt idx="64">
                  <c:v>4.5060653723449522E-2</c:v>
                </c:pt>
                <c:pt idx="65">
                  <c:v>4.518415347075963E-2</c:v>
                </c:pt>
                <c:pt idx="66">
                  <c:v>4.5307653218069725E-2</c:v>
                </c:pt>
                <c:pt idx="67">
                  <c:v>4.5431152965379834E-2</c:v>
                </c:pt>
                <c:pt idx="68">
                  <c:v>4.555465271269004E-2</c:v>
                </c:pt>
                <c:pt idx="69">
                  <c:v>4.5678152460000149E-2</c:v>
                </c:pt>
                <c:pt idx="70">
                  <c:v>4.5801652207310251E-2</c:v>
                </c:pt>
                <c:pt idx="71">
                  <c:v>4.5925151954620463E-2</c:v>
                </c:pt>
                <c:pt idx="72">
                  <c:v>4.6048651701930551E-2</c:v>
                </c:pt>
                <c:pt idx="73">
                  <c:v>4.6172151449240556E-2</c:v>
                </c:pt>
                <c:pt idx="74">
                  <c:v>4.6295651196550769E-2</c:v>
                </c:pt>
                <c:pt idx="75">
                  <c:v>4.6419150943860871E-2</c:v>
                </c:pt>
                <c:pt idx="76">
                  <c:v>4.6542650691170973E-2</c:v>
                </c:pt>
                <c:pt idx="77">
                  <c:v>4.6666150438481185E-2</c:v>
                </c:pt>
                <c:pt idx="78">
                  <c:v>4.6789650185791169E-2</c:v>
                </c:pt>
                <c:pt idx="79">
                  <c:v>4.6913149933101278E-2</c:v>
                </c:pt>
                <c:pt idx="80">
                  <c:v>4.7036649680411602E-2</c:v>
                </c:pt>
                <c:pt idx="81">
                  <c:v>4.716014942772169E-2</c:v>
                </c:pt>
                <c:pt idx="82">
                  <c:v>4.7283649175031701E-2</c:v>
                </c:pt>
                <c:pt idx="83">
                  <c:v>4.7407148922341803E-2</c:v>
                </c:pt>
                <c:pt idx="84">
                  <c:v>4.7530648669651898E-2</c:v>
                </c:pt>
                <c:pt idx="85">
                  <c:v>4.7654148416962111E-2</c:v>
                </c:pt>
                <c:pt idx="86">
                  <c:v>4.7777648164272324E-2</c:v>
                </c:pt>
                <c:pt idx="87">
                  <c:v>4.7901147911582322E-2</c:v>
                </c:pt>
                <c:pt idx="88">
                  <c:v>4.8024647658892416E-2</c:v>
                </c:pt>
                <c:pt idx="89">
                  <c:v>4.8148147406202629E-2</c:v>
                </c:pt>
                <c:pt idx="90">
                  <c:v>4.8271647153512731E-2</c:v>
                </c:pt>
                <c:pt idx="91">
                  <c:v>4.8395146900822833E-2</c:v>
                </c:pt>
                <c:pt idx="92">
                  <c:v>4.8518646648132949E-2</c:v>
                </c:pt>
                <c:pt idx="93">
                  <c:v>4.864214639544303E-2</c:v>
                </c:pt>
                <c:pt idx="94">
                  <c:v>4.8765646142753249E-2</c:v>
                </c:pt>
                <c:pt idx="95">
                  <c:v>4.8889145890063351E-2</c:v>
                </c:pt>
                <c:pt idx="96">
                  <c:v>4.901264563737346E-2</c:v>
                </c:pt>
                <c:pt idx="97">
                  <c:v>4.9136145384683562E-2</c:v>
                </c:pt>
                <c:pt idx="98">
                  <c:v>4.9259645131993775E-2</c:v>
                </c:pt>
                <c:pt idx="99">
                  <c:v>4.9383144879303877E-2</c:v>
                </c:pt>
                <c:pt idx="100">
                  <c:v>4.9506644626613985E-2</c:v>
                </c:pt>
                <c:pt idx="101">
                  <c:v>4.9630144373924087E-2</c:v>
                </c:pt>
                <c:pt idx="102">
                  <c:v>4.9753644121234175E-2</c:v>
                </c:pt>
                <c:pt idx="103">
                  <c:v>4.9877143868544402E-2</c:v>
                </c:pt>
                <c:pt idx="104">
                  <c:v>5.0000643615854504E-2</c:v>
                </c:pt>
                <c:pt idx="105">
                  <c:v>5.0124143363164494E-2</c:v>
                </c:pt>
                <c:pt idx="106">
                  <c:v>5.02476431104747E-2</c:v>
                </c:pt>
                <c:pt idx="107">
                  <c:v>5.037114285778492E-2</c:v>
                </c:pt>
                <c:pt idx="108">
                  <c:v>5.0494642605095008E-2</c:v>
                </c:pt>
                <c:pt idx="109">
                  <c:v>5.0618142352405124E-2</c:v>
                </c:pt>
                <c:pt idx="110">
                  <c:v>5.0741642099715108E-2</c:v>
                </c:pt>
                <c:pt idx="111">
                  <c:v>5.0865141847025216E-2</c:v>
                </c:pt>
                <c:pt idx="112">
                  <c:v>5.0988641594335422E-2</c:v>
                </c:pt>
                <c:pt idx="113">
                  <c:v>5.1112141341645642E-2</c:v>
                </c:pt>
                <c:pt idx="114">
                  <c:v>5.123564108895564E-2</c:v>
                </c:pt>
                <c:pt idx="115">
                  <c:v>5.1359140836265846E-2</c:v>
                </c:pt>
                <c:pt idx="116">
                  <c:v>5.1482640583575955E-2</c:v>
                </c:pt>
                <c:pt idx="117">
                  <c:v>5.1606140330886049E-2</c:v>
                </c:pt>
                <c:pt idx="118">
                  <c:v>5.1729640078196151E-2</c:v>
                </c:pt>
                <c:pt idx="119">
                  <c:v>5.1853139825506364E-2</c:v>
                </c:pt>
                <c:pt idx="120">
                  <c:v>5.1976639572816362E-2</c:v>
                </c:pt>
                <c:pt idx="121">
                  <c:v>5.2100139320126568E-2</c:v>
                </c:pt>
                <c:pt idx="122">
                  <c:v>5.2223639067436663E-2</c:v>
                </c:pt>
                <c:pt idx="123">
                  <c:v>5.2347138814746778E-2</c:v>
                </c:pt>
                <c:pt idx="124">
                  <c:v>5.2470638562056873E-2</c:v>
                </c:pt>
                <c:pt idx="125">
                  <c:v>5.2594138309367079E-2</c:v>
                </c:pt>
                <c:pt idx="126">
                  <c:v>5.2717638056677188E-2</c:v>
                </c:pt>
                <c:pt idx="127">
                  <c:v>5.284113780398729E-2</c:v>
                </c:pt>
                <c:pt idx="128">
                  <c:v>5.2964637551297392E-2</c:v>
                </c:pt>
                <c:pt idx="129">
                  <c:v>5.3088137298607493E-2</c:v>
                </c:pt>
                <c:pt idx="130">
                  <c:v>5.3211637045917706E-2</c:v>
                </c:pt>
                <c:pt idx="131">
                  <c:v>5.3335136793227801E-2</c:v>
                </c:pt>
                <c:pt idx="132">
                  <c:v>5.3458636540537806E-2</c:v>
                </c:pt>
                <c:pt idx="133">
                  <c:v>5.3582136287848012E-2</c:v>
                </c:pt>
                <c:pt idx="134">
                  <c:v>5.3705636035158225E-2</c:v>
                </c:pt>
                <c:pt idx="135">
                  <c:v>5.3829135782468333E-2</c:v>
                </c:pt>
                <c:pt idx="136">
                  <c:v>5.3952635529778428E-2</c:v>
                </c:pt>
                <c:pt idx="137">
                  <c:v>5.407613527708853E-2</c:v>
                </c:pt>
                <c:pt idx="138">
                  <c:v>5.4199635024398528E-2</c:v>
                </c:pt>
                <c:pt idx="139">
                  <c:v>5.4323134771708845E-2</c:v>
                </c:pt>
                <c:pt idx="140">
                  <c:v>5.4446634519018954E-2</c:v>
                </c:pt>
                <c:pt idx="141">
                  <c:v>5.4570134266328944E-2</c:v>
                </c:pt>
                <c:pt idx="142">
                  <c:v>5.469363401363915E-2</c:v>
                </c:pt>
                <c:pt idx="143">
                  <c:v>5.4817133760949266E-2</c:v>
                </c:pt>
                <c:pt idx="144">
                  <c:v>5.4940633508259354E-2</c:v>
                </c:pt>
                <c:pt idx="145">
                  <c:v>5.5064133255569463E-2</c:v>
                </c:pt>
                <c:pt idx="146">
                  <c:v>5.5187633002879662E-2</c:v>
                </c:pt>
                <c:pt idx="147">
                  <c:v>5.5311132750189777E-2</c:v>
                </c:pt>
                <c:pt idx="148">
                  <c:v>5.5434632497499976E-2</c:v>
                </c:pt>
                <c:pt idx="149">
                  <c:v>5.5558132244809981E-2</c:v>
                </c:pt>
                <c:pt idx="150">
                  <c:v>5.568163199212009E-2</c:v>
                </c:pt>
                <c:pt idx="151">
                  <c:v>5.5805131739430178E-2</c:v>
                </c:pt>
                <c:pt idx="152">
                  <c:v>5.5928631486740404E-2</c:v>
                </c:pt>
                <c:pt idx="153">
                  <c:v>5.6052131234050492E-2</c:v>
                </c:pt>
                <c:pt idx="154">
                  <c:v>5.6175630981360601E-2</c:v>
                </c:pt>
                <c:pt idx="155">
                  <c:v>5.629913072867071E-2</c:v>
                </c:pt>
                <c:pt idx="156">
                  <c:v>5.6422630475980923E-2</c:v>
                </c:pt>
                <c:pt idx="157">
                  <c:v>5.6546130223291018E-2</c:v>
                </c:pt>
                <c:pt idx="158">
                  <c:v>5.6669629970601126E-2</c:v>
                </c:pt>
                <c:pt idx="159">
                  <c:v>5.6793129717911228E-2</c:v>
                </c:pt>
                <c:pt idx="160">
                  <c:v>5.6916629465221323E-2</c:v>
                </c:pt>
                <c:pt idx="161">
                  <c:v>5.7040129212531543E-2</c:v>
                </c:pt>
                <c:pt idx="162">
                  <c:v>5.7163628959841638E-2</c:v>
                </c:pt>
                <c:pt idx="163">
                  <c:v>5.7287128707151747E-2</c:v>
                </c:pt>
                <c:pt idx="164">
                  <c:v>5.7410628454461841E-2</c:v>
                </c:pt>
                <c:pt idx="165">
                  <c:v>5.7534128201771957E-2</c:v>
                </c:pt>
                <c:pt idx="166">
                  <c:v>5.7657627949082163E-2</c:v>
                </c:pt>
                <c:pt idx="167">
                  <c:v>5.7781127696392265E-2</c:v>
                </c:pt>
                <c:pt idx="168">
                  <c:v>5.7904627443702374E-2</c:v>
                </c:pt>
                <c:pt idx="169">
                  <c:v>5.8028127191012462E-2</c:v>
                </c:pt>
                <c:pt idx="170">
                  <c:v>5.815162693832257E-2</c:v>
                </c:pt>
                <c:pt idx="171">
                  <c:v>5.8275126685632672E-2</c:v>
                </c:pt>
                <c:pt idx="172">
                  <c:v>5.8398626432942781E-2</c:v>
                </c:pt>
                <c:pt idx="173">
                  <c:v>5.8522126180252994E-2</c:v>
                </c:pt>
                <c:pt idx="174">
                  <c:v>5.86456259275632E-2</c:v>
                </c:pt>
                <c:pt idx="175">
                  <c:v>5.8769125674873295E-2</c:v>
                </c:pt>
                <c:pt idx="176">
                  <c:v>5.8892625422183292E-2</c:v>
                </c:pt>
                <c:pt idx="177">
                  <c:v>5.9016125169493401E-2</c:v>
                </c:pt>
                <c:pt idx="178">
                  <c:v>5.9139624916803607E-2</c:v>
                </c:pt>
                <c:pt idx="179">
                  <c:v>5.9263124664113709E-2</c:v>
                </c:pt>
                <c:pt idx="180">
                  <c:v>5.9386624411423922E-2</c:v>
                </c:pt>
                <c:pt idx="181">
                  <c:v>5.9510124158733919E-2</c:v>
                </c:pt>
                <c:pt idx="182">
                  <c:v>5.9633623906044021E-2</c:v>
                </c:pt>
                <c:pt idx="183">
                  <c:v>5.9757123653354234E-2</c:v>
                </c:pt>
                <c:pt idx="184">
                  <c:v>5.9880623400664447E-2</c:v>
                </c:pt>
                <c:pt idx="185">
                  <c:v>6.0004123147974431E-2</c:v>
                </c:pt>
                <c:pt idx="186">
                  <c:v>6.012762289528454E-2</c:v>
                </c:pt>
                <c:pt idx="187">
                  <c:v>6.0251122642594634E-2</c:v>
                </c:pt>
                <c:pt idx="188">
                  <c:v>6.0374622389904861E-2</c:v>
                </c:pt>
                <c:pt idx="189">
                  <c:v>6.0498122137214949E-2</c:v>
                </c:pt>
                <c:pt idx="190">
                  <c:v>6.0621621884525051E-2</c:v>
                </c:pt>
                <c:pt idx="191">
                  <c:v>6.074512163183516E-2</c:v>
                </c:pt>
                <c:pt idx="192">
                  <c:v>6.0868621379145366E-2</c:v>
                </c:pt>
                <c:pt idx="193">
                  <c:v>6.0992121126455474E-2</c:v>
                </c:pt>
                <c:pt idx="194">
                  <c:v>6.1115620873765576E-2</c:v>
                </c:pt>
                <c:pt idx="195">
                  <c:v>6.1239120621075685E-2</c:v>
                </c:pt>
                <c:pt idx="196">
                  <c:v>6.1362620368385898E-2</c:v>
                </c:pt>
                <c:pt idx="197">
                  <c:v>6.1486120115695882E-2</c:v>
                </c:pt>
                <c:pt idx="198">
                  <c:v>6.1609619863006095E-2</c:v>
                </c:pt>
                <c:pt idx="199">
                  <c:v>6.1733119610316203E-2</c:v>
                </c:pt>
                <c:pt idx="200">
                  <c:v>6.1856619357626305E-2</c:v>
                </c:pt>
                <c:pt idx="201">
                  <c:v>6.1980119104936511E-2</c:v>
                </c:pt>
                <c:pt idx="202">
                  <c:v>6.210361885224662E-2</c:v>
                </c:pt>
                <c:pt idx="203">
                  <c:v>6.2227118599556604E-2</c:v>
                </c:pt>
                <c:pt idx="204">
                  <c:v>6.2350618346866712E-2</c:v>
                </c:pt>
                <c:pt idx="205">
                  <c:v>6.2474118094177029E-2</c:v>
                </c:pt>
                <c:pt idx="206">
                  <c:v>6.2597617841487138E-2</c:v>
                </c:pt>
                <c:pt idx="207">
                  <c:v>6.272111758879724E-2</c:v>
                </c:pt>
                <c:pt idx="208">
                  <c:v>6.2844617336107245E-2</c:v>
                </c:pt>
                <c:pt idx="209">
                  <c:v>6.2968117083417333E-2</c:v>
                </c:pt>
                <c:pt idx="210">
                  <c:v>6.3091616830727545E-2</c:v>
                </c:pt>
                <c:pt idx="211">
                  <c:v>6.3215116578037758E-2</c:v>
                </c:pt>
                <c:pt idx="212">
                  <c:v>6.3338616325347749E-2</c:v>
                </c:pt>
                <c:pt idx="213">
                  <c:v>6.3462116072657851E-2</c:v>
                </c:pt>
                <c:pt idx="214">
                  <c:v>6.3585615819968064E-2</c:v>
                </c:pt>
                <c:pt idx="215">
                  <c:v>6.3709115567278166E-2</c:v>
                </c:pt>
                <c:pt idx="216">
                  <c:v>6.3832615314588267E-2</c:v>
                </c:pt>
                <c:pt idx="217">
                  <c:v>6.3956115061898383E-2</c:v>
                </c:pt>
                <c:pt idx="218">
                  <c:v>6.4079614809208471E-2</c:v>
                </c:pt>
                <c:pt idx="219">
                  <c:v>6.4203114556518684E-2</c:v>
                </c:pt>
                <c:pt idx="220">
                  <c:v>6.4326614303828786E-2</c:v>
                </c:pt>
                <c:pt idx="221">
                  <c:v>6.4450114051138901E-2</c:v>
                </c:pt>
                <c:pt idx="222">
                  <c:v>6.4573613798448989E-2</c:v>
                </c:pt>
                <c:pt idx="223">
                  <c:v>6.4697113545759202E-2</c:v>
                </c:pt>
                <c:pt idx="224">
                  <c:v>6.4820613293069304E-2</c:v>
                </c:pt>
                <c:pt idx="225">
                  <c:v>6.494411304037942E-2</c:v>
                </c:pt>
                <c:pt idx="226">
                  <c:v>6.5067612787689508E-2</c:v>
                </c:pt>
                <c:pt idx="227">
                  <c:v>6.5191112534999623E-2</c:v>
                </c:pt>
                <c:pt idx="228">
                  <c:v>6.5314612282309822E-2</c:v>
                </c:pt>
                <c:pt idx="229">
                  <c:v>6.5438112029619924E-2</c:v>
                </c:pt>
                <c:pt idx="230">
                  <c:v>6.5561611776929929E-2</c:v>
                </c:pt>
                <c:pt idx="231">
                  <c:v>6.5685111524240128E-2</c:v>
                </c:pt>
                <c:pt idx="232">
                  <c:v>6.5808611271550355E-2</c:v>
                </c:pt>
                <c:pt idx="233">
                  <c:v>6.5932111018860456E-2</c:v>
                </c:pt>
                <c:pt idx="234">
                  <c:v>6.6055610766170544E-2</c:v>
                </c:pt>
                <c:pt idx="235">
                  <c:v>6.6179110513480535E-2</c:v>
                </c:pt>
                <c:pt idx="236">
                  <c:v>6.6302610260790651E-2</c:v>
                </c:pt>
                <c:pt idx="237">
                  <c:v>6.642611000810085E-2</c:v>
                </c:pt>
                <c:pt idx="238">
                  <c:v>6.6549609755411077E-2</c:v>
                </c:pt>
                <c:pt idx="239">
                  <c:v>6.6673109502721067E-2</c:v>
                </c:pt>
                <c:pt idx="240">
                  <c:v>6.6796609250031266E-2</c:v>
                </c:pt>
                <c:pt idx="241">
                  <c:v>6.6920108997341368E-2</c:v>
                </c:pt>
                <c:pt idx="242">
                  <c:v>6.7043608744651484E-2</c:v>
                </c:pt>
                <c:pt idx="243">
                  <c:v>6.7167108491961586E-2</c:v>
                </c:pt>
                <c:pt idx="244">
                  <c:v>6.7290608239271688E-2</c:v>
                </c:pt>
                <c:pt idx="245">
                  <c:v>6.7414107986581789E-2</c:v>
                </c:pt>
                <c:pt idx="246">
                  <c:v>6.7537607733892002E-2</c:v>
                </c:pt>
                <c:pt idx="247">
                  <c:v>6.766110748120209E-2</c:v>
                </c:pt>
                <c:pt idx="248">
                  <c:v>6.7784607228512206E-2</c:v>
                </c:pt>
                <c:pt idx="249">
                  <c:v>6.7908106975822294E-2</c:v>
                </c:pt>
                <c:pt idx="250">
                  <c:v>6.8031606723132521E-2</c:v>
                </c:pt>
                <c:pt idx="251">
                  <c:v>6.8155106470442622E-2</c:v>
                </c:pt>
                <c:pt idx="252">
                  <c:v>6.8278606217752724E-2</c:v>
                </c:pt>
                <c:pt idx="253">
                  <c:v>6.8402105965062826E-2</c:v>
                </c:pt>
                <c:pt idx="254">
                  <c:v>6.8525605712372942E-2</c:v>
                </c:pt>
                <c:pt idx="255">
                  <c:v>6.8649105459683155E-2</c:v>
                </c:pt>
                <c:pt idx="256">
                  <c:v>6.8772605206993243E-2</c:v>
                </c:pt>
                <c:pt idx="257">
                  <c:v>6.8896104954303358E-2</c:v>
                </c:pt>
                <c:pt idx="258">
                  <c:v>6.9019604701613446E-2</c:v>
                </c:pt>
                <c:pt idx="259">
                  <c:v>6.9143104448923659E-2</c:v>
                </c:pt>
                <c:pt idx="260">
                  <c:v>6.9266604196233761E-2</c:v>
                </c:pt>
                <c:pt idx="261">
                  <c:v>6.9390103943543863E-2</c:v>
                </c:pt>
                <c:pt idx="262">
                  <c:v>6.9513603690853867E-2</c:v>
                </c:pt>
                <c:pt idx="263">
                  <c:v>6.9637103438164066E-2</c:v>
                </c:pt>
                <c:pt idx="264">
                  <c:v>6.9760603185474168E-2</c:v>
                </c:pt>
                <c:pt idx="265">
                  <c:v>6.9884102932784367E-2</c:v>
                </c:pt>
                <c:pt idx="266">
                  <c:v>7.0007602680094497E-2</c:v>
                </c:pt>
                <c:pt idx="267">
                  <c:v>7.0131102427404585E-2</c:v>
                </c:pt>
                <c:pt idx="268">
                  <c:v>7.02546021747147E-2</c:v>
                </c:pt>
                <c:pt idx="269">
                  <c:v>7.0378101922024899E-2</c:v>
                </c:pt>
                <c:pt idx="270">
                  <c:v>7.050160166933489E-2</c:v>
                </c:pt>
                <c:pt idx="271">
                  <c:v>7.0625101416645006E-2</c:v>
                </c:pt>
                <c:pt idx="272">
                  <c:v>7.0748601163955205E-2</c:v>
                </c:pt>
                <c:pt idx="273">
                  <c:v>7.0872100911265307E-2</c:v>
                </c:pt>
                <c:pt idx="274">
                  <c:v>7.0995600658575408E-2</c:v>
                </c:pt>
                <c:pt idx="275">
                  <c:v>7.1119100405885524E-2</c:v>
                </c:pt>
                <c:pt idx="276">
                  <c:v>7.1242600153195612E-2</c:v>
                </c:pt>
                <c:pt idx="277">
                  <c:v>7.1366099900505825E-2</c:v>
                </c:pt>
                <c:pt idx="278">
                  <c:v>7.1489599647816052E-2</c:v>
                </c:pt>
                <c:pt idx="279">
                  <c:v>7.1613099395126029E-2</c:v>
                </c:pt>
                <c:pt idx="280">
                  <c:v>7.1736599142436089E-2</c:v>
                </c:pt>
                <c:pt idx="281">
                  <c:v>7.1860098889746302E-2</c:v>
                </c:pt>
                <c:pt idx="282">
                  <c:v>7.1983598637056459E-2</c:v>
                </c:pt>
                <c:pt idx="283">
                  <c:v>7.2107098384366547E-2</c:v>
                </c:pt>
                <c:pt idx="284">
                  <c:v>7.2230598131676649E-2</c:v>
                </c:pt>
                <c:pt idx="285">
                  <c:v>7.2354097878986764E-2</c:v>
                </c:pt>
                <c:pt idx="286">
                  <c:v>7.2477597626296936E-2</c:v>
                </c:pt>
                <c:pt idx="287">
                  <c:v>7.2601097373607135E-2</c:v>
                </c:pt>
                <c:pt idx="288">
                  <c:v>7.2724597120917181E-2</c:v>
                </c:pt>
                <c:pt idx="289">
                  <c:v>7.2848096868227227E-2</c:v>
                </c:pt>
                <c:pt idx="290">
                  <c:v>7.2971596615537385E-2</c:v>
                </c:pt>
                <c:pt idx="291">
                  <c:v>7.3095096362847542E-2</c:v>
                </c:pt>
                <c:pt idx="292">
                  <c:v>7.3218596110157644E-2</c:v>
                </c:pt>
                <c:pt idx="293">
                  <c:v>7.3342095857467746E-2</c:v>
                </c:pt>
                <c:pt idx="294">
                  <c:v>7.3465595604777903E-2</c:v>
                </c:pt>
                <c:pt idx="295">
                  <c:v>7.358909535208806E-2</c:v>
                </c:pt>
                <c:pt idx="296">
                  <c:v>7.3712595099398218E-2</c:v>
                </c:pt>
                <c:pt idx="297">
                  <c:v>7.3836094846708278E-2</c:v>
                </c:pt>
                <c:pt idx="298">
                  <c:v>7.395959459401831E-2</c:v>
                </c:pt>
                <c:pt idx="299">
                  <c:v>7.4083094341328468E-2</c:v>
                </c:pt>
                <c:pt idx="300">
                  <c:v>7.4206594088638736E-2</c:v>
                </c:pt>
                <c:pt idx="301">
                  <c:v>7.4330093835948796E-2</c:v>
                </c:pt>
                <c:pt idx="302">
                  <c:v>7.445359358325887E-2</c:v>
                </c:pt>
                <c:pt idx="303">
                  <c:v>7.4577093330568986E-2</c:v>
                </c:pt>
                <c:pt idx="304">
                  <c:v>7.4700593077879143E-2</c:v>
                </c:pt>
                <c:pt idx="305">
                  <c:v>7.4824092825189287E-2</c:v>
                </c:pt>
                <c:pt idx="306">
                  <c:v>7.4947592572499347E-2</c:v>
                </c:pt>
                <c:pt idx="307">
                  <c:v>7.5071092319809504E-2</c:v>
                </c:pt>
                <c:pt idx="308">
                  <c:v>7.5194592067119606E-2</c:v>
                </c:pt>
                <c:pt idx="309">
                  <c:v>7.5318091814429819E-2</c:v>
                </c:pt>
                <c:pt idx="310">
                  <c:v>7.5441591561739865E-2</c:v>
                </c:pt>
                <c:pt idx="311">
                  <c:v>7.5565091309049953E-2</c:v>
                </c:pt>
                <c:pt idx="312">
                  <c:v>7.5688591056360083E-2</c:v>
                </c:pt>
                <c:pt idx="313">
                  <c:v>7.581209080367024E-2</c:v>
                </c:pt>
                <c:pt idx="314">
                  <c:v>7.5935590550980453E-2</c:v>
                </c:pt>
                <c:pt idx="315">
                  <c:v>7.6059090298290485E-2</c:v>
                </c:pt>
                <c:pt idx="316">
                  <c:v>7.6182590045600573E-2</c:v>
                </c:pt>
                <c:pt idx="317">
                  <c:v>7.6306089792910689E-2</c:v>
                </c:pt>
                <c:pt idx="318">
                  <c:v>7.6429589540220902E-2</c:v>
                </c:pt>
                <c:pt idx="319">
                  <c:v>7.6553089287530948E-2</c:v>
                </c:pt>
                <c:pt idx="320">
                  <c:v>7.6676589034841119E-2</c:v>
                </c:pt>
                <c:pt idx="321">
                  <c:v>7.6800088782151221E-2</c:v>
                </c:pt>
                <c:pt idx="322">
                  <c:v>7.6923588529461434E-2</c:v>
                </c:pt>
                <c:pt idx="323">
                  <c:v>7.7047088276771508E-2</c:v>
                </c:pt>
                <c:pt idx="324">
                  <c:v>7.7170588024081568E-2</c:v>
                </c:pt>
                <c:pt idx="325">
                  <c:v>7.729408777139167E-2</c:v>
                </c:pt>
                <c:pt idx="326">
                  <c:v>7.7417587518701841E-2</c:v>
                </c:pt>
                <c:pt idx="327">
                  <c:v>7.7541087266012054E-2</c:v>
                </c:pt>
                <c:pt idx="328">
                  <c:v>7.7664587013322087E-2</c:v>
                </c:pt>
                <c:pt idx="329">
                  <c:v>7.7788086760632202E-2</c:v>
                </c:pt>
                <c:pt idx="330">
                  <c:v>7.7911586507942304E-2</c:v>
                </c:pt>
                <c:pt idx="331">
                  <c:v>7.8035086255252503E-2</c:v>
                </c:pt>
                <c:pt idx="332">
                  <c:v>7.8158586002562661E-2</c:v>
                </c:pt>
                <c:pt idx="333">
                  <c:v>7.8282085749872665E-2</c:v>
                </c:pt>
                <c:pt idx="334">
                  <c:v>7.8405585497182809E-2</c:v>
                </c:pt>
                <c:pt idx="335">
                  <c:v>7.8529085244493022E-2</c:v>
                </c:pt>
                <c:pt idx="336">
                  <c:v>7.8652584991803137E-2</c:v>
                </c:pt>
                <c:pt idx="337">
                  <c:v>7.8776084739113239E-2</c:v>
                </c:pt>
                <c:pt idx="338">
                  <c:v>7.8899584486423285E-2</c:v>
                </c:pt>
                <c:pt idx="339">
                  <c:v>7.9023084233733373E-2</c:v>
                </c:pt>
                <c:pt idx="340">
                  <c:v>7.9146583981043656E-2</c:v>
                </c:pt>
                <c:pt idx="341">
                  <c:v>7.9270083728353757E-2</c:v>
                </c:pt>
                <c:pt idx="342">
                  <c:v>7.9393583475663804E-2</c:v>
                </c:pt>
                <c:pt idx="343">
                  <c:v>7.9517083222973961E-2</c:v>
                </c:pt>
                <c:pt idx="344">
                  <c:v>7.9640582970284118E-2</c:v>
                </c:pt>
                <c:pt idx="345">
                  <c:v>7.976408271759422E-2</c:v>
                </c:pt>
                <c:pt idx="346">
                  <c:v>7.9887582464904378E-2</c:v>
                </c:pt>
                <c:pt idx="347">
                  <c:v>8.0011082212214424E-2</c:v>
                </c:pt>
                <c:pt idx="348">
                  <c:v>8.013458195952454E-2</c:v>
                </c:pt>
                <c:pt idx="349">
                  <c:v>8.0258081706834725E-2</c:v>
                </c:pt>
                <c:pt idx="350">
                  <c:v>8.0381581454144854E-2</c:v>
                </c:pt>
                <c:pt idx="351">
                  <c:v>8.0505081201454887E-2</c:v>
                </c:pt>
                <c:pt idx="352">
                  <c:v>8.06285809487651E-2</c:v>
                </c:pt>
                <c:pt idx="353">
                  <c:v>8.0752080696075271E-2</c:v>
                </c:pt>
                <c:pt idx="354">
                  <c:v>8.0875580443385373E-2</c:v>
                </c:pt>
                <c:pt idx="355">
                  <c:v>8.0999080190695461E-2</c:v>
                </c:pt>
                <c:pt idx="356">
                  <c:v>8.1122579938005521E-2</c:v>
                </c:pt>
                <c:pt idx="357">
                  <c:v>8.1246079685315623E-2</c:v>
                </c:pt>
                <c:pt idx="358">
                  <c:v>8.1369579432625821E-2</c:v>
                </c:pt>
                <c:pt idx="359">
                  <c:v>8.1493079179935979E-2</c:v>
                </c:pt>
                <c:pt idx="360">
                  <c:v>8.1616578927245956E-2</c:v>
                </c:pt>
                <c:pt idx="361">
                  <c:v>8.1740078674556182E-2</c:v>
                </c:pt>
                <c:pt idx="362">
                  <c:v>8.1863578421866354E-2</c:v>
                </c:pt>
                <c:pt idx="363">
                  <c:v>8.1987078169176442E-2</c:v>
                </c:pt>
                <c:pt idx="364">
                  <c:v>8.2110577916486543E-2</c:v>
                </c:pt>
                <c:pt idx="365">
                  <c:v>8.2234077663796604E-2</c:v>
                </c:pt>
                <c:pt idx="366">
                  <c:v>8.2357577411106817E-2</c:v>
                </c:pt>
                <c:pt idx="367">
                  <c:v>8.248107715841696E-2</c:v>
                </c:pt>
                <c:pt idx="368">
                  <c:v>8.2604576905727076E-2</c:v>
                </c:pt>
                <c:pt idx="369">
                  <c:v>8.2728076653037094E-2</c:v>
                </c:pt>
                <c:pt idx="370">
                  <c:v>8.2851576400347279E-2</c:v>
                </c:pt>
                <c:pt idx="371">
                  <c:v>8.2975076147657437E-2</c:v>
                </c:pt>
                <c:pt idx="372">
                  <c:v>8.3098575894967525E-2</c:v>
                </c:pt>
                <c:pt idx="373">
                  <c:v>8.322207564227771E-2</c:v>
                </c:pt>
                <c:pt idx="374">
                  <c:v>8.3345575389587742E-2</c:v>
                </c:pt>
                <c:pt idx="375">
                  <c:v>8.3469075136897941E-2</c:v>
                </c:pt>
                <c:pt idx="376">
                  <c:v>8.3592574884208057E-2</c:v>
                </c:pt>
                <c:pt idx="377">
                  <c:v>8.3716074631518159E-2</c:v>
                </c:pt>
                <c:pt idx="378">
                  <c:v>8.3839574378828205E-2</c:v>
                </c:pt>
                <c:pt idx="379">
                  <c:v>8.3963074126138418E-2</c:v>
                </c:pt>
                <c:pt idx="380">
                  <c:v>8.4086573873448589E-2</c:v>
                </c:pt>
                <c:pt idx="381">
                  <c:v>8.4210073620758677E-2</c:v>
                </c:pt>
                <c:pt idx="382">
                  <c:v>8.4333573368068793E-2</c:v>
                </c:pt>
                <c:pt idx="383">
                  <c:v>8.4457073115378811E-2</c:v>
                </c:pt>
                <c:pt idx="384">
                  <c:v>8.4580572862689038E-2</c:v>
                </c:pt>
                <c:pt idx="385">
                  <c:v>8.4704072609999223E-2</c:v>
                </c:pt>
                <c:pt idx="386">
                  <c:v>8.4827572357309283E-2</c:v>
                </c:pt>
                <c:pt idx="387">
                  <c:v>8.4951072104619357E-2</c:v>
                </c:pt>
                <c:pt idx="388">
                  <c:v>8.5074571851929501E-2</c:v>
                </c:pt>
                <c:pt idx="389">
                  <c:v>8.5198071599239672E-2</c:v>
                </c:pt>
                <c:pt idx="390">
                  <c:v>8.5321571346549746E-2</c:v>
                </c:pt>
                <c:pt idx="391">
                  <c:v>8.5445071093859862E-2</c:v>
                </c:pt>
                <c:pt idx="392">
                  <c:v>8.5568570841169908E-2</c:v>
                </c:pt>
                <c:pt idx="393">
                  <c:v>8.5692070588480176E-2</c:v>
                </c:pt>
                <c:pt idx="394">
                  <c:v>8.5815570335790348E-2</c:v>
                </c:pt>
                <c:pt idx="395">
                  <c:v>8.593907008310038E-2</c:v>
                </c:pt>
                <c:pt idx="396">
                  <c:v>8.6062569830410496E-2</c:v>
                </c:pt>
                <c:pt idx="397">
                  <c:v>8.6186069577720598E-2</c:v>
                </c:pt>
                <c:pt idx="398">
                  <c:v>8.6309569325030755E-2</c:v>
                </c:pt>
                <c:pt idx="399">
                  <c:v>8.6433069072340912E-2</c:v>
                </c:pt>
                <c:pt idx="400">
                  <c:v>8.6556568819651014E-2</c:v>
                </c:pt>
                <c:pt idx="401">
                  <c:v>8.6680068566961047E-2</c:v>
                </c:pt>
                <c:pt idx="402">
                  <c:v>8.6803568314271273E-2</c:v>
                </c:pt>
                <c:pt idx="403">
                  <c:v>8.6927068061581431E-2</c:v>
                </c:pt>
                <c:pt idx="404">
                  <c:v>8.7050567808891463E-2</c:v>
                </c:pt>
                <c:pt idx="405">
                  <c:v>8.7174067556201648E-2</c:v>
                </c:pt>
                <c:pt idx="406">
                  <c:v>8.7297567303511722E-2</c:v>
                </c:pt>
                <c:pt idx="407">
                  <c:v>8.7421067050821893E-2</c:v>
                </c:pt>
                <c:pt idx="408">
                  <c:v>8.7544566798131995E-2</c:v>
                </c:pt>
                <c:pt idx="409">
                  <c:v>8.7668066545442111E-2</c:v>
                </c:pt>
                <c:pt idx="410">
                  <c:v>8.7791566292752185E-2</c:v>
                </c:pt>
                <c:pt idx="411">
                  <c:v>8.791506604006244E-2</c:v>
                </c:pt>
                <c:pt idx="412">
                  <c:v>8.8038565787372569E-2</c:v>
                </c:pt>
                <c:pt idx="413">
                  <c:v>8.8162065534682602E-2</c:v>
                </c:pt>
                <c:pt idx="414">
                  <c:v>8.8285565281992717E-2</c:v>
                </c:pt>
                <c:pt idx="415">
                  <c:v>8.8409065029302819E-2</c:v>
                </c:pt>
                <c:pt idx="416">
                  <c:v>8.8532564776612963E-2</c:v>
                </c:pt>
                <c:pt idx="417">
                  <c:v>8.8656064523923078E-2</c:v>
                </c:pt>
                <c:pt idx="418">
                  <c:v>8.877956427123318E-2</c:v>
                </c:pt>
                <c:pt idx="419">
                  <c:v>8.8903064018543337E-2</c:v>
                </c:pt>
                <c:pt idx="420">
                  <c:v>8.9026563765853536E-2</c:v>
                </c:pt>
                <c:pt idx="421">
                  <c:v>8.9150063513163652E-2</c:v>
                </c:pt>
                <c:pt idx="422">
                  <c:v>8.9273563260473698E-2</c:v>
                </c:pt>
                <c:pt idx="423">
                  <c:v>8.93970630077838E-2</c:v>
                </c:pt>
                <c:pt idx="424">
                  <c:v>8.9520562755093888E-2</c:v>
                </c:pt>
                <c:pt idx="425">
                  <c:v>8.9644062502404073E-2</c:v>
                </c:pt>
                <c:pt idx="426">
                  <c:v>8.9767562249714272E-2</c:v>
                </c:pt>
                <c:pt idx="427">
                  <c:v>8.9891061997024319E-2</c:v>
                </c:pt>
                <c:pt idx="428">
                  <c:v>9.001456174433442E-2</c:v>
                </c:pt>
                <c:pt idx="429">
                  <c:v>9.0138061491644647E-2</c:v>
                </c:pt>
                <c:pt idx="430">
                  <c:v>9.0261561238954735E-2</c:v>
                </c:pt>
                <c:pt idx="431">
                  <c:v>9.0385060986264767E-2</c:v>
                </c:pt>
                <c:pt idx="432">
                  <c:v>9.0508560733574939E-2</c:v>
                </c:pt>
                <c:pt idx="433">
                  <c:v>9.0632060480885041E-2</c:v>
                </c:pt>
                <c:pt idx="434">
                  <c:v>9.0755560228195198E-2</c:v>
                </c:pt>
                <c:pt idx="435">
                  <c:v>9.0879059975505341E-2</c:v>
                </c:pt>
                <c:pt idx="436">
                  <c:v>9.1002559722815402E-2</c:v>
                </c:pt>
                <c:pt idx="437">
                  <c:v>9.1126059470125517E-2</c:v>
                </c:pt>
                <c:pt idx="438">
                  <c:v>9.1249559217435772E-2</c:v>
                </c:pt>
                <c:pt idx="439">
                  <c:v>9.1373058964745874E-2</c:v>
                </c:pt>
                <c:pt idx="440">
                  <c:v>9.1496558712055934E-2</c:v>
                </c:pt>
                <c:pt idx="441">
                  <c:v>9.1620058459366049E-2</c:v>
                </c:pt>
                <c:pt idx="442">
                  <c:v>9.1743558206676123E-2</c:v>
                </c:pt>
                <c:pt idx="443">
                  <c:v>9.1867057953986281E-2</c:v>
                </c:pt>
                <c:pt idx="444">
                  <c:v>9.1990557701296494E-2</c:v>
                </c:pt>
                <c:pt idx="445">
                  <c:v>9.2114057448606526E-2</c:v>
                </c:pt>
                <c:pt idx="446">
                  <c:v>9.2237557195916642E-2</c:v>
                </c:pt>
                <c:pt idx="447">
                  <c:v>9.2361056943226869E-2</c:v>
                </c:pt>
                <c:pt idx="448">
                  <c:v>9.248455669053697E-2</c:v>
                </c:pt>
                <c:pt idx="449">
                  <c:v>9.2608056437847003E-2</c:v>
                </c:pt>
                <c:pt idx="450">
                  <c:v>9.2731556185157105E-2</c:v>
                </c:pt>
                <c:pt idx="451">
                  <c:v>9.2855055932467262E-2</c:v>
                </c:pt>
                <c:pt idx="452">
                  <c:v>9.2978555679777392E-2</c:v>
                </c:pt>
                <c:pt idx="453">
                  <c:v>9.3102055427087591E-2</c:v>
                </c:pt>
                <c:pt idx="454">
                  <c:v>9.3225555174397637E-2</c:v>
                </c:pt>
                <c:pt idx="455">
                  <c:v>9.3349054921707739E-2</c:v>
                </c:pt>
                <c:pt idx="456">
                  <c:v>9.3472554669017952E-2</c:v>
                </c:pt>
                <c:pt idx="457">
                  <c:v>9.3596054416328109E-2</c:v>
                </c:pt>
                <c:pt idx="458">
                  <c:v>9.37195541636381E-2</c:v>
                </c:pt>
                <c:pt idx="459">
                  <c:v>9.3843053910948271E-2</c:v>
                </c:pt>
                <c:pt idx="460">
                  <c:v>9.3966553658258373E-2</c:v>
                </c:pt>
                <c:pt idx="461">
                  <c:v>9.4090053405568502E-2</c:v>
                </c:pt>
                <c:pt idx="462">
                  <c:v>9.4213553152878673E-2</c:v>
                </c:pt>
                <c:pt idx="463">
                  <c:v>9.4337052900188734E-2</c:v>
                </c:pt>
                <c:pt idx="464">
                  <c:v>9.4460552647498822E-2</c:v>
                </c:pt>
                <c:pt idx="465">
                  <c:v>9.458405239480909E-2</c:v>
                </c:pt>
                <c:pt idx="466">
                  <c:v>9.4707552142119192E-2</c:v>
                </c:pt>
                <c:pt idx="467">
                  <c:v>9.4831051889429266E-2</c:v>
                </c:pt>
                <c:pt idx="468">
                  <c:v>9.495455163673934E-2</c:v>
                </c:pt>
                <c:pt idx="469">
                  <c:v>9.5078051384049442E-2</c:v>
                </c:pt>
                <c:pt idx="470">
                  <c:v>9.5201551131359669E-2</c:v>
                </c:pt>
                <c:pt idx="471">
                  <c:v>9.5325050878669798E-2</c:v>
                </c:pt>
                <c:pt idx="472">
                  <c:v>9.5448550625979858E-2</c:v>
                </c:pt>
                <c:pt idx="473">
                  <c:v>9.557205037328996E-2</c:v>
                </c:pt>
                <c:pt idx="474">
                  <c:v>9.5695550120600187E-2</c:v>
                </c:pt>
                <c:pt idx="475">
                  <c:v>9.5819049867910275E-2</c:v>
                </c:pt>
                <c:pt idx="476">
                  <c:v>9.5942549615220321E-2</c:v>
                </c:pt>
                <c:pt idx="477">
                  <c:v>9.6066049362530437E-2</c:v>
                </c:pt>
                <c:pt idx="478">
                  <c:v>9.618954910984058E-2</c:v>
                </c:pt>
                <c:pt idx="479">
                  <c:v>9.6313048857150793E-2</c:v>
                </c:pt>
                <c:pt idx="480">
                  <c:v>9.6436548604460881E-2</c:v>
                </c:pt>
                <c:pt idx="481">
                  <c:v>9.6560048351770955E-2</c:v>
                </c:pt>
                <c:pt idx="482">
                  <c:v>9.6683548099081043E-2</c:v>
                </c:pt>
                <c:pt idx="483">
                  <c:v>9.6807047846391242E-2</c:v>
                </c:pt>
                <c:pt idx="484">
                  <c:v>9.6930547593701427E-2</c:v>
                </c:pt>
                <c:pt idx="485">
                  <c:v>9.7054047341011515E-2</c:v>
                </c:pt>
                <c:pt idx="486">
                  <c:v>9.7177547088321561E-2</c:v>
                </c:pt>
                <c:pt idx="487">
                  <c:v>9.7301046835631663E-2</c:v>
                </c:pt>
                <c:pt idx="488">
                  <c:v>9.742454658294189E-2</c:v>
                </c:pt>
                <c:pt idx="489">
                  <c:v>9.7548046330251978E-2</c:v>
                </c:pt>
                <c:pt idx="490">
                  <c:v>9.7671546077562038E-2</c:v>
                </c:pt>
                <c:pt idx="491">
                  <c:v>9.7795045824872182E-2</c:v>
                </c:pt>
                <c:pt idx="492">
                  <c:v>9.7918545572182394E-2</c:v>
                </c:pt>
                <c:pt idx="493">
                  <c:v>9.804204531949251E-2</c:v>
                </c:pt>
                <c:pt idx="494">
                  <c:v>9.8165545066802584E-2</c:v>
                </c:pt>
                <c:pt idx="495">
                  <c:v>9.8289044814112658E-2</c:v>
                </c:pt>
                <c:pt idx="496">
                  <c:v>9.841254456142276E-2</c:v>
                </c:pt>
                <c:pt idx="497">
                  <c:v>9.8536044308733015E-2</c:v>
                </c:pt>
                <c:pt idx="498">
                  <c:v>9.8659544056043116E-2</c:v>
                </c:pt>
                <c:pt idx="499">
                  <c:v>9.878304380335319E-2</c:v>
                </c:pt>
                <c:pt idx="500">
                  <c:v>9.8906543550663334E-2</c:v>
                </c:pt>
                <c:pt idx="501">
                  <c:v>9.9030043297973491E-2</c:v>
                </c:pt>
                <c:pt idx="502">
                  <c:v>9.9153543045283579E-2</c:v>
                </c:pt>
                <c:pt idx="503">
                  <c:v>9.927704279259375E-2</c:v>
                </c:pt>
                <c:pt idx="504">
                  <c:v>9.9400542539903769E-2</c:v>
                </c:pt>
                <c:pt idx="505">
                  <c:v>9.9524042287213885E-2</c:v>
                </c:pt>
                <c:pt idx="506">
                  <c:v>9.9647542034524098E-2</c:v>
                </c:pt>
                <c:pt idx="507">
                  <c:v>9.9771041781834213E-2</c:v>
                </c:pt>
                <c:pt idx="508">
                  <c:v>9.9894541529144273E-2</c:v>
                </c:pt>
                <c:pt idx="509">
                  <c:v>0.10001804127645446</c:v>
                </c:pt>
                <c:pt idx="510">
                  <c:v>0.10014154102376457</c:v>
                </c:pt>
                <c:pt idx="511">
                  <c:v>0.10026504077107472</c:v>
                </c:pt>
                <c:pt idx="512">
                  <c:v>0.10038854051838482</c:v>
                </c:pt>
                <c:pt idx="513">
                  <c:v>0.10051204026569495</c:v>
                </c:pt>
                <c:pt idx="514">
                  <c:v>0.10063554001300509</c:v>
                </c:pt>
                <c:pt idx="515">
                  <c:v>0.10075903976031529</c:v>
                </c:pt>
                <c:pt idx="516">
                  <c:v>0.10088253950762531</c:v>
                </c:pt>
                <c:pt idx="517">
                  <c:v>0.10100603925493533</c:v>
                </c:pt>
                <c:pt idx="518">
                  <c:v>0.10112953900224556</c:v>
                </c:pt>
                <c:pt idx="519">
                  <c:v>0.10125303874955571</c:v>
                </c:pt>
                <c:pt idx="520">
                  <c:v>0.10137653849686581</c:v>
                </c:pt>
                <c:pt idx="521">
                  <c:v>0.10150003824417592</c:v>
                </c:pt>
                <c:pt idx="522">
                  <c:v>0.10162353799148605</c:v>
                </c:pt>
                <c:pt idx="523">
                  <c:v>0.10174703773879619</c:v>
                </c:pt>
                <c:pt idx="524">
                  <c:v>0.10187053748610639</c:v>
                </c:pt>
                <c:pt idx="525">
                  <c:v>0.10199403723341643</c:v>
                </c:pt>
                <c:pt idx="526">
                  <c:v>0.10211753698072649</c:v>
                </c:pt>
                <c:pt idx="527">
                  <c:v>0.10224103672803665</c:v>
                </c:pt>
                <c:pt idx="528">
                  <c:v>0.10236453647534681</c:v>
                </c:pt>
                <c:pt idx="529">
                  <c:v>0.10248803622265691</c:v>
                </c:pt>
                <c:pt idx="530">
                  <c:v>0.10261153596996705</c:v>
                </c:pt>
                <c:pt idx="531">
                  <c:v>0.10273503571727716</c:v>
                </c:pt>
                <c:pt idx="532">
                  <c:v>0.10285853546458733</c:v>
                </c:pt>
                <c:pt idx="533">
                  <c:v>0.10298203521189746</c:v>
                </c:pt>
                <c:pt idx="534">
                  <c:v>0.10310553495920752</c:v>
                </c:pt>
                <c:pt idx="535">
                  <c:v>0.10322903470651759</c:v>
                </c:pt>
                <c:pt idx="536">
                  <c:v>0.1033525344538278</c:v>
                </c:pt>
                <c:pt idx="537">
                  <c:v>0.10347603420113789</c:v>
                </c:pt>
                <c:pt idx="538">
                  <c:v>0.10359953394844804</c:v>
                </c:pt>
                <c:pt idx="539">
                  <c:v>0.10372303369575815</c:v>
                </c:pt>
                <c:pt idx="540">
                  <c:v>0.10384653344306825</c:v>
                </c:pt>
                <c:pt idx="541">
                  <c:v>0.10397003319037841</c:v>
                </c:pt>
                <c:pt idx="542">
                  <c:v>0.10409353293768861</c:v>
                </c:pt>
                <c:pt idx="543">
                  <c:v>0.1042170326849986</c:v>
                </c:pt>
                <c:pt idx="544">
                  <c:v>0.10434053243230867</c:v>
                </c:pt>
                <c:pt idx="545">
                  <c:v>0.10446403217961886</c:v>
                </c:pt>
                <c:pt idx="546">
                  <c:v>0.10458753192692904</c:v>
                </c:pt>
                <c:pt idx="547">
                  <c:v>0.10471103167423913</c:v>
                </c:pt>
                <c:pt idx="548">
                  <c:v>0.10483453142154923</c:v>
                </c:pt>
                <c:pt idx="549">
                  <c:v>0.10495803116885932</c:v>
                </c:pt>
                <c:pt idx="550">
                  <c:v>0.10508153091616949</c:v>
                </c:pt>
                <c:pt idx="551">
                  <c:v>0.10520503066347972</c:v>
                </c:pt>
                <c:pt idx="552">
                  <c:v>0.10532853041078974</c:v>
                </c:pt>
                <c:pt idx="553">
                  <c:v>0.10545203015809985</c:v>
                </c:pt>
                <c:pt idx="554">
                  <c:v>0.10557552990541008</c:v>
                </c:pt>
                <c:pt idx="555">
                  <c:v>0.10569902965272011</c:v>
                </c:pt>
                <c:pt idx="556">
                  <c:v>0.10582252940003022</c:v>
                </c:pt>
                <c:pt idx="557">
                  <c:v>0.10594602914734039</c:v>
                </c:pt>
                <c:pt idx="558">
                  <c:v>0.10606952889465047</c:v>
                </c:pt>
                <c:pt idx="559">
                  <c:v>0.10619302864196069</c:v>
                </c:pt>
                <c:pt idx="560">
                  <c:v>0.10631652838927078</c:v>
                </c:pt>
                <c:pt idx="561">
                  <c:v>0.10644002813658084</c:v>
                </c:pt>
                <c:pt idx="562">
                  <c:v>0.10656352788389095</c:v>
                </c:pt>
                <c:pt idx="563">
                  <c:v>0.10668702763120121</c:v>
                </c:pt>
                <c:pt idx="564">
                  <c:v>0.10681052737851124</c:v>
                </c:pt>
                <c:pt idx="565">
                  <c:v>0.10693402712582137</c:v>
                </c:pt>
                <c:pt idx="566">
                  <c:v>0.10705752687313146</c:v>
                </c:pt>
                <c:pt idx="567">
                  <c:v>0.10718102662044154</c:v>
                </c:pt>
                <c:pt idx="568">
                  <c:v>0.10730452636775177</c:v>
                </c:pt>
                <c:pt idx="569">
                  <c:v>0.10742802611506194</c:v>
                </c:pt>
                <c:pt idx="570">
                  <c:v>0.10755152586237197</c:v>
                </c:pt>
                <c:pt idx="571">
                  <c:v>0.10767502560968208</c:v>
                </c:pt>
                <c:pt idx="572">
                  <c:v>0.1077985253569923</c:v>
                </c:pt>
                <c:pt idx="573">
                  <c:v>0.10792202510430234</c:v>
                </c:pt>
                <c:pt idx="574">
                  <c:v>0.10804552485161251</c:v>
                </c:pt>
                <c:pt idx="575">
                  <c:v>0.10816902459892254</c:v>
                </c:pt>
                <c:pt idx="576">
                  <c:v>0.1082925243462327</c:v>
                </c:pt>
                <c:pt idx="577">
                  <c:v>0.10841602409354291</c:v>
                </c:pt>
                <c:pt idx="578">
                  <c:v>0.108539523840853</c:v>
                </c:pt>
                <c:pt idx="579">
                  <c:v>0.10866302358816307</c:v>
                </c:pt>
                <c:pt idx="580">
                  <c:v>0.10878652333547317</c:v>
                </c:pt>
                <c:pt idx="581">
                  <c:v>0.1089100230827834</c:v>
                </c:pt>
                <c:pt idx="582">
                  <c:v>0.10903352283009343</c:v>
                </c:pt>
                <c:pt idx="583">
                  <c:v>0.10915702257740366</c:v>
                </c:pt>
                <c:pt idx="584">
                  <c:v>0.10928052232471369</c:v>
                </c:pt>
                <c:pt idx="585">
                  <c:v>0.10940402207202381</c:v>
                </c:pt>
                <c:pt idx="586">
                  <c:v>0.10952752181933399</c:v>
                </c:pt>
                <c:pt idx="587">
                  <c:v>0.10965102156664412</c:v>
                </c:pt>
                <c:pt idx="588">
                  <c:v>0.10977452131395417</c:v>
                </c:pt>
                <c:pt idx="589">
                  <c:v>0.10989802106126437</c:v>
                </c:pt>
                <c:pt idx="590">
                  <c:v>0.11002152080857452</c:v>
                </c:pt>
                <c:pt idx="591">
                  <c:v>0.11014502055588461</c:v>
                </c:pt>
                <c:pt idx="592">
                  <c:v>0.11026852030319474</c:v>
                </c:pt>
                <c:pt idx="593">
                  <c:v>0.11039202005050475</c:v>
                </c:pt>
                <c:pt idx="594">
                  <c:v>0.11051551979781489</c:v>
                </c:pt>
                <c:pt idx="595">
                  <c:v>0.11063901954512509</c:v>
                </c:pt>
                <c:pt idx="596">
                  <c:v>0.11076251929243523</c:v>
                </c:pt>
                <c:pt idx="597">
                  <c:v>0.11088601903974529</c:v>
                </c:pt>
                <c:pt idx="598">
                  <c:v>0.11100951878705544</c:v>
                </c:pt>
                <c:pt idx="599">
                  <c:v>0.11113301853436559</c:v>
                </c:pt>
                <c:pt idx="600">
                  <c:v>0.11125651828167571</c:v>
                </c:pt>
                <c:pt idx="601">
                  <c:v>0.11138001802898581</c:v>
                </c:pt>
                <c:pt idx="602">
                  <c:v>0.11150351777629586</c:v>
                </c:pt>
                <c:pt idx="603">
                  <c:v>0.111627017523606</c:v>
                </c:pt>
                <c:pt idx="604">
                  <c:v>0.11175051727091623</c:v>
                </c:pt>
                <c:pt idx="605">
                  <c:v>0.11187401701822634</c:v>
                </c:pt>
                <c:pt idx="606">
                  <c:v>0.11199751676553638</c:v>
                </c:pt>
                <c:pt idx="607">
                  <c:v>0.11212101651284653</c:v>
                </c:pt>
                <c:pt idx="608">
                  <c:v>0.11224451626015669</c:v>
                </c:pt>
                <c:pt idx="609">
                  <c:v>0.11236801600746683</c:v>
                </c:pt>
                <c:pt idx="610">
                  <c:v>0.11249151575477694</c:v>
                </c:pt>
                <c:pt idx="611">
                  <c:v>0.112615015502087</c:v>
                </c:pt>
                <c:pt idx="612">
                  <c:v>0.1127385152493971</c:v>
                </c:pt>
                <c:pt idx="613">
                  <c:v>0.11286201499670731</c:v>
                </c:pt>
                <c:pt idx="614">
                  <c:v>0.11298551474401741</c:v>
                </c:pt>
                <c:pt idx="615">
                  <c:v>0.11310901449132749</c:v>
                </c:pt>
                <c:pt idx="616">
                  <c:v>0.11323251423863767</c:v>
                </c:pt>
                <c:pt idx="617">
                  <c:v>0.11335601398594784</c:v>
                </c:pt>
                <c:pt idx="618">
                  <c:v>0.11347951373325793</c:v>
                </c:pt>
                <c:pt idx="619">
                  <c:v>0.11360301348056803</c:v>
                </c:pt>
                <c:pt idx="620">
                  <c:v>0.11372651322787809</c:v>
                </c:pt>
                <c:pt idx="621">
                  <c:v>0.11385001297518817</c:v>
                </c:pt>
                <c:pt idx="622">
                  <c:v>0.11397351272249846</c:v>
                </c:pt>
                <c:pt idx="623">
                  <c:v>0.11409701246980856</c:v>
                </c:pt>
                <c:pt idx="624">
                  <c:v>0.11422051221711861</c:v>
                </c:pt>
                <c:pt idx="625">
                  <c:v>0.11434401196442878</c:v>
                </c:pt>
                <c:pt idx="626">
                  <c:v>0.11446751171173893</c:v>
                </c:pt>
                <c:pt idx="627">
                  <c:v>0.11459101145904904</c:v>
                </c:pt>
                <c:pt idx="628">
                  <c:v>0.11471451120635918</c:v>
                </c:pt>
                <c:pt idx="629">
                  <c:v>0.11483801095366918</c:v>
                </c:pt>
                <c:pt idx="630">
                  <c:v>0.11496151070097933</c:v>
                </c:pt>
                <c:pt idx="631">
                  <c:v>0.11508501044828955</c:v>
                </c:pt>
                <c:pt idx="632">
                  <c:v>0.11520851019559966</c:v>
                </c:pt>
                <c:pt idx="633">
                  <c:v>0.11533200994290968</c:v>
                </c:pt>
                <c:pt idx="634">
                  <c:v>0.11545550969021991</c:v>
                </c:pt>
                <c:pt idx="635">
                  <c:v>0.11557900943753002</c:v>
                </c:pt>
                <c:pt idx="636">
                  <c:v>0.11570250918484015</c:v>
                </c:pt>
                <c:pt idx="637">
                  <c:v>0.1158260089321503</c:v>
                </c:pt>
                <c:pt idx="638">
                  <c:v>0.11594950867946033</c:v>
                </c:pt>
                <c:pt idx="639">
                  <c:v>0.11607300842677043</c:v>
                </c:pt>
                <c:pt idx="640">
                  <c:v>0.11619650817408061</c:v>
                </c:pt>
                <c:pt idx="641">
                  <c:v>0.1163200079213907</c:v>
                </c:pt>
                <c:pt idx="642">
                  <c:v>0.1164435076687009</c:v>
                </c:pt>
                <c:pt idx="643">
                  <c:v>0.11656700741601095</c:v>
                </c:pt>
                <c:pt idx="644">
                  <c:v>0.11669050716332116</c:v>
                </c:pt>
                <c:pt idx="645">
                  <c:v>0.11681400691063126</c:v>
                </c:pt>
                <c:pt idx="646">
                  <c:v>0.11693750665794135</c:v>
                </c:pt>
                <c:pt idx="647">
                  <c:v>0.11706100640525138</c:v>
                </c:pt>
                <c:pt idx="648">
                  <c:v>0.11718450615256162</c:v>
                </c:pt>
                <c:pt idx="649">
                  <c:v>0.11730800589987182</c:v>
                </c:pt>
                <c:pt idx="650">
                  <c:v>0.11743150564718186</c:v>
                </c:pt>
                <c:pt idx="651">
                  <c:v>0.11755500539449196</c:v>
                </c:pt>
                <c:pt idx="652">
                  <c:v>0.11767850514180205</c:v>
                </c:pt>
                <c:pt idx="653">
                  <c:v>0.11780200488911223</c:v>
                </c:pt>
                <c:pt idx="654">
                  <c:v>0.11792550463642235</c:v>
                </c:pt>
                <c:pt idx="655">
                  <c:v>0.11804900438373246</c:v>
                </c:pt>
                <c:pt idx="656">
                  <c:v>0.11817250413104248</c:v>
                </c:pt>
                <c:pt idx="657">
                  <c:v>0.11829600387835269</c:v>
                </c:pt>
                <c:pt idx="658">
                  <c:v>0.11841950362566292</c:v>
                </c:pt>
                <c:pt idx="659">
                  <c:v>0.11854300337297295</c:v>
                </c:pt>
                <c:pt idx="660">
                  <c:v>0.11866650312028305</c:v>
                </c:pt>
                <c:pt idx="661">
                  <c:v>0.11879000286759323</c:v>
                </c:pt>
                <c:pt idx="662">
                  <c:v>0.11891350261490337</c:v>
                </c:pt>
                <c:pt idx="663">
                  <c:v>0.11903700236221353</c:v>
                </c:pt>
                <c:pt idx="664">
                  <c:v>0.1191605021095236</c:v>
                </c:pt>
                <c:pt idx="665">
                  <c:v>0.11928400185683363</c:v>
                </c:pt>
                <c:pt idx="666">
                  <c:v>0.11940750160414378</c:v>
                </c:pt>
                <c:pt idx="667">
                  <c:v>0.11953100135145404</c:v>
                </c:pt>
                <c:pt idx="668">
                  <c:v>0.11965450109876409</c:v>
                </c:pt>
                <c:pt idx="669">
                  <c:v>0.11977800084607419</c:v>
                </c:pt>
                <c:pt idx="670">
                  <c:v>0.11990150059338431</c:v>
                </c:pt>
                <c:pt idx="671">
                  <c:v>0.12002500034069445</c:v>
                </c:pt>
                <c:pt idx="672">
                  <c:v>0.12014850008800462</c:v>
                </c:pt>
                <c:pt idx="673">
                  <c:v>0.12027199983531468</c:v>
                </c:pt>
                <c:pt idx="674">
                  <c:v>0.12039549958262481</c:v>
                </c:pt>
                <c:pt idx="675">
                  <c:v>0.12051899932993491</c:v>
                </c:pt>
                <c:pt idx="676">
                  <c:v>0.12064249907724513</c:v>
                </c:pt>
                <c:pt idx="677">
                  <c:v>0.12076599882455516</c:v>
                </c:pt>
                <c:pt idx="678">
                  <c:v>0.12088949857186529</c:v>
                </c:pt>
                <c:pt idx="679">
                  <c:v>0.12101299831917538</c:v>
                </c:pt>
                <c:pt idx="680">
                  <c:v>0.12113649806648553</c:v>
                </c:pt>
                <c:pt idx="681">
                  <c:v>0.12125999781379573</c:v>
                </c:pt>
                <c:pt idx="682">
                  <c:v>0.12138349756110579</c:v>
                </c:pt>
                <c:pt idx="683">
                  <c:v>0.12150699730841588</c:v>
                </c:pt>
                <c:pt idx="684">
                  <c:v>0.12163049705572603</c:v>
                </c:pt>
                <c:pt idx="685">
                  <c:v>0.12175399680303622</c:v>
                </c:pt>
                <c:pt idx="686">
                  <c:v>0.12187749655034627</c:v>
                </c:pt>
                <c:pt idx="687">
                  <c:v>0.12200099629765639</c:v>
                </c:pt>
                <c:pt idx="688">
                  <c:v>0.12212449604496652</c:v>
                </c:pt>
                <c:pt idx="689">
                  <c:v>0.12224799579227669</c:v>
                </c:pt>
                <c:pt idx="690">
                  <c:v>0.12237149553958684</c:v>
                </c:pt>
                <c:pt idx="691">
                  <c:v>0.12249499528689689</c:v>
                </c:pt>
                <c:pt idx="692">
                  <c:v>0.12261849503420696</c:v>
                </c:pt>
                <c:pt idx="693">
                  <c:v>0.12274199478151711</c:v>
                </c:pt>
                <c:pt idx="694">
                  <c:v>0.12286549452882735</c:v>
                </c:pt>
                <c:pt idx="695">
                  <c:v>0.12298899427613742</c:v>
                </c:pt>
                <c:pt idx="696">
                  <c:v>0.1231124940234475</c:v>
                </c:pt>
                <c:pt idx="697">
                  <c:v>0.1232359937707576</c:v>
                </c:pt>
                <c:pt idx="698">
                  <c:v>0.12335949351806777</c:v>
                </c:pt>
                <c:pt idx="699">
                  <c:v>0.12348299326537793</c:v>
                </c:pt>
                <c:pt idx="700">
                  <c:v>0.12360649301268797</c:v>
                </c:pt>
                <c:pt idx="701">
                  <c:v>0.12372999275999814</c:v>
                </c:pt>
                <c:pt idx="702">
                  <c:v>0.12385349250730822</c:v>
                </c:pt>
                <c:pt idx="703">
                  <c:v>0.12397699225461842</c:v>
                </c:pt>
                <c:pt idx="704">
                  <c:v>0.12410049200192852</c:v>
                </c:pt>
                <c:pt idx="705">
                  <c:v>0.12422399174923858</c:v>
                </c:pt>
                <c:pt idx="706">
                  <c:v>0.12434749149654871</c:v>
                </c:pt>
                <c:pt idx="707">
                  <c:v>0.12447099124385885</c:v>
                </c:pt>
                <c:pt idx="708">
                  <c:v>0.12459449099116904</c:v>
                </c:pt>
                <c:pt idx="709">
                  <c:v>0.1247179907384791</c:v>
                </c:pt>
                <c:pt idx="710">
                  <c:v>0.12484149048578919</c:v>
                </c:pt>
                <c:pt idx="711">
                  <c:v>0.12496499023309943</c:v>
                </c:pt>
                <c:pt idx="712">
                  <c:v>0.12508848998040956</c:v>
                </c:pt>
                <c:pt idx="713">
                  <c:v>0.1252119897277196</c:v>
                </c:pt>
                <c:pt idx="714">
                  <c:v>0.12533548947502965</c:v>
                </c:pt>
                <c:pt idx="715">
                  <c:v>0.12545898922233994</c:v>
                </c:pt>
                <c:pt idx="716">
                  <c:v>0.12558248896965005</c:v>
                </c:pt>
                <c:pt idx="717">
                  <c:v>0.12570598871696015</c:v>
                </c:pt>
                <c:pt idx="718">
                  <c:v>0.12582948846427019</c:v>
                </c:pt>
                <c:pt idx="719">
                  <c:v>0.12595298821158032</c:v>
                </c:pt>
                <c:pt idx="720">
                  <c:v>0.1260764879588904</c:v>
                </c:pt>
                <c:pt idx="721">
                  <c:v>0.12619998770620067</c:v>
                </c:pt>
                <c:pt idx="722">
                  <c:v>0.1263234874535108</c:v>
                </c:pt>
                <c:pt idx="723">
                  <c:v>0.12644698720082079</c:v>
                </c:pt>
                <c:pt idx="724">
                  <c:v>0.12657048694813103</c:v>
                </c:pt>
                <c:pt idx="725">
                  <c:v>0.12669398669544113</c:v>
                </c:pt>
                <c:pt idx="726">
                  <c:v>0.12681748644275126</c:v>
                </c:pt>
                <c:pt idx="727">
                  <c:v>0.12694098619006128</c:v>
                </c:pt>
                <c:pt idx="728">
                  <c:v>0.12706448593737146</c:v>
                </c:pt>
                <c:pt idx="729">
                  <c:v>0.12718798568468154</c:v>
                </c:pt>
                <c:pt idx="730">
                  <c:v>0.12731148543199172</c:v>
                </c:pt>
                <c:pt idx="731">
                  <c:v>0.12743498517930185</c:v>
                </c:pt>
                <c:pt idx="732">
                  <c:v>0.12755848492661193</c:v>
                </c:pt>
                <c:pt idx="733">
                  <c:v>0.12768198467392214</c:v>
                </c:pt>
                <c:pt idx="734">
                  <c:v>0.12780548442123227</c:v>
                </c:pt>
                <c:pt idx="735">
                  <c:v>0.12792898416854237</c:v>
                </c:pt>
                <c:pt idx="736">
                  <c:v>0.12805248391585242</c:v>
                </c:pt>
                <c:pt idx="737">
                  <c:v>0.12817598366316255</c:v>
                </c:pt>
                <c:pt idx="738">
                  <c:v>0.12829948341047262</c:v>
                </c:pt>
                <c:pt idx="739">
                  <c:v>0.12842298315778286</c:v>
                </c:pt>
                <c:pt idx="740">
                  <c:v>0.12854648290509302</c:v>
                </c:pt>
                <c:pt idx="741">
                  <c:v>0.12866998265240304</c:v>
                </c:pt>
                <c:pt idx="742">
                  <c:v>0.12879348239971328</c:v>
                </c:pt>
                <c:pt idx="743">
                  <c:v>0.12891698214702338</c:v>
                </c:pt>
                <c:pt idx="744">
                  <c:v>0.12904048189433348</c:v>
                </c:pt>
                <c:pt idx="745">
                  <c:v>0.1291639816416435</c:v>
                </c:pt>
                <c:pt idx="746">
                  <c:v>0.12928748138895374</c:v>
                </c:pt>
                <c:pt idx="747">
                  <c:v>0.12941098113626376</c:v>
                </c:pt>
                <c:pt idx="748">
                  <c:v>0.12953448088357397</c:v>
                </c:pt>
                <c:pt idx="749">
                  <c:v>0.12965798063088407</c:v>
                </c:pt>
                <c:pt idx="750">
                  <c:v>0.12978148037819409</c:v>
                </c:pt>
                <c:pt idx="751">
                  <c:v>0.12990498012550433</c:v>
                </c:pt>
                <c:pt idx="752">
                  <c:v>0.13002847987281452</c:v>
                </c:pt>
                <c:pt idx="753">
                  <c:v>0.13015197962012459</c:v>
                </c:pt>
                <c:pt idx="754">
                  <c:v>0.13027547936743458</c:v>
                </c:pt>
                <c:pt idx="755">
                  <c:v>0.1303989791147448</c:v>
                </c:pt>
                <c:pt idx="756">
                  <c:v>0.13052247886205481</c:v>
                </c:pt>
                <c:pt idx="757">
                  <c:v>0.13064597860936505</c:v>
                </c:pt>
                <c:pt idx="758">
                  <c:v>0.13076947835667516</c:v>
                </c:pt>
                <c:pt idx="759">
                  <c:v>0.1308929781039852</c:v>
                </c:pt>
                <c:pt idx="760">
                  <c:v>0.13101647785129542</c:v>
                </c:pt>
                <c:pt idx="761">
                  <c:v>0.1311399775986056</c:v>
                </c:pt>
                <c:pt idx="762">
                  <c:v>0.13126347734591565</c:v>
                </c:pt>
                <c:pt idx="763">
                  <c:v>0.13138697709322572</c:v>
                </c:pt>
                <c:pt idx="764">
                  <c:v>0.13151047684053588</c:v>
                </c:pt>
                <c:pt idx="765">
                  <c:v>0.13163397658784606</c:v>
                </c:pt>
                <c:pt idx="766">
                  <c:v>0.13175747633515611</c:v>
                </c:pt>
                <c:pt idx="767">
                  <c:v>0.13188097608246629</c:v>
                </c:pt>
                <c:pt idx="768">
                  <c:v>0.13200447582977631</c:v>
                </c:pt>
                <c:pt idx="769">
                  <c:v>0.13212797557708653</c:v>
                </c:pt>
                <c:pt idx="770">
                  <c:v>0.13225147532439671</c:v>
                </c:pt>
                <c:pt idx="771">
                  <c:v>0.13237497507170676</c:v>
                </c:pt>
                <c:pt idx="772">
                  <c:v>0.13249847481901683</c:v>
                </c:pt>
                <c:pt idx="773">
                  <c:v>0.13262197456632699</c:v>
                </c:pt>
                <c:pt idx="774">
                  <c:v>0.13274547431363715</c:v>
                </c:pt>
                <c:pt idx="775">
                  <c:v>0.13286897406094725</c:v>
                </c:pt>
                <c:pt idx="776">
                  <c:v>0.13299247380825735</c:v>
                </c:pt>
                <c:pt idx="777">
                  <c:v>0.1331159735555674</c:v>
                </c:pt>
                <c:pt idx="778">
                  <c:v>0.13323947330287761</c:v>
                </c:pt>
                <c:pt idx="779">
                  <c:v>0.13336297305018779</c:v>
                </c:pt>
                <c:pt idx="780">
                  <c:v>0.13348647279749787</c:v>
                </c:pt>
                <c:pt idx="781">
                  <c:v>0.13360997254480789</c:v>
                </c:pt>
                <c:pt idx="782">
                  <c:v>0.13373347229211807</c:v>
                </c:pt>
                <c:pt idx="783">
                  <c:v>0.13385697203942823</c:v>
                </c:pt>
                <c:pt idx="784">
                  <c:v>0.1339804717867383</c:v>
                </c:pt>
                <c:pt idx="785">
                  <c:v>0.13410397153404841</c:v>
                </c:pt>
                <c:pt idx="786">
                  <c:v>0.13422747128135848</c:v>
                </c:pt>
                <c:pt idx="787">
                  <c:v>0.13435097102866875</c:v>
                </c:pt>
                <c:pt idx="788">
                  <c:v>0.13447447077597888</c:v>
                </c:pt>
                <c:pt idx="789">
                  <c:v>0.13459797052328895</c:v>
                </c:pt>
                <c:pt idx="790">
                  <c:v>0.13472147027059905</c:v>
                </c:pt>
                <c:pt idx="791">
                  <c:v>0.13484497001790918</c:v>
                </c:pt>
                <c:pt idx="792">
                  <c:v>0.13496846976521931</c:v>
                </c:pt>
                <c:pt idx="793">
                  <c:v>0.13509196951252944</c:v>
                </c:pt>
                <c:pt idx="794">
                  <c:v>0.13521546925983954</c:v>
                </c:pt>
                <c:pt idx="795">
                  <c:v>0.13533896900714962</c:v>
                </c:pt>
                <c:pt idx="796">
                  <c:v>0.1354624687544598</c:v>
                </c:pt>
                <c:pt idx="797">
                  <c:v>0.13558596850176999</c:v>
                </c:pt>
                <c:pt idx="798">
                  <c:v>0.13570946824908001</c:v>
                </c:pt>
                <c:pt idx="799">
                  <c:v>0.13583296799639016</c:v>
                </c:pt>
                <c:pt idx="800">
                  <c:v>0.13595646774370024</c:v>
                </c:pt>
                <c:pt idx="801">
                  <c:v>0.13607996749101045</c:v>
                </c:pt>
                <c:pt idx="802">
                  <c:v>0.13620346723832055</c:v>
                </c:pt>
                <c:pt idx="803">
                  <c:v>0.13632696698563063</c:v>
                </c:pt>
                <c:pt idx="804">
                  <c:v>0.1364504667329407</c:v>
                </c:pt>
                <c:pt idx="805">
                  <c:v>0.13657396648025102</c:v>
                </c:pt>
                <c:pt idx="806">
                  <c:v>0.1366974662275611</c:v>
                </c:pt>
                <c:pt idx="807">
                  <c:v>0.13682096597487117</c:v>
                </c:pt>
                <c:pt idx="808">
                  <c:v>0.13694446572218127</c:v>
                </c:pt>
                <c:pt idx="809">
                  <c:v>0.13706796546949135</c:v>
                </c:pt>
                <c:pt idx="810">
                  <c:v>0.13719146521680153</c:v>
                </c:pt>
                <c:pt idx="811">
                  <c:v>0.13731496496411175</c:v>
                </c:pt>
                <c:pt idx="812">
                  <c:v>0.13743846471142171</c:v>
                </c:pt>
                <c:pt idx="813">
                  <c:v>0.13756196445873176</c:v>
                </c:pt>
                <c:pt idx="814">
                  <c:v>0.13768546420604208</c:v>
                </c:pt>
                <c:pt idx="815">
                  <c:v>0.13780896395335218</c:v>
                </c:pt>
                <c:pt idx="816">
                  <c:v>0.13793246370066223</c:v>
                </c:pt>
                <c:pt idx="817">
                  <c:v>0.13805596344797233</c:v>
                </c:pt>
                <c:pt idx="818">
                  <c:v>0.13817946319528243</c:v>
                </c:pt>
                <c:pt idx="819">
                  <c:v>0.1383029629425927</c:v>
                </c:pt>
                <c:pt idx="820">
                  <c:v>0.1384264626899028</c:v>
                </c:pt>
                <c:pt idx="821">
                  <c:v>0.13854996243721288</c:v>
                </c:pt>
                <c:pt idx="822">
                  <c:v>0.13867346218452289</c:v>
                </c:pt>
                <c:pt idx="823">
                  <c:v>0.13879696193183313</c:v>
                </c:pt>
                <c:pt idx="824">
                  <c:v>0.13892046167914324</c:v>
                </c:pt>
                <c:pt idx="825">
                  <c:v>0.13904396142645328</c:v>
                </c:pt>
                <c:pt idx="826">
                  <c:v>0.13916746117376344</c:v>
                </c:pt>
                <c:pt idx="827">
                  <c:v>0.13929096092107354</c:v>
                </c:pt>
                <c:pt idx="828">
                  <c:v>0.13941446066838376</c:v>
                </c:pt>
                <c:pt idx="829">
                  <c:v>0.13953796041569386</c:v>
                </c:pt>
                <c:pt idx="830">
                  <c:v>0.13966146016300393</c:v>
                </c:pt>
                <c:pt idx="831">
                  <c:v>0.13978495991031398</c:v>
                </c:pt>
                <c:pt idx="832">
                  <c:v>0.13990845965762427</c:v>
                </c:pt>
                <c:pt idx="833">
                  <c:v>0.1400319594049344</c:v>
                </c:pt>
                <c:pt idx="834">
                  <c:v>0.14015545915224442</c:v>
                </c:pt>
                <c:pt idx="835">
                  <c:v>0.14027895889955455</c:v>
                </c:pt>
                <c:pt idx="836">
                  <c:v>0.14040245864686463</c:v>
                </c:pt>
                <c:pt idx="837">
                  <c:v>0.14052595839417484</c:v>
                </c:pt>
                <c:pt idx="838">
                  <c:v>0.140649458141485</c:v>
                </c:pt>
                <c:pt idx="839">
                  <c:v>0.14077295788879507</c:v>
                </c:pt>
                <c:pt idx="840">
                  <c:v>0.14089645763610514</c:v>
                </c:pt>
                <c:pt idx="841">
                  <c:v>0.14101995738341538</c:v>
                </c:pt>
                <c:pt idx="842">
                  <c:v>0.14114345713072546</c:v>
                </c:pt>
                <c:pt idx="843">
                  <c:v>0.14126695687803548</c:v>
                </c:pt>
                <c:pt idx="844">
                  <c:v>0.14139045662534561</c:v>
                </c:pt>
                <c:pt idx="845">
                  <c:v>0.14151395637265579</c:v>
                </c:pt>
                <c:pt idx="846">
                  <c:v>0.14163745611996598</c:v>
                </c:pt>
                <c:pt idx="847">
                  <c:v>0.14176095586727605</c:v>
                </c:pt>
                <c:pt idx="848">
                  <c:v>0.14188445561458612</c:v>
                </c:pt>
                <c:pt idx="849">
                  <c:v>0.1420079553618962</c:v>
                </c:pt>
                <c:pt idx="850">
                  <c:v>0.14213145510920644</c:v>
                </c:pt>
                <c:pt idx="851">
                  <c:v>0.14225495485651657</c:v>
                </c:pt>
                <c:pt idx="852">
                  <c:v>0.14237845460382656</c:v>
                </c:pt>
                <c:pt idx="853">
                  <c:v>0.14250195435113672</c:v>
                </c:pt>
                <c:pt idx="854">
                  <c:v>0.14262545409844685</c:v>
                </c:pt>
                <c:pt idx="855">
                  <c:v>0.14274895384575703</c:v>
                </c:pt>
                <c:pt idx="856">
                  <c:v>0.14287245359306713</c:v>
                </c:pt>
                <c:pt idx="857">
                  <c:v>0.14299595334037721</c:v>
                </c:pt>
                <c:pt idx="858">
                  <c:v>0.14311945308768728</c:v>
                </c:pt>
                <c:pt idx="859">
                  <c:v>0.14324295283499755</c:v>
                </c:pt>
                <c:pt idx="860">
                  <c:v>0.14336645258230768</c:v>
                </c:pt>
                <c:pt idx="861">
                  <c:v>0.1434899523296177</c:v>
                </c:pt>
                <c:pt idx="862">
                  <c:v>0.14361345207692777</c:v>
                </c:pt>
                <c:pt idx="863">
                  <c:v>0.14373695182423793</c:v>
                </c:pt>
                <c:pt idx="864">
                  <c:v>0.14386045157154814</c:v>
                </c:pt>
                <c:pt idx="865">
                  <c:v>0.14398395131885827</c:v>
                </c:pt>
                <c:pt idx="866">
                  <c:v>0.14410745106616832</c:v>
                </c:pt>
                <c:pt idx="867">
                  <c:v>0.14423095081347842</c:v>
                </c:pt>
                <c:pt idx="868">
                  <c:v>0.14435445056078866</c:v>
                </c:pt>
                <c:pt idx="869">
                  <c:v>0.14447795030809876</c:v>
                </c:pt>
                <c:pt idx="870">
                  <c:v>0.14460145005540881</c:v>
                </c:pt>
                <c:pt idx="871">
                  <c:v>0.14472494980271888</c:v>
                </c:pt>
                <c:pt idx="872">
                  <c:v>0.14484844955002901</c:v>
                </c:pt>
                <c:pt idx="873">
                  <c:v>0.14497194929733931</c:v>
                </c:pt>
                <c:pt idx="874">
                  <c:v>0.14509544904464933</c:v>
                </c:pt>
                <c:pt idx="875">
                  <c:v>0.1452189487919594</c:v>
                </c:pt>
                <c:pt idx="876">
                  <c:v>0.1453424485392695</c:v>
                </c:pt>
                <c:pt idx="877">
                  <c:v>0.14546594828657983</c:v>
                </c:pt>
                <c:pt idx="878">
                  <c:v>0.14558944803388987</c:v>
                </c:pt>
                <c:pt idx="879">
                  <c:v>0.14571294778119998</c:v>
                </c:pt>
                <c:pt idx="880">
                  <c:v>0.14583644752851002</c:v>
                </c:pt>
                <c:pt idx="881">
                  <c:v>0.1459599472758201</c:v>
                </c:pt>
                <c:pt idx="882">
                  <c:v>0.14608344702313034</c:v>
                </c:pt>
                <c:pt idx="883">
                  <c:v>0.14620694677044044</c:v>
                </c:pt>
                <c:pt idx="884">
                  <c:v>0.14633044651775048</c:v>
                </c:pt>
                <c:pt idx="885">
                  <c:v>0.14645394626506059</c:v>
                </c:pt>
                <c:pt idx="886">
                  <c:v>0.14657744601237088</c:v>
                </c:pt>
                <c:pt idx="887">
                  <c:v>0.14670094575968093</c:v>
                </c:pt>
                <c:pt idx="888">
                  <c:v>0.14682444550699106</c:v>
                </c:pt>
                <c:pt idx="889">
                  <c:v>0.1469479452543011</c:v>
                </c:pt>
                <c:pt idx="890">
                  <c:v>0.14707144500161118</c:v>
                </c:pt>
                <c:pt idx="891">
                  <c:v>0.14719494474892142</c:v>
                </c:pt>
                <c:pt idx="892">
                  <c:v>0.14731844449623155</c:v>
                </c:pt>
                <c:pt idx="893">
                  <c:v>0.1474419442435416</c:v>
                </c:pt>
                <c:pt idx="894">
                  <c:v>0.14756544399085186</c:v>
                </c:pt>
                <c:pt idx="895">
                  <c:v>0.14768894373816197</c:v>
                </c:pt>
                <c:pt idx="896">
                  <c:v>0.14781244348547204</c:v>
                </c:pt>
                <c:pt idx="897">
                  <c:v>0.14793594323278211</c:v>
                </c:pt>
                <c:pt idx="898">
                  <c:v>0.14805944298009227</c:v>
                </c:pt>
                <c:pt idx="899">
                  <c:v>0.14818294272740232</c:v>
                </c:pt>
                <c:pt idx="900">
                  <c:v>0.14830644247471261</c:v>
                </c:pt>
                <c:pt idx="901">
                  <c:v>0.14842994222202263</c:v>
                </c:pt>
                <c:pt idx="902">
                  <c:v>0.14855344196933271</c:v>
                </c:pt>
                <c:pt idx="903">
                  <c:v>0.14867694171664292</c:v>
                </c:pt>
                <c:pt idx="904">
                  <c:v>0.1488004414639531</c:v>
                </c:pt>
                <c:pt idx="905">
                  <c:v>0.14892394121126315</c:v>
                </c:pt>
                <c:pt idx="906">
                  <c:v>0.14904744095857325</c:v>
                </c:pt>
                <c:pt idx="907">
                  <c:v>0.14917094070588335</c:v>
                </c:pt>
                <c:pt idx="908">
                  <c:v>0.1492944404531934</c:v>
                </c:pt>
                <c:pt idx="909">
                  <c:v>0.14941794020050364</c:v>
                </c:pt>
                <c:pt idx="910">
                  <c:v>0.14954143994781371</c:v>
                </c:pt>
                <c:pt idx="911">
                  <c:v>0.14966493969512376</c:v>
                </c:pt>
                <c:pt idx="912">
                  <c:v>0.14978843944243408</c:v>
                </c:pt>
                <c:pt idx="913">
                  <c:v>0.14991193918974419</c:v>
                </c:pt>
                <c:pt idx="914">
                  <c:v>0.15003543893705418</c:v>
                </c:pt>
                <c:pt idx="915">
                  <c:v>0.15015893868436431</c:v>
                </c:pt>
                <c:pt idx="916">
                  <c:v>0.15028243843167444</c:v>
                </c:pt>
                <c:pt idx="917">
                  <c:v>0.15040593817898446</c:v>
                </c:pt>
                <c:pt idx="918">
                  <c:v>0.15052943792629481</c:v>
                </c:pt>
                <c:pt idx="919">
                  <c:v>0.15065293767360485</c:v>
                </c:pt>
                <c:pt idx="920">
                  <c:v>0.15077643742091487</c:v>
                </c:pt>
                <c:pt idx="921">
                  <c:v>0.15089993716822514</c:v>
                </c:pt>
                <c:pt idx="922">
                  <c:v>0.15102343691553527</c:v>
                </c:pt>
                <c:pt idx="923">
                  <c:v>0.15114693666284534</c:v>
                </c:pt>
                <c:pt idx="924">
                  <c:v>0.15127043641015545</c:v>
                </c:pt>
                <c:pt idx="925">
                  <c:v>0.15139393615746558</c:v>
                </c:pt>
                <c:pt idx="926">
                  <c:v>0.15151743590477562</c:v>
                </c:pt>
                <c:pt idx="927">
                  <c:v>0.15164093565208586</c:v>
                </c:pt>
                <c:pt idx="928">
                  <c:v>0.15176443539939591</c:v>
                </c:pt>
                <c:pt idx="929">
                  <c:v>0.15188793514670598</c:v>
                </c:pt>
                <c:pt idx="930">
                  <c:v>0.15201143489401628</c:v>
                </c:pt>
                <c:pt idx="931">
                  <c:v>0.15213493464132638</c:v>
                </c:pt>
                <c:pt idx="932">
                  <c:v>0.15225843438863643</c:v>
                </c:pt>
                <c:pt idx="933">
                  <c:v>0.15238193413594653</c:v>
                </c:pt>
                <c:pt idx="934">
                  <c:v>0.15250543388325663</c:v>
                </c:pt>
                <c:pt idx="935">
                  <c:v>0.15262893363056682</c:v>
                </c:pt>
                <c:pt idx="936">
                  <c:v>0.15275243337787697</c:v>
                </c:pt>
                <c:pt idx="937">
                  <c:v>0.15287593312518702</c:v>
                </c:pt>
                <c:pt idx="938">
                  <c:v>0.15299943287249715</c:v>
                </c:pt>
                <c:pt idx="939">
                  <c:v>0.15312293261980733</c:v>
                </c:pt>
                <c:pt idx="940">
                  <c:v>0.15324643236711746</c:v>
                </c:pt>
                <c:pt idx="941">
                  <c:v>0.15336993211442751</c:v>
                </c:pt>
                <c:pt idx="942">
                  <c:v>0.15349343186173764</c:v>
                </c:pt>
                <c:pt idx="943">
                  <c:v>0.15361693160904769</c:v>
                </c:pt>
                <c:pt idx="944">
                  <c:v>0.15374043135635787</c:v>
                </c:pt>
                <c:pt idx="945">
                  <c:v>0.15386393110366806</c:v>
                </c:pt>
                <c:pt idx="946">
                  <c:v>0.1539874308509781</c:v>
                </c:pt>
                <c:pt idx="947">
                  <c:v>0.15411093059828823</c:v>
                </c:pt>
                <c:pt idx="948">
                  <c:v>0.15423443034559847</c:v>
                </c:pt>
                <c:pt idx="949">
                  <c:v>0.15435793009290852</c:v>
                </c:pt>
                <c:pt idx="950">
                  <c:v>0.15448142984021856</c:v>
                </c:pt>
                <c:pt idx="951">
                  <c:v>0.15460492958752875</c:v>
                </c:pt>
                <c:pt idx="952">
                  <c:v>0.15472842933483885</c:v>
                </c:pt>
                <c:pt idx="953">
                  <c:v>0.15485192908214906</c:v>
                </c:pt>
                <c:pt idx="954">
                  <c:v>0.15497542882945914</c:v>
                </c:pt>
                <c:pt idx="955">
                  <c:v>0.15509892857676921</c:v>
                </c:pt>
                <c:pt idx="956">
                  <c:v>0.15522242832407929</c:v>
                </c:pt>
                <c:pt idx="957">
                  <c:v>0.15534592807138958</c:v>
                </c:pt>
                <c:pt idx="958">
                  <c:v>0.15546942781869966</c:v>
                </c:pt>
                <c:pt idx="959">
                  <c:v>0.15559292756600976</c:v>
                </c:pt>
                <c:pt idx="960">
                  <c:v>0.15571642731331981</c:v>
                </c:pt>
                <c:pt idx="961">
                  <c:v>0.15583992706062991</c:v>
                </c:pt>
                <c:pt idx="962">
                  <c:v>0.15596342680794012</c:v>
                </c:pt>
                <c:pt idx="963">
                  <c:v>0.15608692655525028</c:v>
                </c:pt>
                <c:pt idx="964">
                  <c:v>0.15621042630256032</c:v>
                </c:pt>
                <c:pt idx="965">
                  <c:v>0.15633392604987043</c:v>
                </c:pt>
                <c:pt idx="966">
                  <c:v>0.15645742579718067</c:v>
                </c:pt>
                <c:pt idx="967">
                  <c:v>0.15658092554449071</c:v>
                </c:pt>
                <c:pt idx="968">
                  <c:v>0.15670442529180084</c:v>
                </c:pt>
                <c:pt idx="969">
                  <c:v>0.15682792503911092</c:v>
                </c:pt>
                <c:pt idx="970">
                  <c:v>0.15695142478642102</c:v>
                </c:pt>
                <c:pt idx="971">
                  <c:v>0.15707492453373126</c:v>
                </c:pt>
                <c:pt idx="972">
                  <c:v>0.15719842428104136</c:v>
                </c:pt>
                <c:pt idx="973">
                  <c:v>0.15732192402835138</c:v>
                </c:pt>
                <c:pt idx="974">
                  <c:v>0.15744542377566148</c:v>
                </c:pt>
                <c:pt idx="975">
                  <c:v>0.15756892352297172</c:v>
                </c:pt>
                <c:pt idx="976">
                  <c:v>0.15769242327028188</c:v>
                </c:pt>
                <c:pt idx="977">
                  <c:v>0.15781592301759198</c:v>
                </c:pt>
                <c:pt idx="978">
                  <c:v>0.15793942276490205</c:v>
                </c:pt>
                <c:pt idx="979">
                  <c:v>0.15806292251221213</c:v>
                </c:pt>
                <c:pt idx="980">
                  <c:v>0.15818642225952231</c:v>
                </c:pt>
                <c:pt idx="981">
                  <c:v>0.15830992200683242</c:v>
                </c:pt>
                <c:pt idx="982">
                  <c:v>0.15843342175414246</c:v>
                </c:pt>
                <c:pt idx="983">
                  <c:v>0.15855692150145256</c:v>
                </c:pt>
                <c:pt idx="984">
                  <c:v>0.15868042124876283</c:v>
                </c:pt>
                <c:pt idx="985">
                  <c:v>0.15880392099607296</c:v>
                </c:pt>
                <c:pt idx="986">
                  <c:v>0.15892742074338301</c:v>
                </c:pt>
                <c:pt idx="987">
                  <c:v>0.15905092049069308</c:v>
                </c:pt>
                <c:pt idx="988">
                  <c:v>0.15917442023800318</c:v>
                </c:pt>
                <c:pt idx="989">
                  <c:v>0.15929791998531348</c:v>
                </c:pt>
                <c:pt idx="990">
                  <c:v>0.15942141973262355</c:v>
                </c:pt>
                <c:pt idx="991">
                  <c:v>0.1595449194799336</c:v>
                </c:pt>
                <c:pt idx="992">
                  <c:v>0.1596684192272437</c:v>
                </c:pt>
                <c:pt idx="993">
                  <c:v>0.15979191897455389</c:v>
                </c:pt>
                <c:pt idx="994">
                  <c:v>0.15991541872186402</c:v>
                </c:pt>
                <c:pt idx="995">
                  <c:v>0.16003891846917409</c:v>
                </c:pt>
                <c:pt idx="996">
                  <c:v>0.16016241821648414</c:v>
                </c:pt>
                <c:pt idx="997">
                  <c:v>0.16028591796379429</c:v>
                </c:pt>
                <c:pt idx="998">
                  <c:v>0.16040941771110462</c:v>
                </c:pt>
                <c:pt idx="999">
                  <c:v>0.16053291745841464</c:v>
                </c:pt>
                <c:pt idx="1000">
                  <c:v>0.16065641720572524</c:v>
                </c:pt>
              </c:numCache>
            </c:numRef>
          </c:cat>
          <c:val>
            <c:numRef>
              <c:f>'Slide BN &amp; BO'!$AI$3:$AI$1003</c:f>
              <c:numCache>
                <c:formatCode>General</c:formatCode>
                <c:ptCount val="1001"/>
                <c:pt idx="0">
                  <c:v>8.2247174504819262E-2</c:v>
                </c:pt>
                <c:pt idx="1">
                  <c:v>8.2180089846230417E-2</c:v>
                </c:pt>
                <c:pt idx="2">
                  <c:v>8.2113005187641655E-2</c:v>
                </c:pt>
                <c:pt idx="3">
                  <c:v>8.2045920529052879E-2</c:v>
                </c:pt>
                <c:pt idx="4">
                  <c:v>8.1978835870464076E-2</c:v>
                </c:pt>
                <c:pt idx="5">
                  <c:v>8.1911751211875314E-2</c:v>
                </c:pt>
                <c:pt idx="6">
                  <c:v>8.1844666553286552E-2</c:v>
                </c:pt>
                <c:pt idx="7">
                  <c:v>8.1777581894697846E-2</c:v>
                </c:pt>
                <c:pt idx="8">
                  <c:v>8.171049723610907E-2</c:v>
                </c:pt>
                <c:pt idx="9">
                  <c:v>8.1643412577520197E-2</c:v>
                </c:pt>
                <c:pt idx="10">
                  <c:v>8.1576327918931421E-2</c:v>
                </c:pt>
                <c:pt idx="11">
                  <c:v>8.1509243260342659E-2</c:v>
                </c:pt>
                <c:pt idx="12">
                  <c:v>8.1442158601753897E-2</c:v>
                </c:pt>
                <c:pt idx="13">
                  <c:v>8.1375073943165135E-2</c:v>
                </c:pt>
                <c:pt idx="14">
                  <c:v>8.1307989284576374E-2</c:v>
                </c:pt>
                <c:pt idx="15">
                  <c:v>8.1240904625987556E-2</c:v>
                </c:pt>
                <c:pt idx="16">
                  <c:v>8.117381996739885E-2</c:v>
                </c:pt>
                <c:pt idx="17">
                  <c:v>8.1106735308809977E-2</c:v>
                </c:pt>
                <c:pt idx="18">
                  <c:v>8.103965065022127E-2</c:v>
                </c:pt>
                <c:pt idx="19">
                  <c:v>8.0972565991632495E-2</c:v>
                </c:pt>
                <c:pt idx="20">
                  <c:v>8.0905481333043733E-2</c:v>
                </c:pt>
                <c:pt idx="21">
                  <c:v>8.0838396674454915E-2</c:v>
                </c:pt>
                <c:pt idx="22">
                  <c:v>8.0771312015866167E-2</c:v>
                </c:pt>
                <c:pt idx="23">
                  <c:v>8.0704227357277392E-2</c:v>
                </c:pt>
                <c:pt idx="24">
                  <c:v>8.063714269868863E-2</c:v>
                </c:pt>
                <c:pt idx="25">
                  <c:v>8.0570058040099854E-2</c:v>
                </c:pt>
                <c:pt idx="26">
                  <c:v>8.0502973381511037E-2</c:v>
                </c:pt>
                <c:pt idx="27">
                  <c:v>8.0435888722922289E-2</c:v>
                </c:pt>
                <c:pt idx="28">
                  <c:v>8.0368804064333527E-2</c:v>
                </c:pt>
                <c:pt idx="29">
                  <c:v>8.0301719405744751E-2</c:v>
                </c:pt>
                <c:pt idx="30">
                  <c:v>8.0234634747155975E-2</c:v>
                </c:pt>
                <c:pt idx="31">
                  <c:v>8.0167550088567172E-2</c:v>
                </c:pt>
                <c:pt idx="32">
                  <c:v>8.0100465429978396E-2</c:v>
                </c:pt>
                <c:pt idx="33">
                  <c:v>8.0033380771389634E-2</c:v>
                </c:pt>
                <c:pt idx="34">
                  <c:v>7.9966296112800872E-2</c:v>
                </c:pt>
                <c:pt idx="35">
                  <c:v>7.9899211454212055E-2</c:v>
                </c:pt>
                <c:pt idx="36">
                  <c:v>7.9832126795623293E-2</c:v>
                </c:pt>
                <c:pt idx="37">
                  <c:v>7.9765042137034531E-2</c:v>
                </c:pt>
                <c:pt idx="38">
                  <c:v>7.9697957478445769E-2</c:v>
                </c:pt>
                <c:pt idx="39">
                  <c:v>7.9630872819856993E-2</c:v>
                </c:pt>
                <c:pt idx="40">
                  <c:v>7.9563788161268245E-2</c:v>
                </c:pt>
                <c:pt idx="41">
                  <c:v>7.9496703502679414E-2</c:v>
                </c:pt>
                <c:pt idx="42">
                  <c:v>7.9429618844090666E-2</c:v>
                </c:pt>
                <c:pt idx="43">
                  <c:v>7.936253418550189E-2</c:v>
                </c:pt>
                <c:pt idx="44">
                  <c:v>7.9295449526913073E-2</c:v>
                </c:pt>
                <c:pt idx="45">
                  <c:v>7.9228364868324311E-2</c:v>
                </c:pt>
                <c:pt idx="46">
                  <c:v>7.9161280209735604E-2</c:v>
                </c:pt>
                <c:pt idx="47">
                  <c:v>7.9094195551146843E-2</c:v>
                </c:pt>
                <c:pt idx="48">
                  <c:v>7.9027110892558025E-2</c:v>
                </c:pt>
                <c:pt idx="49">
                  <c:v>7.8960026233969249E-2</c:v>
                </c:pt>
                <c:pt idx="50">
                  <c:v>7.8892941575380418E-2</c:v>
                </c:pt>
                <c:pt idx="51">
                  <c:v>7.8825856916791712E-2</c:v>
                </c:pt>
                <c:pt idx="52">
                  <c:v>7.875877225820295E-2</c:v>
                </c:pt>
                <c:pt idx="53">
                  <c:v>7.8691687599614132E-2</c:v>
                </c:pt>
                <c:pt idx="54">
                  <c:v>7.8624602941025315E-2</c:v>
                </c:pt>
                <c:pt idx="55">
                  <c:v>7.8557518282436609E-2</c:v>
                </c:pt>
                <c:pt idx="56">
                  <c:v>7.8490433623847847E-2</c:v>
                </c:pt>
                <c:pt idx="57">
                  <c:v>7.8423348965259071E-2</c:v>
                </c:pt>
                <c:pt idx="58">
                  <c:v>7.8356264306670281E-2</c:v>
                </c:pt>
                <c:pt idx="59">
                  <c:v>7.8289179648081492E-2</c:v>
                </c:pt>
                <c:pt idx="60">
                  <c:v>7.8222094989492744E-2</c:v>
                </c:pt>
                <c:pt idx="61">
                  <c:v>7.8155010330903968E-2</c:v>
                </c:pt>
                <c:pt idx="62">
                  <c:v>7.808792567231515E-2</c:v>
                </c:pt>
                <c:pt idx="63">
                  <c:v>7.8020841013726389E-2</c:v>
                </c:pt>
                <c:pt idx="64">
                  <c:v>7.7953756355137641E-2</c:v>
                </c:pt>
                <c:pt idx="65">
                  <c:v>7.7886671696548865E-2</c:v>
                </c:pt>
                <c:pt idx="66">
                  <c:v>7.7819587037960103E-2</c:v>
                </c:pt>
                <c:pt idx="67">
                  <c:v>7.7752502379371327E-2</c:v>
                </c:pt>
                <c:pt idx="68">
                  <c:v>7.7685417720782524E-2</c:v>
                </c:pt>
                <c:pt idx="69">
                  <c:v>7.7618333062193748E-2</c:v>
                </c:pt>
                <c:pt idx="70">
                  <c:v>7.7551248403604986E-2</c:v>
                </c:pt>
                <c:pt idx="71">
                  <c:v>7.7484163745016169E-2</c:v>
                </c:pt>
                <c:pt idx="72">
                  <c:v>7.7417079086427393E-2</c:v>
                </c:pt>
                <c:pt idx="73">
                  <c:v>7.73499944278387E-2</c:v>
                </c:pt>
                <c:pt idx="74">
                  <c:v>7.7282909769249883E-2</c:v>
                </c:pt>
                <c:pt idx="75">
                  <c:v>7.7215825110661107E-2</c:v>
                </c:pt>
                <c:pt idx="76">
                  <c:v>7.7148740452072359E-2</c:v>
                </c:pt>
                <c:pt idx="77">
                  <c:v>7.7081655793483528E-2</c:v>
                </c:pt>
                <c:pt idx="78">
                  <c:v>7.7014571134894821E-2</c:v>
                </c:pt>
                <c:pt idx="79">
                  <c:v>7.694748647630606E-2</c:v>
                </c:pt>
                <c:pt idx="80">
                  <c:v>7.6880401817717187E-2</c:v>
                </c:pt>
                <c:pt idx="81">
                  <c:v>7.6813317159128425E-2</c:v>
                </c:pt>
                <c:pt idx="82">
                  <c:v>7.6746232500539718E-2</c:v>
                </c:pt>
                <c:pt idx="83">
                  <c:v>7.6679147841950956E-2</c:v>
                </c:pt>
                <c:pt idx="84">
                  <c:v>7.6612063183362181E-2</c:v>
                </c:pt>
                <c:pt idx="85">
                  <c:v>7.6544978524773363E-2</c:v>
                </c:pt>
                <c:pt idx="86">
                  <c:v>7.6477893866184546E-2</c:v>
                </c:pt>
                <c:pt idx="87">
                  <c:v>7.6410809207595826E-2</c:v>
                </c:pt>
                <c:pt idx="88">
                  <c:v>7.6343724549007064E-2</c:v>
                </c:pt>
                <c:pt idx="89">
                  <c:v>7.6276639890418246E-2</c:v>
                </c:pt>
                <c:pt idx="90">
                  <c:v>7.6209555231829484E-2</c:v>
                </c:pt>
                <c:pt idx="91">
                  <c:v>7.6142470573240709E-2</c:v>
                </c:pt>
                <c:pt idx="92">
                  <c:v>7.6075385914651961E-2</c:v>
                </c:pt>
                <c:pt idx="93">
                  <c:v>7.6008301256063185E-2</c:v>
                </c:pt>
                <c:pt idx="94">
                  <c:v>7.5941216597474381E-2</c:v>
                </c:pt>
                <c:pt idx="95">
                  <c:v>7.5874131938885606E-2</c:v>
                </c:pt>
                <c:pt idx="96">
                  <c:v>7.5807047280296858E-2</c:v>
                </c:pt>
                <c:pt idx="97">
                  <c:v>7.5739962621708082E-2</c:v>
                </c:pt>
                <c:pt idx="98">
                  <c:v>7.5672877963119264E-2</c:v>
                </c:pt>
                <c:pt idx="99">
                  <c:v>7.5605793304530503E-2</c:v>
                </c:pt>
                <c:pt idx="100">
                  <c:v>7.5538708645941741E-2</c:v>
                </c:pt>
                <c:pt idx="101">
                  <c:v>7.5471623987352979E-2</c:v>
                </c:pt>
                <c:pt idx="102">
                  <c:v>7.5404539328764217E-2</c:v>
                </c:pt>
                <c:pt idx="103">
                  <c:v>7.5337454670175399E-2</c:v>
                </c:pt>
                <c:pt idx="104">
                  <c:v>7.5270370011586638E-2</c:v>
                </c:pt>
                <c:pt idx="105">
                  <c:v>7.5203285352997917E-2</c:v>
                </c:pt>
                <c:pt idx="106">
                  <c:v>7.51362006944091E-2</c:v>
                </c:pt>
                <c:pt idx="107">
                  <c:v>7.5069116035820282E-2</c:v>
                </c:pt>
                <c:pt idx="108">
                  <c:v>7.5002031377231507E-2</c:v>
                </c:pt>
                <c:pt idx="109">
                  <c:v>7.4934946718642745E-2</c:v>
                </c:pt>
                <c:pt idx="110">
                  <c:v>7.4867862060054038E-2</c:v>
                </c:pt>
                <c:pt idx="111">
                  <c:v>7.4800777401465277E-2</c:v>
                </c:pt>
                <c:pt idx="112">
                  <c:v>7.4733692742876459E-2</c:v>
                </c:pt>
                <c:pt idx="113">
                  <c:v>7.4666608084287642E-2</c:v>
                </c:pt>
                <c:pt idx="114">
                  <c:v>7.4599523425698935E-2</c:v>
                </c:pt>
                <c:pt idx="115">
                  <c:v>7.4532438767110104E-2</c:v>
                </c:pt>
                <c:pt idx="116">
                  <c:v>7.4465354108521356E-2</c:v>
                </c:pt>
                <c:pt idx="117">
                  <c:v>7.439826944993258E-2</c:v>
                </c:pt>
                <c:pt idx="118">
                  <c:v>7.4331184791343818E-2</c:v>
                </c:pt>
                <c:pt idx="119">
                  <c:v>7.4264100132755001E-2</c:v>
                </c:pt>
                <c:pt idx="120">
                  <c:v>7.4197015474166295E-2</c:v>
                </c:pt>
                <c:pt idx="121">
                  <c:v>7.4129930815577477E-2</c:v>
                </c:pt>
                <c:pt idx="122">
                  <c:v>7.4062846156988715E-2</c:v>
                </c:pt>
                <c:pt idx="123">
                  <c:v>7.399576149839994E-2</c:v>
                </c:pt>
                <c:pt idx="124">
                  <c:v>7.3928676839811178E-2</c:v>
                </c:pt>
                <c:pt idx="125">
                  <c:v>7.386159218122236E-2</c:v>
                </c:pt>
                <c:pt idx="126">
                  <c:v>7.3794507522633598E-2</c:v>
                </c:pt>
                <c:pt idx="127">
                  <c:v>7.3727422864044823E-2</c:v>
                </c:pt>
                <c:pt idx="128">
                  <c:v>7.3660338205456061E-2</c:v>
                </c:pt>
                <c:pt idx="129">
                  <c:v>7.3593253546867299E-2</c:v>
                </c:pt>
                <c:pt idx="130">
                  <c:v>7.3526168888278481E-2</c:v>
                </c:pt>
                <c:pt idx="131">
                  <c:v>7.345908422968972E-2</c:v>
                </c:pt>
                <c:pt idx="132">
                  <c:v>7.3391999571101013E-2</c:v>
                </c:pt>
                <c:pt idx="133">
                  <c:v>7.3324914912512182E-2</c:v>
                </c:pt>
                <c:pt idx="134">
                  <c:v>7.3257830253923378E-2</c:v>
                </c:pt>
                <c:pt idx="135">
                  <c:v>7.3190745595334616E-2</c:v>
                </c:pt>
                <c:pt idx="136">
                  <c:v>7.3123660936745855E-2</c:v>
                </c:pt>
                <c:pt idx="137">
                  <c:v>7.3056576278157079E-2</c:v>
                </c:pt>
                <c:pt idx="138">
                  <c:v>7.2989491619568372E-2</c:v>
                </c:pt>
                <c:pt idx="139">
                  <c:v>7.2922406960979499E-2</c:v>
                </c:pt>
                <c:pt idx="140">
                  <c:v>7.2855322302390751E-2</c:v>
                </c:pt>
                <c:pt idx="141">
                  <c:v>7.2788237643802045E-2</c:v>
                </c:pt>
                <c:pt idx="142">
                  <c:v>7.2721152985213214E-2</c:v>
                </c:pt>
                <c:pt idx="143">
                  <c:v>7.2654068326624438E-2</c:v>
                </c:pt>
                <c:pt idx="144">
                  <c:v>7.2586983668035676E-2</c:v>
                </c:pt>
                <c:pt idx="145">
                  <c:v>7.2519899009446914E-2</c:v>
                </c:pt>
                <c:pt idx="146">
                  <c:v>7.2452814350858097E-2</c:v>
                </c:pt>
                <c:pt idx="147">
                  <c:v>7.2385729692269335E-2</c:v>
                </c:pt>
                <c:pt idx="148">
                  <c:v>7.2318645033680504E-2</c:v>
                </c:pt>
                <c:pt idx="149">
                  <c:v>7.2251560375091797E-2</c:v>
                </c:pt>
                <c:pt idx="150">
                  <c:v>7.2184475716503049E-2</c:v>
                </c:pt>
                <c:pt idx="151">
                  <c:v>7.2117391057914274E-2</c:v>
                </c:pt>
                <c:pt idx="152">
                  <c:v>7.205030639932547E-2</c:v>
                </c:pt>
                <c:pt idx="153">
                  <c:v>7.1983221740736694E-2</c:v>
                </c:pt>
                <c:pt idx="154">
                  <c:v>7.1916137082147932E-2</c:v>
                </c:pt>
                <c:pt idx="155">
                  <c:v>7.1849052423559157E-2</c:v>
                </c:pt>
                <c:pt idx="156">
                  <c:v>7.1781967764970367E-2</c:v>
                </c:pt>
                <c:pt idx="157">
                  <c:v>7.1714883106381577E-2</c:v>
                </c:pt>
                <c:pt idx="158">
                  <c:v>7.1647798447792829E-2</c:v>
                </c:pt>
                <c:pt idx="159">
                  <c:v>7.1580713789204053E-2</c:v>
                </c:pt>
                <c:pt idx="160">
                  <c:v>7.1513629130615292E-2</c:v>
                </c:pt>
                <c:pt idx="161">
                  <c:v>7.1446544472026488E-2</c:v>
                </c:pt>
                <c:pt idx="162">
                  <c:v>7.1379459813437712E-2</c:v>
                </c:pt>
                <c:pt idx="163">
                  <c:v>7.1312375154848937E-2</c:v>
                </c:pt>
                <c:pt idx="164">
                  <c:v>7.1245290496260175E-2</c:v>
                </c:pt>
                <c:pt idx="165">
                  <c:v>7.1178205837671427E-2</c:v>
                </c:pt>
                <c:pt idx="166">
                  <c:v>7.1111121179082581E-2</c:v>
                </c:pt>
                <c:pt idx="167">
                  <c:v>7.1044036520493833E-2</c:v>
                </c:pt>
                <c:pt idx="168">
                  <c:v>7.0976951861905072E-2</c:v>
                </c:pt>
                <c:pt idx="169">
                  <c:v>7.0909867203316296E-2</c:v>
                </c:pt>
                <c:pt idx="170">
                  <c:v>7.0842782544727548E-2</c:v>
                </c:pt>
                <c:pt idx="171">
                  <c:v>7.0775697886138786E-2</c:v>
                </c:pt>
                <c:pt idx="172">
                  <c:v>7.070861322755001E-2</c:v>
                </c:pt>
                <c:pt idx="173">
                  <c:v>7.0641528568961193E-2</c:v>
                </c:pt>
                <c:pt idx="174">
                  <c:v>7.0574443910372375E-2</c:v>
                </c:pt>
                <c:pt idx="175">
                  <c:v>7.0507359251783613E-2</c:v>
                </c:pt>
                <c:pt idx="176">
                  <c:v>7.0440274593194907E-2</c:v>
                </c:pt>
                <c:pt idx="177">
                  <c:v>7.0373189934606145E-2</c:v>
                </c:pt>
                <c:pt idx="178">
                  <c:v>7.0306105276017328E-2</c:v>
                </c:pt>
                <c:pt idx="179">
                  <c:v>7.0239020617428566E-2</c:v>
                </c:pt>
                <c:pt idx="180">
                  <c:v>7.0171935958839735E-2</c:v>
                </c:pt>
                <c:pt idx="181">
                  <c:v>7.0104851300251042E-2</c:v>
                </c:pt>
                <c:pt idx="182">
                  <c:v>7.0037766641662266E-2</c:v>
                </c:pt>
                <c:pt idx="183">
                  <c:v>6.9970681983073435E-2</c:v>
                </c:pt>
                <c:pt idx="184">
                  <c:v>6.9903597324484618E-2</c:v>
                </c:pt>
                <c:pt idx="185">
                  <c:v>6.9836512665895911E-2</c:v>
                </c:pt>
                <c:pt idx="186">
                  <c:v>6.9769428007307149E-2</c:v>
                </c:pt>
                <c:pt idx="187">
                  <c:v>6.9702343348718387E-2</c:v>
                </c:pt>
                <c:pt idx="188">
                  <c:v>6.9635258690129584E-2</c:v>
                </c:pt>
                <c:pt idx="189">
                  <c:v>6.9568174031540794E-2</c:v>
                </c:pt>
                <c:pt idx="190">
                  <c:v>6.9501089372952046E-2</c:v>
                </c:pt>
                <c:pt idx="191">
                  <c:v>6.9434004714363284E-2</c:v>
                </c:pt>
                <c:pt idx="192">
                  <c:v>6.9366920055774467E-2</c:v>
                </c:pt>
                <c:pt idx="193">
                  <c:v>6.9299835397185691E-2</c:v>
                </c:pt>
                <c:pt idx="194">
                  <c:v>6.9232750738596943E-2</c:v>
                </c:pt>
                <c:pt idx="195">
                  <c:v>6.9165666080008167E-2</c:v>
                </c:pt>
                <c:pt idx="196">
                  <c:v>6.9098581421419364E-2</c:v>
                </c:pt>
                <c:pt idx="197">
                  <c:v>6.9031496762830657E-2</c:v>
                </c:pt>
                <c:pt idx="198">
                  <c:v>6.8964412104241826E-2</c:v>
                </c:pt>
                <c:pt idx="199">
                  <c:v>6.8897327445653064E-2</c:v>
                </c:pt>
                <c:pt idx="200">
                  <c:v>6.8830242787064302E-2</c:v>
                </c:pt>
                <c:pt idx="201">
                  <c:v>6.8763158128475485E-2</c:v>
                </c:pt>
                <c:pt idx="202">
                  <c:v>6.8696073469886709E-2</c:v>
                </c:pt>
                <c:pt idx="203">
                  <c:v>6.8628988811298003E-2</c:v>
                </c:pt>
                <c:pt idx="204">
                  <c:v>6.8561904152709227E-2</c:v>
                </c:pt>
                <c:pt idx="205">
                  <c:v>6.8494819494120368E-2</c:v>
                </c:pt>
                <c:pt idx="206">
                  <c:v>6.8427734835531592E-2</c:v>
                </c:pt>
                <c:pt idx="207">
                  <c:v>6.836065017694283E-2</c:v>
                </c:pt>
                <c:pt idx="208">
                  <c:v>6.8293565518354124E-2</c:v>
                </c:pt>
                <c:pt idx="209">
                  <c:v>6.8226480859765362E-2</c:v>
                </c:pt>
                <c:pt idx="210">
                  <c:v>6.8159396201176545E-2</c:v>
                </c:pt>
                <c:pt idx="211">
                  <c:v>6.8092311542587727E-2</c:v>
                </c:pt>
                <c:pt idx="212">
                  <c:v>6.8025226883999021E-2</c:v>
                </c:pt>
                <c:pt idx="213">
                  <c:v>6.7958142225410259E-2</c:v>
                </c:pt>
                <c:pt idx="214">
                  <c:v>6.7891057566821442E-2</c:v>
                </c:pt>
                <c:pt idx="215">
                  <c:v>6.7823972908232666E-2</c:v>
                </c:pt>
                <c:pt idx="216">
                  <c:v>6.7756888249643904E-2</c:v>
                </c:pt>
                <c:pt idx="217">
                  <c:v>6.7689803591055142E-2</c:v>
                </c:pt>
                <c:pt idx="218">
                  <c:v>6.762271893246638E-2</c:v>
                </c:pt>
                <c:pt idx="219">
                  <c:v>6.7555634273877563E-2</c:v>
                </c:pt>
                <c:pt idx="220">
                  <c:v>6.7488549615288801E-2</c:v>
                </c:pt>
                <c:pt idx="221">
                  <c:v>6.7421464956700025E-2</c:v>
                </c:pt>
                <c:pt idx="222">
                  <c:v>6.7354380298111263E-2</c:v>
                </c:pt>
                <c:pt idx="223">
                  <c:v>6.7287295639522446E-2</c:v>
                </c:pt>
                <c:pt idx="224">
                  <c:v>6.7220210980933684E-2</c:v>
                </c:pt>
                <c:pt idx="225">
                  <c:v>6.7153126322344908E-2</c:v>
                </c:pt>
                <c:pt idx="226">
                  <c:v>6.708604166375616E-2</c:v>
                </c:pt>
                <c:pt idx="227">
                  <c:v>6.7018957005167384E-2</c:v>
                </c:pt>
                <c:pt idx="228">
                  <c:v>6.6951872346578567E-2</c:v>
                </c:pt>
                <c:pt idx="229">
                  <c:v>6.6884787687989805E-2</c:v>
                </c:pt>
                <c:pt idx="230">
                  <c:v>6.6817703029401099E-2</c:v>
                </c:pt>
                <c:pt idx="231">
                  <c:v>6.6750618370812267E-2</c:v>
                </c:pt>
                <c:pt idx="232">
                  <c:v>6.6683533712223464E-2</c:v>
                </c:pt>
                <c:pt idx="233">
                  <c:v>6.6616449053634702E-2</c:v>
                </c:pt>
                <c:pt idx="234">
                  <c:v>6.654936439504594E-2</c:v>
                </c:pt>
                <c:pt idx="235">
                  <c:v>6.6482279736457234E-2</c:v>
                </c:pt>
                <c:pt idx="236">
                  <c:v>6.6415195077868458E-2</c:v>
                </c:pt>
                <c:pt idx="237">
                  <c:v>6.6348110419279641E-2</c:v>
                </c:pt>
                <c:pt idx="238">
                  <c:v>6.6281025760690823E-2</c:v>
                </c:pt>
                <c:pt idx="239">
                  <c:v>6.6213941102102117E-2</c:v>
                </c:pt>
                <c:pt idx="240">
                  <c:v>6.6146856443513299E-2</c:v>
                </c:pt>
                <c:pt idx="241">
                  <c:v>6.6079771784924524E-2</c:v>
                </c:pt>
                <c:pt idx="242">
                  <c:v>6.6012687126335762E-2</c:v>
                </c:pt>
                <c:pt idx="243">
                  <c:v>6.5945602467747E-2</c:v>
                </c:pt>
                <c:pt idx="244">
                  <c:v>6.5878517809158238E-2</c:v>
                </c:pt>
                <c:pt idx="245">
                  <c:v>6.5811433150569476E-2</c:v>
                </c:pt>
                <c:pt idx="246">
                  <c:v>6.5744348491980659E-2</c:v>
                </c:pt>
                <c:pt idx="247">
                  <c:v>6.5677263833391883E-2</c:v>
                </c:pt>
                <c:pt idx="248">
                  <c:v>6.5610179174803121E-2</c:v>
                </c:pt>
                <c:pt idx="249">
                  <c:v>6.5543094516214359E-2</c:v>
                </c:pt>
                <c:pt idx="250">
                  <c:v>6.5476009857625556E-2</c:v>
                </c:pt>
                <c:pt idx="251">
                  <c:v>6.540892519903678E-2</c:v>
                </c:pt>
                <c:pt idx="252">
                  <c:v>6.5341840540448018E-2</c:v>
                </c:pt>
                <c:pt idx="253">
                  <c:v>6.5274755881859256E-2</c:v>
                </c:pt>
                <c:pt idx="254">
                  <c:v>6.5207671223270494E-2</c:v>
                </c:pt>
                <c:pt idx="255">
                  <c:v>6.5140586564681677E-2</c:v>
                </c:pt>
                <c:pt idx="256">
                  <c:v>6.5073501906092915E-2</c:v>
                </c:pt>
                <c:pt idx="257">
                  <c:v>6.5006417247504139E-2</c:v>
                </c:pt>
                <c:pt idx="258">
                  <c:v>6.4939332588915377E-2</c:v>
                </c:pt>
                <c:pt idx="259">
                  <c:v>6.487224793032656E-2</c:v>
                </c:pt>
                <c:pt idx="260">
                  <c:v>6.4805163271737798E-2</c:v>
                </c:pt>
                <c:pt idx="261">
                  <c:v>6.4738078613149022E-2</c:v>
                </c:pt>
                <c:pt idx="262">
                  <c:v>6.4670993954560316E-2</c:v>
                </c:pt>
                <c:pt idx="263">
                  <c:v>6.4603909295971484E-2</c:v>
                </c:pt>
                <c:pt idx="264">
                  <c:v>6.4536824637382736E-2</c:v>
                </c:pt>
                <c:pt idx="265">
                  <c:v>6.4469739978793919E-2</c:v>
                </c:pt>
                <c:pt idx="266">
                  <c:v>6.4402655320205157E-2</c:v>
                </c:pt>
                <c:pt idx="267">
                  <c:v>6.4335570661616381E-2</c:v>
                </c:pt>
                <c:pt idx="268">
                  <c:v>6.4268486003027633E-2</c:v>
                </c:pt>
                <c:pt idx="269">
                  <c:v>6.4201401344438802E-2</c:v>
                </c:pt>
                <c:pt idx="270">
                  <c:v>6.4134316685850096E-2</c:v>
                </c:pt>
                <c:pt idx="271">
                  <c:v>6.4067232027261348E-2</c:v>
                </c:pt>
                <c:pt idx="272">
                  <c:v>6.4000147368672516E-2</c:v>
                </c:pt>
                <c:pt idx="273">
                  <c:v>6.3933062710083755E-2</c:v>
                </c:pt>
                <c:pt idx="274">
                  <c:v>6.3865978051494993E-2</c:v>
                </c:pt>
                <c:pt idx="275">
                  <c:v>6.3798893392906231E-2</c:v>
                </c:pt>
                <c:pt idx="276">
                  <c:v>6.3731808734317455E-2</c:v>
                </c:pt>
                <c:pt idx="277">
                  <c:v>6.3664724075728638E-2</c:v>
                </c:pt>
                <c:pt idx="278">
                  <c:v>6.359763941713982E-2</c:v>
                </c:pt>
                <c:pt idx="279">
                  <c:v>6.35305547585511E-2</c:v>
                </c:pt>
                <c:pt idx="280">
                  <c:v>6.346347009996238E-2</c:v>
                </c:pt>
                <c:pt idx="281">
                  <c:v>6.3396385441373548E-2</c:v>
                </c:pt>
                <c:pt idx="282">
                  <c:v>6.3329300782784773E-2</c:v>
                </c:pt>
                <c:pt idx="283">
                  <c:v>6.3262216124195997E-2</c:v>
                </c:pt>
                <c:pt idx="284">
                  <c:v>6.3195131465607235E-2</c:v>
                </c:pt>
                <c:pt idx="285">
                  <c:v>6.3128046807018473E-2</c:v>
                </c:pt>
                <c:pt idx="286">
                  <c:v>6.3060962148429683E-2</c:v>
                </c:pt>
                <c:pt idx="287">
                  <c:v>6.2993877489840866E-2</c:v>
                </c:pt>
                <c:pt idx="288">
                  <c:v>6.2926792831252132E-2</c:v>
                </c:pt>
                <c:pt idx="289">
                  <c:v>6.2859708172663398E-2</c:v>
                </c:pt>
                <c:pt idx="290">
                  <c:v>6.2792623514074594E-2</c:v>
                </c:pt>
                <c:pt idx="291">
                  <c:v>6.2725538855485818E-2</c:v>
                </c:pt>
                <c:pt idx="292">
                  <c:v>6.2658454196897057E-2</c:v>
                </c:pt>
                <c:pt idx="293">
                  <c:v>6.2591369538308281E-2</c:v>
                </c:pt>
                <c:pt idx="294">
                  <c:v>6.2524284879719491E-2</c:v>
                </c:pt>
                <c:pt idx="295">
                  <c:v>6.2457200221130701E-2</c:v>
                </c:pt>
                <c:pt idx="296">
                  <c:v>6.2390115562541912E-2</c:v>
                </c:pt>
                <c:pt idx="297">
                  <c:v>6.2323030903953164E-2</c:v>
                </c:pt>
                <c:pt idx="298">
                  <c:v>6.225594624536443E-2</c:v>
                </c:pt>
                <c:pt idx="299">
                  <c:v>6.2188861586775626E-2</c:v>
                </c:pt>
                <c:pt idx="300">
                  <c:v>6.2121776928186788E-2</c:v>
                </c:pt>
                <c:pt idx="301">
                  <c:v>6.2054692269598061E-2</c:v>
                </c:pt>
                <c:pt idx="302">
                  <c:v>6.1987607611009292E-2</c:v>
                </c:pt>
                <c:pt idx="303">
                  <c:v>6.1920522952420523E-2</c:v>
                </c:pt>
                <c:pt idx="304">
                  <c:v>6.1853438293831747E-2</c:v>
                </c:pt>
                <c:pt idx="305">
                  <c:v>6.1786353635242944E-2</c:v>
                </c:pt>
                <c:pt idx="306">
                  <c:v>6.171926897665421E-2</c:v>
                </c:pt>
                <c:pt idx="307">
                  <c:v>6.165218431806542E-2</c:v>
                </c:pt>
                <c:pt idx="308">
                  <c:v>6.1585099659476651E-2</c:v>
                </c:pt>
                <c:pt idx="309">
                  <c:v>6.1518015000887834E-2</c:v>
                </c:pt>
                <c:pt idx="310">
                  <c:v>6.1450930342299107E-2</c:v>
                </c:pt>
                <c:pt idx="311">
                  <c:v>6.1383845683710345E-2</c:v>
                </c:pt>
                <c:pt idx="312">
                  <c:v>6.1316761025121569E-2</c:v>
                </c:pt>
                <c:pt idx="313">
                  <c:v>6.1249676366532793E-2</c:v>
                </c:pt>
                <c:pt idx="314">
                  <c:v>6.1182591707943962E-2</c:v>
                </c:pt>
                <c:pt idx="315">
                  <c:v>6.1115507049355221E-2</c:v>
                </c:pt>
                <c:pt idx="316">
                  <c:v>6.1048422390766452E-2</c:v>
                </c:pt>
                <c:pt idx="317">
                  <c:v>6.0981337732177683E-2</c:v>
                </c:pt>
                <c:pt idx="318">
                  <c:v>6.0914253073588873E-2</c:v>
                </c:pt>
                <c:pt idx="319">
                  <c:v>6.0847168415000139E-2</c:v>
                </c:pt>
                <c:pt idx="320">
                  <c:v>6.0780083756411349E-2</c:v>
                </c:pt>
                <c:pt idx="321">
                  <c:v>6.071299909782258E-2</c:v>
                </c:pt>
                <c:pt idx="322">
                  <c:v>6.0645914439233763E-2</c:v>
                </c:pt>
                <c:pt idx="323">
                  <c:v>6.0578829780644994E-2</c:v>
                </c:pt>
                <c:pt idx="324">
                  <c:v>6.0511745122056274E-2</c:v>
                </c:pt>
                <c:pt idx="325">
                  <c:v>6.0444660463467498E-2</c:v>
                </c:pt>
                <c:pt idx="326">
                  <c:v>6.0377575804878708E-2</c:v>
                </c:pt>
                <c:pt idx="327">
                  <c:v>6.0310491146289891E-2</c:v>
                </c:pt>
                <c:pt idx="328">
                  <c:v>6.0243406487701164E-2</c:v>
                </c:pt>
                <c:pt idx="329">
                  <c:v>6.0176321829112395E-2</c:v>
                </c:pt>
                <c:pt idx="330">
                  <c:v>6.0109237170523633E-2</c:v>
                </c:pt>
                <c:pt idx="331">
                  <c:v>6.0042152511934815E-2</c:v>
                </c:pt>
                <c:pt idx="332">
                  <c:v>5.9975067853346019E-2</c:v>
                </c:pt>
                <c:pt idx="333">
                  <c:v>5.9907983194757319E-2</c:v>
                </c:pt>
                <c:pt idx="334">
                  <c:v>5.9840898536168523E-2</c:v>
                </c:pt>
                <c:pt idx="335">
                  <c:v>5.9773813877579712E-2</c:v>
                </c:pt>
                <c:pt idx="336">
                  <c:v>5.9706729218990923E-2</c:v>
                </c:pt>
                <c:pt idx="337">
                  <c:v>5.9639644560402161E-2</c:v>
                </c:pt>
                <c:pt idx="338">
                  <c:v>5.9572559901813427E-2</c:v>
                </c:pt>
                <c:pt idx="339">
                  <c:v>5.9505475243224665E-2</c:v>
                </c:pt>
                <c:pt idx="340">
                  <c:v>5.943839058463582E-2</c:v>
                </c:pt>
                <c:pt idx="341">
                  <c:v>5.9371305926047058E-2</c:v>
                </c:pt>
                <c:pt idx="342">
                  <c:v>5.9304221267458324E-2</c:v>
                </c:pt>
                <c:pt idx="343">
                  <c:v>5.923713660886952E-2</c:v>
                </c:pt>
                <c:pt idx="344">
                  <c:v>5.9170051950280744E-2</c:v>
                </c:pt>
                <c:pt idx="345">
                  <c:v>5.9102967291691975E-2</c:v>
                </c:pt>
                <c:pt idx="346">
                  <c:v>5.9035882633103179E-2</c:v>
                </c:pt>
                <c:pt idx="347">
                  <c:v>5.8968797974514452E-2</c:v>
                </c:pt>
                <c:pt idx="348">
                  <c:v>5.8901713315925683E-2</c:v>
                </c:pt>
                <c:pt idx="349">
                  <c:v>5.8834628657336865E-2</c:v>
                </c:pt>
                <c:pt idx="350">
                  <c:v>5.8767543998748104E-2</c:v>
                </c:pt>
                <c:pt idx="351">
                  <c:v>5.8700459340159369E-2</c:v>
                </c:pt>
                <c:pt idx="352">
                  <c:v>5.8633374681570538E-2</c:v>
                </c:pt>
                <c:pt idx="353">
                  <c:v>5.8566290022981762E-2</c:v>
                </c:pt>
                <c:pt idx="354">
                  <c:v>5.8499205364393E-2</c:v>
                </c:pt>
                <c:pt idx="355">
                  <c:v>5.8432120705804225E-2</c:v>
                </c:pt>
                <c:pt idx="356">
                  <c:v>5.8365036047215491E-2</c:v>
                </c:pt>
                <c:pt idx="357">
                  <c:v>5.8297951388626722E-2</c:v>
                </c:pt>
                <c:pt idx="358">
                  <c:v>5.8230866730037897E-2</c:v>
                </c:pt>
                <c:pt idx="359">
                  <c:v>5.8163782071449108E-2</c:v>
                </c:pt>
                <c:pt idx="360">
                  <c:v>5.8096697412860408E-2</c:v>
                </c:pt>
                <c:pt idx="361">
                  <c:v>5.802961275427157E-2</c:v>
                </c:pt>
                <c:pt idx="362">
                  <c:v>5.7962528095682794E-2</c:v>
                </c:pt>
                <c:pt idx="363">
                  <c:v>5.7895443437094032E-2</c:v>
                </c:pt>
                <c:pt idx="364">
                  <c:v>5.7828358778505264E-2</c:v>
                </c:pt>
                <c:pt idx="365">
                  <c:v>5.7761274119916536E-2</c:v>
                </c:pt>
                <c:pt idx="366">
                  <c:v>5.7694189461327719E-2</c:v>
                </c:pt>
                <c:pt idx="367">
                  <c:v>5.7627104802738929E-2</c:v>
                </c:pt>
                <c:pt idx="368">
                  <c:v>5.7560020144150154E-2</c:v>
                </c:pt>
                <c:pt idx="369">
                  <c:v>5.7492935485561426E-2</c:v>
                </c:pt>
                <c:pt idx="370">
                  <c:v>5.7425850826972623E-2</c:v>
                </c:pt>
                <c:pt idx="371">
                  <c:v>5.7358766168383847E-2</c:v>
                </c:pt>
                <c:pt idx="372">
                  <c:v>5.7291681509795078E-2</c:v>
                </c:pt>
                <c:pt idx="373">
                  <c:v>5.7224596851206289E-2</c:v>
                </c:pt>
                <c:pt idx="374">
                  <c:v>5.7157512192617541E-2</c:v>
                </c:pt>
                <c:pt idx="375">
                  <c:v>5.709042753402873E-2</c:v>
                </c:pt>
                <c:pt idx="376">
                  <c:v>5.7023342875439961E-2</c:v>
                </c:pt>
                <c:pt idx="377">
                  <c:v>5.6956258216851192E-2</c:v>
                </c:pt>
                <c:pt idx="378">
                  <c:v>5.6889173558262465E-2</c:v>
                </c:pt>
                <c:pt idx="379">
                  <c:v>5.6822088899673634E-2</c:v>
                </c:pt>
                <c:pt idx="380">
                  <c:v>5.6755004241084858E-2</c:v>
                </c:pt>
                <c:pt idx="381">
                  <c:v>5.6687919582496082E-2</c:v>
                </c:pt>
                <c:pt idx="382">
                  <c:v>5.6620834923907321E-2</c:v>
                </c:pt>
                <c:pt idx="383">
                  <c:v>5.6553750265318586E-2</c:v>
                </c:pt>
                <c:pt idx="384">
                  <c:v>5.6486665606729769E-2</c:v>
                </c:pt>
                <c:pt idx="385">
                  <c:v>5.6419580948140945E-2</c:v>
                </c:pt>
                <c:pt idx="386">
                  <c:v>5.6352496289552217E-2</c:v>
                </c:pt>
                <c:pt idx="387">
                  <c:v>5.6285411630963483E-2</c:v>
                </c:pt>
                <c:pt idx="388">
                  <c:v>5.621832697237468E-2</c:v>
                </c:pt>
                <c:pt idx="389">
                  <c:v>5.6151242313785904E-2</c:v>
                </c:pt>
                <c:pt idx="390">
                  <c:v>5.6084157655197128E-2</c:v>
                </c:pt>
                <c:pt idx="391">
                  <c:v>5.6017072996608366E-2</c:v>
                </c:pt>
                <c:pt idx="392">
                  <c:v>5.5949988338019625E-2</c:v>
                </c:pt>
                <c:pt idx="393">
                  <c:v>5.5882903679430787E-2</c:v>
                </c:pt>
                <c:pt idx="394">
                  <c:v>5.581581902084199E-2</c:v>
                </c:pt>
                <c:pt idx="395">
                  <c:v>5.5748734362253249E-2</c:v>
                </c:pt>
                <c:pt idx="396">
                  <c:v>5.5681649703664481E-2</c:v>
                </c:pt>
                <c:pt idx="397">
                  <c:v>5.5614565045075712E-2</c:v>
                </c:pt>
                <c:pt idx="398">
                  <c:v>5.5547480386486936E-2</c:v>
                </c:pt>
                <c:pt idx="399">
                  <c:v>5.5480395727898146E-2</c:v>
                </c:pt>
                <c:pt idx="400">
                  <c:v>5.5413311069309377E-2</c:v>
                </c:pt>
                <c:pt idx="401">
                  <c:v>5.534622641072065E-2</c:v>
                </c:pt>
                <c:pt idx="402">
                  <c:v>5.5279141752131833E-2</c:v>
                </c:pt>
                <c:pt idx="403">
                  <c:v>5.5212057093543029E-2</c:v>
                </c:pt>
                <c:pt idx="404">
                  <c:v>5.5144972434954295E-2</c:v>
                </c:pt>
                <c:pt idx="405">
                  <c:v>5.5077887776365506E-2</c:v>
                </c:pt>
                <c:pt idx="406">
                  <c:v>5.5010803117776737E-2</c:v>
                </c:pt>
                <c:pt idx="407">
                  <c:v>5.4943718459187961E-2</c:v>
                </c:pt>
                <c:pt idx="408">
                  <c:v>5.4876633800599192E-2</c:v>
                </c:pt>
                <c:pt idx="409">
                  <c:v>5.4809549142010423E-2</c:v>
                </c:pt>
                <c:pt idx="410">
                  <c:v>5.4742464483421654E-2</c:v>
                </c:pt>
                <c:pt idx="411">
                  <c:v>5.4675379824832816E-2</c:v>
                </c:pt>
                <c:pt idx="412">
                  <c:v>5.4608295166244047E-2</c:v>
                </c:pt>
                <c:pt idx="413">
                  <c:v>5.4541210507655306E-2</c:v>
                </c:pt>
                <c:pt idx="414">
                  <c:v>5.4474125849066538E-2</c:v>
                </c:pt>
                <c:pt idx="415">
                  <c:v>5.4407041190477776E-2</c:v>
                </c:pt>
                <c:pt idx="416">
                  <c:v>5.4339956531888993E-2</c:v>
                </c:pt>
                <c:pt idx="417">
                  <c:v>5.4272871873300224E-2</c:v>
                </c:pt>
                <c:pt idx="418">
                  <c:v>5.4205787214711462E-2</c:v>
                </c:pt>
                <c:pt idx="419">
                  <c:v>5.4138702556122666E-2</c:v>
                </c:pt>
                <c:pt idx="420">
                  <c:v>5.4071617897533848E-2</c:v>
                </c:pt>
                <c:pt idx="421">
                  <c:v>5.4004533238945079E-2</c:v>
                </c:pt>
                <c:pt idx="422">
                  <c:v>5.3937448580356359E-2</c:v>
                </c:pt>
                <c:pt idx="423">
                  <c:v>5.3870363921767583E-2</c:v>
                </c:pt>
                <c:pt idx="424">
                  <c:v>5.3803279263178821E-2</c:v>
                </c:pt>
                <c:pt idx="425">
                  <c:v>5.3736194604590046E-2</c:v>
                </c:pt>
                <c:pt idx="426">
                  <c:v>5.3669109946001207E-2</c:v>
                </c:pt>
                <c:pt idx="427">
                  <c:v>5.360202528741248E-2</c:v>
                </c:pt>
                <c:pt idx="428">
                  <c:v>5.3534940628823718E-2</c:v>
                </c:pt>
                <c:pt idx="429">
                  <c:v>5.3467855970234901E-2</c:v>
                </c:pt>
                <c:pt idx="430">
                  <c:v>5.3400771311646125E-2</c:v>
                </c:pt>
                <c:pt idx="431">
                  <c:v>5.3333686653057391E-2</c:v>
                </c:pt>
                <c:pt idx="432">
                  <c:v>5.3266601994468595E-2</c:v>
                </c:pt>
                <c:pt idx="433">
                  <c:v>5.3199517335879826E-2</c:v>
                </c:pt>
                <c:pt idx="434">
                  <c:v>5.313243267729105E-2</c:v>
                </c:pt>
                <c:pt idx="435">
                  <c:v>5.3065348018702246E-2</c:v>
                </c:pt>
                <c:pt idx="436">
                  <c:v>5.2998263360113512E-2</c:v>
                </c:pt>
                <c:pt idx="437">
                  <c:v>5.293117870152475E-2</c:v>
                </c:pt>
                <c:pt idx="438">
                  <c:v>5.2864094042935905E-2</c:v>
                </c:pt>
                <c:pt idx="439">
                  <c:v>5.2797009384347143E-2</c:v>
                </c:pt>
                <c:pt idx="440">
                  <c:v>5.2729924725758409E-2</c:v>
                </c:pt>
                <c:pt idx="441">
                  <c:v>5.266284006716964E-2</c:v>
                </c:pt>
                <c:pt idx="442">
                  <c:v>5.2595755408580872E-2</c:v>
                </c:pt>
                <c:pt idx="443">
                  <c:v>5.2528670749992096E-2</c:v>
                </c:pt>
                <c:pt idx="444">
                  <c:v>5.2461586091403264E-2</c:v>
                </c:pt>
                <c:pt idx="445">
                  <c:v>5.2394501432814537E-2</c:v>
                </c:pt>
                <c:pt idx="446">
                  <c:v>5.2327416774225768E-2</c:v>
                </c:pt>
                <c:pt idx="447">
                  <c:v>5.2260332115636951E-2</c:v>
                </c:pt>
                <c:pt idx="448">
                  <c:v>5.2193247457048189E-2</c:v>
                </c:pt>
                <c:pt idx="449">
                  <c:v>5.2126162798459441E-2</c:v>
                </c:pt>
                <c:pt idx="450">
                  <c:v>5.2059078139870679E-2</c:v>
                </c:pt>
                <c:pt idx="451">
                  <c:v>5.199199348128189E-2</c:v>
                </c:pt>
                <c:pt idx="452">
                  <c:v>5.1924908822693128E-2</c:v>
                </c:pt>
                <c:pt idx="453">
                  <c:v>5.1857824164104296E-2</c:v>
                </c:pt>
                <c:pt idx="454">
                  <c:v>5.1790739505515576E-2</c:v>
                </c:pt>
                <c:pt idx="455">
                  <c:v>5.17236548469268E-2</c:v>
                </c:pt>
                <c:pt idx="456">
                  <c:v>5.1656570188337983E-2</c:v>
                </c:pt>
                <c:pt idx="457">
                  <c:v>5.1589485529749193E-2</c:v>
                </c:pt>
                <c:pt idx="458">
                  <c:v>5.1522400871160487E-2</c:v>
                </c:pt>
                <c:pt idx="459">
                  <c:v>5.1455316212571697E-2</c:v>
                </c:pt>
                <c:pt idx="460">
                  <c:v>5.1388231553982935E-2</c:v>
                </c:pt>
                <c:pt idx="461">
                  <c:v>5.1321146895394153E-2</c:v>
                </c:pt>
                <c:pt idx="462">
                  <c:v>5.1254062236805349E-2</c:v>
                </c:pt>
                <c:pt idx="463">
                  <c:v>5.1186977578216622E-2</c:v>
                </c:pt>
                <c:pt idx="464">
                  <c:v>5.1119892919627846E-2</c:v>
                </c:pt>
                <c:pt idx="465">
                  <c:v>5.1052808261039015E-2</c:v>
                </c:pt>
                <c:pt idx="466">
                  <c:v>5.0985723602450239E-2</c:v>
                </c:pt>
                <c:pt idx="467">
                  <c:v>5.0918638943861512E-2</c:v>
                </c:pt>
                <c:pt idx="468">
                  <c:v>5.0851554285272729E-2</c:v>
                </c:pt>
                <c:pt idx="469">
                  <c:v>5.0784469626683967E-2</c:v>
                </c:pt>
                <c:pt idx="470">
                  <c:v>5.071738496809515E-2</c:v>
                </c:pt>
                <c:pt idx="471">
                  <c:v>5.065030030950636E-2</c:v>
                </c:pt>
                <c:pt idx="472">
                  <c:v>5.0583215650917626E-2</c:v>
                </c:pt>
                <c:pt idx="473">
                  <c:v>5.0516130992328864E-2</c:v>
                </c:pt>
                <c:pt idx="474">
                  <c:v>5.0449046333740047E-2</c:v>
                </c:pt>
                <c:pt idx="475">
                  <c:v>5.0381961675151278E-2</c:v>
                </c:pt>
                <c:pt idx="476">
                  <c:v>5.0314877016562551E-2</c:v>
                </c:pt>
                <c:pt idx="477">
                  <c:v>5.0247792357973782E-2</c:v>
                </c:pt>
                <c:pt idx="478">
                  <c:v>5.0180707699384985E-2</c:v>
                </c:pt>
                <c:pt idx="479">
                  <c:v>5.0113623040796168E-2</c:v>
                </c:pt>
                <c:pt idx="480">
                  <c:v>5.0046538382207406E-2</c:v>
                </c:pt>
                <c:pt idx="481">
                  <c:v>4.9979453723618672E-2</c:v>
                </c:pt>
                <c:pt idx="482">
                  <c:v>4.991236906502991E-2</c:v>
                </c:pt>
                <c:pt idx="483">
                  <c:v>4.9845284406441093E-2</c:v>
                </c:pt>
                <c:pt idx="484">
                  <c:v>4.9778199747852303E-2</c:v>
                </c:pt>
                <c:pt idx="485">
                  <c:v>4.9711115089263527E-2</c:v>
                </c:pt>
                <c:pt idx="486">
                  <c:v>4.9644030430674807E-2</c:v>
                </c:pt>
                <c:pt idx="487">
                  <c:v>4.9576945772086038E-2</c:v>
                </c:pt>
                <c:pt idx="488">
                  <c:v>4.9509861113497214E-2</c:v>
                </c:pt>
                <c:pt idx="489">
                  <c:v>4.9442776454908438E-2</c:v>
                </c:pt>
                <c:pt idx="490">
                  <c:v>4.9375691796319711E-2</c:v>
                </c:pt>
                <c:pt idx="491" formatCode="0.0%">
                  <c:v>4.9308607137730914E-2</c:v>
                </c:pt>
                <c:pt idx="492">
                  <c:v>4.9241522479142097E-2</c:v>
                </c:pt>
                <c:pt idx="493">
                  <c:v>4.9174437820553335E-2</c:v>
                </c:pt>
                <c:pt idx="494">
                  <c:v>4.9107353161964566E-2</c:v>
                </c:pt>
                <c:pt idx="495">
                  <c:v>4.9040268503375839E-2</c:v>
                </c:pt>
                <c:pt idx="496">
                  <c:v>4.897318384478707E-2</c:v>
                </c:pt>
                <c:pt idx="497">
                  <c:v>4.8906099186198232E-2</c:v>
                </c:pt>
                <c:pt idx="498">
                  <c:v>4.8839014527609463E-2</c:v>
                </c:pt>
                <c:pt idx="499">
                  <c:v>4.8771929869020736E-2</c:v>
                </c:pt>
                <c:pt idx="500">
                  <c:v>4.8704845210431925E-2</c:v>
                </c:pt>
                <c:pt idx="501">
                  <c:v>4.863776055184315E-2</c:v>
                </c:pt>
                <c:pt idx="502">
                  <c:v>4.8570675893254381E-2</c:v>
                </c:pt>
                <c:pt idx="503">
                  <c:v>4.8503591234665591E-2</c:v>
                </c:pt>
                <c:pt idx="504">
                  <c:v>4.8436506576076885E-2</c:v>
                </c:pt>
                <c:pt idx="505">
                  <c:v>4.8369421917488095E-2</c:v>
                </c:pt>
                <c:pt idx="506">
                  <c:v>4.8302337258899278E-2</c:v>
                </c:pt>
                <c:pt idx="507">
                  <c:v>4.8235252600310509E-2</c:v>
                </c:pt>
                <c:pt idx="508">
                  <c:v>4.8168167941721768E-2</c:v>
                </c:pt>
                <c:pt idx="509">
                  <c:v>4.8101083283132937E-2</c:v>
                </c:pt>
                <c:pt idx="510">
                  <c:v>4.8033998624544182E-2</c:v>
                </c:pt>
                <c:pt idx="511">
                  <c:v>4.7966913965955392E-2</c:v>
                </c:pt>
                <c:pt idx="512">
                  <c:v>4.7899829307366623E-2</c:v>
                </c:pt>
                <c:pt idx="513">
                  <c:v>4.7832744648777861E-2</c:v>
                </c:pt>
                <c:pt idx="514">
                  <c:v>4.7765659990189079E-2</c:v>
                </c:pt>
                <c:pt idx="515">
                  <c:v>4.7698575331600247E-2</c:v>
                </c:pt>
                <c:pt idx="516">
                  <c:v>4.7631490673011548E-2</c:v>
                </c:pt>
                <c:pt idx="517">
                  <c:v>4.7564406014422814E-2</c:v>
                </c:pt>
                <c:pt idx="518">
                  <c:v>4.7497321355833982E-2</c:v>
                </c:pt>
                <c:pt idx="519">
                  <c:v>4.7430236697245207E-2</c:v>
                </c:pt>
                <c:pt idx="520">
                  <c:v>4.7363152038656445E-2</c:v>
                </c:pt>
                <c:pt idx="521">
                  <c:v>4.7296067380067669E-2</c:v>
                </c:pt>
                <c:pt idx="522">
                  <c:v>4.7228982721478907E-2</c:v>
                </c:pt>
                <c:pt idx="523">
                  <c:v>4.7161898062890131E-2</c:v>
                </c:pt>
                <c:pt idx="524">
                  <c:v>4.7094813404301293E-2</c:v>
                </c:pt>
                <c:pt idx="525">
                  <c:v>4.7027728745712566E-2</c:v>
                </c:pt>
                <c:pt idx="526">
                  <c:v>4.6960644087123818E-2</c:v>
                </c:pt>
                <c:pt idx="527">
                  <c:v>4.6893559428535028E-2</c:v>
                </c:pt>
                <c:pt idx="528">
                  <c:v>4.6826474769946239E-2</c:v>
                </c:pt>
                <c:pt idx="529">
                  <c:v>4.675939011135747E-2</c:v>
                </c:pt>
                <c:pt idx="530">
                  <c:v>4.669230545276868E-2</c:v>
                </c:pt>
                <c:pt idx="531">
                  <c:v>4.6625220794179911E-2</c:v>
                </c:pt>
                <c:pt idx="532">
                  <c:v>4.6558136135591136E-2</c:v>
                </c:pt>
                <c:pt idx="533">
                  <c:v>4.6491051477002332E-2</c:v>
                </c:pt>
                <c:pt idx="534">
                  <c:v>4.6423966818413598E-2</c:v>
                </c:pt>
                <c:pt idx="535">
                  <c:v>4.6356882159824871E-2</c:v>
                </c:pt>
                <c:pt idx="536">
                  <c:v>4.6289797501236039E-2</c:v>
                </c:pt>
                <c:pt idx="537">
                  <c:v>4.6222712842647284E-2</c:v>
                </c:pt>
                <c:pt idx="538">
                  <c:v>4.6155628184058495E-2</c:v>
                </c:pt>
                <c:pt idx="539">
                  <c:v>4.6088543525469726E-2</c:v>
                </c:pt>
                <c:pt idx="540">
                  <c:v>4.6021458866880957E-2</c:v>
                </c:pt>
                <c:pt idx="541">
                  <c:v>4.5954374208292181E-2</c:v>
                </c:pt>
                <c:pt idx="542">
                  <c:v>4.588728954970335E-2</c:v>
                </c:pt>
                <c:pt idx="543">
                  <c:v>4.5820204891114644E-2</c:v>
                </c:pt>
                <c:pt idx="544">
                  <c:v>4.5753120232525903E-2</c:v>
                </c:pt>
                <c:pt idx="545">
                  <c:v>4.5686035573937092E-2</c:v>
                </c:pt>
                <c:pt idx="546">
                  <c:v>4.5618950915348296E-2</c:v>
                </c:pt>
                <c:pt idx="547">
                  <c:v>4.5551866256759527E-2</c:v>
                </c:pt>
                <c:pt idx="548">
                  <c:v>4.5484781598170765E-2</c:v>
                </c:pt>
                <c:pt idx="549">
                  <c:v>4.5417696939581996E-2</c:v>
                </c:pt>
                <c:pt idx="550">
                  <c:v>4.5350612280993213E-2</c:v>
                </c:pt>
                <c:pt idx="551">
                  <c:v>4.5283527622404382E-2</c:v>
                </c:pt>
                <c:pt idx="552">
                  <c:v>4.5216442963815662E-2</c:v>
                </c:pt>
                <c:pt idx="553">
                  <c:v>4.5149358305226893E-2</c:v>
                </c:pt>
                <c:pt idx="554">
                  <c:v>4.5082273646638076E-2</c:v>
                </c:pt>
                <c:pt idx="555">
                  <c:v>4.5015188988049341E-2</c:v>
                </c:pt>
                <c:pt idx="556">
                  <c:v>4.4948104329460579E-2</c:v>
                </c:pt>
                <c:pt idx="557">
                  <c:v>4.4881019670871783E-2</c:v>
                </c:pt>
                <c:pt idx="558">
                  <c:v>4.4813935012283014E-2</c:v>
                </c:pt>
                <c:pt idx="559">
                  <c:v>4.4746850353694204E-2</c:v>
                </c:pt>
                <c:pt idx="560">
                  <c:v>4.4679765695105435E-2</c:v>
                </c:pt>
                <c:pt idx="561">
                  <c:v>4.4612681036516701E-2</c:v>
                </c:pt>
                <c:pt idx="562">
                  <c:v>4.4545596377927939E-2</c:v>
                </c:pt>
                <c:pt idx="563">
                  <c:v>4.4478511719339101E-2</c:v>
                </c:pt>
                <c:pt idx="564">
                  <c:v>4.4411427060750353E-2</c:v>
                </c:pt>
                <c:pt idx="565">
                  <c:v>4.4344342402161584E-2</c:v>
                </c:pt>
                <c:pt idx="566">
                  <c:v>4.4277257743572815E-2</c:v>
                </c:pt>
                <c:pt idx="567">
                  <c:v>4.4210173084984053E-2</c:v>
                </c:pt>
                <c:pt idx="568">
                  <c:v>4.4143088426395236E-2</c:v>
                </c:pt>
                <c:pt idx="569">
                  <c:v>4.4076003767806439E-2</c:v>
                </c:pt>
                <c:pt idx="570">
                  <c:v>4.4008919109217712E-2</c:v>
                </c:pt>
                <c:pt idx="571">
                  <c:v>4.394183445062895E-2</c:v>
                </c:pt>
                <c:pt idx="572">
                  <c:v>4.3874749792040126E-2</c:v>
                </c:pt>
                <c:pt idx="573">
                  <c:v>4.3807665133451398E-2</c:v>
                </c:pt>
                <c:pt idx="574">
                  <c:v>4.3740580474862595E-2</c:v>
                </c:pt>
                <c:pt idx="575">
                  <c:v>4.3673495816273868E-2</c:v>
                </c:pt>
                <c:pt idx="576">
                  <c:v>4.3606411157685071E-2</c:v>
                </c:pt>
                <c:pt idx="577">
                  <c:v>4.3539326499096261E-2</c:v>
                </c:pt>
                <c:pt idx="578">
                  <c:v>4.3472241840507492E-2</c:v>
                </c:pt>
                <c:pt idx="579">
                  <c:v>4.3405157181918758E-2</c:v>
                </c:pt>
                <c:pt idx="580">
                  <c:v>4.3338072523329996E-2</c:v>
                </c:pt>
                <c:pt idx="581">
                  <c:v>4.3270987864741178E-2</c:v>
                </c:pt>
                <c:pt idx="582">
                  <c:v>4.3203903206152437E-2</c:v>
                </c:pt>
                <c:pt idx="583">
                  <c:v>4.313681854756362E-2</c:v>
                </c:pt>
                <c:pt idx="584">
                  <c:v>4.3069733888974872E-2</c:v>
                </c:pt>
                <c:pt idx="585">
                  <c:v>4.300264923038611E-2</c:v>
                </c:pt>
                <c:pt idx="586">
                  <c:v>4.2935564571797293E-2</c:v>
                </c:pt>
                <c:pt idx="587">
                  <c:v>4.2868479913208524E-2</c:v>
                </c:pt>
                <c:pt idx="588">
                  <c:v>4.2801395254619796E-2</c:v>
                </c:pt>
                <c:pt idx="589">
                  <c:v>4.2734310596030965E-2</c:v>
                </c:pt>
                <c:pt idx="590">
                  <c:v>4.2667225937442183E-2</c:v>
                </c:pt>
                <c:pt idx="591">
                  <c:v>4.2600141278853421E-2</c:v>
                </c:pt>
                <c:pt idx="592">
                  <c:v>4.2533056620264652E-2</c:v>
                </c:pt>
                <c:pt idx="593">
                  <c:v>4.2465971961675925E-2</c:v>
                </c:pt>
                <c:pt idx="594">
                  <c:v>4.2398887303087156E-2</c:v>
                </c:pt>
                <c:pt idx="595">
                  <c:v>4.2331802644498338E-2</c:v>
                </c:pt>
                <c:pt idx="596">
                  <c:v>4.2264717985909549E-2</c:v>
                </c:pt>
                <c:pt idx="597">
                  <c:v>4.2197633327320835E-2</c:v>
                </c:pt>
                <c:pt idx="598">
                  <c:v>4.2130548668732073E-2</c:v>
                </c:pt>
                <c:pt idx="599">
                  <c:v>4.2059464183351658E-2</c:v>
                </c:pt>
                <c:pt idx="600">
                  <c:v>4.1982153452561649E-2</c:v>
                </c:pt>
                <c:pt idx="601">
                  <c:v>4.1904842721771661E-2</c:v>
                </c:pt>
                <c:pt idx="602">
                  <c:v>4.1827531990981666E-2</c:v>
                </c:pt>
                <c:pt idx="603">
                  <c:v>4.1750221260191643E-2</c:v>
                </c:pt>
                <c:pt idx="604">
                  <c:v>4.1672910529401551E-2</c:v>
                </c:pt>
                <c:pt idx="605">
                  <c:v>4.1595599798611528E-2</c:v>
                </c:pt>
                <c:pt idx="606">
                  <c:v>4.1518289067821582E-2</c:v>
                </c:pt>
                <c:pt idx="607">
                  <c:v>4.1440978337031538E-2</c:v>
                </c:pt>
                <c:pt idx="608">
                  <c:v>4.1363667606241501E-2</c:v>
                </c:pt>
                <c:pt idx="609">
                  <c:v>4.1286356875451465E-2</c:v>
                </c:pt>
                <c:pt idx="610">
                  <c:v>4.1209046144661469E-2</c:v>
                </c:pt>
                <c:pt idx="611">
                  <c:v>4.1131735413871488E-2</c:v>
                </c:pt>
                <c:pt idx="612">
                  <c:v>4.1054424683081479E-2</c:v>
                </c:pt>
                <c:pt idx="613">
                  <c:v>4.0977113952291408E-2</c:v>
                </c:pt>
                <c:pt idx="614">
                  <c:v>4.0899803221501392E-2</c:v>
                </c:pt>
                <c:pt idx="615">
                  <c:v>4.0822492490711418E-2</c:v>
                </c:pt>
                <c:pt idx="616">
                  <c:v>4.0745181759921367E-2</c:v>
                </c:pt>
                <c:pt idx="617">
                  <c:v>4.0667871029131296E-2</c:v>
                </c:pt>
                <c:pt idx="618">
                  <c:v>4.0590560298341329E-2</c:v>
                </c:pt>
                <c:pt idx="619">
                  <c:v>4.0513249567551306E-2</c:v>
                </c:pt>
                <c:pt idx="620">
                  <c:v>4.0435938836761331E-2</c:v>
                </c:pt>
                <c:pt idx="621">
                  <c:v>4.0358628105971336E-2</c:v>
                </c:pt>
                <c:pt idx="622">
                  <c:v>4.0281317375181189E-2</c:v>
                </c:pt>
                <c:pt idx="623">
                  <c:v>4.0204006644391201E-2</c:v>
                </c:pt>
                <c:pt idx="624">
                  <c:v>4.0126695913601226E-2</c:v>
                </c:pt>
                <c:pt idx="625">
                  <c:v>4.004938518281121E-2</c:v>
                </c:pt>
                <c:pt idx="626">
                  <c:v>3.9972074452021139E-2</c:v>
                </c:pt>
                <c:pt idx="627">
                  <c:v>3.9894763721231137E-2</c:v>
                </c:pt>
                <c:pt idx="628">
                  <c:v>3.9817452990441107E-2</c:v>
                </c:pt>
                <c:pt idx="629">
                  <c:v>3.9740142259651182E-2</c:v>
                </c:pt>
                <c:pt idx="630">
                  <c:v>3.9662831528861131E-2</c:v>
                </c:pt>
                <c:pt idx="631">
                  <c:v>3.9585520798071053E-2</c:v>
                </c:pt>
                <c:pt idx="632">
                  <c:v>3.9508210067281044E-2</c:v>
                </c:pt>
                <c:pt idx="633">
                  <c:v>3.9430899336491097E-2</c:v>
                </c:pt>
                <c:pt idx="634">
                  <c:v>3.9353588605701005E-2</c:v>
                </c:pt>
                <c:pt idx="635">
                  <c:v>3.9276277874911003E-2</c:v>
                </c:pt>
                <c:pt idx="636">
                  <c:v>3.9198967144120959E-2</c:v>
                </c:pt>
                <c:pt idx="637">
                  <c:v>3.9121656413330951E-2</c:v>
                </c:pt>
                <c:pt idx="638">
                  <c:v>3.904434568254099E-2</c:v>
                </c:pt>
                <c:pt idx="639">
                  <c:v>3.8967034951750981E-2</c:v>
                </c:pt>
                <c:pt idx="640">
                  <c:v>3.8889724220960917E-2</c:v>
                </c:pt>
                <c:pt idx="641">
                  <c:v>3.8812413490170915E-2</c:v>
                </c:pt>
                <c:pt idx="642">
                  <c:v>3.8735102759380871E-2</c:v>
                </c:pt>
                <c:pt idx="643">
                  <c:v>3.8657792028590862E-2</c:v>
                </c:pt>
                <c:pt idx="644">
                  <c:v>3.8580481297800805E-2</c:v>
                </c:pt>
                <c:pt idx="645">
                  <c:v>3.850317056701081E-2</c:v>
                </c:pt>
                <c:pt idx="646">
                  <c:v>3.8425859836220794E-2</c:v>
                </c:pt>
                <c:pt idx="647">
                  <c:v>3.8348549105430826E-2</c:v>
                </c:pt>
                <c:pt idx="648">
                  <c:v>3.8271238374640762E-2</c:v>
                </c:pt>
                <c:pt idx="649">
                  <c:v>3.8193927643850691E-2</c:v>
                </c:pt>
                <c:pt idx="650">
                  <c:v>3.8116616913060723E-2</c:v>
                </c:pt>
                <c:pt idx="651">
                  <c:v>3.8039306182270707E-2</c:v>
                </c:pt>
                <c:pt idx="652">
                  <c:v>3.7961995451480726E-2</c:v>
                </c:pt>
                <c:pt idx="653">
                  <c:v>3.7884684720690662E-2</c:v>
                </c:pt>
                <c:pt idx="654">
                  <c:v>3.7807373989900653E-2</c:v>
                </c:pt>
                <c:pt idx="655">
                  <c:v>3.773006325911063E-2</c:v>
                </c:pt>
                <c:pt idx="656">
                  <c:v>3.7652752528320677E-2</c:v>
                </c:pt>
                <c:pt idx="657">
                  <c:v>3.7575441797530633E-2</c:v>
                </c:pt>
                <c:pt idx="658">
                  <c:v>3.7498131066740534E-2</c:v>
                </c:pt>
                <c:pt idx="659">
                  <c:v>3.742082033595056E-2</c:v>
                </c:pt>
                <c:pt idx="660">
                  <c:v>3.7343509605160571E-2</c:v>
                </c:pt>
                <c:pt idx="661">
                  <c:v>3.7266198874370521E-2</c:v>
                </c:pt>
                <c:pt idx="662">
                  <c:v>3.7188888143580442E-2</c:v>
                </c:pt>
                <c:pt idx="663">
                  <c:v>3.711157741279042E-2</c:v>
                </c:pt>
                <c:pt idx="664">
                  <c:v>3.7034266682000452E-2</c:v>
                </c:pt>
                <c:pt idx="665">
                  <c:v>3.6956955951210492E-2</c:v>
                </c:pt>
                <c:pt idx="666">
                  <c:v>3.6879645220420448E-2</c:v>
                </c:pt>
                <c:pt idx="667">
                  <c:v>3.6802334489630342E-2</c:v>
                </c:pt>
                <c:pt idx="668">
                  <c:v>3.6725023758840361E-2</c:v>
                </c:pt>
                <c:pt idx="669">
                  <c:v>3.6647713028050352E-2</c:v>
                </c:pt>
                <c:pt idx="670">
                  <c:v>3.6570402297260371E-2</c:v>
                </c:pt>
                <c:pt idx="671">
                  <c:v>3.6493091566470313E-2</c:v>
                </c:pt>
                <c:pt idx="672">
                  <c:v>3.6415780835680298E-2</c:v>
                </c:pt>
                <c:pt idx="673">
                  <c:v>3.6338470104890309E-2</c:v>
                </c:pt>
                <c:pt idx="674">
                  <c:v>3.6261159374100287E-2</c:v>
                </c:pt>
                <c:pt idx="675">
                  <c:v>3.6183848643310278E-2</c:v>
                </c:pt>
                <c:pt idx="676">
                  <c:v>3.6106537912520185E-2</c:v>
                </c:pt>
                <c:pt idx="677">
                  <c:v>3.6029227181730232E-2</c:v>
                </c:pt>
                <c:pt idx="678">
                  <c:v>3.5951916450940216E-2</c:v>
                </c:pt>
                <c:pt idx="679">
                  <c:v>3.5874605720150228E-2</c:v>
                </c:pt>
                <c:pt idx="680">
                  <c:v>3.5797294989360164E-2</c:v>
                </c:pt>
                <c:pt idx="681">
                  <c:v>3.5719984258570113E-2</c:v>
                </c:pt>
                <c:pt idx="682">
                  <c:v>3.5642673527780111E-2</c:v>
                </c:pt>
                <c:pt idx="683">
                  <c:v>3.5565362796990109E-2</c:v>
                </c:pt>
                <c:pt idx="684">
                  <c:v>3.5488052066200121E-2</c:v>
                </c:pt>
                <c:pt idx="685">
                  <c:v>3.5410741335410036E-2</c:v>
                </c:pt>
                <c:pt idx="686">
                  <c:v>3.5333430604620054E-2</c:v>
                </c:pt>
                <c:pt idx="687">
                  <c:v>3.5256119873830073E-2</c:v>
                </c:pt>
                <c:pt idx="688">
                  <c:v>3.5178809143040009E-2</c:v>
                </c:pt>
                <c:pt idx="689">
                  <c:v>3.5101498412249958E-2</c:v>
                </c:pt>
                <c:pt idx="690">
                  <c:v>3.5024187681459942E-2</c:v>
                </c:pt>
                <c:pt idx="691">
                  <c:v>3.4946876950669954E-2</c:v>
                </c:pt>
                <c:pt idx="692">
                  <c:v>3.4869566219879973E-2</c:v>
                </c:pt>
                <c:pt idx="693">
                  <c:v>3.4792255489089964E-2</c:v>
                </c:pt>
                <c:pt idx="694">
                  <c:v>3.4714944758299858E-2</c:v>
                </c:pt>
                <c:pt idx="695">
                  <c:v>3.4637634027509877E-2</c:v>
                </c:pt>
                <c:pt idx="696">
                  <c:v>3.4560323296719868E-2</c:v>
                </c:pt>
                <c:pt idx="697">
                  <c:v>3.4483012565929887E-2</c:v>
                </c:pt>
                <c:pt idx="698">
                  <c:v>3.4405701835139808E-2</c:v>
                </c:pt>
                <c:pt idx="699">
                  <c:v>3.4328391104349799E-2</c:v>
                </c:pt>
                <c:pt idx="700">
                  <c:v>3.4251080373559811E-2</c:v>
                </c:pt>
                <c:pt idx="701">
                  <c:v>3.4173769642769761E-2</c:v>
                </c:pt>
                <c:pt idx="702">
                  <c:v>3.4096458911979766E-2</c:v>
                </c:pt>
                <c:pt idx="703">
                  <c:v>3.401914818118968E-2</c:v>
                </c:pt>
                <c:pt idx="704">
                  <c:v>3.3941837450399727E-2</c:v>
                </c:pt>
                <c:pt idx="705">
                  <c:v>3.3864526719609711E-2</c:v>
                </c:pt>
                <c:pt idx="706">
                  <c:v>3.378721598881973E-2</c:v>
                </c:pt>
                <c:pt idx="707">
                  <c:v>3.3709905258029665E-2</c:v>
                </c:pt>
                <c:pt idx="708">
                  <c:v>3.3632594527239587E-2</c:v>
                </c:pt>
                <c:pt idx="709">
                  <c:v>3.3555283796449627E-2</c:v>
                </c:pt>
                <c:pt idx="710">
                  <c:v>3.3477973065659625E-2</c:v>
                </c:pt>
                <c:pt idx="711">
                  <c:v>3.3400662334869553E-2</c:v>
                </c:pt>
                <c:pt idx="712">
                  <c:v>3.3323351604079537E-2</c:v>
                </c:pt>
                <c:pt idx="713">
                  <c:v>3.3246040873289556E-2</c:v>
                </c:pt>
                <c:pt idx="714">
                  <c:v>3.3168730142499575E-2</c:v>
                </c:pt>
                <c:pt idx="715">
                  <c:v>3.3091419411709448E-2</c:v>
                </c:pt>
                <c:pt idx="716">
                  <c:v>3.3014108680919453E-2</c:v>
                </c:pt>
                <c:pt idx="717">
                  <c:v>3.2936797950129444E-2</c:v>
                </c:pt>
                <c:pt idx="718">
                  <c:v>3.2859487219339456E-2</c:v>
                </c:pt>
                <c:pt idx="719">
                  <c:v>3.2782176488549468E-2</c:v>
                </c:pt>
                <c:pt idx="720">
                  <c:v>3.2704865757759459E-2</c:v>
                </c:pt>
                <c:pt idx="721">
                  <c:v>3.2627555026969346E-2</c:v>
                </c:pt>
                <c:pt idx="722">
                  <c:v>3.2550244296179337E-2</c:v>
                </c:pt>
                <c:pt idx="723">
                  <c:v>3.247293356538937E-2</c:v>
                </c:pt>
                <c:pt idx="724">
                  <c:v>3.2395622834599291E-2</c:v>
                </c:pt>
                <c:pt idx="725">
                  <c:v>3.2010115163123048E-2</c:v>
                </c:pt>
                <c:pt idx="726">
                  <c:v>3.0380244282965155E-2</c:v>
                </c:pt>
                <c:pt idx="727">
                  <c:v>2.875037340280728E-2</c:v>
                </c:pt>
                <c:pt idx="728">
                  <c:v>2.7120502522647957E-2</c:v>
                </c:pt>
                <c:pt idx="729">
                  <c:v>2.5490631642489856E-2</c:v>
                </c:pt>
                <c:pt idx="730">
                  <c:v>2.3860760762329937E-2</c:v>
                </c:pt>
                <c:pt idx="731">
                  <c:v>2.2230889882171964E-2</c:v>
                </c:pt>
                <c:pt idx="732">
                  <c:v>2.0601019002014109E-2</c:v>
                </c:pt>
                <c:pt idx="733">
                  <c:v>1.8971148121853978E-2</c:v>
                </c:pt>
                <c:pt idx="734">
                  <c:v>1.7341277241695086E-2</c:v>
                </c:pt>
                <c:pt idx="735">
                  <c:v>1.5711406361536753E-2</c:v>
                </c:pt>
                <c:pt idx="736">
                  <c:v>1.4081535481379078E-2</c:v>
                </c:pt>
                <c:pt idx="737">
                  <c:v>1.2451664601220158E-2</c:v>
                </c:pt>
                <c:pt idx="738">
                  <c:v>1.0821793721062709E-2</c:v>
                </c:pt>
                <c:pt idx="739">
                  <c:v>9.1919228409027276E-3</c:v>
                </c:pt>
                <c:pt idx="740">
                  <c:v>7.5620519607435925E-3</c:v>
                </c:pt>
                <c:pt idx="741">
                  <c:v>5.9321810805859632E-3</c:v>
                </c:pt>
                <c:pt idx="742">
                  <c:v>4.3023102004257872E-3</c:v>
                </c:pt>
                <c:pt idx="743">
                  <c:v>2.6724393202679046E-3</c:v>
                </c:pt>
                <c:pt idx="744">
                  <c:v>1.0425684401095432E-3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</c:numCache>
            </c:numRef>
          </c:val>
        </c:ser>
        <c:ser>
          <c:idx val="3"/>
          <c:order val="4"/>
          <c:tx>
            <c:strRef>
              <c:f>'Slide BN &amp; BO'!$V$1:$V$2</c:f>
              <c:strCache>
                <c:ptCount val="1"/>
                <c:pt idx="0">
                  <c:v>Ibbotson Associates U.S. TIPS TR</c:v>
                </c:pt>
              </c:strCache>
            </c:strRef>
          </c:tx>
          <c:spPr>
            <a:solidFill>
              <a:srgbClr val="00FFFF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'Slide BN &amp; BO'!$AF$3:$AF$1003</c:f>
              <c:numCache>
                <c:formatCode>General</c:formatCode>
                <c:ptCount val="1001"/>
                <c:pt idx="0">
                  <c:v>3.7156669895601555E-2</c:v>
                </c:pt>
                <c:pt idx="1">
                  <c:v>3.7280169642911754E-2</c:v>
                </c:pt>
                <c:pt idx="2">
                  <c:v>3.7403669390221862E-2</c:v>
                </c:pt>
                <c:pt idx="3">
                  <c:v>3.7527169137531957E-2</c:v>
                </c:pt>
                <c:pt idx="4">
                  <c:v>3.7650668884842177E-2</c:v>
                </c:pt>
                <c:pt idx="5">
                  <c:v>3.7774168632152279E-2</c:v>
                </c:pt>
                <c:pt idx="6">
                  <c:v>3.7897668379462374E-2</c:v>
                </c:pt>
                <c:pt idx="7">
                  <c:v>3.8021168126772371E-2</c:v>
                </c:pt>
                <c:pt idx="8">
                  <c:v>3.814466787408248E-2</c:v>
                </c:pt>
                <c:pt idx="9">
                  <c:v>3.826816762139279E-2</c:v>
                </c:pt>
                <c:pt idx="10">
                  <c:v>3.8391667368702892E-2</c:v>
                </c:pt>
                <c:pt idx="11">
                  <c:v>3.8515167116013001E-2</c:v>
                </c:pt>
                <c:pt idx="12">
                  <c:v>3.8638666863323103E-2</c:v>
                </c:pt>
                <c:pt idx="13">
                  <c:v>3.8762166610633204E-2</c:v>
                </c:pt>
                <c:pt idx="14">
                  <c:v>3.8885666357943306E-2</c:v>
                </c:pt>
                <c:pt idx="15">
                  <c:v>3.9009166105253512E-2</c:v>
                </c:pt>
                <c:pt idx="16">
                  <c:v>3.9132665852563517E-2</c:v>
                </c:pt>
                <c:pt idx="17">
                  <c:v>3.9256165599873827E-2</c:v>
                </c:pt>
                <c:pt idx="18">
                  <c:v>3.9379665347183831E-2</c:v>
                </c:pt>
                <c:pt idx="19">
                  <c:v>3.9503165094493926E-2</c:v>
                </c:pt>
                <c:pt idx="20">
                  <c:v>3.9626664841804021E-2</c:v>
                </c:pt>
                <c:pt idx="21">
                  <c:v>3.9750164589114248E-2</c:v>
                </c:pt>
                <c:pt idx="22">
                  <c:v>3.9873664336424343E-2</c:v>
                </c:pt>
                <c:pt idx="23">
                  <c:v>3.9997164083734445E-2</c:v>
                </c:pt>
                <c:pt idx="24">
                  <c:v>4.0120663831044547E-2</c:v>
                </c:pt>
                <c:pt idx="25">
                  <c:v>4.0244163578354655E-2</c:v>
                </c:pt>
                <c:pt idx="26">
                  <c:v>4.0367663325664861E-2</c:v>
                </c:pt>
                <c:pt idx="27">
                  <c:v>4.049116307297497E-2</c:v>
                </c:pt>
                <c:pt idx="28">
                  <c:v>4.0614662820285065E-2</c:v>
                </c:pt>
                <c:pt idx="29">
                  <c:v>4.0738162567595174E-2</c:v>
                </c:pt>
                <c:pt idx="30">
                  <c:v>4.0861662314905269E-2</c:v>
                </c:pt>
                <c:pt idx="31">
                  <c:v>4.0985162062215481E-2</c:v>
                </c:pt>
                <c:pt idx="32">
                  <c:v>4.1108661809525583E-2</c:v>
                </c:pt>
                <c:pt idx="33">
                  <c:v>4.1232161556835692E-2</c:v>
                </c:pt>
                <c:pt idx="34">
                  <c:v>4.1355661304145794E-2</c:v>
                </c:pt>
                <c:pt idx="35">
                  <c:v>4.1479161051456E-2</c:v>
                </c:pt>
                <c:pt idx="36">
                  <c:v>4.1602660798766108E-2</c:v>
                </c:pt>
                <c:pt idx="37">
                  <c:v>4.172616054607621E-2</c:v>
                </c:pt>
                <c:pt idx="38">
                  <c:v>4.1849660293386312E-2</c:v>
                </c:pt>
                <c:pt idx="39">
                  <c:v>4.1973160040696407E-2</c:v>
                </c:pt>
                <c:pt idx="40">
                  <c:v>4.2096659788006523E-2</c:v>
                </c:pt>
                <c:pt idx="41">
                  <c:v>4.2220159535316729E-2</c:v>
                </c:pt>
                <c:pt idx="42">
                  <c:v>4.234365928262683E-2</c:v>
                </c:pt>
                <c:pt idx="43">
                  <c:v>4.2467159029936939E-2</c:v>
                </c:pt>
                <c:pt idx="44">
                  <c:v>4.2590658777247152E-2</c:v>
                </c:pt>
                <c:pt idx="45">
                  <c:v>4.2714158524557247E-2</c:v>
                </c:pt>
                <c:pt idx="46">
                  <c:v>4.2837658271867245E-2</c:v>
                </c:pt>
                <c:pt idx="47">
                  <c:v>4.2961158019177347E-2</c:v>
                </c:pt>
                <c:pt idx="48">
                  <c:v>4.3084657766487552E-2</c:v>
                </c:pt>
                <c:pt idx="49">
                  <c:v>4.3208157513797661E-2</c:v>
                </c:pt>
                <c:pt idx="50">
                  <c:v>4.333165726110786E-2</c:v>
                </c:pt>
                <c:pt idx="51">
                  <c:v>4.3455157008417865E-2</c:v>
                </c:pt>
                <c:pt idx="52">
                  <c:v>4.3578656755727967E-2</c:v>
                </c:pt>
                <c:pt idx="53">
                  <c:v>4.370215650303818E-2</c:v>
                </c:pt>
                <c:pt idx="54">
                  <c:v>4.3825656250348385E-2</c:v>
                </c:pt>
                <c:pt idx="55">
                  <c:v>4.3949155997658383E-2</c:v>
                </c:pt>
                <c:pt idx="56">
                  <c:v>4.4072655744968492E-2</c:v>
                </c:pt>
                <c:pt idx="57">
                  <c:v>4.4196155492278587E-2</c:v>
                </c:pt>
                <c:pt idx="58">
                  <c:v>4.43196552395888E-2</c:v>
                </c:pt>
                <c:pt idx="59">
                  <c:v>4.4443154986898895E-2</c:v>
                </c:pt>
                <c:pt idx="60">
                  <c:v>4.456665473420901E-2</c:v>
                </c:pt>
                <c:pt idx="61">
                  <c:v>4.4690154481519105E-2</c:v>
                </c:pt>
                <c:pt idx="62">
                  <c:v>4.4813654228829318E-2</c:v>
                </c:pt>
                <c:pt idx="63">
                  <c:v>4.4937153976139413E-2</c:v>
                </c:pt>
                <c:pt idx="64">
                  <c:v>4.5060653723449522E-2</c:v>
                </c:pt>
                <c:pt idx="65">
                  <c:v>4.518415347075963E-2</c:v>
                </c:pt>
                <c:pt idx="66">
                  <c:v>4.5307653218069725E-2</c:v>
                </c:pt>
                <c:pt idx="67">
                  <c:v>4.5431152965379834E-2</c:v>
                </c:pt>
                <c:pt idx="68">
                  <c:v>4.555465271269004E-2</c:v>
                </c:pt>
                <c:pt idx="69">
                  <c:v>4.5678152460000149E-2</c:v>
                </c:pt>
                <c:pt idx="70">
                  <c:v>4.5801652207310251E-2</c:v>
                </c:pt>
                <c:pt idx="71">
                  <c:v>4.5925151954620463E-2</c:v>
                </c:pt>
                <c:pt idx="72">
                  <c:v>4.6048651701930551E-2</c:v>
                </c:pt>
                <c:pt idx="73">
                  <c:v>4.6172151449240556E-2</c:v>
                </c:pt>
                <c:pt idx="74">
                  <c:v>4.6295651196550769E-2</c:v>
                </c:pt>
                <c:pt idx="75">
                  <c:v>4.6419150943860871E-2</c:v>
                </c:pt>
                <c:pt idx="76">
                  <c:v>4.6542650691170973E-2</c:v>
                </c:pt>
                <c:pt idx="77">
                  <c:v>4.6666150438481185E-2</c:v>
                </c:pt>
                <c:pt idx="78">
                  <c:v>4.6789650185791169E-2</c:v>
                </c:pt>
                <c:pt idx="79">
                  <c:v>4.6913149933101278E-2</c:v>
                </c:pt>
                <c:pt idx="80">
                  <c:v>4.7036649680411602E-2</c:v>
                </c:pt>
                <c:pt idx="81">
                  <c:v>4.716014942772169E-2</c:v>
                </c:pt>
                <c:pt idx="82">
                  <c:v>4.7283649175031701E-2</c:v>
                </c:pt>
                <c:pt idx="83">
                  <c:v>4.7407148922341803E-2</c:v>
                </c:pt>
                <c:pt idx="84">
                  <c:v>4.7530648669651898E-2</c:v>
                </c:pt>
                <c:pt idx="85">
                  <c:v>4.7654148416962111E-2</c:v>
                </c:pt>
                <c:pt idx="86">
                  <c:v>4.7777648164272324E-2</c:v>
                </c:pt>
                <c:pt idx="87">
                  <c:v>4.7901147911582322E-2</c:v>
                </c:pt>
                <c:pt idx="88">
                  <c:v>4.8024647658892416E-2</c:v>
                </c:pt>
                <c:pt idx="89">
                  <c:v>4.8148147406202629E-2</c:v>
                </c:pt>
                <c:pt idx="90">
                  <c:v>4.8271647153512731E-2</c:v>
                </c:pt>
                <c:pt idx="91">
                  <c:v>4.8395146900822833E-2</c:v>
                </c:pt>
                <c:pt idx="92">
                  <c:v>4.8518646648132949E-2</c:v>
                </c:pt>
                <c:pt idx="93">
                  <c:v>4.864214639544303E-2</c:v>
                </c:pt>
                <c:pt idx="94">
                  <c:v>4.8765646142753249E-2</c:v>
                </c:pt>
                <c:pt idx="95">
                  <c:v>4.8889145890063351E-2</c:v>
                </c:pt>
                <c:pt idx="96">
                  <c:v>4.901264563737346E-2</c:v>
                </c:pt>
                <c:pt idx="97">
                  <c:v>4.9136145384683562E-2</c:v>
                </c:pt>
                <c:pt idx="98">
                  <c:v>4.9259645131993775E-2</c:v>
                </c:pt>
                <c:pt idx="99">
                  <c:v>4.9383144879303877E-2</c:v>
                </c:pt>
                <c:pt idx="100">
                  <c:v>4.9506644626613985E-2</c:v>
                </c:pt>
                <c:pt idx="101">
                  <c:v>4.9630144373924087E-2</c:v>
                </c:pt>
                <c:pt idx="102">
                  <c:v>4.9753644121234175E-2</c:v>
                </c:pt>
                <c:pt idx="103">
                  <c:v>4.9877143868544402E-2</c:v>
                </c:pt>
                <c:pt idx="104">
                  <c:v>5.0000643615854504E-2</c:v>
                </c:pt>
                <c:pt idx="105">
                  <c:v>5.0124143363164494E-2</c:v>
                </c:pt>
                <c:pt idx="106">
                  <c:v>5.02476431104747E-2</c:v>
                </c:pt>
                <c:pt idx="107">
                  <c:v>5.037114285778492E-2</c:v>
                </c:pt>
                <c:pt idx="108">
                  <c:v>5.0494642605095008E-2</c:v>
                </c:pt>
                <c:pt idx="109">
                  <c:v>5.0618142352405124E-2</c:v>
                </c:pt>
                <c:pt idx="110">
                  <c:v>5.0741642099715108E-2</c:v>
                </c:pt>
                <c:pt idx="111">
                  <c:v>5.0865141847025216E-2</c:v>
                </c:pt>
                <c:pt idx="112">
                  <c:v>5.0988641594335422E-2</c:v>
                </c:pt>
                <c:pt idx="113">
                  <c:v>5.1112141341645642E-2</c:v>
                </c:pt>
                <c:pt idx="114">
                  <c:v>5.123564108895564E-2</c:v>
                </c:pt>
                <c:pt idx="115">
                  <c:v>5.1359140836265846E-2</c:v>
                </c:pt>
                <c:pt idx="116">
                  <c:v>5.1482640583575955E-2</c:v>
                </c:pt>
                <c:pt idx="117">
                  <c:v>5.1606140330886049E-2</c:v>
                </c:pt>
                <c:pt idx="118">
                  <c:v>5.1729640078196151E-2</c:v>
                </c:pt>
                <c:pt idx="119">
                  <c:v>5.1853139825506364E-2</c:v>
                </c:pt>
                <c:pt idx="120">
                  <c:v>5.1976639572816362E-2</c:v>
                </c:pt>
                <c:pt idx="121">
                  <c:v>5.2100139320126568E-2</c:v>
                </c:pt>
                <c:pt idx="122">
                  <c:v>5.2223639067436663E-2</c:v>
                </c:pt>
                <c:pt idx="123">
                  <c:v>5.2347138814746778E-2</c:v>
                </c:pt>
                <c:pt idx="124">
                  <c:v>5.2470638562056873E-2</c:v>
                </c:pt>
                <c:pt idx="125">
                  <c:v>5.2594138309367079E-2</c:v>
                </c:pt>
                <c:pt idx="126">
                  <c:v>5.2717638056677188E-2</c:v>
                </c:pt>
                <c:pt idx="127">
                  <c:v>5.284113780398729E-2</c:v>
                </c:pt>
                <c:pt idx="128">
                  <c:v>5.2964637551297392E-2</c:v>
                </c:pt>
                <c:pt idx="129">
                  <c:v>5.3088137298607493E-2</c:v>
                </c:pt>
                <c:pt idx="130">
                  <c:v>5.3211637045917706E-2</c:v>
                </c:pt>
                <c:pt idx="131">
                  <c:v>5.3335136793227801E-2</c:v>
                </c:pt>
                <c:pt idx="132">
                  <c:v>5.3458636540537806E-2</c:v>
                </c:pt>
                <c:pt idx="133">
                  <c:v>5.3582136287848012E-2</c:v>
                </c:pt>
                <c:pt idx="134">
                  <c:v>5.3705636035158225E-2</c:v>
                </c:pt>
                <c:pt idx="135">
                  <c:v>5.3829135782468333E-2</c:v>
                </c:pt>
                <c:pt idx="136">
                  <c:v>5.3952635529778428E-2</c:v>
                </c:pt>
                <c:pt idx="137">
                  <c:v>5.407613527708853E-2</c:v>
                </c:pt>
                <c:pt idx="138">
                  <c:v>5.4199635024398528E-2</c:v>
                </c:pt>
                <c:pt idx="139">
                  <c:v>5.4323134771708845E-2</c:v>
                </c:pt>
                <c:pt idx="140">
                  <c:v>5.4446634519018954E-2</c:v>
                </c:pt>
                <c:pt idx="141">
                  <c:v>5.4570134266328944E-2</c:v>
                </c:pt>
                <c:pt idx="142">
                  <c:v>5.469363401363915E-2</c:v>
                </c:pt>
                <c:pt idx="143">
                  <c:v>5.4817133760949266E-2</c:v>
                </c:pt>
                <c:pt idx="144">
                  <c:v>5.4940633508259354E-2</c:v>
                </c:pt>
                <c:pt idx="145">
                  <c:v>5.5064133255569463E-2</c:v>
                </c:pt>
                <c:pt idx="146">
                  <c:v>5.5187633002879662E-2</c:v>
                </c:pt>
                <c:pt idx="147">
                  <c:v>5.5311132750189777E-2</c:v>
                </c:pt>
                <c:pt idx="148">
                  <c:v>5.5434632497499976E-2</c:v>
                </c:pt>
                <c:pt idx="149">
                  <c:v>5.5558132244809981E-2</c:v>
                </c:pt>
                <c:pt idx="150">
                  <c:v>5.568163199212009E-2</c:v>
                </c:pt>
                <c:pt idx="151">
                  <c:v>5.5805131739430178E-2</c:v>
                </c:pt>
                <c:pt idx="152">
                  <c:v>5.5928631486740404E-2</c:v>
                </c:pt>
                <c:pt idx="153">
                  <c:v>5.6052131234050492E-2</c:v>
                </c:pt>
                <c:pt idx="154">
                  <c:v>5.6175630981360601E-2</c:v>
                </c:pt>
                <c:pt idx="155">
                  <c:v>5.629913072867071E-2</c:v>
                </c:pt>
                <c:pt idx="156">
                  <c:v>5.6422630475980923E-2</c:v>
                </c:pt>
                <c:pt idx="157">
                  <c:v>5.6546130223291018E-2</c:v>
                </c:pt>
                <c:pt idx="158">
                  <c:v>5.6669629970601126E-2</c:v>
                </c:pt>
                <c:pt idx="159">
                  <c:v>5.6793129717911228E-2</c:v>
                </c:pt>
                <c:pt idx="160">
                  <c:v>5.6916629465221323E-2</c:v>
                </c:pt>
                <c:pt idx="161">
                  <c:v>5.7040129212531543E-2</c:v>
                </c:pt>
                <c:pt idx="162">
                  <c:v>5.7163628959841638E-2</c:v>
                </c:pt>
                <c:pt idx="163">
                  <c:v>5.7287128707151747E-2</c:v>
                </c:pt>
                <c:pt idx="164">
                  <c:v>5.7410628454461841E-2</c:v>
                </c:pt>
                <c:pt idx="165">
                  <c:v>5.7534128201771957E-2</c:v>
                </c:pt>
                <c:pt idx="166">
                  <c:v>5.7657627949082163E-2</c:v>
                </c:pt>
                <c:pt idx="167">
                  <c:v>5.7781127696392265E-2</c:v>
                </c:pt>
                <c:pt idx="168">
                  <c:v>5.7904627443702374E-2</c:v>
                </c:pt>
                <c:pt idx="169">
                  <c:v>5.8028127191012462E-2</c:v>
                </c:pt>
                <c:pt idx="170">
                  <c:v>5.815162693832257E-2</c:v>
                </c:pt>
                <c:pt idx="171">
                  <c:v>5.8275126685632672E-2</c:v>
                </c:pt>
                <c:pt idx="172">
                  <c:v>5.8398626432942781E-2</c:v>
                </c:pt>
                <c:pt idx="173">
                  <c:v>5.8522126180252994E-2</c:v>
                </c:pt>
                <c:pt idx="174">
                  <c:v>5.86456259275632E-2</c:v>
                </c:pt>
                <c:pt idx="175">
                  <c:v>5.8769125674873295E-2</c:v>
                </c:pt>
                <c:pt idx="176">
                  <c:v>5.8892625422183292E-2</c:v>
                </c:pt>
                <c:pt idx="177">
                  <c:v>5.9016125169493401E-2</c:v>
                </c:pt>
                <c:pt idx="178">
                  <c:v>5.9139624916803607E-2</c:v>
                </c:pt>
                <c:pt idx="179">
                  <c:v>5.9263124664113709E-2</c:v>
                </c:pt>
                <c:pt idx="180">
                  <c:v>5.9386624411423922E-2</c:v>
                </c:pt>
                <c:pt idx="181">
                  <c:v>5.9510124158733919E-2</c:v>
                </c:pt>
                <c:pt idx="182">
                  <c:v>5.9633623906044021E-2</c:v>
                </c:pt>
                <c:pt idx="183">
                  <c:v>5.9757123653354234E-2</c:v>
                </c:pt>
                <c:pt idx="184">
                  <c:v>5.9880623400664447E-2</c:v>
                </c:pt>
                <c:pt idx="185">
                  <c:v>6.0004123147974431E-2</c:v>
                </c:pt>
                <c:pt idx="186">
                  <c:v>6.012762289528454E-2</c:v>
                </c:pt>
                <c:pt idx="187">
                  <c:v>6.0251122642594634E-2</c:v>
                </c:pt>
                <c:pt idx="188">
                  <c:v>6.0374622389904861E-2</c:v>
                </c:pt>
                <c:pt idx="189">
                  <c:v>6.0498122137214949E-2</c:v>
                </c:pt>
                <c:pt idx="190">
                  <c:v>6.0621621884525051E-2</c:v>
                </c:pt>
                <c:pt idx="191">
                  <c:v>6.074512163183516E-2</c:v>
                </c:pt>
                <c:pt idx="192">
                  <c:v>6.0868621379145366E-2</c:v>
                </c:pt>
                <c:pt idx="193">
                  <c:v>6.0992121126455474E-2</c:v>
                </c:pt>
                <c:pt idx="194">
                  <c:v>6.1115620873765576E-2</c:v>
                </c:pt>
                <c:pt idx="195">
                  <c:v>6.1239120621075685E-2</c:v>
                </c:pt>
                <c:pt idx="196">
                  <c:v>6.1362620368385898E-2</c:v>
                </c:pt>
                <c:pt idx="197">
                  <c:v>6.1486120115695882E-2</c:v>
                </c:pt>
                <c:pt idx="198">
                  <c:v>6.1609619863006095E-2</c:v>
                </c:pt>
                <c:pt idx="199">
                  <c:v>6.1733119610316203E-2</c:v>
                </c:pt>
                <c:pt idx="200">
                  <c:v>6.1856619357626305E-2</c:v>
                </c:pt>
                <c:pt idx="201">
                  <c:v>6.1980119104936511E-2</c:v>
                </c:pt>
                <c:pt idx="202">
                  <c:v>6.210361885224662E-2</c:v>
                </c:pt>
                <c:pt idx="203">
                  <c:v>6.2227118599556604E-2</c:v>
                </c:pt>
                <c:pt idx="204">
                  <c:v>6.2350618346866712E-2</c:v>
                </c:pt>
                <c:pt idx="205">
                  <c:v>6.2474118094177029E-2</c:v>
                </c:pt>
                <c:pt idx="206">
                  <c:v>6.2597617841487138E-2</c:v>
                </c:pt>
                <c:pt idx="207">
                  <c:v>6.272111758879724E-2</c:v>
                </c:pt>
                <c:pt idx="208">
                  <c:v>6.2844617336107245E-2</c:v>
                </c:pt>
                <c:pt idx="209">
                  <c:v>6.2968117083417333E-2</c:v>
                </c:pt>
                <c:pt idx="210">
                  <c:v>6.3091616830727545E-2</c:v>
                </c:pt>
                <c:pt idx="211">
                  <c:v>6.3215116578037758E-2</c:v>
                </c:pt>
                <c:pt idx="212">
                  <c:v>6.3338616325347749E-2</c:v>
                </c:pt>
                <c:pt idx="213">
                  <c:v>6.3462116072657851E-2</c:v>
                </c:pt>
                <c:pt idx="214">
                  <c:v>6.3585615819968064E-2</c:v>
                </c:pt>
                <c:pt idx="215">
                  <c:v>6.3709115567278166E-2</c:v>
                </c:pt>
                <c:pt idx="216">
                  <c:v>6.3832615314588267E-2</c:v>
                </c:pt>
                <c:pt idx="217">
                  <c:v>6.3956115061898383E-2</c:v>
                </c:pt>
                <c:pt idx="218">
                  <c:v>6.4079614809208471E-2</c:v>
                </c:pt>
                <c:pt idx="219">
                  <c:v>6.4203114556518684E-2</c:v>
                </c:pt>
                <c:pt idx="220">
                  <c:v>6.4326614303828786E-2</c:v>
                </c:pt>
                <c:pt idx="221">
                  <c:v>6.4450114051138901E-2</c:v>
                </c:pt>
                <c:pt idx="222">
                  <c:v>6.4573613798448989E-2</c:v>
                </c:pt>
                <c:pt idx="223">
                  <c:v>6.4697113545759202E-2</c:v>
                </c:pt>
                <c:pt idx="224">
                  <c:v>6.4820613293069304E-2</c:v>
                </c:pt>
                <c:pt idx="225">
                  <c:v>6.494411304037942E-2</c:v>
                </c:pt>
                <c:pt idx="226">
                  <c:v>6.5067612787689508E-2</c:v>
                </c:pt>
                <c:pt idx="227">
                  <c:v>6.5191112534999623E-2</c:v>
                </c:pt>
                <c:pt idx="228">
                  <c:v>6.5314612282309822E-2</c:v>
                </c:pt>
                <c:pt idx="229">
                  <c:v>6.5438112029619924E-2</c:v>
                </c:pt>
                <c:pt idx="230">
                  <c:v>6.5561611776929929E-2</c:v>
                </c:pt>
                <c:pt idx="231">
                  <c:v>6.5685111524240128E-2</c:v>
                </c:pt>
                <c:pt idx="232">
                  <c:v>6.5808611271550355E-2</c:v>
                </c:pt>
                <c:pt idx="233">
                  <c:v>6.5932111018860456E-2</c:v>
                </c:pt>
                <c:pt idx="234">
                  <c:v>6.6055610766170544E-2</c:v>
                </c:pt>
                <c:pt idx="235">
                  <c:v>6.6179110513480535E-2</c:v>
                </c:pt>
                <c:pt idx="236">
                  <c:v>6.6302610260790651E-2</c:v>
                </c:pt>
                <c:pt idx="237">
                  <c:v>6.642611000810085E-2</c:v>
                </c:pt>
                <c:pt idx="238">
                  <c:v>6.6549609755411077E-2</c:v>
                </c:pt>
                <c:pt idx="239">
                  <c:v>6.6673109502721067E-2</c:v>
                </c:pt>
                <c:pt idx="240">
                  <c:v>6.6796609250031266E-2</c:v>
                </c:pt>
                <c:pt idx="241">
                  <c:v>6.6920108997341368E-2</c:v>
                </c:pt>
                <c:pt idx="242">
                  <c:v>6.7043608744651484E-2</c:v>
                </c:pt>
                <c:pt idx="243">
                  <c:v>6.7167108491961586E-2</c:v>
                </c:pt>
                <c:pt idx="244">
                  <c:v>6.7290608239271688E-2</c:v>
                </c:pt>
                <c:pt idx="245">
                  <c:v>6.7414107986581789E-2</c:v>
                </c:pt>
                <c:pt idx="246">
                  <c:v>6.7537607733892002E-2</c:v>
                </c:pt>
                <c:pt idx="247">
                  <c:v>6.766110748120209E-2</c:v>
                </c:pt>
                <c:pt idx="248">
                  <c:v>6.7784607228512206E-2</c:v>
                </c:pt>
                <c:pt idx="249">
                  <c:v>6.7908106975822294E-2</c:v>
                </c:pt>
                <c:pt idx="250">
                  <c:v>6.8031606723132521E-2</c:v>
                </c:pt>
                <c:pt idx="251">
                  <c:v>6.8155106470442622E-2</c:v>
                </c:pt>
                <c:pt idx="252">
                  <c:v>6.8278606217752724E-2</c:v>
                </c:pt>
                <c:pt idx="253">
                  <c:v>6.8402105965062826E-2</c:v>
                </c:pt>
                <c:pt idx="254">
                  <c:v>6.8525605712372942E-2</c:v>
                </c:pt>
                <c:pt idx="255">
                  <c:v>6.8649105459683155E-2</c:v>
                </c:pt>
                <c:pt idx="256">
                  <c:v>6.8772605206993243E-2</c:v>
                </c:pt>
                <c:pt idx="257">
                  <c:v>6.8896104954303358E-2</c:v>
                </c:pt>
                <c:pt idx="258">
                  <c:v>6.9019604701613446E-2</c:v>
                </c:pt>
                <c:pt idx="259">
                  <c:v>6.9143104448923659E-2</c:v>
                </c:pt>
                <c:pt idx="260">
                  <c:v>6.9266604196233761E-2</c:v>
                </c:pt>
                <c:pt idx="261">
                  <c:v>6.9390103943543863E-2</c:v>
                </c:pt>
                <c:pt idx="262">
                  <c:v>6.9513603690853867E-2</c:v>
                </c:pt>
                <c:pt idx="263">
                  <c:v>6.9637103438164066E-2</c:v>
                </c:pt>
                <c:pt idx="264">
                  <c:v>6.9760603185474168E-2</c:v>
                </c:pt>
                <c:pt idx="265">
                  <c:v>6.9884102932784367E-2</c:v>
                </c:pt>
                <c:pt idx="266">
                  <c:v>7.0007602680094497E-2</c:v>
                </c:pt>
                <c:pt idx="267">
                  <c:v>7.0131102427404585E-2</c:v>
                </c:pt>
                <c:pt idx="268">
                  <c:v>7.02546021747147E-2</c:v>
                </c:pt>
                <c:pt idx="269">
                  <c:v>7.0378101922024899E-2</c:v>
                </c:pt>
                <c:pt idx="270">
                  <c:v>7.050160166933489E-2</c:v>
                </c:pt>
                <c:pt idx="271">
                  <c:v>7.0625101416645006E-2</c:v>
                </c:pt>
                <c:pt idx="272">
                  <c:v>7.0748601163955205E-2</c:v>
                </c:pt>
                <c:pt idx="273">
                  <c:v>7.0872100911265307E-2</c:v>
                </c:pt>
                <c:pt idx="274">
                  <c:v>7.0995600658575408E-2</c:v>
                </c:pt>
                <c:pt idx="275">
                  <c:v>7.1119100405885524E-2</c:v>
                </c:pt>
                <c:pt idx="276">
                  <c:v>7.1242600153195612E-2</c:v>
                </c:pt>
                <c:pt idx="277">
                  <c:v>7.1366099900505825E-2</c:v>
                </c:pt>
                <c:pt idx="278">
                  <c:v>7.1489599647816052E-2</c:v>
                </c:pt>
                <c:pt idx="279">
                  <c:v>7.1613099395126029E-2</c:v>
                </c:pt>
                <c:pt idx="280">
                  <c:v>7.1736599142436089E-2</c:v>
                </c:pt>
                <c:pt idx="281">
                  <c:v>7.1860098889746302E-2</c:v>
                </c:pt>
                <c:pt idx="282">
                  <c:v>7.1983598637056459E-2</c:v>
                </c:pt>
                <c:pt idx="283">
                  <c:v>7.2107098384366547E-2</c:v>
                </c:pt>
                <c:pt idx="284">
                  <c:v>7.2230598131676649E-2</c:v>
                </c:pt>
                <c:pt idx="285">
                  <c:v>7.2354097878986764E-2</c:v>
                </c:pt>
                <c:pt idx="286">
                  <c:v>7.2477597626296936E-2</c:v>
                </c:pt>
                <c:pt idx="287">
                  <c:v>7.2601097373607135E-2</c:v>
                </c:pt>
                <c:pt idx="288">
                  <c:v>7.2724597120917181E-2</c:v>
                </c:pt>
                <c:pt idx="289">
                  <c:v>7.2848096868227227E-2</c:v>
                </c:pt>
                <c:pt idx="290">
                  <c:v>7.2971596615537385E-2</c:v>
                </c:pt>
                <c:pt idx="291">
                  <c:v>7.3095096362847542E-2</c:v>
                </c:pt>
                <c:pt idx="292">
                  <c:v>7.3218596110157644E-2</c:v>
                </c:pt>
                <c:pt idx="293">
                  <c:v>7.3342095857467746E-2</c:v>
                </c:pt>
                <c:pt idx="294">
                  <c:v>7.3465595604777903E-2</c:v>
                </c:pt>
                <c:pt idx="295">
                  <c:v>7.358909535208806E-2</c:v>
                </c:pt>
                <c:pt idx="296">
                  <c:v>7.3712595099398218E-2</c:v>
                </c:pt>
                <c:pt idx="297">
                  <c:v>7.3836094846708278E-2</c:v>
                </c:pt>
                <c:pt idx="298">
                  <c:v>7.395959459401831E-2</c:v>
                </c:pt>
                <c:pt idx="299">
                  <c:v>7.4083094341328468E-2</c:v>
                </c:pt>
                <c:pt idx="300">
                  <c:v>7.4206594088638736E-2</c:v>
                </c:pt>
                <c:pt idx="301">
                  <c:v>7.4330093835948796E-2</c:v>
                </c:pt>
                <c:pt idx="302">
                  <c:v>7.445359358325887E-2</c:v>
                </c:pt>
                <c:pt idx="303">
                  <c:v>7.4577093330568986E-2</c:v>
                </c:pt>
                <c:pt idx="304">
                  <c:v>7.4700593077879143E-2</c:v>
                </c:pt>
                <c:pt idx="305">
                  <c:v>7.4824092825189287E-2</c:v>
                </c:pt>
                <c:pt idx="306">
                  <c:v>7.4947592572499347E-2</c:v>
                </c:pt>
                <c:pt idx="307">
                  <c:v>7.5071092319809504E-2</c:v>
                </c:pt>
                <c:pt idx="308">
                  <c:v>7.5194592067119606E-2</c:v>
                </c:pt>
                <c:pt idx="309">
                  <c:v>7.5318091814429819E-2</c:v>
                </c:pt>
                <c:pt idx="310">
                  <c:v>7.5441591561739865E-2</c:v>
                </c:pt>
                <c:pt idx="311">
                  <c:v>7.5565091309049953E-2</c:v>
                </c:pt>
                <c:pt idx="312">
                  <c:v>7.5688591056360083E-2</c:v>
                </c:pt>
                <c:pt idx="313">
                  <c:v>7.581209080367024E-2</c:v>
                </c:pt>
                <c:pt idx="314">
                  <c:v>7.5935590550980453E-2</c:v>
                </c:pt>
                <c:pt idx="315">
                  <c:v>7.6059090298290485E-2</c:v>
                </c:pt>
                <c:pt idx="316">
                  <c:v>7.6182590045600573E-2</c:v>
                </c:pt>
                <c:pt idx="317">
                  <c:v>7.6306089792910689E-2</c:v>
                </c:pt>
                <c:pt idx="318">
                  <c:v>7.6429589540220902E-2</c:v>
                </c:pt>
                <c:pt idx="319">
                  <c:v>7.6553089287530948E-2</c:v>
                </c:pt>
                <c:pt idx="320">
                  <c:v>7.6676589034841119E-2</c:v>
                </c:pt>
                <c:pt idx="321">
                  <c:v>7.6800088782151221E-2</c:v>
                </c:pt>
                <c:pt idx="322">
                  <c:v>7.6923588529461434E-2</c:v>
                </c:pt>
                <c:pt idx="323">
                  <c:v>7.7047088276771508E-2</c:v>
                </c:pt>
                <c:pt idx="324">
                  <c:v>7.7170588024081568E-2</c:v>
                </c:pt>
                <c:pt idx="325">
                  <c:v>7.729408777139167E-2</c:v>
                </c:pt>
                <c:pt idx="326">
                  <c:v>7.7417587518701841E-2</c:v>
                </c:pt>
                <c:pt idx="327">
                  <c:v>7.7541087266012054E-2</c:v>
                </c:pt>
                <c:pt idx="328">
                  <c:v>7.7664587013322087E-2</c:v>
                </c:pt>
                <c:pt idx="329">
                  <c:v>7.7788086760632202E-2</c:v>
                </c:pt>
                <c:pt idx="330">
                  <c:v>7.7911586507942304E-2</c:v>
                </c:pt>
                <c:pt idx="331">
                  <c:v>7.8035086255252503E-2</c:v>
                </c:pt>
                <c:pt idx="332">
                  <c:v>7.8158586002562661E-2</c:v>
                </c:pt>
                <c:pt idx="333">
                  <c:v>7.8282085749872665E-2</c:v>
                </c:pt>
                <c:pt idx="334">
                  <c:v>7.8405585497182809E-2</c:v>
                </c:pt>
                <c:pt idx="335">
                  <c:v>7.8529085244493022E-2</c:v>
                </c:pt>
                <c:pt idx="336">
                  <c:v>7.8652584991803137E-2</c:v>
                </c:pt>
                <c:pt idx="337">
                  <c:v>7.8776084739113239E-2</c:v>
                </c:pt>
                <c:pt idx="338">
                  <c:v>7.8899584486423285E-2</c:v>
                </c:pt>
                <c:pt idx="339">
                  <c:v>7.9023084233733373E-2</c:v>
                </c:pt>
                <c:pt idx="340">
                  <c:v>7.9146583981043656E-2</c:v>
                </c:pt>
                <c:pt idx="341">
                  <c:v>7.9270083728353757E-2</c:v>
                </c:pt>
                <c:pt idx="342">
                  <c:v>7.9393583475663804E-2</c:v>
                </c:pt>
                <c:pt idx="343">
                  <c:v>7.9517083222973961E-2</c:v>
                </c:pt>
                <c:pt idx="344">
                  <c:v>7.9640582970284118E-2</c:v>
                </c:pt>
                <c:pt idx="345">
                  <c:v>7.976408271759422E-2</c:v>
                </c:pt>
                <c:pt idx="346">
                  <c:v>7.9887582464904378E-2</c:v>
                </c:pt>
                <c:pt idx="347">
                  <c:v>8.0011082212214424E-2</c:v>
                </c:pt>
                <c:pt idx="348">
                  <c:v>8.013458195952454E-2</c:v>
                </c:pt>
                <c:pt idx="349">
                  <c:v>8.0258081706834725E-2</c:v>
                </c:pt>
                <c:pt idx="350">
                  <c:v>8.0381581454144854E-2</c:v>
                </c:pt>
                <c:pt idx="351">
                  <c:v>8.0505081201454887E-2</c:v>
                </c:pt>
                <c:pt idx="352">
                  <c:v>8.06285809487651E-2</c:v>
                </c:pt>
                <c:pt idx="353">
                  <c:v>8.0752080696075271E-2</c:v>
                </c:pt>
                <c:pt idx="354">
                  <c:v>8.0875580443385373E-2</c:v>
                </c:pt>
                <c:pt idx="355">
                  <c:v>8.0999080190695461E-2</c:v>
                </c:pt>
                <c:pt idx="356">
                  <c:v>8.1122579938005521E-2</c:v>
                </c:pt>
                <c:pt idx="357">
                  <c:v>8.1246079685315623E-2</c:v>
                </c:pt>
                <c:pt idx="358">
                  <c:v>8.1369579432625821E-2</c:v>
                </c:pt>
                <c:pt idx="359">
                  <c:v>8.1493079179935979E-2</c:v>
                </c:pt>
                <c:pt idx="360">
                  <c:v>8.1616578927245956E-2</c:v>
                </c:pt>
                <c:pt idx="361">
                  <c:v>8.1740078674556182E-2</c:v>
                </c:pt>
                <c:pt idx="362">
                  <c:v>8.1863578421866354E-2</c:v>
                </c:pt>
                <c:pt idx="363">
                  <c:v>8.1987078169176442E-2</c:v>
                </c:pt>
                <c:pt idx="364">
                  <c:v>8.2110577916486543E-2</c:v>
                </c:pt>
                <c:pt idx="365">
                  <c:v>8.2234077663796604E-2</c:v>
                </c:pt>
                <c:pt idx="366">
                  <c:v>8.2357577411106817E-2</c:v>
                </c:pt>
                <c:pt idx="367">
                  <c:v>8.248107715841696E-2</c:v>
                </c:pt>
                <c:pt idx="368">
                  <c:v>8.2604576905727076E-2</c:v>
                </c:pt>
                <c:pt idx="369">
                  <c:v>8.2728076653037094E-2</c:v>
                </c:pt>
                <c:pt idx="370">
                  <c:v>8.2851576400347279E-2</c:v>
                </c:pt>
                <c:pt idx="371">
                  <c:v>8.2975076147657437E-2</c:v>
                </c:pt>
                <c:pt idx="372">
                  <c:v>8.3098575894967525E-2</c:v>
                </c:pt>
                <c:pt idx="373">
                  <c:v>8.322207564227771E-2</c:v>
                </c:pt>
                <c:pt idx="374">
                  <c:v>8.3345575389587742E-2</c:v>
                </c:pt>
                <c:pt idx="375">
                  <c:v>8.3469075136897941E-2</c:v>
                </c:pt>
                <c:pt idx="376">
                  <c:v>8.3592574884208057E-2</c:v>
                </c:pt>
                <c:pt idx="377">
                  <c:v>8.3716074631518159E-2</c:v>
                </c:pt>
                <c:pt idx="378">
                  <c:v>8.3839574378828205E-2</c:v>
                </c:pt>
                <c:pt idx="379">
                  <c:v>8.3963074126138418E-2</c:v>
                </c:pt>
                <c:pt idx="380">
                  <c:v>8.4086573873448589E-2</c:v>
                </c:pt>
                <c:pt idx="381">
                  <c:v>8.4210073620758677E-2</c:v>
                </c:pt>
                <c:pt idx="382">
                  <c:v>8.4333573368068793E-2</c:v>
                </c:pt>
                <c:pt idx="383">
                  <c:v>8.4457073115378811E-2</c:v>
                </c:pt>
                <c:pt idx="384">
                  <c:v>8.4580572862689038E-2</c:v>
                </c:pt>
                <c:pt idx="385">
                  <c:v>8.4704072609999223E-2</c:v>
                </c:pt>
                <c:pt idx="386">
                  <c:v>8.4827572357309283E-2</c:v>
                </c:pt>
                <c:pt idx="387">
                  <c:v>8.4951072104619357E-2</c:v>
                </c:pt>
                <c:pt idx="388">
                  <c:v>8.5074571851929501E-2</c:v>
                </c:pt>
                <c:pt idx="389">
                  <c:v>8.5198071599239672E-2</c:v>
                </c:pt>
                <c:pt idx="390">
                  <c:v>8.5321571346549746E-2</c:v>
                </c:pt>
                <c:pt idx="391">
                  <c:v>8.5445071093859862E-2</c:v>
                </c:pt>
                <c:pt idx="392">
                  <c:v>8.5568570841169908E-2</c:v>
                </c:pt>
                <c:pt idx="393">
                  <c:v>8.5692070588480176E-2</c:v>
                </c:pt>
                <c:pt idx="394">
                  <c:v>8.5815570335790348E-2</c:v>
                </c:pt>
                <c:pt idx="395">
                  <c:v>8.593907008310038E-2</c:v>
                </c:pt>
                <c:pt idx="396">
                  <c:v>8.6062569830410496E-2</c:v>
                </c:pt>
                <c:pt idx="397">
                  <c:v>8.6186069577720598E-2</c:v>
                </c:pt>
                <c:pt idx="398">
                  <c:v>8.6309569325030755E-2</c:v>
                </c:pt>
                <c:pt idx="399">
                  <c:v>8.6433069072340912E-2</c:v>
                </c:pt>
                <c:pt idx="400">
                  <c:v>8.6556568819651014E-2</c:v>
                </c:pt>
                <c:pt idx="401">
                  <c:v>8.6680068566961047E-2</c:v>
                </c:pt>
                <c:pt idx="402">
                  <c:v>8.6803568314271273E-2</c:v>
                </c:pt>
                <c:pt idx="403">
                  <c:v>8.6927068061581431E-2</c:v>
                </c:pt>
                <c:pt idx="404">
                  <c:v>8.7050567808891463E-2</c:v>
                </c:pt>
                <c:pt idx="405">
                  <c:v>8.7174067556201648E-2</c:v>
                </c:pt>
                <c:pt idx="406">
                  <c:v>8.7297567303511722E-2</c:v>
                </c:pt>
                <c:pt idx="407">
                  <c:v>8.7421067050821893E-2</c:v>
                </c:pt>
                <c:pt idx="408">
                  <c:v>8.7544566798131995E-2</c:v>
                </c:pt>
                <c:pt idx="409">
                  <c:v>8.7668066545442111E-2</c:v>
                </c:pt>
                <c:pt idx="410">
                  <c:v>8.7791566292752185E-2</c:v>
                </c:pt>
                <c:pt idx="411">
                  <c:v>8.791506604006244E-2</c:v>
                </c:pt>
                <c:pt idx="412">
                  <c:v>8.8038565787372569E-2</c:v>
                </c:pt>
                <c:pt idx="413">
                  <c:v>8.8162065534682602E-2</c:v>
                </c:pt>
                <c:pt idx="414">
                  <c:v>8.8285565281992717E-2</c:v>
                </c:pt>
                <c:pt idx="415">
                  <c:v>8.8409065029302819E-2</c:v>
                </c:pt>
                <c:pt idx="416">
                  <c:v>8.8532564776612963E-2</c:v>
                </c:pt>
                <c:pt idx="417">
                  <c:v>8.8656064523923078E-2</c:v>
                </c:pt>
                <c:pt idx="418">
                  <c:v>8.877956427123318E-2</c:v>
                </c:pt>
                <c:pt idx="419">
                  <c:v>8.8903064018543337E-2</c:v>
                </c:pt>
                <c:pt idx="420">
                  <c:v>8.9026563765853536E-2</c:v>
                </c:pt>
                <c:pt idx="421">
                  <c:v>8.9150063513163652E-2</c:v>
                </c:pt>
                <c:pt idx="422">
                  <c:v>8.9273563260473698E-2</c:v>
                </c:pt>
                <c:pt idx="423">
                  <c:v>8.93970630077838E-2</c:v>
                </c:pt>
                <c:pt idx="424">
                  <c:v>8.9520562755093888E-2</c:v>
                </c:pt>
                <c:pt idx="425">
                  <c:v>8.9644062502404073E-2</c:v>
                </c:pt>
                <c:pt idx="426">
                  <c:v>8.9767562249714272E-2</c:v>
                </c:pt>
                <c:pt idx="427">
                  <c:v>8.9891061997024319E-2</c:v>
                </c:pt>
                <c:pt idx="428">
                  <c:v>9.001456174433442E-2</c:v>
                </c:pt>
                <c:pt idx="429">
                  <c:v>9.0138061491644647E-2</c:v>
                </c:pt>
                <c:pt idx="430">
                  <c:v>9.0261561238954735E-2</c:v>
                </c:pt>
                <c:pt idx="431">
                  <c:v>9.0385060986264767E-2</c:v>
                </c:pt>
                <c:pt idx="432">
                  <c:v>9.0508560733574939E-2</c:v>
                </c:pt>
                <c:pt idx="433">
                  <c:v>9.0632060480885041E-2</c:v>
                </c:pt>
                <c:pt idx="434">
                  <c:v>9.0755560228195198E-2</c:v>
                </c:pt>
                <c:pt idx="435">
                  <c:v>9.0879059975505341E-2</c:v>
                </c:pt>
                <c:pt idx="436">
                  <c:v>9.1002559722815402E-2</c:v>
                </c:pt>
                <c:pt idx="437">
                  <c:v>9.1126059470125517E-2</c:v>
                </c:pt>
                <c:pt idx="438">
                  <c:v>9.1249559217435772E-2</c:v>
                </c:pt>
                <c:pt idx="439">
                  <c:v>9.1373058964745874E-2</c:v>
                </c:pt>
                <c:pt idx="440">
                  <c:v>9.1496558712055934E-2</c:v>
                </c:pt>
                <c:pt idx="441">
                  <c:v>9.1620058459366049E-2</c:v>
                </c:pt>
                <c:pt idx="442">
                  <c:v>9.1743558206676123E-2</c:v>
                </c:pt>
                <c:pt idx="443">
                  <c:v>9.1867057953986281E-2</c:v>
                </c:pt>
                <c:pt idx="444">
                  <c:v>9.1990557701296494E-2</c:v>
                </c:pt>
                <c:pt idx="445">
                  <c:v>9.2114057448606526E-2</c:v>
                </c:pt>
                <c:pt idx="446">
                  <c:v>9.2237557195916642E-2</c:v>
                </c:pt>
                <c:pt idx="447">
                  <c:v>9.2361056943226869E-2</c:v>
                </c:pt>
                <c:pt idx="448">
                  <c:v>9.248455669053697E-2</c:v>
                </c:pt>
                <c:pt idx="449">
                  <c:v>9.2608056437847003E-2</c:v>
                </c:pt>
                <c:pt idx="450">
                  <c:v>9.2731556185157105E-2</c:v>
                </c:pt>
                <c:pt idx="451">
                  <c:v>9.2855055932467262E-2</c:v>
                </c:pt>
                <c:pt idx="452">
                  <c:v>9.2978555679777392E-2</c:v>
                </c:pt>
                <c:pt idx="453">
                  <c:v>9.3102055427087591E-2</c:v>
                </c:pt>
                <c:pt idx="454">
                  <c:v>9.3225555174397637E-2</c:v>
                </c:pt>
                <c:pt idx="455">
                  <c:v>9.3349054921707739E-2</c:v>
                </c:pt>
                <c:pt idx="456">
                  <c:v>9.3472554669017952E-2</c:v>
                </c:pt>
                <c:pt idx="457">
                  <c:v>9.3596054416328109E-2</c:v>
                </c:pt>
                <c:pt idx="458">
                  <c:v>9.37195541636381E-2</c:v>
                </c:pt>
                <c:pt idx="459">
                  <c:v>9.3843053910948271E-2</c:v>
                </c:pt>
                <c:pt idx="460">
                  <c:v>9.3966553658258373E-2</c:v>
                </c:pt>
                <c:pt idx="461">
                  <c:v>9.4090053405568502E-2</c:v>
                </c:pt>
                <c:pt idx="462">
                  <c:v>9.4213553152878673E-2</c:v>
                </c:pt>
                <c:pt idx="463">
                  <c:v>9.4337052900188734E-2</c:v>
                </c:pt>
                <c:pt idx="464">
                  <c:v>9.4460552647498822E-2</c:v>
                </c:pt>
                <c:pt idx="465">
                  <c:v>9.458405239480909E-2</c:v>
                </c:pt>
                <c:pt idx="466">
                  <c:v>9.4707552142119192E-2</c:v>
                </c:pt>
                <c:pt idx="467">
                  <c:v>9.4831051889429266E-2</c:v>
                </c:pt>
                <c:pt idx="468">
                  <c:v>9.495455163673934E-2</c:v>
                </c:pt>
                <c:pt idx="469">
                  <c:v>9.5078051384049442E-2</c:v>
                </c:pt>
                <c:pt idx="470">
                  <c:v>9.5201551131359669E-2</c:v>
                </c:pt>
                <c:pt idx="471">
                  <c:v>9.5325050878669798E-2</c:v>
                </c:pt>
                <c:pt idx="472">
                  <c:v>9.5448550625979858E-2</c:v>
                </c:pt>
                <c:pt idx="473">
                  <c:v>9.557205037328996E-2</c:v>
                </c:pt>
                <c:pt idx="474">
                  <c:v>9.5695550120600187E-2</c:v>
                </c:pt>
                <c:pt idx="475">
                  <c:v>9.5819049867910275E-2</c:v>
                </c:pt>
                <c:pt idx="476">
                  <c:v>9.5942549615220321E-2</c:v>
                </c:pt>
                <c:pt idx="477">
                  <c:v>9.6066049362530437E-2</c:v>
                </c:pt>
                <c:pt idx="478">
                  <c:v>9.618954910984058E-2</c:v>
                </c:pt>
                <c:pt idx="479">
                  <c:v>9.6313048857150793E-2</c:v>
                </c:pt>
                <c:pt idx="480">
                  <c:v>9.6436548604460881E-2</c:v>
                </c:pt>
                <c:pt idx="481">
                  <c:v>9.6560048351770955E-2</c:v>
                </c:pt>
                <c:pt idx="482">
                  <c:v>9.6683548099081043E-2</c:v>
                </c:pt>
                <c:pt idx="483">
                  <c:v>9.6807047846391242E-2</c:v>
                </c:pt>
                <c:pt idx="484">
                  <c:v>9.6930547593701427E-2</c:v>
                </c:pt>
                <c:pt idx="485">
                  <c:v>9.7054047341011515E-2</c:v>
                </c:pt>
                <c:pt idx="486">
                  <c:v>9.7177547088321561E-2</c:v>
                </c:pt>
                <c:pt idx="487">
                  <c:v>9.7301046835631663E-2</c:v>
                </c:pt>
                <c:pt idx="488">
                  <c:v>9.742454658294189E-2</c:v>
                </c:pt>
                <c:pt idx="489">
                  <c:v>9.7548046330251978E-2</c:v>
                </c:pt>
                <c:pt idx="490">
                  <c:v>9.7671546077562038E-2</c:v>
                </c:pt>
                <c:pt idx="491">
                  <c:v>9.7795045824872182E-2</c:v>
                </c:pt>
                <c:pt idx="492">
                  <c:v>9.7918545572182394E-2</c:v>
                </c:pt>
                <c:pt idx="493">
                  <c:v>9.804204531949251E-2</c:v>
                </c:pt>
                <c:pt idx="494">
                  <c:v>9.8165545066802584E-2</c:v>
                </c:pt>
                <c:pt idx="495">
                  <c:v>9.8289044814112658E-2</c:v>
                </c:pt>
                <c:pt idx="496">
                  <c:v>9.841254456142276E-2</c:v>
                </c:pt>
                <c:pt idx="497">
                  <c:v>9.8536044308733015E-2</c:v>
                </c:pt>
                <c:pt idx="498">
                  <c:v>9.8659544056043116E-2</c:v>
                </c:pt>
                <c:pt idx="499">
                  <c:v>9.878304380335319E-2</c:v>
                </c:pt>
                <c:pt idx="500">
                  <c:v>9.8906543550663334E-2</c:v>
                </c:pt>
                <c:pt idx="501">
                  <c:v>9.9030043297973491E-2</c:v>
                </c:pt>
                <c:pt idx="502">
                  <c:v>9.9153543045283579E-2</c:v>
                </c:pt>
                <c:pt idx="503">
                  <c:v>9.927704279259375E-2</c:v>
                </c:pt>
                <c:pt idx="504">
                  <c:v>9.9400542539903769E-2</c:v>
                </c:pt>
                <c:pt idx="505">
                  <c:v>9.9524042287213885E-2</c:v>
                </c:pt>
                <c:pt idx="506">
                  <c:v>9.9647542034524098E-2</c:v>
                </c:pt>
                <c:pt idx="507">
                  <c:v>9.9771041781834213E-2</c:v>
                </c:pt>
                <c:pt idx="508">
                  <c:v>9.9894541529144273E-2</c:v>
                </c:pt>
                <c:pt idx="509">
                  <c:v>0.10001804127645446</c:v>
                </c:pt>
                <c:pt idx="510">
                  <c:v>0.10014154102376457</c:v>
                </c:pt>
                <c:pt idx="511">
                  <c:v>0.10026504077107472</c:v>
                </c:pt>
                <c:pt idx="512">
                  <c:v>0.10038854051838482</c:v>
                </c:pt>
                <c:pt idx="513">
                  <c:v>0.10051204026569495</c:v>
                </c:pt>
                <c:pt idx="514">
                  <c:v>0.10063554001300509</c:v>
                </c:pt>
                <c:pt idx="515">
                  <c:v>0.10075903976031529</c:v>
                </c:pt>
                <c:pt idx="516">
                  <c:v>0.10088253950762531</c:v>
                </c:pt>
                <c:pt idx="517">
                  <c:v>0.10100603925493533</c:v>
                </c:pt>
                <c:pt idx="518">
                  <c:v>0.10112953900224556</c:v>
                </c:pt>
                <c:pt idx="519">
                  <c:v>0.10125303874955571</c:v>
                </c:pt>
                <c:pt idx="520">
                  <c:v>0.10137653849686581</c:v>
                </c:pt>
                <c:pt idx="521">
                  <c:v>0.10150003824417592</c:v>
                </c:pt>
                <c:pt idx="522">
                  <c:v>0.10162353799148605</c:v>
                </c:pt>
                <c:pt idx="523">
                  <c:v>0.10174703773879619</c:v>
                </c:pt>
                <c:pt idx="524">
                  <c:v>0.10187053748610639</c:v>
                </c:pt>
                <c:pt idx="525">
                  <c:v>0.10199403723341643</c:v>
                </c:pt>
                <c:pt idx="526">
                  <c:v>0.10211753698072649</c:v>
                </c:pt>
                <c:pt idx="527">
                  <c:v>0.10224103672803665</c:v>
                </c:pt>
                <c:pt idx="528">
                  <c:v>0.10236453647534681</c:v>
                </c:pt>
                <c:pt idx="529">
                  <c:v>0.10248803622265691</c:v>
                </c:pt>
                <c:pt idx="530">
                  <c:v>0.10261153596996705</c:v>
                </c:pt>
                <c:pt idx="531">
                  <c:v>0.10273503571727716</c:v>
                </c:pt>
                <c:pt idx="532">
                  <c:v>0.10285853546458733</c:v>
                </c:pt>
                <c:pt idx="533">
                  <c:v>0.10298203521189746</c:v>
                </c:pt>
                <c:pt idx="534">
                  <c:v>0.10310553495920752</c:v>
                </c:pt>
                <c:pt idx="535">
                  <c:v>0.10322903470651759</c:v>
                </c:pt>
                <c:pt idx="536">
                  <c:v>0.1033525344538278</c:v>
                </c:pt>
                <c:pt idx="537">
                  <c:v>0.10347603420113789</c:v>
                </c:pt>
                <c:pt idx="538">
                  <c:v>0.10359953394844804</c:v>
                </c:pt>
                <c:pt idx="539">
                  <c:v>0.10372303369575815</c:v>
                </c:pt>
                <c:pt idx="540">
                  <c:v>0.10384653344306825</c:v>
                </c:pt>
                <c:pt idx="541">
                  <c:v>0.10397003319037841</c:v>
                </c:pt>
                <c:pt idx="542">
                  <c:v>0.10409353293768861</c:v>
                </c:pt>
                <c:pt idx="543">
                  <c:v>0.1042170326849986</c:v>
                </c:pt>
                <c:pt idx="544">
                  <c:v>0.10434053243230867</c:v>
                </c:pt>
                <c:pt idx="545">
                  <c:v>0.10446403217961886</c:v>
                </c:pt>
                <c:pt idx="546">
                  <c:v>0.10458753192692904</c:v>
                </c:pt>
                <c:pt idx="547">
                  <c:v>0.10471103167423913</c:v>
                </c:pt>
                <c:pt idx="548">
                  <c:v>0.10483453142154923</c:v>
                </c:pt>
                <c:pt idx="549">
                  <c:v>0.10495803116885932</c:v>
                </c:pt>
                <c:pt idx="550">
                  <c:v>0.10508153091616949</c:v>
                </c:pt>
                <c:pt idx="551">
                  <c:v>0.10520503066347972</c:v>
                </c:pt>
                <c:pt idx="552">
                  <c:v>0.10532853041078974</c:v>
                </c:pt>
                <c:pt idx="553">
                  <c:v>0.10545203015809985</c:v>
                </c:pt>
                <c:pt idx="554">
                  <c:v>0.10557552990541008</c:v>
                </c:pt>
                <c:pt idx="555">
                  <c:v>0.10569902965272011</c:v>
                </c:pt>
                <c:pt idx="556">
                  <c:v>0.10582252940003022</c:v>
                </c:pt>
                <c:pt idx="557">
                  <c:v>0.10594602914734039</c:v>
                </c:pt>
                <c:pt idx="558">
                  <c:v>0.10606952889465047</c:v>
                </c:pt>
                <c:pt idx="559">
                  <c:v>0.10619302864196069</c:v>
                </c:pt>
                <c:pt idx="560">
                  <c:v>0.10631652838927078</c:v>
                </c:pt>
                <c:pt idx="561">
                  <c:v>0.10644002813658084</c:v>
                </c:pt>
                <c:pt idx="562">
                  <c:v>0.10656352788389095</c:v>
                </c:pt>
                <c:pt idx="563">
                  <c:v>0.10668702763120121</c:v>
                </c:pt>
                <c:pt idx="564">
                  <c:v>0.10681052737851124</c:v>
                </c:pt>
                <c:pt idx="565">
                  <c:v>0.10693402712582137</c:v>
                </c:pt>
                <c:pt idx="566">
                  <c:v>0.10705752687313146</c:v>
                </c:pt>
                <c:pt idx="567">
                  <c:v>0.10718102662044154</c:v>
                </c:pt>
                <c:pt idx="568">
                  <c:v>0.10730452636775177</c:v>
                </c:pt>
                <c:pt idx="569">
                  <c:v>0.10742802611506194</c:v>
                </c:pt>
                <c:pt idx="570">
                  <c:v>0.10755152586237197</c:v>
                </c:pt>
                <c:pt idx="571">
                  <c:v>0.10767502560968208</c:v>
                </c:pt>
                <c:pt idx="572">
                  <c:v>0.1077985253569923</c:v>
                </c:pt>
                <c:pt idx="573">
                  <c:v>0.10792202510430234</c:v>
                </c:pt>
                <c:pt idx="574">
                  <c:v>0.10804552485161251</c:v>
                </c:pt>
                <c:pt idx="575">
                  <c:v>0.10816902459892254</c:v>
                </c:pt>
                <c:pt idx="576">
                  <c:v>0.1082925243462327</c:v>
                </c:pt>
                <c:pt idx="577">
                  <c:v>0.10841602409354291</c:v>
                </c:pt>
                <c:pt idx="578">
                  <c:v>0.108539523840853</c:v>
                </c:pt>
                <c:pt idx="579">
                  <c:v>0.10866302358816307</c:v>
                </c:pt>
                <c:pt idx="580">
                  <c:v>0.10878652333547317</c:v>
                </c:pt>
                <c:pt idx="581">
                  <c:v>0.1089100230827834</c:v>
                </c:pt>
                <c:pt idx="582">
                  <c:v>0.10903352283009343</c:v>
                </c:pt>
                <c:pt idx="583">
                  <c:v>0.10915702257740366</c:v>
                </c:pt>
                <c:pt idx="584">
                  <c:v>0.10928052232471369</c:v>
                </c:pt>
                <c:pt idx="585">
                  <c:v>0.10940402207202381</c:v>
                </c:pt>
                <c:pt idx="586">
                  <c:v>0.10952752181933399</c:v>
                </c:pt>
                <c:pt idx="587">
                  <c:v>0.10965102156664412</c:v>
                </c:pt>
                <c:pt idx="588">
                  <c:v>0.10977452131395417</c:v>
                </c:pt>
                <c:pt idx="589">
                  <c:v>0.10989802106126437</c:v>
                </c:pt>
                <c:pt idx="590">
                  <c:v>0.11002152080857452</c:v>
                </c:pt>
                <c:pt idx="591">
                  <c:v>0.11014502055588461</c:v>
                </c:pt>
                <c:pt idx="592">
                  <c:v>0.11026852030319474</c:v>
                </c:pt>
                <c:pt idx="593">
                  <c:v>0.11039202005050475</c:v>
                </c:pt>
                <c:pt idx="594">
                  <c:v>0.11051551979781489</c:v>
                </c:pt>
                <c:pt idx="595">
                  <c:v>0.11063901954512509</c:v>
                </c:pt>
                <c:pt idx="596">
                  <c:v>0.11076251929243523</c:v>
                </c:pt>
                <c:pt idx="597">
                  <c:v>0.11088601903974529</c:v>
                </c:pt>
                <c:pt idx="598">
                  <c:v>0.11100951878705544</c:v>
                </c:pt>
                <c:pt idx="599">
                  <c:v>0.11113301853436559</c:v>
                </c:pt>
                <c:pt idx="600">
                  <c:v>0.11125651828167571</c:v>
                </c:pt>
                <c:pt idx="601">
                  <c:v>0.11138001802898581</c:v>
                </c:pt>
                <c:pt idx="602">
                  <c:v>0.11150351777629586</c:v>
                </c:pt>
                <c:pt idx="603">
                  <c:v>0.111627017523606</c:v>
                </c:pt>
                <c:pt idx="604">
                  <c:v>0.11175051727091623</c:v>
                </c:pt>
                <c:pt idx="605">
                  <c:v>0.11187401701822634</c:v>
                </c:pt>
                <c:pt idx="606">
                  <c:v>0.11199751676553638</c:v>
                </c:pt>
                <c:pt idx="607">
                  <c:v>0.11212101651284653</c:v>
                </c:pt>
                <c:pt idx="608">
                  <c:v>0.11224451626015669</c:v>
                </c:pt>
                <c:pt idx="609">
                  <c:v>0.11236801600746683</c:v>
                </c:pt>
                <c:pt idx="610">
                  <c:v>0.11249151575477694</c:v>
                </c:pt>
                <c:pt idx="611">
                  <c:v>0.112615015502087</c:v>
                </c:pt>
                <c:pt idx="612">
                  <c:v>0.1127385152493971</c:v>
                </c:pt>
                <c:pt idx="613">
                  <c:v>0.11286201499670731</c:v>
                </c:pt>
                <c:pt idx="614">
                  <c:v>0.11298551474401741</c:v>
                </c:pt>
                <c:pt idx="615">
                  <c:v>0.11310901449132749</c:v>
                </c:pt>
                <c:pt idx="616">
                  <c:v>0.11323251423863767</c:v>
                </c:pt>
                <c:pt idx="617">
                  <c:v>0.11335601398594784</c:v>
                </c:pt>
                <c:pt idx="618">
                  <c:v>0.11347951373325793</c:v>
                </c:pt>
                <c:pt idx="619">
                  <c:v>0.11360301348056803</c:v>
                </c:pt>
                <c:pt idx="620">
                  <c:v>0.11372651322787809</c:v>
                </c:pt>
                <c:pt idx="621">
                  <c:v>0.11385001297518817</c:v>
                </c:pt>
                <c:pt idx="622">
                  <c:v>0.11397351272249846</c:v>
                </c:pt>
                <c:pt idx="623">
                  <c:v>0.11409701246980856</c:v>
                </c:pt>
                <c:pt idx="624">
                  <c:v>0.11422051221711861</c:v>
                </c:pt>
                <c:pt idx="625">
                  <c:v>0.11434401196442878</c:v>
                </c:pt>
                <c:pt idx="626">
                  <c:v>0.11446751171173893</c:v>
                </c:pt>
                <c:pt idx="627">
                  <c:v>0.11459101145904904</c:v>
                </c:pt>
                <c:pt idx="628">
                  <c:v>0.11471451120635918</c:v>
                </c:pt>
                <c:pt idx="629">
                  <c:v>0.11483801095366918</c:v>
                </c:pt>
                <c:pt idx="630">
                  <c:v>0.11496151070097933</c:v>
                </c:pt>
                <c:pt idx="631">
                  <c:v>0.11508501044828955</c:v>
                </c:pt>
                <c:pt idx="632">
                  <c:v>0.11520851019559966</c:v>
                </c:pt>
                <c:pt idx="633">
                  <c:v>0.11533200994290968</c:v>
                </c:pt>
                <c:pt idx="634">
                  <c:v>0.11545550969021991</c:v>
                </c:pt>
                <c:pt idx="635">
                  <c:v>0.11557900943753002</c:v>
                </c:pt>
                <c:pt idx="636">
                  <c:v>0.11570250918484015</c:v>
                </c:pt>
                <c:pt idx="637">
                  <c:v>0.1158260089321503</c:v>
                </c:pt>
                <c:pt idx="638">
                  <c:v>0.11594950867946033</c:v>
                </c:pt>
                <c:pt idx="639">
                  <c:v>0.11607300842677043</c:v>
                </c:pt>
                <c:pt idx="640">
                  <c:v>0.11619650817408061</c:v>
                </c:pt>
                <c:pt idx="641">
                  <c:v>0.1163200079213907</c:v>
                </c:pt>
                <c:pt idx="642">
                  <c:v>0.1164435076687009</c:v>
                </c:pt>
                <c:pt idx="643">
                  <c:v>0.11656700741601095</c:v>
                </c:pt>
                <c:pt idx="644">
                  <c:v>0.11669050716332116</c:v>
                </c:pt>
                <c:pt idx="645">
                  <c:v>0.11681400691063126</c:v>
                </c:pt>
                <c:pt idx="646">
                  <c:v>0.11693750665794135</c:v>
                </c:pt>
                <c:pt idx="647">
                  <c:v>0.11706100640525138</c:v>
                </c:pt>
                <c:pt idx="648">
                  <c:v>0.11718450615256162</c:v>
                </c:pt>
                <c:pt idx="649">
                  <c:v>0.11730800589987182</c:v>
                </c:pt>
                <c:pt idx="650">
                  <c:v>0.11743150564718186</c:v>
                </c:pt>
                <c:pt idx="651">
                  <c:v>0.11755500539449196</c:v>
                </c:pt>
                <c:pt idx="652">
                  <c:v>0.11767850514180205</c:v>
                </c:pt>
                <c:pt idx="653">
                  <c:v>0.11780200488911223</c:v>
                </c:pt>
                <c:pt idx="654">
                  <c:v>0.11792550463642235</c:v>
                </c:pt>
                <c:pt idx="655">
                  <c:v>0.11804900438373246</c:v>
                </c:pt>
                <c:pt idx="656">
                  <c:v>0.11817250413104248</c:v>
                </c:pt>
                <c:pt idx="657">
                  <c:v>0.11829600387835269</c:v>
                </c:pt>
                <c:pt idx="658">
                  <c:v>0.11841950362566292</c:v>
                </c:pt>
                <c:pt idx="659">
                  <c:v>0.11854300337297295</c:v>
                </c:pt>
                <c:pt idx="660">
                  <c:v>0.11866650312028305</c:v>
                </c:pt>
                <c:pt idx="661">
                  <c:v>0.11879000286759323</c:v>
                </c:pt>
                <c:pt idx="662">
                  <c:v>0.11891350261490337</c:v>
                </c:pt>
                <c:pt idx="663">
                  <c:v>0.11903700236221353</c:v>
                </c:pt>
                <c:pt idx="664">
                  <c:v>0.1191605021095236</c:v>
                </c:pt>
                <c:pt idx="665">
                  <c:v>0.11928400185683363</c:v>
                </c:pt>
                <c:pt idx="666">
                  <c:v>0.11940750160414378</c:v>
                </c:pt>
                <c:pt idx="667">
                  <c:v>0.11953100135145404</c:v>
                </c:pt>
                <c:pt idx="668">
                  <c:v>0.11965450109876409</c:v>
                </c:pt>
                <c:pt idx="669">
                  <c:v>0.11977800084607419</c:v>
                </c:pt>
                <c:pt idx="670">
                  <c:v>0.11990150059338431</c:v>
                </c:pt>
                <c:pt idx="671">
                  <c:v>0.12002500034069445</c:v>
                </c:pt>
                <c:pt idx="672">
                  <c:v>0.12014850008800462</c:v>
                </c:pt>
                <c:pt idx="673">
                  <c:v>0.12027199983531468</c:v>
                </c:pt>
                <c:pt idx="674">
                  <c:v>0.12039549958262481</c:v>
                </c:pt>
                <c:pt idx="675">
                  <c:v>0.12051899932993491</c:v>
                </c:pt>
                <c:pt idx="676">
                  <c:v>0.12064249907724513</c:v>
                </c:pt>
                <c:pt idx="677">
                  <c:v>0.12076599882455516</c:v>
                </c:pt>
                <c:pt idx="678">
                  <c:v>0.12088949857186529</c:v>
                </c:pt>
                <c:pt idx="679">
                  <c:v>0.12101299831917538</c:v>
                </c:pt>
                <c:pt idx="680">
                  <c:v>0.12113649806648553</c:v>
                </c:pt>
                <c:pt idx="681">
                  <c:v>0.12125999781379573</c:v>
                </c:pt>
                <c:pt idx="682">
                  <c:v>0.12138349756110579</c:v>
                </c:pt>
                <c:pt idx="683">
                  <c:v>0.12150699730841588</c:v>
                </c:pt>
                <c:pt idx="684">
                  <c:v>0.12163049705572603</c:v>
                </c:pt>
                <c:pt idx="685">
                  <c:v>0.12175399680303622</c:v>
                </c:pt>
                <c:pt idx="686">
                  <c:v>0.12187749655034627</c:v>
                </c:pt>
                <c:pt idx="687">
                  <c:v>0.12200099629765639</c:v>
                </c:pt>
                <c:pt idx="688">
                  <c:v>0.12212449604496652</c:v>
                </c:pt>
                <c:pt idx="689">
                  <c:v>0.12224799579227669</c:v>
                </c:pt>
                <c:pt idx="690">
                  <c:v>0.12237149553958684</c:v>
                </c:pt>
                <c:pt idx="691">
                  <c:v>0.12249499528689689</c:v>
                </c:pt>
                <c:pt idx="692">
                  <c:v>0.12261849503420696</c:v>
                </c:pt>
                <c:pt idx="693">
                  <c:v>0.12274199478151711</c:v>
                </c:pt>
                <c:pt idx="694">
                  <c:v>0.12286549452882735</c:v>
                </c:pt>
                <c:pt idx="695">
                  <c:v>0.12298899427613742</c:v>
                </c:pt>
                <c:pt idx="696">
                  <c:v>0.1231124940234475</c:v>
                </c:pt>
                <c:pt idx="697">
                  <c:v>0.1232359937707576</c:v>
                </c:pt>
                <c:pt idx="698">
                  <c:v>0.12335949351806777</c:v>
                </c:pt>
                <c:pt idx="699">
                  <c:v>0.12348299326537793</c:v>
                </c:pt>
                <c:pt idx="700">
                  <c:v>0.12360649301268797</c:v>
                </c:pt>
                <c:pt idx="701">
                  <c:v>0.12372999275999814</c:v>
                </c:pt>
                <c:pt idx="702">
                  <c:v>0.12385349250730822</c:v>
                </c:pt>
                <c:pt idx="703">
                  <c:v>0.12397699225461842</c:v>
                </c:pt>
                <c:pt idx="704">
                  <c:v>0.12410049200192852</c:v>
                </c:pt>
                <c:pt idx="705">
                  <c:v>0.12422399174923858</c:v>
                </c:pt>
                <c:pt idx="706">
                  <c:v>0.12434749149654871</c:v>
                </c:pt>
                <c:pt idx="707">
                  <c:v>0.12447099124385885</c:v>
                </c:pt>
                <c:pt idx="708">
                  <c:v>0.12459449099116904</c:v>
                </c:pt>
                <c:pt idx="709">
                  <c:v>0.1247179907384791</c:v>
                </c:pt>
                <c:pt idx="710">
                  <c:v>0.12484149048578919</c:v>
                </c:pt>
                <c:pt idx="711">
                  <c:v>0.12496499023309943</c:v>
                </c:pt>
                <c:pt idx="712">
                  <c:v>0.12508848998040956</c:v>
                </c:pt>
                <c:pt idx="713">
                  <c:v>0.1252119897277196</c:v>
                </c:pt>
                <c:pt idx="714">
                  <c:v>0.12533548947502965</c:v>
                </c:pt>
                <c:pt idx="715">
                  <c:v>0.12545898922233994</c:v>
                </c:pt>
                <c:pt idx="716">
                  <c:v>0.12558248896965005</c:v>
                </c:pt>
                <c:pt idx="717">
                  <c:v>0.12570598871696015</c:v>
                </c:pt>
                <c:pt idx="718">
                  <c:v>0.12582948846427019</c:v>
                </c:pt>
                <c:pt idx="719">
                  <c:v>0.12595298821158032</c:v>
                </c:pt>
                <c:pt idx="720">
                  <c:v>0.1260764879588904</c:v>
                </c:pt>
                <c:pt idx="721">
                  <c:v>0.12619998770620067</c:v>
                </c:pt>
                <c:pt idx="722">
                  <c:v>0.1263234874535108</c:v>
                </c:pt>
                <c:pt idx="723">
                  <c:v>0.12644698720082079</c:v>
                </c:pt>
                <c:pt idx="724">
                  <c:v>0.12657048694813103</c:v>
                </c:pt>
                <c:pt idx="725">
                  <c:v>0.12669398669544113</c:v>
                </c:pt>
                <c:pt idx="726">
                  <c:v>0.12681748644275126</c:v>
                </c:pt>
                <c:pt idx="727">
                  <c:v>0.12694098619006128</c:v>
                </c:pt>
                <c:pt idx="728">
                  <c:v>0.12706448593737146</c:v>
                </c:pt>
                <c:pt idx="729">
                  <c:v>0.12718798568468154</c:v>
                </c:pt>
                <c:pt idx="730">
                  <c:v>0.12731148543199172</c:v>
                </c:pt>
                <c:pt idx="731">
                  <c:v>0.12743498517930185</c:v>
                </c:pt>
                <c:pt idx="732">
                  <c:v>0.12755848492661193</c:v>
                </c:pt>
                <c:pt idx="733">
                  <c:v>0.12768198467392214</c:v>
                </c:pt>
                <c:pt idx="734">
                  <c:v>0.12780548442123227</c:v>
                </c:pt>
                <c:pt idx="735">
                  <c:v>0.12792898416854237</c:v>
                </c:pt>
                <c:pt idx="736">
                  <c:v>0.12805248391585242</c:v>
                </c:pt>
                <c:pt idx="737">
                  <c:v>0.12817598366316255</c:v>
                </c:pt>
                <c:pt idx="738">
                  <c:v>0.12829948341047262</c:v>
                </c:pt>
                <c:pt idx="739">
                  <c:v>0.12842298315778286</c:v>
                </c:pt>
                <c:pt idx="740">
                  <c:v>0.12854648290509302</c:v>
                </c:pt>
                <c:pt idx="741">
                  <c:v>0.12866998265240304</c:v>
                </c:pt>
                <c:pt idx="742">
                  <c:v>0.12879348239971328</c:v>
                </c:pt>
                <c:pt idx="743">
                  <c:v>0.12891698214702338</c:v>
                </c:pt>
                <c:pt idx="744">
                  <c:v>0.12904048189433348</c:v>
                </c:pt>
                <c:pt idx="745">
                  <c:v>0.1291639816416435</c:v>
                </c:pt>
                <c:pt idx="746">
                  <c:v>0.12928748138895374</c:v>
                </c:pt>
                <c:pt idx="747">
                  <c:v>0.12941098113626376</c:v>
                </c:pt>
                <c:pt idx="748">
                  <c:v>0.12953448088357397</c:v>
                </c:pt>
                <c:pt idx="749">
                  <c:v>0.12965798063088407</c:v>
                </c:pt>
                <c:pt idx="750">
                  <c:v>0.12978148037819409</c:v>
                </c:pt>
                <c:pt idx="751">
                  <c:v>0.12990498012550433</c:v>
                </c:pt>
                <c:pt idx="752">
                  <c:v>0.13002847987281452</c:v>
                </c:pt>
                <c:pt idx="753">
                  <c:v>0.13015197962012459</c:v>
                </c:pt>
                <c:pt idx="754">
                  <c:v>0.13027547936743458</c:v>
                </c:pt>
                <c:pt idx="755">
                  <c:v>0.1303989791147448</c:v>
                </c:pt>
                <c:pt idx="756">
                  <c:v>0.13052247886205481</c:v>
                </c:pt>
                <c:pt idx="757">
                  <c:v>0.13064597860936505</c:v>
                </c:pt>
                <c:pt idx="758">
                  <c:v>0.13076947835667516</c:v>
                </c:pt>
                <c:pt idx="759">
                  <c:v>0.1308929781039852</c:v>
                </c:pt>
                <c:pt idx="760">
                  <c:v>0.13101647785129542</c:v>
                </c:pt>
                <c:pt idx="761">
                  <c:v>0.1311399775986056</c:v>
                </c:pt>
                <c:pt idx="762">
                  <c:v>0.13126347734591565</c:v>
                </c:pt>
                <c:pt idx="763">
                  <c:v>0.13138697709322572</c:v>
                </c:pt>
                <c:pt idx="764">
                  <c:v>0.13151047684053588</c:v>
                </c:pt>
                <c:pt idx="765">
                  <c:v>0.13163397658784606</c:v>
                </c:pt>
                <c:pt idx="766">
                  <c:v>0.13175747633515611</c:v>
                </c:pt>
                <c:pt idx="767">
                  <c:v>0.13188097608246629</c:v>
                </c:pt>
                <c:pt idx="768">
                  <c:v>0.13200447582977631</c:v>
                </c:pt>
                <c:pt idx="769">
                  <c:v>0.13212797557708653</c:v>
                </c:pt>
                <c:pt idx="770">
                  <c:v>0.13225147532439671</c:v>
                </c:pt>
                <c:pt idx="771">
                  <c:v>0.13237497507170676</c:v>
                </c:pt>
                <c:pt idx="772">
                  <c:v>0.13249847481901683</c:v>
                </c:pt>
                <c:pt idx="773">
                  <c:v>0.13262197456632699</c:v>
                </c:pt>
                <c:pt idx="774">
                  <c:v>0.13274547431363715</c:v>
                </c:pt>
                <c:pt idx="775">
                  <c:v>0.13286897406094725</c:v>
                </c:pt>
                <c:pt idx="776">
                  <c:v>0.13299247380825735</c:v>
                </c:pt>
                <c:pt idx="777">
                  <c:v>0.1331159735555674</c:v>
                </c:pt>
                <c:pt idx="778">
                  <c:v>0.13323947330287761</c:v>
                </c:pt>
                <c:pt idx="779">
                  <c:v>0.13336297305018779</c:v>
                </c:pt>
                <c:pt idx="780">
                  <c:v>0.13348647279749787</c:v>
                </c:pt>
                <c:pt idx="781">
                  <c:v>0.13360997254480789</c:v>
                </c:pt>
                <c:pt idx="782">
                  <c:v>0.13373347229211807</c:v>
                </c:pt>
                <c:pt idx="783">
                  <c:v>0.13385697203942823</c:v>
                </c:pt>
                <c:pt idx="784">
                  <c:v>0.1339804717867383</c:v>
                </c:pt>
                <c:pt idx="785">
                  <c:v>0.13410397153404841</c:v>
                </c:pt>
                <c:pt idx="786">
                  <c:v>0.13422747128135848</c:v>
                </c:pt>
                <c:pt idx="787">
                  <c:v>0.13435097102866875</c:v>
                </c:pt>
                <c:pt idx="788">
                  <c:v>0.13447447077597888</c:v>
                </c:pt>
                <c:pt idx="789">
                  <c:v>0.13459797052328895</c:v>
                </c:pt>
                <c:pt idx="790">
                  <c:v>0.13472147027059905</c:v>
                </c:pt>
                <c:pt idx="791">
                  <c:v>0.13484497001790918</c:v>
                </c:pt>
                <c:pt idx="792">
                  <c:v>0.13496846976521931</c:v>
                </c:pt>
                <c:pt idx="793">
                  <c:v>0.13509196951252944</c:v>
                </c:pt>
                <c:pt idx="794">
                  <c:v>0.13521546925983954</c:v>
                </c:pt>
                <c:pt idx="795">
                  <c:v>0.13533896900714962</c:v>
                </c:pt>
                <c:pt idx="796">
                  <c:v>0.1354624687544598</c:v>
                </c:pt>
                <c:pt idx="797">
                  <c:v>0.13558596850176999</c:v>
                </c:pt>
                <c:pt idx="798">
                  <c:v>0.13570946824908001</c:v>
                </c:pt>
                <c:pt idx="799">
                  <c:v>0.13583296799639016</c:v>
                </c:pt>
                <c:pt idx="800">
                  <c:v>0.13595646774370024</c:v>
                </c:pt>
                <c:pt idx="801">
                  <c:v>0.13607996749101045</c:v>
                </c:pt>
                <c:pt idx="802">
                  <c:v>0.13620346723832055</c:v>
                </c:pt>
                <c:pt idx="803">
                  <c:v>0.13632696698563063</c:v>
                </c:pt>
                <c:pt idx="804">
                  <c:v>0.1364504667329407</c:v>
                </c:pt>
                <c:pt idx="805">
                  <c:v>0.13657396648025102</c:v>
                </c:pt>
                <c:pt idx="806">
                  <c:v>0.1366974662275611</c:v>
                </c:pt>
                <c:pt idx="807">
                  <c:v>0.13682096597487117</c:v>
                </c:pt>
                <c:pt idx="808">
                  <c:v>0.13694446572218127</c:v>
                </c:pt>
                <c:pt idx="809">
                  <c:v>0.13706796546949135</c:v>
                </c:pt>
                <c:pt idx="810">
                  <c:v>0.13719146521680153</c:v>
                </c:pt>
                <c:pt idx="811">
                  <c:v>0.13731496496411175</c:v>
                </c:pt>
                <c:pt idx="812">
                  <c:v>0.13743846471142171</c:v>
                </c:pt>
                <c:pt idx="813">
                  <c:v>0.13756196445873176</c:v>
                </c:pt>
                <c:pt idx="814">
                  <c:v>0.13768546420604208</c:v>
                </c:pt>
                <c:pt idx="815">
                  <c:v>0.13780896395335218</c:v>
                </c:pt>
                <c:pt idx="816">
                  <c:v>0.13793246370066223</c:v>
                </c:pt>
                <c:pt idx="817">
                  <c:v>0.13805596344797233</c:v>
                </c:pt>
                <c:pt idx="818">
                  <c:v>0.13817946319528243</c:v>
                </c:pt>
                <c:pt idx="819">
                  <c:v>0.1383029629425927</c:v>
                </c:pt>
                <c:pt idx="820">
                  <c:v>0.1384264626899028</c:v>
                </c:pt>
                <c:pt idx="821">
                  <c:v>0.13854996243721288</c:v>
                </c:pt>
                <c:pt idx="822">
                  <c:v>0.13867346218452289</c:v>
                </c:pt>
                <c:pt idx="823">
                  <c:v>0.13879696193183313</c:v>
                </c:pt>
                <c:pt idx="824">
                  <c:v>0.13892046167914324</c:v>
                </c:pt>
                <c:pt idx="825">
                  <c:v>0.13904396142645328</c:v>
                </c:pt>
                <c:pt idx="826">
                  <c:v>0.13916746117376344</c:v>
                </c:pt>
                <c:pt idx="827">
                  <c:v>0.13929096092107354</c:v>
                </c:pt>
                <c:pt idx="828">
                  <c:v>0.13941446066838376</c:v>
                </c:pt>
                <c:pt idx="829">
                  <c:v>0.13953796041569386</c:v>
                </c:pt>
                <c:pt idx="830">
                  <c:v>0.13966146016300393</c:v>
                </c:pt>
                <c:pt idx="831">
                  <c:v>0.13978495991031398</c:v>
                </c:pt>
                <c:pt idx="832">
                  <c:v>0.13990845965762427</c:v>
                </c:pt>
                <c:pt idx="833">
                  <c:v>0.1400319594049344</c:v>
                </c:pt>
                <c:pt idx="834">
                  <c:v>0.14015545915224442</c:v>
                </c:pt>
                <c:pt idx="835">
                  <c:v>0.14027895889955455</c:v>
                </c:pt>
                <c:pt idx="836">
                  <c:v>0.14040245864686463</c:v>
                </c:pt>
                <c:pt idx="837">
                  <c:v>0.14052595839417484</c:v>
                </c:pt>
                <c:pt idx="838">
                  <c:v>0.140649458141485</c:v>
                </c:pt>
                <c:pt idx="839">
                  <c:v>0.14077295788879507</c:v>
                </c:pt>
                <c:pt idx="840">
                  <c:v>0.14089645763610514</c:v>
                </c:pt>
                <c:pt idx="841">
                  <c:v>0.14101995738341538</c:v>
                </c:pt>
                <c:pt idx="842">
                  <c:v>0.14114345713072546</c:v>
                </c:pt>
                <c:pt idx="843">
                  <c:v>0.14126695687803548</c:v>
                </c:pt>
                <c:pt idx="844">
                  <c:v>0.14139045662534561</c:v>
                </c:pt>
                <c:pt idx="845">
                  <c:v>0.14151395637265579</c:v>
                </c:pt>
                <c:pt idx="846">
                  <c:v>0.14163745611996598</c:v>
                </c:pt>
                <c:pt idx="847">
                  <c:v>0.14176095586727605</c:v>
                </c:pt>
                <c:pt idx="848">
                  <c:v>0.14188445561458612</c:v>
                </c:pt>
                <c:pt idx="849">
                  <c:v>0.1420079553618962</c:v>
                </c:pt>
                <c:pt idx="850">
                  <c:v>0.14213145510920644</c:v>
                </c:pt>
                <c:pt idx="851">
                  <c:v>0.14225495485651657</c:v>
                </c:pt>
                <c:pt idx="852">
                  <c:v>0.14237845460382656</c:v>
                </c:pt>
                <c:pt idx="853">
                  <c:v>0.14250195435113672</c:v>
                </c:pt>
                <c:pt idx="854">
                  <c:v>0.14262545409844685</c:v>
                </c:pt>
                <c:pt idx="855">
                  <c:v>0.14274895384575703</c:v>
                </c:pt>
                <c:pt idx="856">
                  <c:v>0.14287245359306713</c:v>
                </c:pt>
                <c:pt idx="857">
                  <c:v>0.14299595334037721</c:v>
                </c:pt>
                <c:pt idx="858">
                  <c:v>0.14311945308768728</c:v>
                </c:pt>
                <c:pt idx="859">
                  <c:v>0.14324295283499755</c:v>
                </c:pt>
                <c:pt idx="860">
                  <c:v>0.14336645258230768</c:v>
                </c:pt>
                <c:pt idx="861">
                  <c:v>0.1434899523296177</c:v>
                </c:pt>
                <c:pt idx="862">
                  <c:v>0.14361345207692777</c:v>
                </c:pt>
                <c:pt idx="863">
                  <c:v>0.14373695182423793</c:v>
                </c:pt>
                <c:pt idx="864">
                  <c:v>0.14386045157154814</c:v>
                </c:pt>
                <c:pt idx="865">
                  <c:v>0.14398395131885827</c:v>
                </c:pt>
                <c:pt idx="866">
                  <c:v>0.14410745106616832</c:v>
                </c:pt>
                <c:pt idx="867">
                  <c:v>0.14423095081347842</c:v>
                </c:pt>
                <c:pt idx="868">
                  <c:v>0.14435445056078866</c:v>
                </c:pt>
                <c:pt idx="869">
                  <c:v>0.14447795030809876</c:v>
                </c:pt>
                <c:pt idx="870">
                  <c:v>0.14460145005540881</c:v>
                </c:pt>
                <c:pt idx="871">
                  <c:v>0.14472494980271888</c:v>
                </c:pt>
                <c:pt idx="872">
                  <c:v>0.14484844955002901</c:v>
                </c:pt>
                <c:pt idx="873">
                  <c:v>0.14497194929733931</c:v>
                </c:pt>
                <c:pt idx="874">
                  <c:v>0.14509544904464933</c:v>
                </c:pt>
                <c:pt idx="875">
                  <c:v>0.1452189487919594</c:v>
                </c:pt>
                <c:pt idx="876">
                  <c:v>0.1453424485392695</c:v>
                </c:pt>
                <c:pt idx="877">
                  <c:v>0.14546594828657983</c:v>
                </c:pt>
                <c:pt idx="878">
                  <c:v>0.14558944803388987</c:v>
                </c:pt>
                <c:pt idx="879">
                  <c:v>0.14571294778119998</c:v>
                </c:pt>
                <c:pt idx="880">
                  <c:v>0.14583644752851002</c:v>
                </c:pt>
                <c:pt idx="881">
                  <c:v>0.1459599472758201</c:v>
                </c:pt>
                <c:pt idx="882">
                  <c:v>0.14608344702313034</c:v>
                </c:pt>
                <c:pt idx="883">
                  <c:v>0.14620694677044044</c:v>
                </c:pt>
                <c:pt idx="884">
                  <c:v>0.14633044651775048</c:v>
                </c:pt>
                <c:pt idx="885">
                  <c:v>0.14645394626506059</c:v>
                </c:pt>
                <c:pt idx="886">
                  <c:v>0.14657744601237088</c:v>
                </c:pt>
                <c:pt idx="887">
                  <c:v>0.14670094575968093</c:v>
                </c:pt>
                <c:pt idx="888">
                  <c:v>0.14682444550699106</c:v>
                </c:pt>
                <c:pt idx="889">
                  <c:v>0.1469479452543011</c:v>
                </c:pt>
                <c:pt idx="890">
                  <c:v>0.14707144500161118</c:v>
                </c:pt>
                <c:pt idx="891">
                  <c:v>0.14719494474892142</c:v>
                </c:pt>
                <c:pt idx="892">
                  <c:v>0.14731844449623155</c:v>
                </c:pt>
                <c:pt idx="893">
                  <c:v>0.1474419442435416</c:v>
                </c:pt>
                <c:pt idx="894">
                  <c:v>0.14756544399085186</c:v>
                </c:pt>
                <c:pt idx="895">
                  <c:v>0.14768894373816197</c:v>
                </c:pt>
                <c:pt idx="896">
                  <c:v>0.14781244348547204</c:v>
                </c:pt>
                <c:pt idx="897">
                  <c:v>0.14793594323278211</c:v>
                </c:pt>
                <c:pt idx="898">
                  <c:v>0.14805944298009227</c:v>
                </c:pt>
                <c:pt idx="899">
                  <c:v>0.14818294272740232</c:v>
                </c:pt>
                <c:pt idx="900">
                  <c:v>0.14830644247471261</c:v>
                </c:pt>
                <c:pt idx="901">
                  <c:v>0.14842994222202263</c:v>
                </c:pt>
                <c:pt idx="902">
                  <c:v>0.14855344196933271</c:v>
                </c:pt>
                <c:pt idx="903">
                  <c:v>0.14867694171664292</c:v>
                </c:pt>
                <c:pt idx="904">
                  <c:v>0.1488004414639531</c:v>
                </c:pt>
                <c:pt idx="905">
                  <c:v>0.14892394121126315</c:v>
                </c:pt>
                <c:pt idx="906">
                  <c:v>0.14904744095857325</c:v>
                </c:pt>
                <c:pt idx="907">
                  <c:v>0.14917094070588335</c:v>
                </c:pt>
                <c:pt idx="908">
                  <c:v>0.1492944404531934</c:v>
                </c:pt>
                <c:pt idx="909">
                  <c:v>0.14941794020050364</c:v>
                </c:pt>
                <c:pt idx="910">
                  <c:v>0.14954143994781371</c:v>
                </c:pt>
                <c:pt idx="911">
                  <c:v>0.14966493969512376</c:v>
                </c:pt>
                <c:pt idx="912">
                  <c:v>0.14978843944243408</c:v>
                </c:pt>
                <c:pt idx="913">
                  <c:v>0.14991193918974419</c:v>
                </c:pt>
                <c:pt idx="914">
                  <c:v>0.15003543893705418</c:v>
                </c:pt>
                <c:pt idx="915">
                  <c:v>0.15015893868436431</c:v>
                </c:pt>
                <c:pt idx="916">
                  <c:v>0.15028243843167444</c:v>
                </c:pt>
                <c:pt idx="917">
                  <c:v>0.15040593817898446</c:v>
                </c:pt>
                <c:pt idx="918">
                  <c:v>0.15052943792629481</c:v>
                </c:pt>
                <c:pt idx="919">
                  <c:v>0.15065293767360485</c:v>
                </c:pt>
                <c:pt idx="920">
                  <c:v>0.15077643742091487</c:v>
                </c:pt>
                <c:pt idx="921">
                  <c:v>0.15089993716822514</c:v>
                </c:pt>
                <c:pt idx="922">
                  <c:v>0.15102343691553527</c:v>
                </c:pt>
                <c:pt idx="923">
                  <c:v>0.15114693666284534</c:v>
                </c:pt>
                <c:pt idx="924">
                  <c:v>0.15127043641015545</c:v>
                </c:pt>
                <c:pt idx="925">
                  <c:v>0.15139393615746558</c:v>
                </c:pt>
                <c:pt idx="926">
                  <c:v>0.15151743590477562</c:v>
                </c:pt>
                <c:pt idx="927">
                  <c:v>0.15164093565208586</c:v>
                </c:pt>
                <c:pt idx="928">
                  <c:v>0.15176443539939591</c:v>
                </c:pt>
                <c:pt idx="929">
                  <c:v>0.15188793514670598</c:v>
                </c:pt>
                <c:pt idx="930">
                  <c:v>0.15201143489401628</c:v>
                </c:pt>
                <c:pt idx="931">
                  <c:v>0.15213493464132638</c:v>
                </c:pt>
                <c:pt idx="932">
                  <c:v>0.15225843438863643</c:v>
                </c:pt>
                <c:pt idx="933">
                  <c:v>0.15238193413594653</c:v>
                </c:pt>
                <c:pt idx="934">
                  <c:v>0.15250543388325663</c:v>
                </c:pt>
                <c:pt idx="935">
                  <c:v>0.15262893363056682</c:v>
                </c:pt>
                <c:pt idx="936">
                  <c:v>0.15275243337787697</c:v>
                </c:pt>
                <c:pt idx="937">
                  <c:v>0.15287593312518702</c:v>
                </c:pt>
                <c:pt idx="938">
                  <c:v>0.15299943287249715</c:v>
                </c:pt>
                <c:pt idx="939">
                  <c:v>0.15312293261980733</c:v>
                </c:pt>
                <c:pt idx="940">
                  <c:v>0.15324643236711746</c:v>
                </c:pt>
                <c:pt idx="941">
                  <c:v>0.15336993211442751</c:v>
                </c:pt>
                <c:pt idx="942">
                  <c:v>0.15349343186173764</c:v>
                </c:pt>
                <c:pt idx="943">
                  <c:v>0.15361693160904769</c:v>
                </c:pt>
                <c:pt idx="944">
                  <c:v>0.15374043135635787</c:v>
                </c:pt>
                <c:pt idx="945">
                  <c:v>0.15386393110366806</c:v>
                </c:pt>
                <c:pt idx="946">
                  <c:v>0.1539874308509781</c:v>
                </c:pt>
                <c:pt idx="947">
                  <c:v>0.15411093059828823</c:v>
                </c:pt>
                <c:pt idx="948">
                  <c:v>0.15423443034559847</c:v>
                </c:pt>
                <c:pt idx="949">
                  <c:v>0.15435793009290852</c:v>
                </c:pt>
                <c:pt idx="950">
                  <c:v>0.15448142984021856</c:v>
                </c:pt>
                <c:pt idx="951">
                  <c:v>0.15460492958752875</c:v>
                </c:pt>
                <c:pt idx="952">
                  <c:v>0.15472842933483885</c:v>
                </c:pt>
                <c:pt idx="953">
                  <c:v>0.15485192908214906</c:v>
                </c:pt>
                <c:pt idx="954">
                  <c:v>0.15497542882945914</c:v>
                </c:pt>
                <c:pt idx="955">
                  <c:v>0.15509892857676921</c:v>
                </c:pt>
                <c:pt idx="956">
                  <c:v>0.15522242832407929</c:v>
                </c:pt>
                <c:pt idx="957">
                  <c:v>0.15534592807138958</c:v>
                </c:pt>
                <c:pt idx="958">
                  <c:v>0.15546942781869966</c:v>
                </c:pt>
                <c:pt idx="959">
                  <c:v>0.15559292756600976</c:v>
                </c:pt>
                <c:pt idx="960">
                  <c:v>0.15571642731331981</c:v>
                </c:pt>
                <c:pt idx="961">
                  <c:v>0.15583992706062991</c:v>
                </c:pt>
                <c:pt idx="962">
                  <c:v>0.15596342680794012</c:v>
                </c:pt>
                <c:pt idx="963">
                  <c:v>0.15608692655525028</c:v>
                </c:pt>
                <c:pt idx="964">
                  <c:v>0.15621042630256032</c:v>
                </c:pt>
                <c:pt idx="965">
                  <c:v>0.15633392604987043</c:v>
                </c:pt>
                <c:pt idx="966">
                  <c:v>0.15645742579718067</c:v>
                </c:pt>
                <c:pt idx="967">
                  <c:v>0.15658092554449071</c:v>
                </c:pt>
                <c:pt idx="968">
                  <c:v>0.15670442529180084</c:v>
                </c:pt>
                <c:pt idx="969">
                  <c:v>0.15682792503911092</c:v>
                </c:pt>
                <c:pt idx="970">
                  <c:v>0.15695142478642102</c:v>
                </c:pt>
                <c:pt idx="971">
                  <c:v>0.15707492453373126</c:v>
                </c:pt>
                <c:pt idx="972">
                  <c:v>0.15719842428104136</c:v>
                </c:pt>
                <c:pt idx="973">
                  <c:v>0.15732192402835138</c:v>
                </c:pt>
                <c:pt idx="974">
                  <c:v>0.15744542377566148</c:v>
                </c:pt>
                <c:pt idx="975">
                  <c:v>0.15756892352297172</c:v>
                </c:pt>
                <c:pt idx="976">
                  <c:v>0.15769242327028188</c:v>
                </c:pt>
                <c:pt idx="977">
                  <c:v>0.15781592301759198</c:v>
                </c:pt>
                <c:pt idx="978">
                  <c:v>0.15793942276490205</c:v>
                </c:pt>
                <c:pt idx="979">
                  <c:v>0.15806292251221213</c:v>
                </c:pt>
                <c:pt idx="980">
                  <c:v>0.15818642225952231</c:v>
                </c:pt>
                <c:pt idx="981">
                  <c:v>0.15830992200683242</c:v>
                </c:pt>
                <c:pt idx="982">
                  <c:v>0.15843342175414246</c:v>
                </c:pt>
                <c:pt idx="983">
                  <c:v>0.15855692150145256</c:v>
                </c:pt>
                <c:pt idx="984">
                  <c:v>0.15868042124876283</c:v>
                </c:pt>
                <c:pt idx="985">
                  <c:v>0.15880392099607296</c:v>
                </c:pt>
                <c:pt idx="986">
                  <c:v>0.15892742074338301</c:v>
                </c:pt>
                <c:pt idx="987">
                  <c:v>0.15905092049069308</c:v>
                </c:pt>
                <c:pt idx="988">
                  <c:v>0.15917442023800318</c:v>
                </c:pt>
                <c:pt idx="989">
                  <c:v>0.15929791998531348</c:v>
                </c:pt>
                <c:pt idx="990">
                  <c:v>0.15942141973262355</c:v>
                </c:pt>
                <c:pt idx="991">
                  <c:v>0.1595449194799336</c:v>
                </c:pt>
                <c:pt idx="992">
                  <c:v>0.1596684192272437</c:v>
                </c:pt>
                <c:pt idx="993">
                  <c:v>0.15979191897455389</c:v>
                </c:pt>
                <c:pt idx="994">
                  <c:v>0.15991541872186402</c:v>
                </c:pt>
                <c:pt idx="995">
                  <c:v>0.16003891846917409</c:v>
                </c:pt>
                <c:pt idx="996">
                  <c:v>0.16016241821648414</c:v>
                </c:pt>
                <c:pt idx="997">
                  <c:v>0.16028591796379429</c:v>
                </c:pt>
                <c:pt idx="998">
                  <c:v>0.16040941771110462</c:v>
                </c:pt>
                <c:pt idx="999">
                  <c:v>0.16053291745841464</c:v>
                </c:pt>
                <c:pt idx="1000">
                  <c:v>0.16065641720572524</c:v>
                </c:pt>
              </c:numCache>
            </c:numRef>
          </c:cat>
          <c:val>
            <c:numRef>
              <c:f>'Slide BN &amp; BO'!$AJ$3:$AJ$1003</c:f>
              <c:numCache>
                <c:formatCode>General</c:formatCode>
                <c:ptCount val="1001"/>
                <c:pt idx="0">
                  <c:v>0.73136848344681038</c:v>
                </c:pt>
                <c:pt idx="1">
                  <c:v>0.73036752568702301</c:v>
                </c:pt>
                <c:pt idx="2">
                  <c:v>0.72936656792723664</c:v>
                </c:pt>
                <c:pt idx="3">
                  <c:v>0.72836561016745038</c:v>
                </c:pt>
                <c:pt idx="4">
                  <c:v>0.72736465240766324</c:v>
                </c:pt>
                <c:pt idx="5">
                  <c:v>0.72636369464787687</c:v>
                </c:pt>
                <c:pt idx="6">
                  <c:v>0.7253627368880905</c:v>
                </c:pt>
                <c:pt idx="7">
                  <c:v>0.72436177912830513</c:v>
                </c:pt>
                <c:pt idx="8">
                  <c:v>0.72336082136851876</c:v>
                </c:pt>
                <c:pt idx="9">
                  <c:v>0.72235986360873072</c:v>
                </c:pt>
                <c:pt idx="10">
                  <c:v>0.72135890584894435</c:v>
                </c:pt>
                <c:pt idx="11">
                  <c:v>0.72035794808915798</c:v>
                </c:pt>
                <c:pt idx="12">
                  <c:v>0.71935699032937173</c:v>
                </c:pt>
                <c:pt idx="13">
                  <c:v>0.71835603256958536</c:v>
                </c:pt>
                <c:pt idx="14">
                  <c:v>0.71735507480979899</c:v>
                </c:pt>
                <c:pt idx="15">
                  <c:v>0.71635411705001184</c:v>
                </c:pt>
                <c:pt idx="16">
                  <c:v>0.71535315929022647</c:v>
                </c:pt>
                <c:pt idx="17">
                  <c:v>0.71435220153043844</c:v>
                </c:pt>
                <c:pt idx="18">
                  <c:v>0.71335124377065284</c:v>
                </c:pt>
                <c:pt idx="19">
                  <c:v>0.71235028601086647</c:v>
                </c:pt>
                <c:pt idx="20">
                  <c:v>0.7113493282510801</c:v>
                </c:pt>
                <c:pt idx="21">
                  <c:v>0.71034837049129307</c:v>
                </c:pt>
                <c:pt idx="22">
                  <c:v>0.7093474127315067</c:v>
                </c:pt>
                <c:pt idx="23">
                  <c:v>0.70834645497172033</c:v>
                </c:pt>
                <c:pt idx="24">
                  <c:v>0.70734549721193396</c:v>
                </c:pt>
                <c:pt idx="25">
                  <c:v>0.7063445394521477</c:v>
                </c:pt>
                <c:pt idx="26">
                  <c:v>0.70534358169236056</c:v>
                </c:pt>
                <c:pt idx="27">
                  <c:v>0.70434262393257419</c:v>
                </c:pt>
                <c:pt idx="28">
                  <c:v>0.70334166617278782</c:v>
                </c:pt>
                <c:pt idx="29">
                  <c:v>0.70234070841300156</c:v>
                </c:pt>
                <c:pt idx="30">
                  <c:v>0.70133975065321519</c:v>
                </c:pt>
                <c:pt idx="31">
                  <c:v>0.70033879289342804</c:v>
                </c:pt>
                <c:pt idx="32">
                  <c:v>0.69933783513364156</c:v>
                </c:pt>
                <c:pt idx="33">
                  <c:v>0.6983368773738553</c:v>
                </c:pt>
                <c:pt idx="34">
                  <c:v>0.69733591961406904</c:v>
                </c:pt>
                <c:pt idx="35">
                  <c:v>0.6963349618542819</c:v>
                </c:pt>
                <c:pt idx="36">
                  <c:v>0.69533400409449553</c:v>
                </c:pt>
                <c:pt idx="37">
                  <c:v>0.69433304633470916</c:v>
                </c:pt>
                <c:pt idx="38">
                  <c:v>0.69333208857492279</c:v>
                </c:pt>
                <c:pt idx="39">
                  <c:v>0.69233113081513653</c:v>
                </c:pt>
                <c:pt idx="40">
                  <c:v>0.69133017305535016</c:v>
                </c:pt>
                <c:pt idx="41">
                  <c:v>0.6903292152955629</c:v>
                </c:pt>
                <c:pt idx="42">
                  <c:v>0.68932825753577665</c:v>
                </c:pt>
                <c:pt idx="43">
                  <c:v>0.68832729977599039</c:v>
                </c:pt>
                <c:pt idx="44">
                  <c:v>0.68732634201620324</c:v>
                </c:pt>
                <c:pt idx="45">
                  <c:v>0.68632538425641676</c:v>
                </c:pt>
                <c:pt idx="46">
                  <c:v>0.68532442649663128</c:v>
                </c:pt>
                <c:pt idx="47">
                  <c:v>0.68432346873684502</c:v>
                </c:pt>
                <c:pt idx="48">
                  <c:v>0.68332251097705787</c:v>
                </c:pt>
                <c:pt idx="49">
                  <c:v>0.6823215532172715</c:v>
                </c:pt>
                <c:pt idx="50">
                  <c:v>0.68132059545748425</c:v>
                </c:pt>
                <c:pt idx="51">
                  <c:v>0.68031963769769876</c:v>
                </c:pt>
                <c:pt idx="52">
                  <c:v>0.67931867993791251</c:v>
                </c:pt>
                <c:pt idx="53">
                  <c:v>0.67831772217812525</c:v>
                </c:pt>
                <c:pt idx="54">
                  <c:v>0.6773167644183381</c:v>
                </c:pt>
                <c:pt idx="55">
                  <c:v>0.67631580665855262</c:v>
                </c:pt>
                <c:pt idx="56">
                  <c:v>0.67531484889876636</c:v>
                </c:pt>
                <c:pt idx="57">
                  <c:v>0.67431389113897999</c:v>
                </c:pt>
                <c:pt idx="58">
                  <c:v>0.67331293337919285</c:v>
                </c:pt>
                <c:pt idx="59">
                  <c:v>0.67231197561940637</c:v>
                </c:pt>
                <c:pt idx="60">
                  <c:v>0.67131101785962011</c:v>
                </c:pt>
                <c:pt idx="61">
                  <c:v>0.67031006009983385</c:v>
                </c:pt>
                <c:pt idx="62">
                  <c:v>0.66930910234004659</c:v>
                </c:pt>
                <c:pt idx="63">
                  <c:v>0.66830814458026022</c:v>
                </c:pt>
                <c:pt idx="64">
                  <c:v>0.66730718682047396</c:v>
                </c:pt>
                <c:pt idx="65">
                  <c:v>0.6663062290606877</c:v>
                </c:pt>
                <c:pt idx="66">
                  <c:v>0.66530527130090134</c:v>
                </c:pt>
                <c:pt idx="67">
                  <c:v>0.66430431354111497</c:v>
                </c:pt>
                <c:pt idx="68">
                  <c:v>0.66330335578132771</c:v>
                </c:pt>
                <c:pt idx="69">
                  <c:v>0.66230239802154145</c:v>
                </c:pt>
                <c:pt idx="70">
                  <c:v>0.66130144026175519</c:v>
                </c:pt>
                <c:pt idx="71">
                  <c:v>0.66030048250196793</c:v>
                </c:pt>
                <c:pt idx="72">
                  <c:v>0.65929952474218156</c:v>
                </c:pt>
                <c:pt idx="73">
                  <c:v>0.65829856698239608</c:v>
                </c:pt>
                <c:pt idx="74">
                  <c:v>0.65729760922260905</c:v>
                </c:pt>
                <c:pt idx="75">
                  <c:v>0.65629665146282268</c:v>
                </c:pt>
                <c:pt idx="76">
                  <c:v>0.65529569370303631</c:v>
                </c:pt>
                <c:pt idx="77">
                  <c:v>0.65429473594324905</c:v>
                </c:pt>
                <c:pt idx="78">
                  <c:v>0.65329377818346357</c:v>
                </c:pt>
                <c:pt idx="79">
                  <c:v>0.65229282042367731</c:v>
                </c:pt>
                <c:pt idx="80">
                  <c:v>0.65129186266388928</c:v>
                </c:pt>
                <c:pt idx="81">
                  <c:v>0.65029090490410291</c:v>
                </c:pt>
                <c:pt idx="82">
                  <c:v>0.64928994714431743</c:v>
                </c:pt>
                <c:pt idx="83">
                  <c:v>0.64828898938453117</c:v>
                </c:pt>
                <c:pt idx="84">
                  <c:v>0.64728803162474469</c:v>
                </c:pt>
                <c:pt idx="85">
                  <c:v>0.64628707386495754</c:v>
                </c:pt>
                <c:pt idx="86">
                  <c:v>0.64528611610517039</c:v>
                </c:pt>
                <c:pt idx="87">
                  <c:v>0.64428515834538502</c:v>
                </c:pt>
                <c:pt idx="88">
                  <c:v>0.64328420058559865</c:v>
                </c:pt>
                <c:pt idx="89">
                  <c:v>0.6422832428258114</c:v>
                </c:pt>
                <c:pt idx="90">
                  <c:v>0.64128228506602503</c:v>
                </c:pt>
                <c:pt idx="91">
                  <c:v>0.64028132730623866</c:v>
                </c:pt>
                <c:pt idx="92">
                  <c:v>0.63928036954645251</c:v>
                </c:pt>
                <c:pt idx="93">
                  <c:v>0.63827941178666603</c:v>
                </c:pt>
                <c:pt idx="94">
                  <c:v>0.63727845402687888</c:v>
                </c:pt>
                <c:pt idx="95">
                  <c:v>0.63627749626709251</c:v>
                </c:pt>
                <c:pt idx="96">
                  <c:v>0.63527653850730637</c:v>
                </c:pt>
                <c:pt idx="97">
                  <c:v>0.63427558074752</c:v>
                </c:pt>
                <c:pt idx="98">
                  <c:v>0.63327462298773274</c:v>
                </c:pt>
                <c:pt idx="99">
                  <c:v>0.63227366522794637</c:v>
                </c:pt>
                <c:pt idx="100">
                  <c:v>0.63127270746816</c:v>
                </c:pt>
                <c:pt idx="101">
                  <c:v>0.63027174970837385</c:v>
                </c:pt>
                <c:pt idx="102">
                  <c:v>0.62927079194858737</c:v>
                </c:pt>
                <c:pt idx="103">
                  <c:v>0.62826983418880022</c:v>
                </c:pt>
                <c:pt idx="104">
                  <c:v>0.62726887642901386</c:v>
                </c:pt>
                <c:pt idx="105">
                  <c:v>0.62626791866922848</c:v>
                </c:pt>
                <c:pt idx="106">
                  <c:v>0.62526696090944123</c:v>
                </c:pt>
                <c:pt idx="107">
                  <c:v>0.62426600314965408</c:v>
                </c:pt>
                <c:pt idx="108">
                  <c:v>0.62326504538986771</c:v>
                </c:pt>
                <c:pt idx="109">
                  <c:v>0.62226408763008134</c:v>
                </c:pt>
                <c:pt idx="110">
                  <c:v>0.62126312987029597</c:v>
                </c:pt>
                <c:pt idx="111">
                  <c:v>0.62026217211050949</c:v>
                </c:pt>
                <c:pt idx="112">
                  <c:v>0.61926121435072234</c:v>
                </c:pt>
                <c:pt idx="113">
                  <c:v>0.6182602565909352</c:v>
                </c:pt>
                <c:pt idx="114">
                  <c:v>0.61725929883114983</c:v>
                </c:pt>
                <c:pt idx="115">
                  <c:v>0.61625834107136257</c:v>
                </c:pt>
                <c:pt idx="116">
                  <c:v>0.6152573833115762</c:v>
                </c:pt>
                <c:pt idx="117">
                  <c:v>0.61425642555178983</c:v>
                </c:pt>
                <c:pt idx="118">
                  <c:v>0.61325546779200357</c:v>
                </c:pt>
                <c:pt idx="119">
                  <c:v>0.61225451003221643</c:v>
                </c:pt>
                <c:pt idx="120">
                  <c:v>0.61125355227243083</c:v>
                </c:pt>
                <c:pt idx="121">
                  <c:v>0.61025259451264369</c:v>
                </c:pt>
                <c:pt idx="122">
                  <c:v>0.60925163675285732</c:v>
                </c:pt>
                <c:pt idx="123">
                  <c:v>0.60825067899307117</c:v>
                </c:pt>
                <c:pt idx="124">
                  <c:v>0.60724972123328469</c:v>
                </c:pt>
                <c:pt idx="125">
                  <c:v>0.60624876347349754</c:v>
                </c:pt>
                <c:pt idx="126">
                  <c:v>0.60524780571371117</c:v>
                </c:pt>
                <c:pt idx="127">
                  <c:v>0.60424684795392491</c:v>
                </c:pt>
                <c:pt idx="128">
                  <c:v>0.60324589019413855</c:v>
                </c:pt>
                <c:pt idx="129">
                  <c:v>0.60224493243435218</c:v>
                </c:pt>
                <c:pt idx="130">
                  <c:v>0.60124397467456492</c:v>
                </c:pt>
                <c:pt idx="131">
                  <c:v>0.60024301691477866</c:v>
                </c:pt>
                <c:pt idx="132">
                  <c:v>0.59924205915499329</c:v>
                </c:pt>
                <c:pt idx="133">
                  <c:v>0.59824110139520592</c:v>
                </c:pt>
                <c:pt idx="134">
                  <c:v>0.59724014363541889</c:v>
                </c:pt>
                <c:pt idx="135">
                  <c:v>0.59623918587563252</c:v>
                </c:pt>
                <c:pt idx="136">
                  <c:v>0.59523822811584626</c:v>
                </c:pt>
                <c:pt idx="137">
                  <c:v>0.59423727035605989</c:v>
                </c:pt>
                <c:pt idx="138">
                  <c:v>0.5932363125962743</c:v>
                </c:pt>
                <c:pt idx="139">
                  <c:v>0.59223535483648626</c:v>
                </c:pt>
                <c:pt idx="140">
                  <c:v>0.5912343970767</c:v>
                </c:pt>
                <c:pt idx="141">
                  <c:v>0.59023343931691463</c:v>
                </c:pt>
                <c:pt idx="142">
                  <c:v>0.58923248155712726</c:v>
                </c:pt>
                <c:pt idx="143">
                  <c:v>0.588231523797341</c:v>
                </c:pt>
                <c:pt idx="144">
                  <c:v>0.58723056603755464</c:v>
                </c:pt>
                <c:pt idx="145">
                  <c:v>0.58622960827776827</c:v>
                </c:pt>
                <c:pt idx="146">
                  <c:v>0.58522865051798123</c:v>
                </c:pt>
                <c:pt idx="147">
                  <c:v>0.58422769275819486</c:v>
                </c:pt>
                <c:pt idx="148">
                  <c:v>0.5832267349984076</c:v>
                </c:pt>
                <c:pt idx="149">
                  <c:v>0.58222577723862212</c:v>
                </c:pt>
                <c:pt idx="150">
                  <c:v>0.58122481947883597</c:v>
                </c:pt>
                <c:pt idx="151">
                  <c:v>0.58022386171904938</c:v>
                </c:pt>
                <c:pt idx="152">
                  <c:v>0.57922290395926235</c:v>
                </c:pt>
                <c:pt idx="153">
                  <c:v>0.57822194619947598</c:v>
                </c:pt>
                <c:pt idx="154">
                  <c:v>0.57722098843968972</c:v>
                </c:pt>
                <c:pt idx="155">
                  <c:v>0.57622003067990324</c:v>
                </c:pt>
                <c:pt idx="156">
                  <c:v>0.5752190729201162</c:v>
                </c:pt>
                <c:pt idx="157">
                  <c:v>0.57421811516032972</c:v>
                </c:pt>
                <c:pt idx="158">
                  <c:v>0.57321715740054358</c:v>
                </c:pt>
                <c:pt idx="159">
                  <c:v>0.57221619964075721</c:v>
                </c:pt>
                <c:pt idx="160">
                  <c:v>0.57121524188097073</c:v>
                </c:pt>
                <c:pt idx="161">
                  <c:v>0.57021428412118369</c:v>
                </c:pt>
                <c:pt idx="162">
                  <c:v>0.56921332636139732</c:v>
                </c:pt>
                <c:pt idx="163">
                  <c:v>0.56821236860161106</c:v>
                </c:pt>
                <c:pt idx="164">
                  <c:v>0.56721141084182458</c:v>
                </c:pt>
                <c:pt idx="165">
                  <c:v>0.56621045308203832</c:v>
                </c:pt>
                <c:pt idx="166">
                  <c:v>0.56520949532225107</c:v>
                </c:pt>
                <c:pt idx="167">
                  <c:v>0.56420853756246481</c:v>
                </c:pt>
                <c:pt idx="168">
                  <c:v>0.56320757980267855</c:v>
                </c:pt>
                <c:pt idx="169">
                  <c:v>0.56220662204289207</c:v>
                </c:pt>
                <c:pt idx="170">
                  <c:v>0.56120566428310581</c:v>
                </c:pt>
                <c:pt idx="171">
                  <c:v>0.56020470652331955</c:v>
                </c:pt>
                <c:pt idx="172">
                  <c:v>0.55920374876353318</c:v>
                </c:pt>
                <c:pt idx="173">
                  <c:v>0.55820279100374592</c:v>
                </c:pt>
                <c:pt idx="174">
                  <c:v>0.55720183324395878</c:v>
                </c:pt>
                <c:pt idx="175">
                  <c:v>0.55620087548417241</c:v>
                </c:pt>
                <c:pt idx="176">
                  <c:v>0.55519991772438693</c:v>
                </c:pt>
                <c:pt idx="177">
                  <c:v>0.55419895996460067</c:v>
                </c:pt>
                <c:pt idx="178">
                  <c:v>0.55319800220481341</c:v>
                </c:pt>
                <c:pt idx="179">
                  <c:v>0.55219704444502715</c:v>
                </c:pt>
                <c:pt idx="180">
                  <c:v>0.55119608668523989</c:v>
                </c:pt>
                <c:pt idx="181">
                  <c:v>0.55019512892545452</c:v>
                </c:pt>
                <c:pt idx="182">
                  <c:v>0.54919417116566804</c:v>
                </c:pt>
                <c:pt idx="183">
                  <c:v>0.5481932134058809</c:v>
                </c:pt>
                <c:pt idx="184">
                  <c:v>0.54719225564609375</c:v>
                </c:pt>
                <c:pt idx="185">
                  <c:v>0.54619129788630838</c:v>
                </c:pt>
                <c:pt idx="186">
                  <c:v>0.5451903401265219</c:v>
                </c:pt>
                <c:pt idx="187">
                  <c:v>0.54418938236673553</c:v>
                </c:pt>
                <c:pt idx="188">
                  <c:v>0.54318842460694849</c:v>
                </c:pt>
                <c:pt idx="189">
                  <c:v>0.54218746684716201</c:v>
                </c:pt>
                <c:pt idx="190">
                  <c:v>0.54118650908737587</c:v>
                </c:pt>
                <c:pt idx="191">
                  <c:v>0.54018555132758939</c:v>
                </c:pt>
                <c:pt idx="192">
                  <c:v>0.53918459356780224</c:v>
                </c:pt>
                <c:pt idx="193">
                  <c:v>0.53818363580801587</c:v>
                </c:pt>
                <c:pt idx="194">
                  <c:v>0.53718267804822972</c:v>
                </c:pt>
                <c:pt idx="195">
                  <c:v>0.53618172028844324</c:v>
                </c:pt>
                <c:pt idx="196">
                  <c:v>0.5351807625286561</c:v>
                </c:pt>
                <c:pt idx="197">
                  <c:v>0.53417980476887061</c:v>
                </c:pt>
                <c:pt idx="198">
                  <c:v>0.53317884700908347</c:v>
                </c:pt>
                <c:pt idx="199">
                  <c:v>0.53217788924929721</c:v>
                </c:pt>
                <c:pt idx="200">
                  <c:v>0.53117693148951073</c:v>
                </c:pt>
                <c:pt idx="201">
                  <c:v>0.53017597372972358</c:v>
                </c:pt>
                <c:pt idx="202">
                  <c:v>0.52917501596993721</c:v>
                </c:pt>
                <c:pt idx="203">
                  <c:v>0.52817405821015184</c:v>
                </c:pt>
                <c:pt idx="204">
                  <c:v>0.52717310045036536</c:v>
                </c:pt>
                <c:pt idx="205">
                  <c:v>0.52617214269057744</c:v>
                </c:pt>
                <c:pt idx="206">
                  <c:v>0.52517118493079107</c:v>
                </c:pt>
                <c:pt idx="207">
                  <c:v>0.5241702271710047</c:v>
                </c:pt>
                <c:pt idx="208">
                  <c:v>0.52316926941121922</c:v>
                </c:pt>
                <c:pt idx="209">
                  <c:v>0.52216831165143285</c:v>
                </c:pt>
                <c:pt idx="210">
                  <c:v>0.5211673538916457</c:v>
                </c:pt>
                <c:pt idx="211">
                  <c:v>0.52016639613185855</c:v>
                </c:pt>
                <c:pt idx="212">
                  <c:v>0.51916543837207318</c:v>
                </c:pt>
                <c:pt idx="213">
                  <c:v>0.5181644806122867</c:v>
                </c:pt>
                <c:pt idx="214">
                  <c:v>0.51716352285249956</c:v>
                </c:pt>
                <c:pt idx="215">
                  <c:v>0.51616256509271319</c:v>
                </c:pt>
                <c:pt idx="216">
                  <c:v>0.51516160733292682</c:v>
                </c:pt>
                <c:pt idx="217">
                  <c:v>0.51416064957314056</c:v>
                </c:pt>
                <c:pt idx="218">
                  <c:v>0.51315969181335419</c:v>
                </c:pt>
                <c:pt idx="219">
                  <c:v>0.51215873405356704</c:v>
                </c:pt>
                <c:pt idx="220">
                  <c:v>0.51115777629378067</c:v>
                </c:pt>
                <c:pt idx="221">
                  <c:v>0.51015681853399453</c:v>
                </c:pt>
                <c:pt idx="222">
                  <c:v>0.50915586077420805</c:v>
                </c:pt>
                <c:pt idx="223">
                  <c:v>0.5081549030144209</c:v>
                </c:pt>
                <c:pt idx="224">
                  <c:v>0.50715394525463453</c:v>
                </c:pt>
                <c:pt idx="225">
                  <c:v>0.50615298749484827</c:v>
                </c:pt>
                <c:pt idx="226">
                  <c:v>0.5051520297350619</c:v>
                </c:pt>
                <c:pt idx="227">
                  <c:v>0.50415107197527553</c:v>
                </c:pt>
                <c:pt idx="228">
                  <c:v>0.50315011421548839</c:v>
                </c:pt>
                <c:pt idx="229">
                  <c:v>0.50214915645570213</c:v>
                </c:pt>
                <c:pt idx="230">
                  <c:v>0.50114819869591665</c:v>
                </c:pt>
                <c:pt idx="231">
                  <c:v>0.50014724093612928</c:v>
                </c:pt>
                <c:pt idx="232">
                  <c:v>0.49914628317634224</c:v>
                </c:pt>
                <c:pt idx="233">
                  <c:v>0.49814532541655587</c:v>
                </c:pt>
                <c:pt idx="234">
                  <c:v>0.49714436765676961</c:v>
                </c:pt>
                <c:pt idx="235">
                  <c:v>0.49614340989698402</c:v>
                </c:pt>
                <c:pt idx="236">
                  <c:v>0.49514245213719765</c:v>
                </c:pt>
                <c:pt idx="237">
                  <c:v>0.49414149437741051</c:v>
                </c:pt>
                <c:pt idx="238">
                  <c:v>0.49314053661762336</c:v>
                </c:pt>
                <c:pt idx="239">
                  <c:v>0.49213957885783788</c:v>
                </c:pt>
                <c:pt idx="240">
                  <c:v>0.49113862109805062</c:v>
                </c:pt>
                <c:pt idx="241">
                  <c:v>0.49013766333826436</c:v>
                </c:pt>
                <c:pt idx="242">
                  <c:v>0.48913670557847805</c:v>
                </c:pt>
                <c:pt idx="243">
                  <c:v>0.48813574781869173</c:v>
                </c:pt>
                <c:pt idx="244">
                  <c:v>0.48713479005890536</c:v>
                </c:pt>
                <c:pt idx="245">
                  <c:v>0.486133832299119</c:v>
                </c:pt>
                <c:pt idx="246">
                  <c:v>0.48513287453933185</c:v>
                </c:pt>
                <c:pt idx="247">
                  <c:v>0.48413191677954553</c:v>
                </c:pt>
                <c:pt idx="248">
                  <c:v>0.48313095901975922</c:v>
                </c:pt>
                <c:pt idx="249">
                  <c:v>0.48213000125997274</c:v>
                </c:pt>
                <c:pt idx="250">
                  <c:v>0.4811290435001857</c:v>
                </c:pt>
                <c:pt idx="251">
                  <c:v>0.48012808574039934</c:v>
                </c:pt>
                <c:pt idx="252">
                  <c:v>0.47912712798061308</c:v>
                </c:pt>
                <c:pt idx="253">
                  <c:v>0.47812617022082671</c:v>
                </c:pt>
                <c:pt idx="254">
                  <c:v>0.47712521246104034</c:v>
                </c:pt>
                <c:pt idx="255">
                  <c:v>0.47612425470125319</c:v>
                </c:pt>
                <c:pt idx="256">
                  <c:v>0.47512329694146693</c:v>
                </c:pt>
                <c:pt idx="257">
                  <c:v>0.47412233918168045</c:v>
                </c:pt>
                <c:pt idx="258">
                  <c:v>0.47312138142189408</c:v>
                </c:pt>
                <c:pt idx="259">
                  <c:v>0.47212042366210705</c:v>
                </c:pt>
                <c:pt idx="260">
                  <c:v>0.47111946590232068</c:v>
                </c:pt>
                <c:pt idx="261">
                  <c:v>0.47011850814253442</c:v>
                </c:pt>
                <c:pt idx="262">
                  <c:v>0.46911755038274883</c:v>
                </c:pt>
                <c:pt idx="263">
                  <c:v>0.46811659262296157</c:v>
                </c:pt>
                <c:pt idx="264">
                  <c:v>0.46711563486317531</c:v>
                </c:pt>
                <c:pt idx="265">
                  <c:v>0.46611467710338828</c:v>
                </c:pt>
                <c:pt idx="266">
                  <c:v>0.46511371934360179</c:v>
                </c:pt>
                <c:pt idx="267">
                  <c:v>0.46411276158381543</c:v>
                </c:pt>
                <c:pt idx="268">
                  <c:v>0.46311180382402917</c:v>
                </c:pt>
                <c:pt idx="269">
                  <c:v>0.46211084606424191</c:v>
                </c:pt>
                <c:pt idx="270">
                  <c:v>0.46110988830445654</c:v>
                </c:pt>
                <c:pt idx="271">
                  <c:v>0.46010893054467017</c:v>
                </c:pt>
                <c:pt idx="272">
                  <c:v>0.45910797278488291</c:v>
                </c:pt>
                <c:pt idx="273">
                  <c:v>0.45810701502509665</c:v>
                </c:pt>
                <c:pt idx="274">
                  <c:v>0.45710605726531039</c:v>
                </c:pt>
                <c:pt idx="275">
                  <c:v>0.45610509950552391</c:v>
                </c:pt>
                <c:pt idx="276">
                  <c:v>0.45510414174573754</c:v>
                </c:pt>
                <c:pt idx="277">
                  <c:v>0.45410318398595051</c:v>
                </c:pt>
                <c:pt idx="278">
                  <c:v>0.45310222622616331</c:v>
                </c:pt>
                <c:pt idx="279">
                  <c:v>0.45210126846637783</c:v>
                </c:pt>
                <c:pt idx="280">
                  <c:v>0.4511003107065919</c:v>
                </c:pt>
                <c:pt idx="281">
                  <c:v>0.45009935294680464</c:v>
                </c:pt>
                <c:pt idx="282">
                  <c:v>0.44909839518701805</c:v>
                </c:pt>
                <c:pt idx="283">
                  <c:v>0.44809743742723168</c:v>
                </c:pt>
                <c:pt idx="284">
                  <c:v>0.44709647966744526</c:v>
                </c:pt>
                <c:pt idx="285">
                  <c:v>0.44609552190765889</c:v>
                </c:pt>
                <c:pt idx="286">
                  <c:v>0.44509456414787224</c:v>
                </c:pt>
                <c:pt idx="287">
                  <c:v>0.44409360638808504</c:v>
                </c:pt>
                <c:pt idx="288">
                  <c:v>0.44309264862829906</c:v>
                </c:pt>
                <c:pt idx="289">
                  <c:v>0.44209169086851324</c:v>
                </c:pt>
                <c:pt idx="290">
                  <c:v>0.44109073310872637</c:v>
                </c:pt>
                <c:pt idx="291">
                  <c:v>0.44008977534893978</c:v>
                </c:pt>
                <c:pt idx="292">
                  <c:v>0.43908881758915341</c:v>
                </c:pt>
                <c:pt idx="293">
                  <c:v>0.43808785982936699</c:v>
                </c:pt>
                <c:pt idx="294">
                  <c:v>0.43708690206958023</c:v>
                </c:pt>
                <c:pt idx="295">
                  <c:v>0.43608594430979364</c:v>
                </c:pt>
                <c:pt idx="296">
                  <c:v>0.43508498655000677</c:v>
                </c:pt>
                <c:pt idx="297">
                  <c:v>0.43408402879022079</c:v>
                </c:pt>
                <c:pt idx="298">
                  <c:v>0.43308307103043497</c:v>
                </c:pt>
                <c:pt idx="299">
                  <c:v>0.4320821132706481</c:v>
                </c:pt>
                <c:pt idx="300">
                  <c:v>0.43108115551086063</c:v>
                </c:pt>
                <c:pt idx="301">
                  <c:v>0.43008019775107476</c:v>
                </c:pt>
                <c:pt idx="302">
                  <c:v>0.42907923999128833</c:v>
                </c:pt>
                <c:pt idx="303">
                  <c:v>0.42807828223150196</c:v>
                </c:pt>
                <c:pt idx="304">
                  <c:v>0.42707732447171537</c:v>
                </c:pt>
                <c:pt idx="305">
                  <c:v>0.4260763667119285</c:v>
                </c:pt>
                <c:pt idx="306">
                  <c:v>0.42507540895214257</c:v>
                </c:pt>
                <c:pt idx="307">
                  <c:v>0.42407445119235582</c:v>
                </c:pt>
                <c:pt idx="308">
                  <c:v>0.42307349343256945</c:v>
                </c:pt>
                <c:pt idx="309">
                  <c:v>0.42207253567278236</c:v>
                </c:pt>
                <c:pt idx="310">
                  <c:v>0.42107157791299638</c:v>
                </c:pt>
                <c:pt idx="311">
                  <c:v>0.42007062015321006</c:v>
                </c:pt>
                <c:pt idx="312">
                  <c:v>0.41906966239342369</c:v>
                </c:pt>
                <c:pt idx="313">
                  <c:v>0.4180687046336371</c:v>
                </c:pt>
                <c:pt idx="314">
                  <c:v>0.41706774687384984</c:v>
                </c:pt>
                <c:pt idx="315">
                  <c:v>0.41606678911406392</c:v>
                </c:pt>
                <c:pt idx="316">
                  <c:v>0.41506583135427755</c:v>
                </c:pt>
                <c:pt idx="317">
                  <c:v>0.41406487359449118</c:v>
                </c:pt>
                <c:pt idx="318">
                  <c:v>0.41306391583470409</c:v>
                </c:pt>
                <c:pt idx="319">
                  <c:v>0.41206295807491811</c:v>
                </c:pt>
                <c:pt idx="320">
                  <c:v>0.4110620003151314</c:v>
                </c:pt>
                <c:pt idx="321">
                  <c:v>0.41006104255534503</c:v>
                </c:pt>
                <c:pt idx="322">
                  <c:v>0.40906008479555794</c:v>
                </c:pt>
                <c:pt idx="323">
                  <c:v>0.40805912703577157</c:v>
                </c:pt>
                <c:pt idx="324">
                  <c:v>0.40705816927598565</c:v>
                </c:pt>
                <c:pt idx="325">
                  <c:v>0.40605721151619928</c:v>
                </c:pt>
                <c:pt idx="326">
                  <c:v>0.40505625375641258</c:v>
                </c:pt>
                <c:pt idx="327">
                  <c:v>0.40405529599662543</c:v>
                </c:pt>
                <c:pt idx="328">
                  <c:v>0.4030543382368395</c:v>
                </c:pt>
                <c:pt idx="329">
                  <c:v>0.40205338047705313</c:v>
                </c:pt>
                <c:pt idx="330">
                  <c:v>0.40105242271726677</c:v>
                </c:pt>
                <c:pt idx="331">
                  <c:v>0.40005146495747967</c:v>
                </c:pt>
                <c:pt idx="332">
                  <c:v>0.39905050719769292</c:v>
                </c:pt>
                <c:pt idx="333">
                  <c:v>0.39804954943790738</c:v>
                </c:pt>
                <c:pt idx="334">
                  <c:v>0.39704859167812062</c:v>
                </c:pt>
                <c:pt idx="335">
                  <c:v>0.39604763391833353</c:v>
                </c:pt>
                <c:pt idx="336">
                  <c:v>0.39504667615854716</c:v>
                </c:pt>
                <c:pt idx="337">
                  <c:v>0.39404571839876074</c:v>
                </c:pt>
                <c:pt idx="338">
                  <c:v>0.39304476063897487</c:v>
                </c:pt>
                <c:pt idx="339">
                  <c:v>0.39204380287918855</c:v>
                </c:pt>
                <c:pt idx="340">
                  <c:v>0.39104284511940102</c:v>
                </c:pt>
                <c:pt idx="341">
                  <c:v>0.39004188735961465</c:v>
                </c:pt>
                <c:pt idx="342">
                  <c:v>0.38904092959982872</c:v>
                </c:pt>
                <c:pt idx="343">
                  <c:v>0.38803997184004185</c:v>
                </c:pt>
                <c:pt idx="344">
                  <c:v>0.38703901408025526</c:v>
                </c:pt>
                <c:pt idx="345">
                  <c:v>0.38603805632046889</c:v>
                </c:pt>
                <c:pt idx="346">
                  <c:v>0.38503709856068208</c:v>
                </c:pt>
                <c:pt idx="347">
                  <c:v>0.38403614080089621</c:v>
                </c:pt>
                <c:pt idx="348">
                  <c:v>0.38303518304110984</c:v>
                </c:pt>
                <c:pt idx="349">
                  <c:v>0.38203422528132275</c:v>
                </c:pt>
                <c:pt idx="350">
                  <c:v>0.38103326752153638</c:v>
                </c:pt>
                <c:pt idx="351">
                  <c:v>0.38003230976175045</c:v>
                </c:pt>
                <c:pt idx="352">
                  <c:v>0.3790313520019632</c:v>
                </c:pt>
                <c:pt idx="353">
                  <c:v>0.3780303942421766</c:v>
                </c:pt>
                <c:pt idx="354">
                  <c:v>0.37702943648239023</c:v>
                </c:pt>
                <c:pt idx="355">
                  <c:v>0.37602847872260381</c:v>
                </c:pt>
                <c:pt idx="356">
                  <c:v>0.37502752096281794</c:v>
                </c:pt>
                <c:pt idx="357">
                  <c:v>0.37402656320303163</c:v>
                </c:pt>
                <c:pt idx="358">
                  <c:v>0.37302560544324448</c:v>
                </c:pt>
                <c:pt idx="359">
                  <c:v>0.37202464768345761</c:v>
                </c:pt>
                <c:pt idx="360">
                  <c:v>0.37102368992367218</c:v>
                </c:pt>
                <c:pt idx="361">
                  <c:v>0.37002273216388493</c:v>
                </c:pt>
                <c:pt idx="362">
                  <c:v>0.36902177440409833</c:v>
                </c:pt>
                <c:pt idx="363">
                  <c:v>0.36802081664431197</c:v>
                </c:pt>
                <c:pt idx="364">
                  <c:v>0.36701985888452554</c:v>
                </c:pt>
                <c:pt idx="365">
                  <c:v>0.36601890112473967</c:v>
                </c:pt>
                <c:pt idx="366">
                  <c:v>0.36501794336495258</c:v>
                </c:pt>
                <c:pt idx="367">
                  <c:v>0.36401698560516582</c:v>
                </c:pt>
                <c:pt idx="368">
                  <c:v>0.36301602784537934</c:v>
                </c:pt>
                <c:pt idx="369">
                  <c:v>0.36201507008559353</c:v>
                </c:pt>
                <c:pt idx="370">
                  <c:v>0.36101411232580666</c:v>
                </c:pt>
                <c:pt idx="371">
                  <c:v>0.36001315456602007</c:v>
                </c:pt>
                <c:pt idx="372">
                  <c:v>0.3590121968062337</c:v>
                </c:pt>
                <c:pt idx="373">
                  <c:v>0.35801123904644688</c:v>
                </c:pt>
                <c:pt idx="374">
                  <c:v>0.35701028128666101</c:v>
                </c:pt>
                <c:pt idx="375">
                  <c:v>0.35600932352687392</c:v>
                </c:pt>
                <c:pt idx="376">
                  <c:v>0.35500836576708755</c:v>
                </c:pt>
                <c:pt idx="377">
                  <c:v>0.35400740800730113</c:v>
                </c:pt>
                <c:pt idx="378">
                  <c:v>0.35300645024751526</c:v>
                </c:pt>
                <c:pt idx="379">
                  <c:v>0.352005492487728</c:v>
                </c:pt>
                <c:pt idx="380">
                  <c:v>0.35100453472794141</c:v>
                </c:pt>
                <c:pt idx="381">
                  <c:v>0.35000357696815493</c:v>
                </c:pt>
                <c:pt idx="382">
                  <c:v>0.34900261920836861</c:v>
                </c:pt>
                <c:pt idx="383">
                  <c:v>0.34800166144858274</c:v>
                </c:pt>
                <c:pt idx="384">
                  <c:v>0.34700070368879565</c:v>
                </c:pt>
                <c:pt idx="385">
                  <c:v>0.3459997459290084</c:v>
                </c:pt>
                <c:pt idx="386">
                  <c:v>0.34499878816922247</c:v>
                </c:pt>
                <c:pt idx="387">
                  <c:v>0.3439978304094366</c:v>
                </c:pt>
                <c:pt idx="388">
                  <c:v>0.34299687264964979</c:v>
                </c:pt>
                <c:pt idx="389">
                  <c:v>0.34199591488986314</c:v>
                </c:pt>
                <c:pt idx="390">
                  <c:v>0.34099495713007666</c:v>
                </c:pt>
                <c:pt idx="391">
                  <c:v>0.33999399937029035</c:v>
                </c:pt>
                <c:pt idx="392">
                  <c:v>0.33899304161050448</c:v>
                </c:pt>
                <c:pt idx="393">
                  <c:v>0.337992083850717</c:v>
                </c:pt>
                <c:pt idx="394">
                  <c:v>0.33699112609093013</c:v>
                </c:pt>
                <c:pt idx="395">
                  <c:v>0.3359901683311442</c:v>
                </c:pt>
                <c:pt idx="396">
                  <c:v>0.33498921057135783</c:v>
                </c:pt>
                <c:pt idx="397">
                  <c:v>0.33398825281157152</c:v>
                </c:pt>
                <c:pt idx="398">
                  <c:v>0.33298729505178487</c:v>
                </c:pt>
                <c:pt idx="399">
                  <c:v>0.33198633729199806</c:v>
                </c:pt>
                <c:pt idx="400">
                  <c:v>0.33098537953221169</c:v>
                </c:pt>
                <c:pt idx="401">
                  <c:v>0.32998442177242587</c:v>
                </c:pt>
                <c:pt idx="402">
                  <c:v>0.32898346401263873</c:v>
                </c:pt>
                <c:pt idx="403">
                  <c:v>0.32798250625285186</c:v>
                </c:pt>
                <c:pt idx="404">
                  <c:v>0.32698154849306593</c:v>
                </c:pt>
                <c:pt idx="405">
                  <c:v>0.32598059073327917</c:v>
                </c:pt>
                <c:pt idx="406">
                  <c:v>0.32497963297349286</c:v>
                </c:pt>
                <c:pt idx="407">
                  <c:v>0.32397867521370621</c:v>
                </c:pt>
                <c:pt idx="408">
                  <c:v>0.32297771745391979</c:v>
                </c:pt>
                <c:pt idx="409">
                  <c:v>0.32197675969413342</c:v>
                </c:pt>
                <c:pt idx="410">
                  <c:v>0.32097580193434705</c:v>
                </c:pt>
                <c:pt idx="411">
                  <c:v>0.31997484417455957</c:v>
                </c:pt>
                <c:pt idx="412">
                  <c:v>0.3189738864147732</c:v>
                </c:pt>
                <c:pt idx="413">
                  <c:v>0.31797292865498727</c:v>
                </c:pt>
                <c:pt idx="414">
                  <c:v>0.31697197089520091</c:v>
                </c:pt>
                <c:pt idx="415">
                  <c:v>0.31597101313541459</c:v>
                </c:pt>
                <c:pt idx="416">
                  <c:v>0.31497005537562794</c:v>
                </c:pt>
                <c:pt idx="417">
                  <c:v>0.31396909761584152</c:v>
                </c:pt>
                <c:pt idx="418">
                  <c:v>0.31296813985605515</c:v>
                </c:pt>
                <c:pt idx="419">
                  <c:v>0.31196718209626839</c:v>
                </c:pt>
                <c:pt idx="420">
                  <c:v>0.3109662243364813</c:v>
                </c:pt>
                <c:pt idx="421">
                  <c:v>0.30996526657669493</c:v>
                </c:pt>
                <c:pt idx="422">
                  <c:v>0.30896430881690901</c:v>
                </c:pt>
                <c:pt idx="423">
                  <c:v>0.30796335105712264</c:v>
                </c:pt>
                <c:pt idx="424">
                  <c:v>0.30696239329733632</c:v>
                </c:pt>
                <c:pt idx="425">
                  <c:v>0.30596143553754968</c:v>
                </c:pt>
                <c:pt idx="426">
                  <c:v>0.30496047777776231</c:v>
                </c:pt>
                <c:pt idx="427">
                  <c:v>0.30395952001797649</c:v>
                </c:pt>
                <c:pt idx="428">
                  <c:v>0.30295856225819018</c:v>
                </c:pt>
                <c:pt idx="429">
                  <c:v>0.30195760449840303</c:v>
                </c:pt>
                <c:pt idx="430">
                  <c:v>0.30095664673861655</c:v>
                </c:pt>
                <c:pt idx="431">
                  <c:v>0.29995568897883074</c:v>
                </c:pt>
                <c:pt idx="432">
                  <c:v>0.29895473121904398</c:v>
                </c:pt>
                <c:pt idx="433">
                  <c:v>0.29795377345925766</c:v>
                </c:pt>
                <c:pt idx="434">
                  <c:v>0.29695281569947091</c:v>
                </c:pt>
                <c:pt idx="435">
                  <c:v>0.29595185793968409</c:v>
                </c:pt>
                <c:pt idx="436">
                  <c:v>0.29495090017989822</c:v>
                </c:pt>
                <c:pt idx="437">
                  <c:v>0.29394994242011191</c:v>
                </c:pt>
                <c:pt idx="438">
                  <c:v>0.29294898466032437</c:v>
                </c:pt>
                <c:pt idx="439">
                  <c:v>0.29194802690053795</c:v>
                </c:pt>
                <c:pt idx="440">
                  <c:v>0.29094706914075208</c:v>
                </c:pt>
                <c:pt idx="441">
                  <c:v>0.28994611138096571</c:v>
                </c:pt>
                <c:pt idx="442">
                  <c:v>0.2889451536211794</c:v>
                </c:pt>
                <c:pt idx="443">
                  <c:v>0.28794419586139264</c:v>
                </c:pt>
                <c:pt idx="444">
                  <c:v>0.28694323810160544</c:v>
                </c:pt>
                <c:pt idx="445">
                  <c:v>0.28594228034181957</c:v>
                </c:pt>
                <c:pt idx="446">
                  <c:v>0.28494132258203325</c:v>
                </c:pt>
                <c:pt idx="447">
                  <c:v>0.28394036482224611</c:v>
                </c:pt>
                <c:pt idx="448">
                  <c:v>0.28293940706245962</c:v>
                </c:pt>
                <c:pt idx="449">
                  <c:v>0.28193844930267381</c:v>
                </c:pt>
                <c:pt idx="450">
                  <c:v>0.2809374915428875</c:v>
                </c:pt>
                <c:pt idx="451">
                  <c:v>0.27993653378310074</c:v>
                </c:pt>
                <c:pt idx="452">
                  <c:v>0.27893557602331437</c:v>
                </c:pt>
                <c:pt idx="453">
                  <c:v>0.27793461826352717</c:v>
                </c:pt>
                <c:pt idx="454">
                  <c:v>0.2769336605037413</c:v>
                </c:pt>
                <c:pt idx="455">
                  <c:v>0.27593270274395498</c:v>
                </c:pt>
                <c:pt idx="456">
                  <c:v>0.27493174498416784</c:v>
                </c:pt>
                <c:pt idx="457">
                  <c:v>0.27393078722438102</c:v>
                </c:pt>
                <c:pt idx="458">
                  <c:v>0.27292982946459554</c:v>
                </c:pt>
                <c:pt idx="459">
                  <c:v>0.27192887170480878</c:v>
                </c:pt>
                <c:pt idx="460">
                  <c:v>0.27092791394502247</c:v>
                </c:pt>
                <c:pt idx="461">
                  <c:v>0.26992695618523577</c:v>
                </c:pt>
                <c:pt idx="462">
                  <c:v>0.2689259984254489</c:v>
                </c:pt>
                <c:pt idx="463">
                  <c:v>0.26792504066566303</c:v>
                </c:pt>
                <c:pt idx="464">
                  <c:v>0.26692408290587671</c:v>
                </c:pt>
                <c:pt idx="465">
                  <c:v>0.26592312514608918</c:v>
                </c:pt>
                <c:pt idx="466">
                  <c:v>0.2649221673863027</c:v>
                </c:pt>
                <c:pt idx="467">
                  <c:v>0.26392120962651688</c:v>
                </c:pt>
                <c:pt idx="468">
                  <c:v>0.26292025186673057</c:v>
                </c:pt>
                <c:pt idx="469">
                  <c:v>0.2619192941069442</c:v>
                </c:pt>
                <c:pt idx="470">
                  <c:v>0.26091833634715694</c:v>
                </c:pt>
                <c:pt idx="471">
                  <c:v>0.25991737858737024</c:v>
                </c:pt>
                <c:pt idx="472">
                  <c:v>0.25891642082758437</c:v>
                </c:pt>
                <c:pt idx="473">
                  <c:v>0.25791546306779806</c:v>
                </c:pt>
                <c:pt idx="474">
                  <c:v>0.25691450530801091</c:v>
                </c:pt>
                <c:pt idx="475">
                  <c:v>0.25591354754822448</c:v>
                </c:pt>
                <c:pt idx="476">
                  <c:v>0.25491258978843861</c:v>
                </c:pt>
                <c:pt idx="477">
                  <c:v>0.2539116320286523</c:v>
                </c:pt>
                <c:pt idx="478">
                  <c:v>0.25291067426886554</c:v>
                </c:pt>
                <c:pt idx="479">
                  <c:v>0.25190971650907834</c:v>
                </c:pt>
                <c:pt idx="480">
                  <c:v>0.25090875874929197</c:v>
                </c:pt>
                <c:pt idx="481">
                  <c:v>0.2499078009895061</c:v>
                </c:pt>
                <c:pt idx="482">
                  <c:v>0.24890684322971979</c:v>
                </c:pt>
                <c:pt idx="483">
                  <c:v>0.24790588546993253</c:v>
                </c:pt>
                <c:pt idx="484">
                  <c:v>0.24690492771014583</c:v>
                </c:pt>
                <c:pt idx="485">
                  <c:v>0.24590396995035946</c:v>
                </c:pt>
                <c:pt idx="486">
                  <c:v>0.24490301219057364</c:v>
                </c:pt>
                <c:pt idx="487">
                  <c:v>0.24390205443078727</c:v>
                </c:pt>
                <c:pt idx="488">
                  <c:v>0.24290109667100002</c:v>
                </c:pt>
                <c:pt idx="489">
                  <c:v>0.2419001389112137</c:v>
                </c:pt>
                <c:pt idx="490">
                  <c:v>0.24089918115142789</c:v>
                </c:pt>
                <c:pt idx="491" formatCode="0.0%">
                  <c:v>0.23989822339164113</c:v>
                </c:pt>
                <c:pt idx="492">
                  <c:v>0.23889726563185387</c:v>
                </c:pt>
                <c:pt idx="493">
                  <c:v>0.23789630787206756</c:v>
                </c:pt>
                <c:pt idx="494">
                  <c:v>0.23689535011228119</c:v>
                </c:pt>
                <c:pt idx="495">
                  <c:v>0.23589439235249537</c:v>
                </c:pt>
                <c:pt idx="496">
                  <c:v>0.23489343459270901</c:v>
                </c:pt>
                <c:pt idx="497">
                  <c:v>0.23389247683292141</c:v>
                </c:pt>
                <c:pt idx="498">
                  <c:v>0.23289151907313504</c:v>
                </c:pt>
                <c:pt idx="499">
                  <c:v>0.23189056131334917</c:v>
                </c:pt>
                <c:pt idx="500">
                  <c:v>0.23088960355356236</c:v>
                </c:pt>
                <c:pt idx="501">
                  <c:v>0.22988864579377566</c:v>
                </c:pt>
                <c:pt idx="502">
                  <c:v>0.22888768803398929</c:v>
                </c:pt>
                <c:pt idx="503">
                  <c:v>0.22788673027420253</c:v>
                </c:pt>
                <c:pt idx="504">
                  <c:v>0.22688577251441711</c:v>
                </c:pt>
                <c:pt idx="505">
                  <c:v>0.22588481475463035</c:v>
                </c:pt>
                <c:pt idx="506">
                  <c:v>0.22488385699484309</c:v>
                </c:pt>
                <c:pt idx="507">
                  <c:v>0.22388289923505678</c:v>
                </c:pt>
                <c:pt idx="508">
                  <c:v>0.22288194147527096</c:v>
                </c:pt>
                <c:pt idx="509">
                  <c:v>0.2218809837154837</c:v>
                </c:pt>
                <c:pt idx="510">
                  <c:v>0.22088002595569733</c:v>
                </c:pt>
                <c:pt idx="511">
                  <c:v>0.21987906819591063</c:v>
                </c:pt>
                <c:pt idx="512">
                  <c:v>0.21887811043612432</c:v>
                </c:pt>
                <c:pt idx="513">
                  <c:v>0.21787715267633795</c:v>
                </c:pt>
                <c:pt idx="514">
                  <c:v>0.21687619491655119</c:v>
                </c:pt>
                <c:pt idx="515">
                  <c:v>0.21587523715676399</c:v>
                </c:pt>
                <c:pt idx="516">
                  <c:v>0.21487427939697851</c:v>
                </c:pt>
                <c:pt idx="517">
                  <c:v>0.21387332163719269</c:v>
                </c:pt>
                <c:pt idx="518">
                  <c:v>0.21287236387740543</c:v>
                </c:pt>
                <c:pt idx="519">
                  <c:v>0.21187140611761873</c:v>
                </c:pt>
                <c:pt idx="520">
                  <c:v>0.21087044835783236</c:v>
                </c:pt>
                <c:pt idx="521">
                  <c:v>0.20986949059804599</c:v>
                </c:pt>
                <c:pt idx="522">
                  <c:v>0.20886853283825968</c:v>
                </c:pt>
                <c:pt idx="523">
                  <c:v>0.20786757507847298</c:v>
                </c:pt>
                <c:pt idx="524">
                  <c:v>0.20686661731868566</c:v>
                </c:pt>
                <c:pt idx="525">
                  <c:v>0.20586565955889985</c:v>
                </c:pt>
                <c:pt idx="526">
                  <c:v>0.20486470179911404</c:v>
                </c:pt>
                <c:pt idx="527">
                  <c:v>0.20386374403932717</c:v>
                </c:pt>
                <c:pt idx="528">
                  <c:v>0.20286278627954041</c:v>
                </c:pt>
                <c:pt idx="529">
                  <c:v>0.20186182851975409</c:v>
                </c:pt>
                <c:pt idx="530">
                  <c:v>0.20086087075996739</c:v>
                </c:pt>
                <c:pt idx="531">
                  <c:v>0.19985991300018102</c:v>
                </c:pt>
                <c:pt idx="532">
                  <c:v>0.19885895524039426</c:v>
                </c:pt>
                <c:pt idx="533">
                  <c:v>0.19785799748060745</c:v>
                </c:pt>
                <c:pt idx="534">
                  <c:v>0.19685703972082158</c:v>
                </c:pt>
                <c:pt idx="535">
                  <c:v>0.19585608196103577</c:v>
                </c:pt>
                <c:pt idx="536">
                  <c:v>0.19485512420124851</c:v>
                </c:pt>
                <c:pt idx="537">
                  <c:v>0.19385416644146219</c:v>
                </c:pt>
                <c:pt idx="538">
                  <c:v>0.19285320868167544</c:v>
                </c:pt>
                <c:pt idx="539">
                  <c:v>0.19185225092188907</c:v>
                </c:pt>
                <c:pt idx="540">
                  <c:v>0.19085129316210275</c:v>
                </c:pt>
                <c:pt idx="541">
                  <c:v>0.18985033540231605</c:v>
                </c:pt>
                <c:pt idx="542">
                  <c:v>0.18884937764252874</c:v>
                </c:pt>
                <c:pt idx="543">
                  <c:v>0.18784841988274331</c:v>
                </c:pt>
                <c:pt idx="544">
                  <c:v>0.1868474621229575</c:v>
                </c:pt>
                <c:pt idx="545">
                  <c:v>0.18584650436317024</c:v>
                </c:pt>
                <c:pt idx="546">
                  <c:v>0.18484554660338348</c:v>
                </c:pt>
                <c:pt idx="547">
                  <c:v>0.18384458884359717</c:v>
                </c:pt>
                <c:pt idx="548">
                  <c:v>0.18284363108381085</c:v>
                </c:pt>
                <c:pt idx="549">
                  <c:v>0.18184267332402448</c:v>
                </c:pt>
                <c:pt idx="550">
                  <c:v>0.18084171556423773</c:v>
                </c:pt>
                <c:pt idx="551">
                  <c:v>0.17984075780445052</c:v>
                </c:pt>
                <c:pt idx="552">
                  <c:v>0.17883980004466471</c:v>
                </c:pt>
                <c:pt idx="553">
                  <c:v>0.17783884228487834</c:v>
                </c:pt>
                <c:pt idx="554">
                  <c:v>0.17683788452509119</c:v>
                </c:pt>
                <c:pt idx="555">
                  <c:v>0.17583692676530527</c:v>
                </c:pt>
                <c:pt idx="556">
                  <c:v>0.1748359690055189</c:v>
                </c:pt>
                <c:pt idx="557">
                  <c:v>0.1738350112457322</c:v>
                </c:pt>
                <c:pt idx="558">
                  <c:v>0.17283405348594583</c:v>
                </c:pt>
                <c:pt idx="559">
                  <c:v>0.17183309572615857</c:v>
                </c:pt>
                <c:pt idx="560">
                  <c:v>0.17083213796637231</c:v>
                </c:pt>
                <c:pt idx="561">
                  <c:v>0.16983118020658639</c:v>
                </c:pt>
                <c:pt idx="562">
                  <c:v>0.16883022244680002</c:v>
                </c:pt>
                <c:pt idx="563">
                  <c:v>0.16782926468701242</c:v>
                </c:pt>
                <c:pt idx="564">
                  <c:v>0.16682830692722661</c:v>
                </c:pt>
                <c:pt idx="565">
                  <c:v>0.16582734916744024</c:v>
                </c:pt>
                <c:pt idx="566">
                  <c:v>0.16482639140765387</c:v>
                </c:pt>
                <c:pt idx="567">
                  <c:v>0.16382543364786761</c:v>
                </c:pt>
                <c:pt idx="568">
                  <c:v>0.16282447588808036</c:v>
                </c:pt>
                <c:pt idx="569">
                  <c:v>0.16182351812829354</c:v>
                </c:pt>
                <c:pt idx="570">
                  <c:v>0.16082256036850773</c:v>
                </c:pt>
                <c:pt idx="571">
                  <c:v>0.15982160260872147</c:v>
                </c:pt>
                <c:pt idx="572">
                  <c:v>0.1588206448489341</c:v>
                </c:pt>
                <c:pt idx="573">
                  <c:v>0.15781968708914829</c:v>
                </c:pt>
                <c:pt idx="574">
                  <c:v>0.15681872932936147</c:v>
                </c:pt>
                <c:pt idx="575">
                  <c:v>0.15581777156957566</c:v>
                </c:pt>
                <c:pt idx="576">
                  <c:v>0.15481681380978884</c:v>
                </c:pt>
                <c:pt idx="577">
                  <c:v>0.1538158560500017</c:v>
                </c:pt>
                <c:pt idx="578">
                  <c:v>0.15281489829021533</c:v>
                </c:pt>
                <c:pt idx="579">
                  <c:v>0.15181394053042951</c:v>
                </c:pt>
                <c:pt idx="580">
                  <c:v>0.15081298277064314</c:v>
                </c:pt>
                <c:pt idx="581">
                  <c:v>0.14981202501085589</c:v>
                </c:pt>
                <c:pt idx="582">
                  <c:v>0.14881106725107007</c:v>
                </c:pt>
                <c:pt idx="583">
                  <c:v>0.14781010949128282</c:v>
                </c:pt>
                <c:pt idx="584">
                  <c:v>0.146809151731497</c:v>
                </c:pt>
                <c:pt idx="585">
                  <c:v>0.14580819397171052</c:v>
                </c:pt>
                <c:pt idx="586">
                  <c:v>0.14480723621192337</c:v>
                </c:pt>
                <c:pt idx="587">
                  <c:v>0.143806278452137</c:v>
                </c:pt>
                <c:pt idx="588">
                  <c:v>0.14280532069235119</c:v>
                </c:pt>
                <c:pt idx="589">
                  <c:v>0.14180436293256404</c:v>
                </c:pt>
                <c:pt idx="590">
                  <c:v>0.14080340517277723</c:v>
                </c:pt>
                <c:pt idx="591">
                  <c:v>0.13980244741299086</c:v>
                </c:pt>
                <c:pt idx="592">
                  <c:v>0.1388014896532046</c:v>
                </c:pt>
                <c:pt idx="593">
                  <c:v>0.13780053189341879</c:v>
                </c:pt>
                <c:pt idx="594">
                  <c:v>0.1367995741336322</c:v>
                </c:pt>
                <c:pt idx="595">
                  <c:v>0.13579861637384516</c:v>
                </c:pt>
                <c:pt idx="596">
                  <c:v>0.13479765861405846</c:v>
                </c:pt>
                <c:pt idx="597">
                  <c:v>0.13379670085427275</c:v>
                </c:pt>
                <c:pt idx="598">
                  <c:v>0.13279574309448625</c:v>
                </c:pt>
                <c:pt idx="599">
                  <c:v>0.13177658229013717</c:v>
                </c:pt>
                <c:pt idx="600">
                  <c:v>0.13072908610314582</c:v>
                </c:pt>
                <c:pt idx="601">
                  <c:v>0.12968158991615458</c:v>
                </c:pt>
                <c:pt idx="602">
                  <c:v>0.12863409372916362</c:v>
                </c:pt>
                <c:pt idx="603">
                  <c:v>0.12758659754217178</c:v>
                </c:pt>
                <c:pt idx="604">
                  <c:v>0.1265391013551794</c:v>
                </c:pt>
                <c:pt idx="605">
                  <c:v>0.12549160516818791</c:v>
                </c:pt>
                <c:pt idx="606">
                  <c:v>0.12444410898119719</c:v>
                </c:pt>
                <c:pt idx="607">
                  <c:v>0.12339661279420536</c:v>
                </c:pt>
                <c:pt idx="608">
                  <c:v>0.12234911660721347</c:v>
                </c:pt>
                <c:pt idx="609">
                  <c:v>0.12130162042022159</c:v>
                </c:pt>
                <c:pt idx="610">
                  <c:v>0.12025412423323037</c:v>
                </c:pt>
                <c:pt idx="611">
                  <c:v>0.11920662804623931</c:v>
                </c:pt>
                <c:pt idx="612">
                  <c:v>0.11815913185924785</c:v>
                </c:pt>
                <c:pt idx="613">
                  <c:v>0.11711163567225569</c:v>
                </c:pt>
                <c:pt idx="614">
                  <c:v>0.11606413948526423</c:v>
                </c:pt>
                <c:pt idx="615">
                  <c:v>0.11501664329827327</c:v>
                </c:pt>
                <c:pt idx="616">
                  <c:v>0.11396914711128113</c:v>
                </c:pt>
                <c:pt idx="617">
                  <c:v>0.11292165092428889</c:v>
                </c:pt>
                <c:pt idx="618">
                  <c:v>0.11187415473729789</c:v>
                </c:pt>
                <c:pt idx="619">
                  <c:v>0.11082665855030632</c:v>
                </c:pt>
                <c:pt idx="620">
                  <c:v>0.10977916236331549</c:v>
                </c:pt>
                <c:pt idx="621">
                  <c:v>0.10873166617632417</c:v>
                </c:pt>
                <c:pt idx="622">
                  <c:v>0.10768416998933113</c:v>
                </c:pt>
                <c:pt idx="623">
                  <c:v>0.10663667380233989</c:v>
                </c:pt>
                <c:pt idx="624">
                  <c:v>0.10558917761534906</c:v>
                </c:pt>
                <c:pt idx="625">
                  <c:v>0.10454168142835744</c:v>
                </c:pt>
                <c:pt idx="626">
                  <c:v>0.10349418524136522</c:v>
                </c:pt>
                <c:pt idx="627">
                  <c:v>0.10244668905437376</c:v>
                </c:pt>
                <c:pt idx="628">
                  <c:v>0.10139919286738212</c:v>
                </c:pt>
                <c:pt idx="629">
                  <c:v>0.10035169668039168</c:v>
                </c:pt>
                <c:pt idx="630">
                  <c:v>9.9304200493399705E-2</c:v>
                </c:pt>
                <c:pt idx="631">
                  <c:v>9.8256704306407441E-2</c:v>
                </c:pt>
                <c:pt idx="632">
                  <c:v>9.7209208119415982E-2</c:v>
                </c:pt>
                <c:pt idx="633">
                  <c:v>9.6161711932425259E-2</c:v>
                </c:pt>
                <c:pt idx="634">
                  <c:v>9.5114215745432773E-2</c:v>
                </c:pt>
                <c:pt idx="635">
                  <c:v>9.4066719558441508E-2</c:v>
                </c:pt>
                <c:pt idx="636">
                  <c:v>9.3019223371449647E-2</c:v>
                </c:pt>
                <c:pt idx="637">
                  <c:v>9.1971727184458174E-2</c:v>
                </c:pt>
                <c:pt idx="638">
                  <c:v>9.0924230997467256E-2</c:v>
                </c:pt>
                <c:pt idx="639">
                  <c:v>8.9876734810475908E-2</c:v>
                </c:pt>
                <c:pt idx="640">
                  <c:v>8.8829238623483728E-2</c:v>
                </c:pt>
                <c:pt idx="641">
                  <c:v>8.7781742436492269E-2</c:v>
                </c:pt>
                <c:pt idx="642">
                  <c:v>8.6734246249500629E-2</c:v>
                </c:pt>
                <c:pt idx="643">
                  <c:v>8.5686750062509184E-2</c:v>
                </c:pt>
                <c:pt idx="644">
                  <c:v>8.4639253875516962E-2</c:v>
                </c:pt>
                <c:pt idx="645">
                  <c:v>8.359175768852585E-2</c:v>
                </c:pt>
                <c:pt idx="646">
                  <c:v>8.2544261501534488E-2</c:v>
                </c:pt>
                <c:pt idx="647">
                  <c:v>8.1496765314543335E-2</c:v>
                </c:pt>
                <c:pt idx="648">
                  <c:v>8.0449269127551293E-2</c:v>
                </c:pt>
                <c:pt idx="649">
                  <c:v>7.9401772940559029E-2</c:v>
                </c:pt>
                <c:pt idx="650">
                  <c:v>7.8354276753568056E-2</c:v>
                </c:pt>
                <c:pt idx="651">
                  <c:v>7.7306780566576722E-2</c:v>
                </c:pt>
                <c:pt idx="652">
                  <c:v>7.6259284379585374E-2</c:v>
                </c:pt>
                <c:pt idx="653">
                  <c:v>7.521178819259336E-2</c:v>
                </c:pt>
                <c:pt idx="654">
                  <c:v>7.4164292005601914E-2</c:v>
                </c:pt>
                <c:pt idx="655">
                  <c:v>7.3116795818610261E-2</c:v>
                </c:pt>
                <c:pt idx="656">
                  <c:v>7.2069299631619635E-2</c:v>
                </c:pt>
                <c:pt idx="657">
                  <c:v>7.1021803444627482E-2</c:v>
                </c:pt>
                <c:pt idx="658">
                  <c:v>6.9974307257635079E-2</c:v>
                </c:pt>
                <c:pt idx="659">
                  <c:v>6.892681107064412E-2</c:v>
                </c:pt>
                <c:pt idx="660">
                  <c:v>6.7879314883652911E-2</c:v>
                </c:pt>
                <c:pt idx="661">
                  <c:v>6.6831818696660814E-2</c:v>
                </c:pt>
                <c:pt idx="662">
                  <c:v>6.578432250966891E-2</c:v>
                </c:pt>
                <c:pt idx="663">
                  <c:v>6.4736826322677299E-2</c:v>
                </c:pt>
                <c:pt idx="664">
                  <c:v>6.3689330135686353E-2</c:v>
                </c:pt>
                <c:pt idx="665">
                  <c:v>6.2641833948695408E-2</c:v>
                </c:pt>
                <c:pt idx="666">
                  <c:v>6.159433776170356E-2</c:v>
                </c:pt>
                <c:pt idx="667">
                  <c:v>6.0546841574710866E-2</c:v>
                </c:pt>
                <c:pt idx="668">
                  <c:v>5.9499345387719921E-2</c:v>
                </c:pt>
                <c:pt idx="669">
                  <c:v>5.8451849200728448E-2</c:v>
                </c:pt>
                <c:pt idx="670">
                  <c:v>5.7404353013737135E-2</c:v>
                </c:pt>
                <c:pt idx="671">
                  <c:v>5.6356856826745114E-2</c:v>
                </c:pt>
                <c:pt idx="672">
                  <c:v>5.5309360639753488E-2</c:v>
                </c:pt>
                <c:pt idx="673">
                  <c:v>5.4261864452762543E-2</c:v>
                </c:pt>
                <c:pt idx="674">
                  <c:v>5.3214368265770695E-2</c:v>
                </c:pt>
                <c:pt idx="675">
                  <c:v>5.2166872078779347E-2</c:v>
                </c:pt>
                <c:pt idx="676">
                  <c:v>5.1119375891786931E-2</c:v>
                </c:pt>
                <c:pt idx="677">
                  <c:v>5.0071879704796221E-2</c:v>
                </c:pt>
                <c:pt idx="678">
                  <c:v>4.9024383517804637E-2</c:v>
                </c:pt>
                <c:pt idx="679">
                  <c:v>4.7976887330813442E-2</c:v>
                </c:pt>
                <c:pt idx="680">
                  <c:v>4.6929391143821421E-2</c:v>
                </c:pt>
                <c:pt idx="681">
                  <c:v>4.5881894956829386E-2</c:v>
                </c:pt>
                <c:pt idx="682">
                  <c:v>4.4834398769838218E-2</c:v>
                </c:pt>
                <c:pt idx="683">
                  <c:v>4.378690258284676E-2</c:v>
                </c:pt>
                <c:pt idx="684">
                  <c:v>4.2739406395855661E-2</c:v>
                </c:pt>
                <c:pt idx="685">
                  <c:v>4.1691910208863245E-2</c:v>
                </c:pt>
                <c:pt idx="686">
                  <c:v>4.0644414021872168E-2</c:v>
                </c:pt>
                <c:pt idx="687">
                  <c:v>3.9596917834880861E-2</c:v>
                </c:pt>
                <c:pt idx="688">
                  <c:v>3.8549421647888972E-2</c:v>
                </c:pt>
                <c:pt idx="689">
                  <c:v>3.7501925460896965E-2</c:v>
                </c:pt>
                <c:pt idx="690">
                  <c:v>3.6454429273905339E-2</c:v>
                </c:pt>
                <c:pt idx="691">
                  <c:v>3.5406933086914394E-2</c:v>
                </c:pt>
                <c:pt idx="692">
                  <c:v>3.4359436899923081E-2</c:v>
                </c:pt>
                <c:pt idx="693">
                  <c:v>3.3311940712931726E-2</c:v>
                </c:pt>
                <c:pt idx="694">
                  <c:v>3.2264444525938907E-2</c:v>
                </c:pt>
                <c:pt idx="695">
                  <c:v>3.1216948338947961E-2</c:v>
                </c:pt>
                <c:pt idx="696">
                  <c:v>3.0169452151956384E-2</c:v>
                </c:pt>
                <c:pt idx="697">
                  <c:v>2.9121955964965286E-2</c:v>
                </c:pt>
                <c:pt idx="698">
                  <c:v>2.8074459777973175E-2</c:v>
                </c:pt>
                <c:pt idx="699">
                  <c:v>2.7026963590981664E-2</c:v>
                </c:pt>
                <c:pt idx="700">
                  <c:v>2.5979467403990604E-2</c:v>
                </c:pt>
                <c:pt idx="701">
                  <c:v>2.4931971216998614E-2</c:v>
                </c:pt>
                <c:pt idx="702">
                  <c:v>2.3884475030007499E-2</c:v>
                </c:pt>
                <c:pt idx="703">
                  <c:v>2.2836978843014985E-2</c:v>
                </c:pt>
                <c:pt idx="704">
                  <c:v>2.1789482656024164E-2</c:v>
                </c:pt>
                <c:pt idx="705">
                  <c:v>2.0741986469032705E-2</c:v>
                </c:pt>
                <c:pt idx="706">
                  <c:v>1.9694490282041587E-2</c:v>
                </c:pt>
                <c:pt idx="707">
                  <c:v>1.8646994095049468E-2</c:v>
                </c:pt>
                <c:pt idx="708">
                  <c:v>1.7599497908057191E-2</c:v>
                </c:pt>
                <c:pt idx="709">
                  <c:v>1.6552001721066373E-2</c:v>
                </c:pt>
                <c:pt idx="710">
                  <c:v>1.5504505534074927E-2</c:v>
                </c:pt>
                <c:pt idx="711">
                  <c:v>1.4457009347082746E-2</c:v>
                </c:pt>
                <c:pt idx="712">
                  <c:v>1.3409513160091185E-2</c:v>
                </c:pt>
                <c:pt idx="713">
                  <c:v>1.2362016973100238E-2</c:v>
                </c:pt>
                <c:pt idx="714">
                  <c:v>1.1314520786109006E-2</c:v>
                </c:pt>
                <c:pt idx="715">
                  <c:v>1.0267024599115975E-2</c:v>
                </c:pt>
                <c:pt idx="716">
                  <c:v>9.2195284121247417E-3</c:v>
                </c:pt>
                <c:pt idx="717">
                  <c:v>8.1720322251334146E-3</c:v>
                </c:pt>
                <c:pt idx="718">
                  <c:v>7.1245360381423442E-3</c:v>
                </c:pt>
                <c:pt idx="719">
                  <c:v>6.077039851151135E-3</c:v>
                </c:pt>
                <c:pt idx="720">
                  <c:v>5.0295436641597767E-3</c:v>
                </c:pt>
                <c:pt idx="721">
                  <c:v>3.9820474771669716E-3</c:v>
                </c:pt>
                <c:pt idx="722">
                  <c:v>2.9345512901756098E-3</c:v>
                </c:pt>
                <c:pt idx="723">
                  <c:v>1.8870551031845567E-3</c:v>
                </c:pt>
                <c:pt idx="724">
                  <c:v>8.3955891619228243E-4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774848"/>
        <c:axId val="99777152"/>
      </c:areaChart>
      <c:areaChart>
        <c:grouping val="stacked"/>
        <c:varyColors val="0"/>
        <c:ser>
          <c:idx val="5"/>
          <c:order val="5"/>
          <c:tx>
            <c:v>Success Rate (right scale)</c:v>
          </c:tx>
          <c:spPr>
            <a:noFill/>
            <a:ln w="38100">
              <a:solidFill>
                <a:srgbClr val="FFFFFF"/>
              </a:solidFill>
              <a:prstDash val="solid"/>
            </a:ln>
          </c:spPr>
          <c:val>
            <c:numRef>
              <c:f>'Slide BN &amp; BO'!$AL$3:$AL$1003</c:f>
              <c:numCache>
                <c:formatCode>General</c:formatCode>
                <c:ptCount val="1001"/>
                <c:pt idx="0">
                  <c:v>0.71497584541062797</c:v>
                </c:pt>
                <c:pt idx="1">
                  <c:v>0.71497584541062797</c:v>
                </c:pt>
                <c:pt idx="2">
                  <c:v>0.71497584541062797</c:v>
                </c:pt>
                <c:pt idx="3">
                  <c:v>0.71497584541062797</c:v>
                </c:pt>
                <c:pt idx="4">
                  <c:v>0.71497584541062797</c:v>
                </c:pt>
                <c:pt idx="5">
                  <c:v>0.71497584541062797</c:v>
                </c:pt>
                <c:pt idx="6">
                  <c:v>0.71497584541062797</c:v>
                </c:pt>
                <c:pt idx="7">
                  <c:v>0.71497584541062797</c:v>
                </c:pt>
                <c:pt idx="8">
                  <c:v>0.71497584541062797</c:v>
                </c:pt>
                <c:pt idx="9">
                  <c:v>0.71980676328502413</c:v>
                </c:pt>
                <c:pt idx="10">
                  <c:v>0.71980676328502413</c:v>
                </c:pt>
                <c:pt idx="11">
                  <c:v>0.71980676328502413</c:v>
                </c:pt>
                <c:pt idx="12">
                  <c:v>0.72463768115942029</c:v>
                </c:pt>
                <c:pt idx="13">
                  <c:v>0.72463768115942029</c:v>
                </c:pt>
                <c:pt idx="14">
                  <c:v>0.72463768115942029</c:v>
                </c:pt>
                <c:pt idx="15">
                  <c:v>0.72463768115942029</c:v>
                </c:pt>
                <c:pt idx="16">
                  <c:v>0.72463768115942029</c:v>
                </c:pt>
                <c:pt idx="17">
                  <c:v>0.72463768115942029</c:v>
                </c:pt>
                <c:pt idx="18">
                  <c:v>0.72463768115942029</c:v>
                </c:pt>
                <c:pt idx="19">
                  <c:v>0.72946859903381644</c:v>
                </c:pt>
                <c:pt idx="20">
                  <c:v>0.7342995169082126</c:v>
                </c:pt>
                <c:pt idx="21">
                  <c:v>0.7342995169082126</c:v>
                </c:pt>
                <c:pt idx="22">
                  <c:v>0.7342995169082126</c:v>
                </c:pt>
                <c:pt idx="23">
                  <c:v>0.7342995169082126</c:v>
                </c:pt>
                <c:pt idx="24">
                  <c:v>0.72946859903381644</c:v>
                </c:pt>
                <c:pt idx="25">
                  <c:v>0.7342995169082126</c:v>
                </c:pt>
                <c:pt idx="26">
                  <c:v>0.7342995169082126</c:v>
                </c:pt>
                <c:pt idx="27">
                  <c:v>0.7342995169082126</c:v>
                </c:pt>
                <c:pt idx="28">
                  <c:v>0.7342995169082126</c:v>
                </c:pt>
                <c:pt idx="29">
                  <c:v>0.7342995169082126</c:v>
                </c:pt>
                <c:pt idx="30">
                  <c:v>0.7342995169082126</c:v>
                </c:pt>
                <c:pt idx="31">
                  <c:v>0.7342995169082126</c:v>
                </c:pt>
                <c:pt idx="32">
                  <c:v>0.7342995169082126</c:v>
                </c:pt>
                <c:pt idx="33">
                  <c:v>0.7342995169082126</c:v>
                </c:pt>
                <c:pt idx="34">
                  <c:v>0.7342995169082126</c:v>
                </c:pt>
                <c:pt idx="35">
                  <c:v>0.7342995169082126</c:v>
                </c:pt>
                <c:pt idx="36">
                  <c:v>0.7342995169082126</c:v>
                </c:pt>
                <c:pt idx="37">
                  <c:v>0.73913043478260865</c:v>
                </c:pt>
                <c:pt idx="38">
                  <c:v>0.73913043478260865</c:v>
                </c:pt>
                <c:pt idx="39">
                  <c:v>0.73913043478260865</c:v>
                </c:pt>
                <c:pt idx="40">
                  <c:v>0.73913043478260865</c:v>
                </c:pt>
                <c:pt idx="41">
                  <c:v>0.73913043478260865</c:v>
                </c:pt>
                <c:pt idx="42">
                  <c:v>0.73913043478260865</c:v>
                </c:pt>
                <c:pt idx="43">
                  <c:v>0.73913043478260865</c:v>
                </c:pt>
                <c:pt idx="44">
                  <c:v>0.7439613526570048</c:v>
                </c:pt>
                <c:pt idx="45">
                  <c:v>0.7439613526570048</c:v>
                </c:pt>
                <c:pt idx="46">
                  <c:v>0.74879227053140096</c:v>
                </c:pt>
                <c:pt idx="47">
                  <c:v>0.74879227053140096</c:v>
                </c:pt>
                <c:pt idx="48">
                  <c:v>0.74879227053140096</c:v>
                </c:pt>
                <c:pt idx="49">
                  <c:v>0.74879227053140096</c:v>
                </c:pt>
                <c:pt idx="50">
                  <c:v>0.74879227053140096</c:v>
                </c:pt>
                <c:pt idx="51">
                  <c:v>0.74879227053140096</c:v>
                </c:pt>
                <c:pt idx="52">
                  <c:v>0.74879227053140096</c:v>
                </c:pt>
                <c:pt idx="53">
                  <c:v>0.75362318840579712</c:v>
                </c:pt>
                <c:pt idx="54">
                  <c:v>0.75362318840579712</c:v>
                </c:pt>
                <c:pt idx="55">
                  <c:v>0.75362318840579712</c:v>
                </c:pt>
                <c:pt idx="56">
                  <c:v>0.75362318840579712</c:v>
                </c:pt>
                <c:pt idx="57">
                  <c:v>0.75362318840579712</c:v>
                </c:pt>
                <c:pt idx="58">
                  <c:v>0.75362318840579712</c:v>
                </c:pt>
                <c:pt idx="59">
                  <c:v>0.75362318840579712</c:v>
                </c:pt>
                <c:pt idx="60">
                  <c:v>0.75362318840579712</c:v>
                </c:pt>
                <c:pt idx="61">
                  <c:v>0.75362318840579712</c:v>
                </c:pt>
                <c:pt idx="62">
                  <c:v>0.75362318840579712</c:v>
                </c:pt>
                <c:pt idx="63">
                  <c:v>0.75362318840579712</c:v>
                </c:pt>
                <c:pt idx="64">
                  <c:v>0.75362318840579712</c:v>
                </c:pt>
                <c:pt idx="65">
                  <c:v>0.75362318840579712</c:v>
                </c:pt>
                <c:pt idx="66">
                  <c:v>0.75362318840579712</c:v>
                </c:pt>
                <c:pt idx="67">
                  <c:v>0.75362318840579712</c:v>
                </c:pt>
                <c:pt idx="68">
                  <c:v>0.75362318840579712</c:v>
                </c:pt>
                <c:pt idx="69">
                  <c:v>0.75845410628019327</c:v>
                </c:pt>
                <c:pt idx="70">
                  <c:v>0.75845410628019327</c:v>
                </c:pt>
                <c:pt idx="71">
                  <c:v>0.75845410628019327</c:v>
                </c:pt>
                <c:pt idx="72">
                  <c:v>0.75845410628019327</c:v>
                </c:pt>
                <c:pt idx="73">
                  <c:v>0.75845410628019327</c:v>
                </c:pt>
                <c:pt idx="74">
                  <c:v>0.75845410628019327</c:v>
                </c:pt>
                <c:pt idx="75">
                  <c:v>0.75845410628019327</c:v>
                </c:pt>
                <c:pt idx="76">
                  <c:v>0.75845410628019327</c:v>
                </c:pt>
                <c:pt idx="77">
                  <c:v>0.75845410628019327</c:v>
                </c:pt>
                <c:pt idx="78">
                  <c:v>0.75845410628019327</c:v>
                </c:pt>
                <c:pt idx="79">
                  <c:v>0.75845410628019327</c:v>
                </c:pt>
                <c:pt idx="80">
                  <c:v>0.75845410628019327</c:v>
                </c:pt>
                <c:pt idx="81">
                  <c:v>0.75845410628019327</c:v>
                </c:pt>
                <c:pt idx="82">
                  <c:v>0.75845410628019327</c:v>
                </c:pt>
                <c:pt idx="83">
                  <c:v>0.75845410628019327</c:v>
                </c:pt>
                <c:pt idx="84">
                  <c:v>0.75845410628019327</c:v>
                </c:pt>
                <c:pt idx="85">
                  <c:v>0.76328502415458932</c:v>
                </c:pt>
                <c:pt idx="86">
                  <c:v>0.76811594202898548</c:v>
                </c:pt>
                <c:pt idx="87">
                  <c:v>0.76811594202898548</c:v>
                </c:pt>
                <c:pt idx="88">
                  <c:v>0.76811594202898548</c:v>
                </c:pt>
                <c:pt idx="89">
                  <c:v>0.76811594202898548</c:v>
                </c:pt>
                <c:pt idx="90">
                  <c:v>0.76811594202898548</c:v>
                </c:pt>
                <c:pt idx="91">
                  <c:v>0.76811594202898548</c:v>
                </c:pt>
                <c:pt idx="92">
                  <c:v>0.76811594202898548</c:v>
                </c:pt>
                <c:pt idx="93">
                  <c:v>0.76811594202898548</c:v>
                </c:pt>
                <c:pt idx="94">
                  <c:v>0.76811594202898548</c:v>
                </c:pt>
                <c:pt idx="95">
                  <c:v>0.76811594202898548</c:v>
                </c:pt>
                <c:pt idx="96">
                  <c:v>0.76811594202898548</c:v>
                </c:pt>
                <c:pt idx="97">
                  <c:v>0.76811594202898548</c:v>
                </c:pt>
                <c:pt idx="98">
                  <c:v>0.76328502415458932</c:v>
                </c:pt>
                <c:pt idx="99">
                  <c:v>0.76328502415458932</c:v>
                </c:pt>
                <c:pt idx="100">
                  <c:v>0.76328502415458932</c:v>
                </c:pt>
                <c:pt idx="101">
                  <c:v>0.76328502415458932</c:v>
                </c:pt>
                <c:pt idx="102">
                  <c:v>0.76328502415458932</c:v>
                </c:pt>
                <c:pt idx="103">
                  <c:v>0.76328502415458932</c:v>
                </c:pt>
                <c:pt idx="104">
                  <c:v>0.76328502415458932</c:v>
                </c:pt>
                <c:pt idx="105">
                  <c:v>0.76328502415458932</c:v>
                </c:pt>
                <c:pt idx="106">
                  <c:v>0.76328502415458932</c:v>
                </c:pt>
                <c:pt idx="107">
                  <c:v>0.76328502415458932</c:v>
                </c:pt>
                <c:pt idx="108">
                  <c:v>0.76328502415458932</c:v>
                </c:pt>
                <c:pt idx="109">
                  <c:v>0.76328502415458932</c:v>
                </c:pt>
                <c:pt idx="110">
                  <c:v>0.76328502415458932</c:v>
                </c:pt>
                <c:pt idx="111">
                  <c:v>0.76328502415458932</c:v>
                </c:pt>
                <c:pt idx="112">
                  <c:v>0.76328502415458932</c:v>
                </c:pt>
                <c:pt idx="113">
                  <c:v>0.76328502415458932</c:v>
                </c:pt>
                <c:pt idx="114">
                  <c:v>0.76328502415458932</c:v>
                </c:pt>
                <c:pt idx="115">
                  <c:v>0.76328502415458932</c:v>
                </c:pt>
                <c:pt idx="116">
                  <c:v>0.76328502415458932</c:v>
                </c:pt>
                <c:pt idx="117">
                  <c:v>0.76328502415458932</c:v>
                </c:pt>
                <c:pt idx="118">
                  <c:v>0.76328502415458932</c:v>
                </c:pt>
                <c:pt idx="119">
                  <c:v>0.76328502415458932</c:v>
                </c:pt>
                <c:pt idx="120">
                  <c:v>0.76328502415458932</c:v>
                </c:pt>
                <c:pt idx="121">
                  <c:v>0.76328502415458932</c:v>
                </c:pt>
                <c:pt idx="122">
                  <c:v>0.76328502415458932</c:v>
                </c:pt>
                <c:pt idx="123">
                  <c:v>0.76328502415458932</c:v>
                </c:pt>
                <c:pt idx="124">
                  <c:v>0.76328502415458932</c:v>
                </c:pt>
                <c:pt idx="125">
                  <c:v>0.76811594202898548</c:v>
                </c:pt>
                <c:pt idx="126">
                  <c:v>0.76811594202898548</c:v>
                </c:pt>
                <c:pt idx="127">
                  <c:v>0.76811594202898548</c:v>
                </c:pt>
                <c:pt idx="128">
                  <c:v>0.76811594202898548</c:v>
                </c:pt>
                <c:pt idx="129">
                  <c:v>0.76811594202898548</c:v>
                </c:pt>
                <c:pt idx="130">
                  <c:v>0.76811594202898548</c:v>
                </c:pt>
                <c:pt idx="131">
                  <c:v>0.76811594202898548</c:v>
                </c:pt>
                <c:pt idx="132">
                  <c:v>0.76811594202898548</c:v>
                </c:pt>
                <c:pt idx="133">
                  <c:v>0.76811594202898548</c:v>
                </c:pt>
                <c:pt idx="134">
                  <c:v>0.76811594202898548</c:v>
                </c:pt>
                <c:pt idx="135">
                  <c:v>0.76328502415458932</c:v>
                </c:pt>
                <c:pt idx="136">
                  <c:v>0.76328502415458932</c:v>
                </c:pt>
                <c:pt idx="137">
                  <c:v>0.76328502415458932</c:v>
                </c:pt>
                <c:pt idx="138">
                  <c:v>0.76328502415458932</c:v>
                </c:pt>
                <c:pt idx="139">
                  <c:v>0.76328502415458932</c:v>
                </c:pt>
                <c:pt idx="140">
                  <c:v>0.76328502415458932</c:v>
                </c:pt>
                <c:pt idx="141">
                  <c:v>0.76328502415458932</c:v>
                </c:pt>
                <c:pt idx="142">
                  <c:v>0.76328502415458932</c:v>
                </c:pt>
                <c:pt idx="143">
                  <c:v>0.76328502415458932</c:v>
                </c:pt>
                <c:pt idx="144">
                  <c:v>0.76328502415458932</c:v>
                </c:pt>
                <c:pt idx="145">
                  <c:v>0.76328502415458932</c:v>
                </c:pt>
                <c:pt idx="146">
                  <c:v>0.76328502415458932</c:v>
                </c:pt>
                <c:pt idx="147">
                  <c:v>0.76328502415458932</c:v>
                </c:pt>
                <c:pt idx="148">
                  <c:v>0.76328502415458932</c:v>
                </c:pt>
                <c:pt idx="149">
                  <c:v>0.76328502415458932</c:v>
                </c:pt>
                <c:pt idx="150">
                  <c:v>0.76328502415458932</c:v>
                </c:pt>
                <c:pt idx="151">
                  <c:v>0.76328502415458932</c:v>
                </c:pt>
                <c:pt idx="152">
                  <c:v>0.76328502415458932</c:v>
                </c:pt>
                <c:pt idx="153">
                  <c:v>0.76811594202898548</c:v>
                </c:pt>
                <c:pt idx="154">
                  <c:v>0.76811594202898548</c:v>
                </c:pt>
                <c:pt idx="155">
                  <c:v>0.76811594202898548</c:v>
                </c:pt>
                <c:pt idx="156">
                  <c:v>0.76811594202898548</c:v>
                </c:pt>
                <c:pt idx="157">
                  <c:v>0.76811594202898548</c:v>
                </c:pt>
                <c:pt idx="158">
                  <c:v>0.76811594202898548</c:v>
                </c:pt>
                <c:pt idx="159">
                  <c:v>0.77294685990338163</c:v>
                </c:pt>
                <c:pt idx="160">
                  <c:v>0.77294685990338163</c:v>
                </c:pt>
                <c:pt idx="161">
                  <c:v>0.77294685990338163</c:v>
                </c:pt>
                <c:pt idx="162">
                  <c:v>0.76811594202898548</c:v>
                </c:pt>
                <c:pt idx="163">
                  <c:v>0.76811594202898548</c:v>
                </c:pt>
                <c:pt idx="164">
                  <c:v>0.76811594202898548</c:v>
                </c:pt>
                <c:pt idx="165">
                  <c:v>0.76811594202898548</c:v>
                </c:pt>
                <c:pt idx="166">
                  <c:v>0.76811594202898548</c:v>
                </c:pt>
                <c:pt idx="167">
                  <c:v>0.76811594202898548</c:v>
                </c:pt>
                <c:pt idx="168">
                  <c:v>0.76811594202898548</c:v>
                </c:pt>
                <c:pt idx="169">
                  <c:v>0.76811594202898548</c:v>
                </c:pt>
                <c:pt idx="170">
                  <c:v>0.76811594202898548</c:v>
                </c:pt>
                <c:pt idx="171">
                  <c:v>0.76811594202898548</c:v>
                </c:pt>
                <c:pt idx="172">
                  <c:v>0.76811594202898548</c:v>
                </c:pt>
                <c:pt idx="173">
                  <c:v>0.76811594202898548</c:v>
                </c:pt>
                <c:pt idx="174">
                  <c:v>0.76811594202898548</c:v>
                </c:pt>
                <c:pt idx="175">
                  <c:v>0.76811594202898548</c:v>
                </c:pt>
                <c:pt idx="176">
                  <c:v>0.76811594202898548</c:v>
                </c:pt>
                <c:pt idx="177">
                  <c:v>0.76811594202898548</c:v>
                </c:pt>
                <c:pt idx="178">
                  <c:v>0.76811594202898548</c:v>
                </c:pt>
                <c:pt idx="179">
                  <c:v>0.76811594202898548</c:v>
                </c:pt>
                <c:pt idx="180">
                  <c:v>0.76811594202898548</c:v>
                </c:pt>
                <c:pt idx="181">
                  <c:v>0.76811594202898548</c:v>
                </c:pt>
                <c:pt idx="182">
                  <c:v>0.76811594202898548</c:v>
                </c:pt>
                <c:pt idx="183">
                  <c:v>0.76328502415458932</c:v>
                </c:pt>
                <c:pt idx="184">
                  <c:v>0.76328502415458932</c:v>
                </c:pt>
                <c:pt idx="185">
                  <c:v>0.76328502415458932</c:v>
                </c:pt>
                <c:pt idx="186">
                  <c:v>0.76328502415458932</c:v>
                </c:pt>
                <c:pt idx="187">
                  <c:v>0.76811594202898548</c:v>
                </c:pt>
                <c:pt idx="188">
                  <c:v>0.76811594202898548</c:v>
                </c:pt>
                <c:pt idx="189">
                  <c:v>0.76811594202898548</c:v>
                </c:pt>
                <c:pt idx="190">
                  <c:v>0.76811594202898548</c:v>
                </c:pt>
                <c:pt idx="191">
                  <c:v>0.76811594202898548</c:v>
                </c:pt>
                <c:pt idx="192">
                  <c:v>0.76811594202898548</c:v>
                </c:pt>
                <c:pt idx="193">
                  <c:v>0.76811594202898548</c:v>
                </c:pt>
                <c:pt idx="194">
                  <c:v>0.76811594202898548</c:v>
                </c:pt>
                <c:pt idx="195">
                  <c:v>0.76811594202898548</c:v>
                </c:pt>
                <c:pt idx="196">
                  <c:v>0.76811594202898548</c:v>
                </c:pt>
                <c:pt idx="197">
                  <c:v>0.76811594202898548</c:v>
                </c:pt>
                <c:pt idx="198">
                  <c:v>0.76811594202898548</c:v>
                </c:pt>
                <c:pt idx="199">
                  <c:v>0.77294685990338163</c:v>
                </c:pt>
                <c:pt idx="200">
                  <c:v>0.77294685990338163</c:v>
                </c:pt>
                <c:pt idx="201">
                  <c:v>0.77294685990338163</c:v>
                </c:pt>
                <c:pt idx="202">
                  <c:v>0.77294685990338163</c:v>
                </c:pt>
                <c:pt idx="203">
                  <c:v>0.77294685990338163</c:v>
                </c:pt>
                <c:pt idx="204">
                  <c:v>0.77777777777777779</c:v>
                </c:pt>
                <c:pt idx="205">
                  <c:v>0.77777777777777779</c:v>
                </c:pt>
                <c:pt idx="206">
                  <c:v>0.77777777777777779</c:v>
                </c:pt>
                <c:pt idx="207">
                  <c:v>0.77777777777777779</c:v>
                </c:pt>
                <c:pt idx="208">
                  <c:v>0.77777777777777779</c:v>
                </c:pt>
                <c:pt idx="209">
                  <c:v>0.77777777777777779</c:v>
                </c:pt>
                <c:pt idx="210">
                  <c:v>0.77777777777777779</c:v>
                </c:pt>
                <c:pt idx="211">
                  <c:v>0.77294685990338163</c:v>
                </c:pt>
                <c:pt idx="212">
                  <c:v>0.77294685990338163</c:v>
                </c:pt>
                <c:pt idx="213">
                  <c:v>0.77294685990338163</c:v>
                </c:pt>
                <c:pt idx="214">
                  <c:v>0.77294685990338163</c:v>
                </c:pt>
                <c:pt idx="215">
                  <c:v>0.77294685990338163</c:v>
                </c:pt>
                <c:pt idx="216">
                  <c:v>0.77294685990338163</c:v>
                </c:pt>
                <c:pt idx="217">
                  <c:v>0.77294685990338163</c:v>
                </c:pt>
                <c:pt idx="218">
                  <c:v>0.77294685990338163</c:v>
                </c:pt>
                <c:pt idx="219">
                  <c:v>0.77294685990338163</c:v>
                </c:pt>
                <c:pt idx="220">
                  <c:v>0.77294685990338163</c:v>
                </c:pt>
                <c:pt idx="221">
                  <c:v>0.77294685990338163</c:v>
                </c:pt>
                <c:pt idx="222">
                  <c:v>0.77294685990338163</c:v>
                </c:pt>
                <c:pt idx="223">
                  <c:v>0.77294685990338163</c:v>
                </c:pt>
                <c:pt idx="224">
                  <c:v>0.77294685990338163</c:v>
                </c:pt>
                <c:pt idx="225">
                  <c:v>0.77294685990338163</c:v>
                </c:pt>
                <c:pt idx="226">
                  <c:v>0.77294685990338163</c:v>
                </c:pt>
                <c:pt idx="227">
                  <c:v>0.77294685990338163</c:v>
                </c:pt>
                <c:pt idx="228">
                  <c:v>0.77294685990338163</c:v>
                </c:pt>
                <c:pt idx="229">
                  <c:v>0.77294685990338163</c:v>
                </c:pt>
                <c:pt idx="230">
                  <c:v>0.77294685990338163</c:v>
                </c:pt>
                <c:pt idx="231">
                  <c:v>0.77294685990338163</c:v>
                </c:pt>
                <c:pt idx="232">
                  <c:v>0.77294685990338163</c:v>
                </c:pt>
                <c:pt idx="233">
                  <c:v>0.77294685990338163</c:v>
                </c:pt>
                <c:pt idx="234">
                  <c:v>0.77294685990338163</c:v>
                </c:pt>
                <c:pt idx="235">
                  <c:v>0.77294685990338163</c:v>
                </c:pt>
                <c:pt idx="236">
                  <c:v>0.77294685990338163</c:v>
                </c:pt>
                <c:pt idx="237">
                  <c:v>0.77294685990338163</c:v>
                </c:pt>
                <c:pt idx="238">
                  <c:v>0.77294685990338163</c:v>
                </c:pt>
                <c:pt idx="239">
                  <c:v>0.77294685990338163</c:v>
                </c:pt>
                <c:pt idx="240">
                  <c:v>0.77294685990338163</c:v>
                </c:pt>
                <c:pt idx="241">
                  <c:v>0.77294685990338163</c:v>
                </c:pt>
                <c:pt idx="242">
                  <c:v>0.77294685990338163</c:v>
                </c:pt>
                <c:pt idx="243">
                  <c:v>0.77294685990338163</c:v>
                </c:pt>
                <c:pt idx="244">
                  <c:v>0.77294685990338163</c:v>
                </c:pt>
                <c:pt idx="245">
                  <c:v>0.77294685990338163</c:v>
                </c:pt>
                <c:pt idx="246">
                  <c:v>0.76811594202898548</c:v>
                </c:pt>
                <c:pt idx="247">
                  <c:v>0.76811594202898548</c:v>
                </c:pt>
                <c:pt idx="248">
                  <c:v>0.76811594202898548</c:v>
                </c:pt>
                <c:pt idx="249">
                  <c:v>0.76811594202898548</c:v>
                </c:pt>
                <c:pt idx="250">
                  <c:v>0.76811594202898548</c:v>
                </c:pt>
                <c:pt idx="251">
                  <c:v>0.76811594202898548</c:v>
                </c:pt>
                <c:pt idx="252">
                  <c:v>0.76811594202898548</c:v>
                </c:pt>
                <c:pt idx="253">
                  <c:v>0.77294685990338163</c:v>
                </c:pt>
                <c:pt idx="254">
                  <c:v>0.77294685990338163</c:v>
                </c:pt>
                <c:pt idx="255">
                  <c:v>0.77294685990338163</c:v>
                </c:pt>
                <c:pt idx="256">
                  <c:v>0.77294685990338163</c:v>
                </c:pt>
                <c:pt idx="257">
                  <c:v>0.77294685990338163</c:v>
                </c:pt>
                <c:pt idx="258">
                  <c:v>0.77294685990338163</c:v>
                </c:pt>
                <c:pt idx="259">
                  <c:v>0.77294685990338163</c:v>
                </c:pt>
                <c:pt idx="260">
                  <c:v>0.77294685990338163</c:v>
                </c:pt>
                <c:pt idx="261">
                  <c:v>0.77294685990338163</c:v>
                </c:pt>
                <c:pt idx="262">
                  <c:v>0.77294685990338163</c:v>
                </c:pt>
                <c:pt idx="263">
                  <c:v>0.77294685990338163</c:v>
                </c:pt>
                <c:pt idx="264">
                  <c:v>0.77294685990338163</c:v>
                </c:pt>
                <c:pt idx="265">
                  <c:v>0.77294685990338163</c:v>
                </c:pt>
                <c:pt idx="266">
                  <c:v>0.77294685990338163</c:v>
                </c:pt>
                <c:pt idx="267">
                  <c:v>0.77294685990338163</c:v>
                </c:pt>
                <c:pt idx="268">
                  <c:v>0.77294685990338163</c:v>
                </c:pt>
                <c:pt idx="269">
                  <c:v>0.77294685990338163</c:v>
                </c:pt>
                <c:pt idx="270">
                  <c:v>0.77294685990338163</c:v>
                </c:pt>
                <c:pt idx="271">
                  <c:v>0.77294685990338163</c:v>
                </c:pt>
                <c:pt idx="272">
                  <c:v>0.77294685990338163</c:v>
                </c:pt>
                <c:pt idx="273">
                  <c:v>0.77294685990338163</c:v>
                </c:pt>
                <c:pt idx="274">
                  <c:v>0.77294685990338163</c:v>
                </c:pt>
                <c:pt idx="275">
                  <c:v>0.77294685990338163</c:v>
                </c:pt>
                <c:pt idx="276">
                  <c:v>0.77294685990338163</c:v>
                </c:pt>
                <c:pt idx="277">
                  <c:v>0.76811594202898548</c:v>
                </c:pt>
                <c:pt idx="278">
                  <c:v>0.77294685990338163</c:v>
                </c:pt>
                <c:pt idx="279">
                  <c:v>0.77294685990338163</c:v>
                </c:pt>
                <c:pt idx="280">
                  <c:v>0.77294685990338163</c:v>
                </c:pt>
                <c:pt idx="281">
                  <c:v>0.77294685990338163</c:v>
                </c:pt>
                <c:pt idx="282">
                  <c:v>0.77294685990338163</c:v>
                </c:pt>
                <c:pt idx="283">
                  <c:v>0.77294685990338163</c:v>
                </c:pt>
                <c:pt idx="284">
                  <c:v>0.77294685990338163</c:v>
                </c:pt>
                <c:pt idx="285">
                  <c:v>0.77294685990338163</c:v>
                </c:pt>
                <c:pt idx="286">
                  <c:v>0.77294685990338163</c:v>
                </c:pt>
                <c:pt idx="287">
                  <c:v>0.77294685990338163</c:v>
                </c:pt>
                <c:pt idx="288">
                  <c:v>0.77294685990338163</c:v>
                </c:pt>
                <c:pt idx="289">
                  <c:v>0.77294685990338163</c:v>
                </c:pt>
                <c:pt idx="290">
                  <c:v>0.77294685990338163</c:v>
                </c:pt>
                <c:pt idx="291">
                  <c:v>0.77294685990338163</c:v>
                </c:pt>
                <c:pt idx="292">
                  <c:v>0.77294685990338163</c:v>
                </c:pt>
                <c:pt idx="293">
                  <c:v>0.77294685990338163</c:v>
                </c:pt>
                <c:pt idx="294">
                  <c:v>0.77294685990338163</c:v>
                </c:pt>
                <c:pt idx="295">
                  <c:v>0.77294685990338163</c:v>
                </c:pt>
                <c:pt idx="296">
                  <c:v>0.77294685990338163</c:v>
                </c:pt>
                <c:pt idx="297">
                  <c:v>0.77294685990338163</c:v>
                </c:pt>
                <c:pt idx="298">
                  <c:v>0.77294685990338163</c:v>
                </c:pt>
                <c:pt idx="299">
                  <c:v>0.77294685990338163</c:v>
                </c:pt>
                <c:pt idx="300">
                  <c:v>0.77294685990338163</c:v>
                </c:pt>
                <c:pt idx="301">
                  <c:v>0.77294685990338163</c:v>
                </c:pt>
                <c:pt idx="302">
                  <c:v>0.77294685990338163</c:v>
                </c:pt>
                <c:pt idx="303">
                  <c:v>0.77294685990338163</c:v>
                </c:pt>
                <c:pt idx="304">
                  <c:v>0.77294685990338163</c:v>
                </c:pt>
                <c:pt idx="305">
                  <c:v>0.76811594202898548</c:v>
                </c:pt>
                <c:pt idx="306">
                  <c:v>0.76811594202898548</c:v>
                </c:pt>
                <c:pt idx="307">
                  <c:v>0.76811594202898548</c:v>
                </c:pt>
                <c:pt idx="308">
                  <c:v>0.76811594202898548</c:v>
                </c:pt>
                <c:pt idx="309">
                  <c:v>0.76811594202898548</c:v>
                </c:pt>
                <c:pt idx="310">
                  <c:v>0.76811594202898548</c:v>
                </c:pt>
                <c:pt idx="311">
                  <c:v>0.76811594202898548</c:v>
                </c:pt>
                <c:pt idx="312">
                  <c:v>0.76811594202898548</c:v>
                </c:pt>
                <c:pt idx="313">
                  <c:v>0.76811594202898548</c:v>
                </c:pt>
                <c:pt idx="314">
                  <c:v>0.76811594202898548</c:v>
                </c:pt>
                <c:pt idx="315">
                  <c:v>0.76811594202898548</c:v>
                </c:pt>
                <c:pt idx="316">
                  <c:v>0.76811594202898548</c:v>
                </c:pt>
                <c:pt idx="317">
                  <c:v>0.76811594202898548</c:v>
                </c:pt>
                <c:pt idx="318">
                  <c:v>0.76811594202898548</c:v>
                </c:pt>
                <c:pt idx="319">
                  <c:v>0.76811594202898548</c:v>
                </c:pt>
                <c:pt idx="320">
                  <c:v>0.76811594202898548</c:v>
                </c:pt>
                <c:pt idx="321">
                  <c:v>0.76811594202898548</c:v>
                </c:pt>
                <c:pt idx="322">
                  <c:v>0.76811594202898548</c:v>
                </c:pt>
                <c:pt idx="323">
                  <c:v>0.76811594202898548</c:v>
                </c:pt>
                <c:pt idx="324">
                  <c:v>0.76811594202898548</c:v>
                </c:pt>
                <c:pt idx="325">
                  <c:v>0.76811594202898548</c:v>
                </c:pt>
                <c:pt idx="326">
                  <c:v>0.76811594202898548</c:v>
                </c:pt>
                <c:pt idx="327">
                  <c:v>0.76811594202898548</c:v>
                </c:pt>
                <c:pt idx="328">
                  <c:v>0.76811594202898548</c:v>
                </c:pt>
                <c:pt idx="329">
                  <c:v>0.76811594202898548</c:v>
                </c:pt>
                <c:pt idx="330">
                  <c:v>0.76811594202898548</c:v>
                </c:pt>
                <c:pt idx="331">
                  <c:v>0.76811594202898548</c:v>
                </c:pt>
                <c:pt idx="332">
                  <c:v>0.76811594202898548</c:v>
                </c:pt>
                <c:pt idx="333">
                  <c:v>0.76811594202898548</c:v>
                </c:pt>
                <c:pt idx="334">
                  <c:v>0.76328502415458932</c:v>
                </c:pt>
                <c:pt idx="335">
                  <c:v>0.76328502415458932</c:v>
                </c:pt>
                <c:pt idx="336">
                  <c:v>0.76328502415458932</c:v>
                </c:pt>
                <c:pt idx="337">
                  <c:v>0.76328502415458932</c:v>
                </c:pt>
                <c:pt idx="338">
                  <c:v>0.76328502415458932</c:v>
                </c:pt>
                <c:pt idx="339">
                  <c:v>0.76328502415458932</c:v>
                </c:pt>
                <c:pt idx="340">
                  <c:v>0.76328502415458932</c:v>
                </c:pt>
                <c:pt idx="341">
                  <c:v>0.76328502415458932</c:v>
                </c:pt>
                <c:pt idx="342">
                  <c:v>0.76328502415458932</c:v>
                </c:pt>
                <c:pt idx="343">
                  <c:v>0.76328502415458932</c:v>
                </c:pt>
                <c:pt idx="344">
                  <c:v>0.76328502415458932</c:v>
                </c:pt>
                <c:pt idx="345">
                  <c:v>0.76328502415458932</c:v>
                </c:pt>
                <c:pt idx="346">
                  <c:v>0.76328502415458932</c:v>
                </c:pt>
                <c:pt idx="347">
                  <c:v>0.76328502415458932</c:v>
                </c:pt>
                <c:pt idx="348">
                  <c:v>0.76328502415458932</c:v>
                </c:pt>
                <c:pt idx="349">
                  <c:v>0.76328502415458932</c:v>
                </c:pt>
                <c:pt idx="350">
                  <c:v>0.76328502415458932</c:v>
                </c:pt>
                <c:pt idx="351">
                  <c:v>0.76328502415458932</c:v>
                </c:pt>
                <c:pt idx="352">
                  <c:v>0.76328502415458932</c:v>
                </c:pt>
                <c:pt idx="353">
                  <c:v>0.75845410628019327</c:v>
                </c:pt>
                <c:pt idx="354">
                  <c:v>0.75845410628019327</c:v>
                </c:pt>
                <c:pt idx="355">
                  <c:v>0.75845410628019327</c:v>
                </c:pt>
                <c:pt idx="356">
                  <c:v>0.75845410628019327</c:v>
                </c:pt>
                <c:pt idx="357">
                  <c:v>0.75845410628019327</c:v>
                </c:pt>
                <c:pt idx="358">
                  <c:v>0.75845410628019327</c:v>
                </c:pt>
                <c:pt idx="359">
                  <c:v>0.75845410628019327</c:v>
                </c:pt>
                <c:pt idx="360">
                  <c:v>0.76328502415458932</c:v>
                </c:pt>
                <c:pt idx="361">
                  <c:v>0.76328502415458932</c:v>
                </c:pt>
                <c:pt idx="362">
                  <c:v>0.76328502415458932</c:v>
                </c:pt>
                <c:pt idx="363">
                  <c:v>0.76328502415458932</c:v>
                </c:pt>
                <c:pt idx="364">
                  <c:v>0.76328502415458932</c:v>
                </c:pt>
                <c:pt idx="365">
                  <c:v>0.76328502415458932</c:v>
                </c:pt>
                <c:pt idx="366">
                  <c:v>0.76328502415458932</c:v>
                </c:pt>
                <c:pt idx="367">
                  <c:v>0.76328502415458932</c:v>
                </c:pt>
                <c:pt idx="368">
                  <c:v>0.76328502415458932</c:v>
                </c:pt>
                <c:pt idx="369">
                  <c:v>0.76328502415458932</c:v>
                </c:pt>
                <c:pt idx="370">
                  <c:v>0.76328502415458932</c:v>
                </c:pt>
                <c:pt idx="371">
                  <c:v>0.76328502415458932</c:v>
                </c:pt>
                <c:pt idx="372">
                  <c:v>0.76811594202898548</c:v>
                </c:pt>
                <c:pt idx="373">
                  <c:v>0.76811594202898548</c:v>
                </c:pt>
                <c:pt idx="374">
                  <c:v>0.76811594202898548</c:v>
                </c:pt>
                <c:pt idx="375">
                  <c:v>0.76811594202898548</c:v>
                </c:pt>
                <c:pt idx="376">
                  <c:v>0.76811594202898548</c:v>
                </c:pt>
                <c:pt idx="377">
                  <c:v>0.76811594202898548</c:v>
                </c:pt>
                <c:pt idx="378">
                  <c:v>0.76811594202898548</c:v>
                </c:pt>
                <c:pt idx="379">
                  <c:v>0.76811594202898548</c:v>
                </c:pt>
                <c:pt idx="380">
                  <c:v>0.76811594202898548</c:v>
                </c:pt>
                <c:pt idx="381">
                  <c:v>0.76811594202898548</c:v>
                </c:pt>
                <c:pt idx="382">
                  <c:v>0.76811594202898548</c:v>
                </c:pt>
                <c:pt idx="383">
                  <c:v>0.76811594202898548</c:v>
                </c:pt>
                <c:pt idx="384">
                  <c:v>0.76811594202898548</c:v>
                </c:pt>
                <c:pt idx="385">
                  <c:v>0.76811594202898548</c:v>
                </c:pt>
                <c:pt idx="386">
                  <c:v>0.76811594202898548</c:v>
                </c:pt>
                <c:pt idx="387">
                  <c:v>0.76328502415458932</c:v>
                </c:pt>
                <c:pt idx="388">
                  <c:v>0.76328502415458932</c:v>
                </c:pt>
                <c:pt idx="389">
                  <c:v>0.76328502415458932</c:v>
                </c:pt>
                <c:pt idx="390">
                  <c:v>0.76328502415458932</c:v>
                </c:pt>
                <c:pt idx="391">
                  <c:v>0.76811594202898548</c:v>
                </c:pt>
                <c:pt idx="392">
                  <c:v>0.76811594202898548</c:v>
                </c:pt>
                <c:pt idx="393">
                  <c:v>0.76811594202898548</c:v>
                </c:pt>
                <c:pt idx="394">
                  <c:v>0.76811594202898548</c:v>
                </c:pt>
                <c:pt idx="395">
                  <c:v>0.76811594202898548</c:v>
                </c:pt>
                <c:pt idx="396">
                  <c:v>0.76811594202898548</c:v>
                </c:pt>
                <c:pt idx="397">
                  <c:v>0.76811594202898548</c:v>
                </c:pt>
                <c:pt idx="398">
                  <c:v>0.76811594202898548</c:v>
                </c:pt>
                <c:pt idx="399">
                  <c:v>0.76811594202898548</c:v>
                </c:pt>
                <c:pt idx="400">
                  <c:v>0.76811594202898548</c:v>
                </c:pt>
                <c:pt idx="401">
                  <c:v>0.76811594202898548</c:v>
                </c:pt>
                <c:pt idx="402">
                  <c:v>0.76811594202898548</c:v>
                </c:pt>
                <c:pt idx="403">
                  <c:v>0.76811594202898548</c:v>
                </c:pt>
                <c:pt idx="404">
                  <c:v>0.76811594202898548</c:v>
                </c:pt>
                <c:pt idx="405">
                  <c:v>0.76811594202898548</c:v>
                </c:pt>
                <c:pt idx="406">
                  <c:v>0.76811594202898548</c:v>
                </c:pt>
                <c:pt idx="407">
                  <c:v>0.76811594202898548</c:v>
                </c:pt>
                <c:pt idx="408">
                  <c:v>0.76811594202898548</c:v>
                </c:pt>
                <c:pt idx="409">
                  <c:v>0.76811594202898548</c:v>
                </c:pt>
                <c:pt idx="410">
                  <c:v>0.76811594202898548</c:v>
                </c:pt>
                <c:pt idx="411">
                  <c:v>0.76811594202898548</c:v>
                </c:pt>
                <c:pt idx="412">
                  <c:v>0.76811594202898548</c:v>
                </c:pt>
                <c:pt idx="413">
                  <c:v>0.76811594202898548</c:v>
                </c:pt>
                <c:pt idx="414">
                  <c:v>0.76811594202898548</c:v>
                </c:pt>
                <c:pt idx="415">
                  <c:v>0.76811594202898548</c:v>
                </c:pt>
                <c:pt idx="416">
                  <c:v>0.76811594202898548</c:v>
                </c:pt>
                <c:pt idx="417">
                  <c:v>0.76811594202898548</c:v>
                </c:pt>
                <c:pt idx="418">
                  <c:v>0.76811594202898548</c:v>
                </c:pt>
                <c:pt idx="419">
                  <c:v>0.76811594202898548</c:v>
                </c:pt>
                <c:pt idx="420">
                  <c:v>0.76811594202898548</c:v>
                </c:pt>
                <c:pt idx="421">
                  <c:v>0.76811594202898548</c:v>
                </c:pt>
                <c:pt idx="422">
                  <c:v>0.76811594202898548</c:v>
                </c:pt>
                <c:pt idx="423">
                  <c:v>0.76811594202898548</c:v>
                </c:pt>
                <c:pt idx="424">
                  <c:v>0.76811594202898548</c:v>
                </c:pt>
                <c:pt idx="425">
                  <c:v>0.76811594202898548</c:v>
                </c:pt>
                <c:pt idx="426">
                  <c:v>0.76811594202898548</c:v>
                </c:pt>
                <c:pt idx="427">
                  <c:v>0.76811594202898548</c:v>
                </c:pt>
                <c:pt idx="428">
                  <c:v>0.76811594202898548</c:v>
                </c:pt>
                <c:pt idx="429">
                  <c:v>0.76811594202898548</c:v>
                </c:pt>
                <c:pt idx="430">
                  <c:v>0.76811594202898548</c:v>
                </c:pt>
                <c:pt idx="431">
                  <c:v>0.76811594202898548</c:v>
                </c:pt>
                <c:pt idx="432">
                  <c:v>0.76811594202898548</c:v>
                </c:pt>
                <c:pt idx="433">
                  <c:v>0.76811594202898548</c:v>
                </c:pt>
                <c:pt idx="434">
                  <c:v>0.76328502415458932</c:v>
                </c:pt>
                <c:pt idx="435">
                  <c:v>0.76328502415458932</c:v>
                </c:pt>
                <c:pt idx="436">
                  <c:v>0.76328502415458932</c:v>
                </c:pt>
                <c:pt idx="437">
                  <c:v>0.76328502415458932</c:v>
                </c:pt>
                <c:pt idx="438">
                  <c:v>0.76328502415458932</c:v>
                </c:pt>
                <c:pt idx="439">
                  <c:v>0.76328502415458932</c:v>
                </c:pt>
                <c:pt idx="440">
                  <c:v>0.76328502415458932</c:v>
                </c:pt>
                <c:pt idx="441">
                  <c:v>0.76328502415458932</c:v>
                </c:pt>
                <c:pt idx="442">
                  <c:v>0.76328502415458932</c:v>
                </c:pt>
                <c:pt idx="443">
                  <c:v>0.76328502415458932</c:v>
                </c:pt>
                <c:pt idx="444">
                  <c:v>0.76328502415458932</c:v>
                </c:pt>
                <c:pt idx="445">
                  <c:v>0.76328502415458932</c:v>
                </c:pt>
                <c:pt idx="446">
                  <c:v>0.76328502415458932</c:v>
                </c:pt>
                <c:pt idx="447">
                  <c:v>0.76328502415458932</c:v>
                </c:pt>
                <c:pt idx="448">
                  <c:v>0.76328502415458932</c:v>
                </c:pt>
                <c:pt idx="449">
                  <c:v>0.76328502415458932</c:v>
                </c:pt>
                <c:pt idx="450">
                  <c:v>0.76328502415458932</c:v>
                </c:pt>
                <c:pt idx="451">
                  <c:v>0.76328502415458932</c:v>
                </c:pt>
                <c:pt idx="452">
                  <c:v>0.76328502415458932</c:v>
                </c:pt>
                <c:pt idx="453">
                  <c:v>0.76328502415458932</c:v>
                </c:pt>
                <c:pt idx="454">
                  <c:v>0.76328502415458932</c:v>
                </c:pt>
                <c:pt idx="455">
                  <c:v>0.76328502415458932</c:v>
                </c:pt>
                <c:pt idx="456">
                  <c:v>0.76328502415458932</c:v>
                </c:pt>
                <c:pt idx="457">
                  <c:v>0.76328502415458932</c:v>
                </c:pt>
                <c:pt idx="458">
                  <c:v>0.75845410628019327</c:v>
                </c:pt>
                <c:pt idx="459">
                  <c:v>0.75845410628019327</c:v>
                </c:pt>
                <c:pt idx="460">
                  <c:v>0.75362318840579712</c:v>
                </c:pt>
                <c:pt idx="461">
                  <c:v>0.75362318840579712</c:v>
                </c:pt>
                <c:pt idx="462">
                  <c:v>0.75362318840579712</c:v>
                </c:pt>
                <c:pt idx="463">
                  <c:v>0.75845410628019327</c:v>
                </c:pt>
                <c:pt idx="464">
                  <c:v>0.75845410628019327</c:v>
                </c:pt>
                <c:pt idx="465">
                  <c:v>0.75845410628019327</c:v>
                </c:pt>
                <c:pt idx="466">
                  <c:v>0.75845410628019327</c:v>
                </c:pt>
                <c:pt idx="467">
                  <c:v>0.75845410628019327</c:v>
                </c:pt>
                <c:pt idx="468">
                  <c:v>0.75845410628019327</c:v>
                </c:pt>
                <c:pt idx="469">
                  <c:v>0.75845410628019327</c:v>
                </c:pt>
                <c:pt idx="470">
                  <c:v>0.75845410628019327</c:v>
                </c:pt>
                <c:pt idx="471">
                  <c:v>0.75845410628019327</c:v>
                </c:pt>
                <c:pt idx="472">
                  <c:v>0.75845410628019327</c:v>
                </c:pt>
                <c:pt idx="473">
                  <c:v>0.75845410628019327</c:v>
                </c:pt>
                <c:pt idx="474">
                  <c:v>0.75845410628019327</c:v>
                </c:pt>
                <c:pt idx="475">
                  <c:v>0.75845410628019327</c:v>
                </c:pt>
                <c:pt idx="476">
                  <c:v>0.75845410628019327</c:v>
                </c:pt>
                <c:pt idx="477">
                  <c:v>0.75845410628019327</c:v>
                </c:pt>
                <c:pt idx="478">
                  <c:v>0.75845410628019327</c:v>
                </c:pt>
                <c:pt idx="479">
                  <c:v>0.75845410628019327</c:v>
                </c:pt>
                <c:pt idx="480">
                  <c:v>0.75845410628019327</c:v>
                </c:pt>
                <c:pt idx="481">
                  <c:v>0.75845410628019327</c:v>
                </c:pt>
                <c:pt idx="482">
                  <c:v>0.75845410628019327</c:v>
                </c:pt>
                <c:pt idx="483">
                  <c:v>0.75845410628019327</c:v>
                </c:pt>
                <c:pt idx="484">
                  <c:v>0.75845410628019327</c:v>
                </c:pt>
                <c:pt idx="485">
                  <c:v>0.75845410628019327</c:v>
                </c:pt>
                <c:pt idx="486">
                  <c:v>0.75845410628019327</c:v>
                </c:pt>
                <c:pt idx="487">
                  <c:v>0.75845410628019327</c:v>
                </c:pt>
                <c:pt idx="488">
                  <c:v>0.75845410628019327</c:v>
                </c:pt>
                <c:pt idx="489">
                  <c:v>0.76328502415458932</c:v>
                </c:pt>
                <c:pt idx="490">
                  <c:v>0.76328502415458932</c:v>
                </c:pt>
                <c:pt idx="491">
                  <c:v>0.76328502415458932</c:v>
                </c:pt>
                <c:pt idx="492">
                  <c:v>0.76328502415458932</c:v>
                </c:pt>
                <c:pt idx="493">
                  <c:v>0.76328502415458932</c:v>
                </c:pt>
                <c:pt idx="494">
                  <c:v>0.76328502415458932</c:v>
                </c:pt>
                <c:pt idx="495">
                  <c:v>0.76328502415458932</c:v>
                </c:pt>
                <c:pt idx="496">
                  <c:v>0.76328502415458932</c:v>
                </c:pt>
                <c:pt idx="497">
                  <c:v>0.76328502415458932</c:v>
                </c:pt>
                <c:pt idx="498">
                  <c:v>0.76328502415458932</c:v>
                </c:pt>
                <c:pt idx="499">
                  <c:v>0.76328502415458932</c:v>
                </c:pt>
                <c:pt idx="500">
                  <c:v>0.76328502415458932</c:v>
                </c:pt>
                <c:pt idx="501">
                  <c:v>0.76328502415458932</c:v>
                </c:pt>
                <c:pt idx="502">
                  <c:v>0.76328502415458932</c:v>
                </c:pt>
                <c:pt idx="503">
                  <c:v>0.76328502415458932</c:v>
                </c:pt>
                <c:pt idx="504">
                  <c:v>0.76328502415458932</c:v>
                </c:pt>
                <c:pt idx="505">
                  <c:v>0.76328502415458932</c:v>
                </c:pt>
                <c:pt idx="506">
                  <c:v>0.76328502415458932</c:v>
                </c:pt>
                <c:pt idx="507">
                  <c:v>0.76328502415458932</c:v>
                </c:pt>
                <c:pt idx="508">
                  <c:v>0.76328502415458932</c:v>
                </c:pt>
                <c:pt idx="509">
                  <c:v>0.76328502415458932</c:v>
                </c:pt>
                <c:pt idx="510">
                  <c:v>0.76328502415458932</c:v>
                </c:pt>
                <c:pt idx="511">
                  <c:v>0.76328502415458932</c:v>
                </c:pt>
                <c:pt idx="512">
                  <c:v>0.76328502415458932</c:v>
                </c:pt>
                <c:pt idx="513">
                  <c:v>0.76328502415458932</c:v>
                </c:pt>
                <c:pt idx="514">
                  <c:v>0.76328502415458932</c:v>
                </c:pt>
                <c:pt idx="515">
                  <c:v>0.76328502415458932</c:v>
                </c:pt>
                <c:pt idx="516">
                  <c:v>0.76328502415458932</c:v>
                </c:pt>
                <c:pt idx="517">
                  <c:v>0.76811594202898548</c:v>
                </c:pt>
                <c:pt idx="518">
                  <c:v>0.76811594202898548</c:v>
                </c:pt>
                <c:pt idx="519">
                  <c:v>0.76328502415458932</c:v>
                </c:pt>
                <c:pt idx="520">
                  <c:v>0.76811594202898548</c:v>
                </c:pt>
                <c:pt idx="521">
                  <c:v>0.76811594202898548</c:v>
                </c:pt>
                <c:pt idx="522">
                  <c:v>0.76811594202898548</c:v>
                </c:pt>
                <c:pt idx="523">
                  <c:v>0.76811594202898548</c:v>
                </c:pt>
                <c:pt idx="524">
                  <c:v>0.76811594202898548</c:v>
                </c:pt>
                <c:pt idx="525">
                  <c:v>0.76811594202898548</c:v>
                </c:pt>
                <c:pt idx="526">
                  <c:v>0.76811594202898548</c:v>
                </c:pt>
                <c:pt idx="527">
                  <c:v>0.76811594202898548</c:v>
                </c:pt>
                <c:pt idx="528">
                  <c:v>0.76811594202898548</c:v>
                </c:pt>
                <c:pt idx="529">
                  <c:v>0.76811594202898548</c:v>
                </c:pt>
                <c:pt idx="530">
                  <c:v>0.76811594202898548</c:v>
                </c:pt>
                <c:pt idx="531">
                  <c:v>0.76811594202898548</c:v>
                </c:pt>
                <c:pt idx="532">
                  <c:v>0.76811594202898548</c:v>
                </c:pt>
                <c:pt idx="533">
                  <c:v>0.76811594202898548</c:v>
                </c:pt>
                <c:pt idx="534">
                  <c:v>0.76811594202898548</c:v>
                </c:pt>
                <c:pt idx="535">
                  <c:v>0.76811594202898548</c:v>
                </c:pt>
                <c:pt idx="536">
                  <c:v>0.76811594202898548</c:v>
                </c:pt>
                <c:pt idx="537">
                  <c:v>0.76811594202898548</c:v>
                </c:pt>
                <c:pt idx="538">
                  <c:v>0.76811594202898548</c:v>
                </c:pt>
                <c:pt idx="539">
                  <c:v>0.76811594202898548</c:v>
                </c:pt>
                <c:pt idx="540">
                  <c:v>0.76328502415458932</c:v>
                </c:pt>
                <c:pt idx="541">
                  <c:v>0.76328502415458932</c:v>
                </c:pt>
                <c:pt idx="542">
                  <c:v>0.76328502415458932</c:v>
                </c:pt>
                <c:pt idx="543">
                  <c:v>0.76328502415458932</c:v>
                </c:pt>
                <c:pt idx="544">
                  <c:v>0.76328502415458932</c:v>
                </c:pt>
                <c:pt idx="545">
                  <c:v>0.76328502415458932</c:v>
                </c:pt>
                <c:pt idx="546">
                  <c:v>0.76328502415458932</c:v>
                </c:pt>
                <c:pt idx="547">
                  <c:v>0.76328502415458932</c:v>
                </c:pt>
                <c:pt idx="548">
                  <c:v>0.76328502415458932</c:v>
                </c:pt>
                <c:pt idx="549">
                  <c:v>0.76328502415458932</c:v>
                </c:pt>
                <c:pt idx="550">
                  <c:v>0.76328502415458932</c:v>
                </c:pt>
                <c:pt idx="551">
                  <c:v>0.76328502415458932</c:v>
                </c:pt>
                <c:pt idx="552">
                  <c:v>0.76328502415458932</c:v>
                </c:pt>
                <c:pt idx="553">
                  <c:v>0.76811594202898548</c:v>
                </c:pt>
                <c:pt idx="554">
                  <c:v>0.76811594202898548</c:v>
                </c:pt>
                <c:pt idx="555">
                  <c:v>0.76811594202898548</c:v>
                </c:pt>
                <c:pt idx="556">
                  <c:v>0.76811594202898548</c:v>
                </c:pt>
                <c:pt idx="557">
                  <c:v>0.76811594202898548</c:v>
                </c:pt>
                <c:pt idx="558">
                  <c:v>0.76811594202898548</c:v>
                </c:pt>
                <c:pt idx="559">
                  <c:v>0.76811594202898548</c:v>
                </c:pt>
                <c:pt idx="560">
                  <c:v>0.76811594202898548</c:v>
                </c:pt>
                <c:pt idx="561">
                  <c:v>0.76811594202898548</c:v>
                </c:pt>
                <c:pt idx="562">
                  <c:v>0.76811594202898548</c:v>
                </c:pt>
                <c:pt idx="563">
                  <c:v>0.76811594202898548</c:v>
                </c:pt>
                <c:pt idx="564">
                  <c:v>0.76811594202898548</c:v>
                </c:pt>
                <c:pt idx="565">
                  <c:v>0.76811594202898548</c:v>
                </c:pt>
                <c:pt idx="566">
                  <c:v>0.76811594202898548</c:v>
                </c:pt>
                <c:pt idx="567">
                  <c:v>0.76811594202898548</c:v>
                </c:pt>
                <c:pt idx="568">
                  <c:v>0.76811594202898548</c:v>
                </c:pt>
                <c:pt idx="569">
                  <c:v>0.76811594202898548</c:v>
                </c:pt>
                <c:pt idx="570">
                  <c:v>0.76811594202898548</c:v>
                </c:pt>
                <c:pt idx="571">
                  <c:v>0.76811594202898548</c:v>
                </c:pt>
                <c:pt idx="572">
                  <c:v>0.76811594202898548</c:v>
                </c:pt>
                <c:pt idx="573">
                  <c:v>0.76811594202898548</c:v>
                </c:pt>
                <c:pt idx="574">
                  <c:v>0.76811594202898548</c:v>
                </c:pt>
                <c:pt idx="575">
                  <c:v>0.76811594202898548</c:v>
                </c:pt>
                <c:pt idx="576">
                  <c:v>0.76811594202898548</c:v>
                </c:pt>
                <c:pt idx="577">
                  <c:v>0.76811594202898548</c:v>
                </c:pt>
                <c:pt idx="578">
                  <c:v>0.76811594202898548</c:v>
                </c:pt>
                <c:pt idx="579">
                  <c:v>0.76811594202898548</c:v>
                </c:pt>
                <c:pt idx="580">
                  <c:v>0.76811594202898548</c:v>
                </c:pt>
                <c:pt idx="581">
                  <c:v>0.76811594202898548</c:v>
                </c:pt>
                <c:pt idx="582">
                  <c:v>0.76811594202898548</c:v>
                </c:pt>
                <c:pt idx="583">
                  <c:v>0.76811594202898548</c:v>
                </c:pt>
                <c:pt idx="584">
                  <c:v>0.76811594202898548</c:v>
                </c:pt>
                <c:pt idx="585">
                  <c:v>0.76811594202898548</c:v>
                </c:pt>
                <c:pt idx="586">
                  <c:v>0.76811594202898548</c:v>
                </c:pt>
                <c:pt idx="587">
                  <c:v>0.76811594202898548</c:v>
                </c:pt>
                <c:pt idx="588">
                  <c:v>0.76811594202898548</c:v>
                </c:pt>
                <c:pt idx="589">
                  <c:v>0.76811594202898548</c:v>
                </c:pt>
                <c:pt idx="590">
                  <c:v>0.76811594202898548</c:v>
                </c:pt>
                <c:pt idx="591">
                  <c:v>0.76811594202898548</c:v>
                </c:pt>
                <c:pt idx="592">
                  <c:v>0.76811594202898548</c:v>
                </c:pt>
                <c:pt idx="593">
                  <c:v>0.76811594202898548</c:v>
                </c:pt>
                <c:pt idx="594">
                  <c:v>0.76811594202898548</c:v>
                </c:pt>
                <c:pt idx="595">
                  <c:v>0.76811594202898548</c:v>
                </c:pt>
                <c:pt idx="596">
                  <c:v>0.76811594202898548</c:v>
                </c:pt>
                <c:pt idx="597">
                  <c:v>0.76811594202898548</c:v>
                </c:pt>
                <c:pt idx="598">
                  <c:v>0.76811594202898548</c:v>
                </c:pt>
                <c:pt idx="599">
                  <c:v>0.76811594202898548</c:v>
                </c:pt>
                <c:pt idx="600">
                  <c:v>0.76811594202898548</c:v>
                </c:pt>
                <c:pt idx="601">
                  <c:v>0.76328502415458932</c:v>
                </c:pt>
                <c:pt idx="602">
                  <c:v>0.76328502415458932</c:v>
                </c:pt>
                <c:pt idx="603">
                  <c:v>0.76328502415458932</c:v>
                </c:pt>
                <c:pt idx="604">
                  <c:v>0.76328502415458932</c:v>
                </c:pt>
                <c:pt idx="605">
                  <c:v>0.76328502415458932</c:v>
                </c:pt>
                <c:pt idx="606">
                  <c:v>0.76328502415458932</c:v>
                </c:pt>
                <c:pt idx="607">
                  <c:v>0.76328502415458932</c:v>
                </c:pt>
                <c:pt idx="608">
                  <c:v>0.76328502415458932</c:v>
                </c:pt>
                <c:pt idx="609">
                  <c:v>0.76811594202898548</c:v>
                </c:pt>
                <c:pt idx="610">
                  <c:v>0.76811594202898548</c:v>
                </c:pt>
                <c:pt idx="611">
                  <c:v>0.76811594202898548</c:v>
                </c:pt>
                <c:pt idx="612">
                  <c:v>0.76811594202898548</c:v>
                </c:pt>
                <c:pt idx="613">
                  <c:v>0.76811594202898548</c:v>
                </c:pt>
                <c:pt idx="614">
                  <c:v>0.76811594202898548</c:v>
                </c:pt>
                <c:pt idx="615">
                  <c:v>0.76811594202898548</c:v>
                </c:pt>
                <c:pt idx="616">
                  <c:v>0.76811594202898548</c:v>
                </c:pt>
                <c:pt idx="617">
                  <c:v>0.76811594202898548</c:v>
                </c:pt>
                <c:pt idx="618">
                  <c:v>0.76811594202898548</c:v>
                </c:pt>
                <c:pt idx="619">
                  <c:v>0.76811594202898548</c:v>
                </c:pt>
                <c:pt idx="620">
                  <c:v>0.76811594202898548</c:v>
                </c:pt>
                <c:pt idx="621">
                  <c:v>0.76811594202898548</c:v>
                </c:pt>
                <c:pt idx="622">
                  <c:v>0.76811594202898548</c:v>
                </c:pt>
                <c:pt idx="623">
                  <c:v>0.76811594202898548</c:v>
                </c:pt>
                <c:pt idx="624">
                  <c:v>0.76811594202898548</c:v>
                </c:pt>
                <c:pt idx="625">
                  <c:v>0.76811594202898548</c:v>
                </c:pt>
                <c:pt idx="626">
                  <c:v>0.76811594202898548</c:v>
                </c:pt>
                <c:pt idx="627">
                  <c:v>0.76811594202898548</c:v>
                </c:pt>
                <c:pt idx="628">
                  <c:v>0.76811594202898548</c:v>
                </c:pt>
                <c:pt idx="629">
                  <c:v>0.76811594202898548</c:v>
                </c:pt>
                <c:pt idx="630">
                  <c:v>0.76811594202898548</c:v>
                </c:pt>
                <c:pt idx="631">
                  <c:v>0.76811594202898548</c:v>
                </c:pt>
                <c:pt idx="632">
                  <c:v>0.76811594202898548</c:v>
                </c:pt>
                <c:pt idx="633">
                  <c:v>0.76811594202898548</c:v>
                </c:pt>
                <c:pt idx="634">
                  <c:v>0.76811594202898548</c:v>
                </c:pt>
                <c:pt idx="635">
                  <c:v>0.76811594202898548</c:v>
                </c:pt>
                <c:pt idx="636">
                  <c:v>0.76811594202898548</c:v>
                </c:pt>
                <c:pt idx="637">
                  <c:v>0.76811594202898548</c:v>
                </c:pt>
                <c:pt idx="638">
                  <c:v>0.76811594202898548</c:v>
                </c:pt>
                <c:pt idx="639">
                  <c:v>0.76811594202898548</c:v>
                </c:pt>
                <c:pt idx="640">
                  <c:v>0.76811594202898548</c:v>
                </c:pt>
                <c:pt idx="641">
                  <c:v>0.76811594202898548</c:v>
                </c:pt>
                <c:pt idx="642">
                  <c:v>0.77294685990338163</c:v>
                </c:pt>
                <c:pt idx="643">
                  <c:v>0.77294685990338163</c:v>
                </c:pt>
                <c:pt idx="644">
                  <c:v>0.77294685990338163</c:v>
                </c:pt>
                <c:pt idx="645">
                  <c:v>0.77294685990338163</c:v>
                </c:pt>
                <c:pt idx="646">
                  <c:v>0.77294685990338163</c:v>
                </c:pt>
                <c:pt idx="647">
                  <c:v>0.77294685990338163</c:v>
                </c:pt>
                <c:pt idx="648">
                  <c:v>0.77294685990338163</c:v>
                </c:pt>
                <c:pt idx="649">
                  <c:v>0.77294685990338163</c:v>
                </c:pt>
                <c:pt idx="650">
                  <c:v>0.77294685990338163</c:v>
                </c:pt>
                <c:pt idx="651">
                  <c:v>0.77294685990338163</c:v>
                </c:pt>
                <c:pt idx="652">
                  <c:v>0.77294685990338163</c:v>
                </c:pt>
                <c:pt idx="653">
                  <c:v>0.77294685990338163</c:v>
                </c:pt>
                <c:pt idx="654">
                  <c:v>0.77294685990338163</c:v>
                </c:pt>
                <c:pt idx="655">
                  <c:v>0.77294685990338163</c:v>
                </c:pt>
                <c:pt idx="656">
                  <c:v>0.77294685990338163</c:v>
                </c:pt>
                <c:pt idx="657">
                  <c:v>0.77294685990338163</c:v>
                </c:pt>
                <c:pt idx="658">
                  <c:v>0.77294685990338163</c:v>
                </c:pt>
                <c:pt idx="659">
                  <c:v>0.77294685990338163</c:v>
                </c:pt>
                <c:pt idx="660">
                  <c:v>0.77294685990338163</c:v>
                </c:pt>
                <c:pt idx="661">
                  <c:v>0.77294685990338163</c:v>
                </c:pt>
                <c:pt idx="662">
                  <c:v>0.77294685990338163</c:v>
                </c:pt>
                <c:pt idx="663">
                  <c:v>0.77294685990338163</c:v>
                </c:pt>
                <c:pt idx="664">
                  <c:v>0.77294685990338163</c:v>
                </c:pt>
                <c:pt idx="665">
                  <c:v>0.77777777777777779</c:v>
                </c:pt>
                <c:pt idx="666">
                  <c:v>0.77777777777777779</c:v>
                </c:pt>
                <c:pt idx="667">
                  <c:v>0.77777777777777779</c:v>
                </c:pt>
                <c:pt idx="668">
                  <c:v>0.77777777777777779</c:v>
                </c:pt>
                <c:pt idx="669">
                  <c:v>0.77777777777777779</c:v>
                </c:pt>
                <c:pt idx="670">
                  <c:v>0.78260869565217395</c:v>
                </c:pt>
                <c:pt idx="671">
                  <c:v>0.78260869565217395</c:v>
                </c:pt>
                <c:pt idx="672">
                  <c:v>0.78260869565217395</c:v>
                </c:pt>
                <c:pt idx="673">
                  <c:v>0.78260869565217395</c:v>
                </c:pt>
                <c:pt idx="674">
                  <c:v>0.78260869565217395</c:v>
                </c:pt>
                <c:pt idx="675">
                  <c:v>0.78260869565217395</c:v>
                </c:pt>
                <c:pt idx="676">
                  <c:v>0.78260869565217395</c:v>
                </c:pt>
                <c:pt idx="677">
                  <c:v>0.78260869565217395</c:v>
                </c:pt>
                <c:pt idx="678">
                  <c:v>0.78260869565217395</c:v>
                </c:pt>
                <c:pt idx="679">
                  <c:v>0.78260869565217395</c:v>
                </c:pt>
                <c:pt idx="680">
                  <c:v>0.78260869565217395</c:v>
                </c:pt>
                <c:pt idx="681">
                  <c:v>0.78260869565217395</c:v>
                </c:pt>
                <c:pt idx="682">
                  <c:v>0.78260869565217395</c:v>
                </c:pt>
                <c:pt idx="683">
                  <c:v>0.78260869565217395</c:v>
                </c:pt>
                <c:pt idx="684">
                  <c:v>0.78260869565217395</c:v>
                </c:pt>
                <c:pt idx="685">
                  <c:v>0.78260869565217395</c:v>
                </c:pt>
                <c:pt idx="686">
                  <c:v>0.78260869565217395</c:v>
                </c:pt>
                <c:pt idx="687">
                  <c:v>0.78260869565217395</c:v>
                </c:pt>
                <c:pt idx="688">
                  <c:v>0.78260869565217395</c:v>
                </c:pt>
                <c:pt idx="689">
                  <c:v>0.78260869565217395</c:v>
                </c:pt>
                <c:pt idx="690">
                  <c:v>0.78260869565217395</c:v>
                </c:pt>
                <c:pt idx="691">
                  <c:v>0.78260869565217395</c:v>
                </c:pt>
                <c:pt idx="692">
                  <c:v>0.78260869565217395</c:v>
                </c:pt>
                <c:pt idx="693">
                  <c:v>0.78260869565217395</c:v>
                </c:pt>
                <c:pt idx="694">
                  <c:v>0.78260869565217395</c:v>
                </c:pt>
                <c:pt idx="695">
                  <c:v>0.78260869565217395</c:v>
                </c:pt>
                <c:pt idx="696">
                  <c:v>0.78260869565217395</c:v>
                </c:pt>
                <c:pt idx="697">
                  <c:v>0.78260869565217395</c:v>
                </c:pt>
                <c:pt idx="698">
                  <c:v>0.77777777777777779</c:v>
                </c:pt>
                <c:pt idx="699">
                  <c:v>0.77777777777777779</c:v>
                </c:pt>
                <c:pt idx="700">
                  <c:v>0.77777777777777779</c:v>
                </c:pt>
                <c:pt idx="701">
                  <c:v>0.77777777777777779</c:v>
                </c:pt>
                <c:pt idx="702">
                  <c:v>0.77777777777777779</c:v>
                </c:pt>
                <c:pt idx="703">
                  <c:v>0.77777777777777779</c:v>
                </c:pt>
                <c:pt idx="704">
                  <c:v>0.77777777777777779</c:v>
                </c:pt>
                <c:pt idx="705">
                  <c:v>0.77777777777777779</c:v>
                </c:pt>
                <c:pt idx="706">
                  <c:v>0.77777777777777779</c:v>
                </c:pt>
                <c:pt idx="707">
                  <c:v>0.77777777777777779</c:v>
                </c:pt>
                <c:pt idx="708">
                  <c:v>0.77294685990338163</c:v>
                </c:pt>
                <c:pt idx="709">
                  <c:v>0.77294685990338163</c:v>
                </c:pt>
                <c:pt idx="710">
                  <c:v>0.77294685990338163</c:v>
                </c:pt>
                <c:pt idx="711">
                  <c:v>0.77294685990338163</c:v>
                </c:pt>
                <c:pt idx="712">
                  <c:v>0.76811594202898548</c:v>
                </c:pt>
                <c:pt idx="713">
                  <c:v>0.76811594202898548</c:v>
                </c:pt>
                <c:pt idx="714">
                  <c:v>0.76811594202898548</c:v>
                </c:pt>
                <c:pt idx="715">
                  <c:v>0.76811594202898548</c:v>
                </c:pt>
                <c:pt idx="716">
                  <c:v>0.76811594202898548</c:v>
                </c:pt>
                <c:pt idx="717">
                  <c:v>0.76811594202898548</c:v>
                </c:pt>
                <c:pt idx="718">
                  <c:v>0.76811594202898548</c:v>
                </c:pt>
                <c:pt idx="719">
                  <c:v>0.76811594202898548</c:v>
                </c:pt>
                <c:pt idx="720">
                  <c:v>0.76811594202898548</c:v>
                </c:pt>
                <c:pt idx="721">
                  <c:v>0.76811594202898548</c:v>
                </c:pt>
                <c:pt idx="722">
                  <c:v>0.76811594202898548</c:v>
                </c:pt>
                <c:pt idx="723">
                  <c:v>0.76811594202898548</c:v>
                </c:pt>
                <c:pt idx="724">
                  <c:v>0.76811594202898548</c:v>
                </c:pt>
                <c:pt idx="725">
                  <c:v>0.76811594202898548</c:v>
                </c:pt>
                <c:pt idx="726">
                  <c:v>0.76811594202898548</c:v>
                </c:pt>
                <c:pt idx="727">
                  <c:v>0.76811594202898548</c:v>
                </c:pt>
                <c:pt idx="728">
                  <c:v>0.76328502415458932</c:v>
                </c:pt>
                <c:pt idx="729">
                  <c:v>0.76328502415458932</c:v>
                </c:pt>
                <c:pt idx="730">
                  <c:v>0.76328502415458932</c:v>
                </c:pt>
                <c:pt idx="731">
                  <c:v>0.76328502415458932</c:v>
                </c:pt>
                <c:pt idx="732">
                  <c:v>0.76328502415458932</c:v>
                </c:pt>
                <c:pt idx="733">
                  <c:v>0.76811594202898548</c:v>
                </c:pt>
                <c:pt idx="734">
                  <c:v>0.76811594202898548</c:v>
                </c:pt>
                <c:pt idx="735">
                  <c:v>0.76811594202898548</c:v>
                </c:pt>
                <c:pt idx="736">
                  <c:v>0.76811594202898548</c:v>
                </c:pt>
                <c:pt idx="737">
                  <c:v>0.76811594202898548</c:v>
                </c:pt>
                <c:pt idx="738">
                  <c:v>0.76811594202898548</c:v>
                </c:pt>
                <c:pt idx="739">
                  <c:v>0.76328502415458932</c:v>
                </c:pt>
                <c:pt idx="740">
                  <c:v>0.76328502415458932</c:v>
                </c:pt>
                <c:pt idx="741">
                  <c:v>0.76328502415458932</c:v>
                </c:pt>
                <c:pt idx="742">
                  <c:v>0.76328502415458932</c:v>
                </c:pt>
                <c:pt idx="743">
                  <c:v>0.76328502415458932</c:v>
                </c:pt>
                <c:pt idx="744">
                  <c:v>0.76328502415458932</c:v>
                </c:pt>
                <c:pt idx="745">
                  <c:v>0.76328502415458932</c:v>
                </c:pt>
                <c:pt idx="746">
                  <c:v>0.76328502415458932</c:v>
                </c:pt>
                <c:pt idx="747">
                  <c:v>0.76328502415458932</c:v>
                </c:pt>
                <c:pt idx="748">
                  <c:v>0.76328502415458932</c:v>
                </c:pt>
                <c:pt idx="749">
                  <c:v>0.76328502415458932</c:v>
                </c:pt>
                <c:pt idx="750">
                  <c:v>0.76328502415458932</c:v>
                </c:pt>
                <c:pt idx="751">
                  <c:v>0.76328502415458932</c:v>
                </c:pt>
                <c:pt idx="752">
                  <c:v>0.76328502415458932</c:v>
                </c:pt>
                <c:pt idx="753">
                  <c:v>0.76328502415458932</c:v>
                </c:pt>
                <c:pt idx="754">
                  <c:v>0.76328502415458932</c:v>
                </c:pt>
                <c:pt idx="755">
                  <c:v>0.76328502415458932</c:v>
                </c:pt>
                <c:pt idx="756">
                  <c:v>0.76328502415458932</c:v>
                </c:pt>
                <c:pt idx="757">
                  <c:v>0.76328502415458932</c:v>
                </c:pt>
                <c:pt idx="758">
                  <c:v>0.76811594202898548</c:v>
                </c:pt>
                <c:pt idx="759">
                  <c:v>0.76811594202898548</c:v>
                </c:pt>
                <c:pt idx="760">
                  <c:v>0.76328502415458932</c:v>
                </c:pt>
                <c:pt idx="761">
                  <c:v>0.76328502415458932</c:v>
                </c:pt>
                <c:pt idx="762">
                  <c:v>0.76811594202898548</c:v>
                </c:pt>
                <c:pt idx="763">
                  <c:v>0.76328502415458932</c:v>
                </c:pt>
                <c:pt idx="764">
                  <c:v>0.76328502415458932</c:v>
                </c:pt>
                <c:pt idx="765">
                  <c:v>0.76328502415458932</c:v>
                </c:pt>
                <c:pt idx="766">
                  <c:v>0.76328502415458932</c:v>
                </c:pt>
                <c:pt idx="767">
                  <c:v>0.75845410628019327</c:v>
                </c:pt>
                <c:pt idx="768">
                  <c:v>0.75845410628019327</c:v>
                </c:pt>
                <c:pt idx="769">
                  <c:v>0.75845410628019327</c:v>
                </c:pt>
                <c:pt idx="770">
                  <c:v>0.75362318840579712</c:v>
                </c:pt>
                <c:pt idx="771">
                  <c:v>0.75362318840579712</c:v>
                </c:pt>
                <c:pt idx="772">
                  <c:v>0.74879227053140096</c:v>
                </c:pt>
                <c:pt idx="773">
                  <c:v>0.74879227053140096</c:v>
                </c:pt>
                <c:pt idx="774">
                  <c:v>0.74879227053140096</c:v>
                </c:pt>
                <c:pt idx="775">
                  <c:v>0.74879227053140096</c:v>
                </c:pt>
                <c:pt idx="776">
                  <c:v>0.7439613526570048</c:v>
                </c:pt>
                <c:pt idx="777">
                  <c:v>0.74879227053140096</c:v>
                </c:pt>
                <c:pt idx="778">
                  <c:v>0.74879227053140096</c:v>
                </c:pt>
                <c:pt idx="779">
                  <c:v>0.74879227053140096</c:v>
                </c:pt>
                <c:pt idx="780">
                  <c:v>0.74879227053140096</c:v>
                </c:pt>
                <c:pt idx="781">
                  <c:v>0.74879227053140096</c:v>
                </c:pt>
                <c:pt idx="782">
                  <c:v>0.74879227053140096</c:v>
                </c:pt>
                <c:pt idx="783">
                  <c:v>0.74879227053140096</c:v>
                </c:pt>
                <c:pt idx="784">
                  <c:v>0.74879227053140096</c:v>
                </c:pt>
                <c:pt idx="785">
                  <c:v>0.74879227053140096</c:v>
                </c:pt>
                <c:pt idx="786">
                  <c:v>0.74879227053140096</c:v>
                </c:pt>
                <c:pt idx="787">
                  <c:v>0.74879227053140096</c:v>
                </c:pt>
                <c:pt idx="788">
                  <c:v>0.74879227053140096</c:v>
                </c:pt>
                <c:pt idx="789">
                  <c:v>0.74879227053140096</c:v>
                </c:pt>
                <c:pt idx="790">
                  <c:v>0.74879227053140096</c:v>
                </c:pt>
                <c:pt idx="791">
                  <c:v>0.74879227053140096</c:v>
                </c:pt>
                <c:pt idx="792">
                  <c:v>0.74879227053140096</c:v>
                </c:pt>
                <c:pt idx="793">
                  <c:v>0.74879227053140096</c:v>
                </c:pt>
                <c:pt idx="794">
                  <c:v>0.74879227053140096</c:v>
                </c:pt>
                <c:pt idx="795">
                  <c:v>0.7439613526570048</c:v>
                </c:pt>
                <c:pt idx="796">
                  <c:v>0.7439613526570048</c:v>
                </c:pt>
                <c:pt idx="797">
                  <c:v>0.7439613526570048</c:v>
                </c:pt>
                <c:pt idx="798">
                  <c:v>0.73913043478260865</c:v>
                </c:pt>
                <c:pt idx="799">
                  <c:v>0.73913043478260865</c:v>
                </c:pt>
                <c:pt idx="800">
                  <c:v>0.73913043478260865</c:v>
                </c:pt>
                <c:pt idx="801">
                  <c:v>0.73913043478260865</c:v>
                </c:pt>
                <c:pt idx="802">
                  <c:v>0.73913043478260865</c:v>
                </c:pt>
                <c:pt idx="803">
                  <c:v>0.73913043478260865</c:v>
                </c:pt>
                <c:pt idx="804">
                  <c:v>0.7342995169082126</c:v>
                </c:pt>
                <c:pt idx="805">
                  <c:v>0.7342995169082126</c:v>
                </c:pt>
                <c:pt idx="806">
                  <c:v>0.7342995169082126</c:v>
                </c:pt>
                <c:pt idx="807">
                  <c:v>0.7342995169082126</c:v>
                </c:pt>
                <c:pt idx="808">
                  <c:v>0.7342995169082126</c:v>
                </c:pt>
                <c:pt idx="809">
                  <c:v>0.7342995169082126</c:v>
                </c:pt>
                <c:pt idx="810">
                  <c:v>0.7342995169082126</c:v>
                </c:pt>
                <c:pt idx="811">
                  <c:v>0.7342995169082126</c:v>
                </c:pt>
                <c:pt idx="812">
                  <c:v>0.7342995169082126</c:v>
                </c:pt>
                <c:pt idx="813">
                  <c:v>0.7342995169082126</c:v>
                </c:pt>
                <c:pt idx="814">
                  <c:v>0.7342995169082126</c:v>
                </c:pt>
                <c:pt idx="815">
                  <c:v>0.7342995169082126</c:v>
                </c:pt>
                <c:pt idx="816">
                  <c:v>0.7342995169082126</c:v>
                </c:pt>
                <c:pt idx="817">
                  <c:v>0.7342995169082126</c:v>
                </c:pt>
                <c:pt idx="818">
                  <c:v>0.7342995169082126</c:v>
                </c:pt>
                <c:pt idx="819">
                  <c:v>0.7342995169082126</c:v>
                </c:pt>
                <c:pt idx="820">
                  <c:v>0.7342995169082126</c:v>
                </c:pt>
                <c:pt idx="821">
                  <c:v>0.7342995169082126</c:v>
                </c:pt>
                <c:pt idx="822">
                  <c:v>0.73913043478260865</c:v>
                </c:pt>
                <c:pt idx="823">
                  <c:v>0.73913043478260865</c:v>
                </c:pt>
                <c:pt idx="824">
                  <c:v>0.73913043478260865</c:v>
                </c:pt>
                <c:pt idx="825">
                  <c:v>0.73913043478260865</c:v>
                </c:pt>
                <c:pt idx="826">
                  <c:v>0.73913043478260865</c:v>
                </c:pt>
                <c:pt idx="827">
                  <c:v>0.73913043478260865</c:v>
                </c:pt>
                <c:pt idx="828">
                  <c:v>0.7439613526570048</c:v>
                </c:pt>
                <c:pt idx="829">
                  <c:v>0.7439613526570048</c:v>
                </c:pt>
                <c:pt idx="830">
                  <c:v>0.7439613526570048</c:v>
                </c:pt>
                <c:pt idx="831">
                  <c:v>0.7439613526570048</c:v>
                </c:pt>
                <c:pt idx="832">
                  <c:v>0.7439613526570048</c:v>
                </c:pt>
                <c:pt idx="833">
                  <c:v>0.7439613526570048</c:v>
                </c:pt>
                <c:pt idx="834">
                  <c:v>0.7439613526570048</c:v>
                </c:pt>
                <c:pt idx="835">
                  <c:v>0.7439613526570048</c:v>
                </c:pt>
                <c:pt idx="836">
                  <c:v>0.7439613526570048</c:v>
                </c:pt>
                <c:pt idx="837">
                  <c:v>0.7439613526570048</c:v>
                </c:pt>
                <c:pt idx="838">
                  <c:v>0.7439613526570048</c:v>
                </c:pt>
                <c:pt idx="839">
                  <c:v>0.7439613526570048</c:v>
                </c:pt>
                <c:pt idx="840">
                  <c:v>0.7439613526570048</c:v>
                </c:pt>
                <c:pt idx="841">
                  <c:v>0.7439613526570048</c:v>
                </c:pt>
                <c:pt idx="842">
                  <c:v>0.7439613526570048</c:v>
                </c:pt>
                <c:pt idx="843">
                  <c:v>0.7439613526570048</c:v>
                </c:pt>
                <c:pt idx="844">
                  <c:v>0.7439613526570048</c:v>
                </c:pt>
                <c:pt idx="845">
                  <c:v>0.7439613526570048</c:v>
                </c:pt>
                <c:pt idx="846">
                  <c:v>0.7439613526570048</c:v>
                </c:pt>
                <c:pt idx="847">
                  <c:v>0.7439613526570048</c:v>
                </c:pt>
                <c:pt idx="848">
                  <c:v>0.7439613526570048</c:v>
                </c:pt>
                <c:pt idx="849">
                  <c:v>0.7439613526570048</c:v>
                </c:pt>
                <c:pt idx="850">
                  <c:v>0.7439613526570048</c:v>
                </c:pt>
                <c:pt idx="851">
                  <c:v>0.7439613526570048</c:v>
                </c:pt>
                <c:pt idx="852">
                  <c:v>0.7439613526570048</c:v>
                </c:pt>
                <c:pt idx="853">
                  <c:v>0.7439613526570048</c:v>
                </c:pt>
                <c:pt idx="854">
                  <c:v>0.7439613526570048</c:v>
                </c:pt>
                <c:pt idx="855">
                  <c:v>0.7439613526570048</c:v>
                </c:pt>
                <c:pt idx="856">
                  <c:v>0.7439613526570048</c:v>
                </c:pt>
                <c:pt idx="857">
                  <c:v>0.7439613526570048</c:v>
                </c:pt>
                <c:pt idx="858">
                  <c:v>0.7439613526570048</c:v>
                </c:pt>
                <c:pt idx="859">
                  <c:v>0.7439613526570048</c:v>
                </c:pt>
                <c:pt idx="860">
                  <c:v>0.7439613526570048</c:v>
                </c:pt>
                <c:pt idx="861">
                  <c:v>0.7439613526570048</c:v>
                </c:pt>
                <c:pt idx="862">
                  <c:v>0.74879227053140096</c:v>
                </c:pt>
                <c:pt idx="863">
                  <c:v>0.74879227053140096</c:v>
                </c:pt>
                <c:pt idx="864">
                  <c:v>0.74879227053140096</c:v>
                </c:pt>
                <c:pt idx="865">
                  <c:v>0.74879227053140096</c:v>
                </c:pt>
                <c:pt idx="866">
                  <c:v>0.74879227053140096</c:v>
                </c:pt>
                <c:pt idx="867">
                  <c:v>0.74879227053140096</c:v>
                </c:pt>
                <c:pt idx="868">
                  <c:v>0.7439613526570048</c:v>
                </c:pt>
                <c:pt idx="869">
                  <c:v>0.7439613526570048</c:v>
                </c:pt>
                <c:pt idx="870">
                  <c:v>0.7439613526570048</c:v>
                </c:pt>
                <c:pt idx="871">
                  <c:v>0.7439613526570048</c:v>
                </c:pt>
                <c:pt idx="872">
                  <c:v>0.74879227053140096</c:v>
                </c:pt>
                <c:pt idx="873">
                  <c:v>0.7439613526570048</c:v>
                </c:pt>
                <c:pt idx="874">
                  <c:v>0.7439613526570048</c:v>
                </c:pt>
                <c:pt idx="875">
                  <c:v>0.73913043478260865</c:v>
                </c:pt>
                <c:pt idx="876">
                  <c:v>0.73913043478260865</c:v>
                </c:pt>
                <c:pt idx="877">
                  <c:v>0.73913043478260865</c:v>
                </c:pt>
                <c:pt idx="878">
                  <c:v>0.73913043478260865</c:v>
                </c:pt>
                <c:pt idx="879">
                  <c:v>0.73913043478260865</c:v>
                </c:pt>
                <c:pt idx="880">
                  <c:v>0.73913043478260865</c:v>
                </c:pt>
                <c:pt idx="881">
                  <c:v>0.72946859903381644</c:v>
                </c:pt>
                <c:pt idx="882">
                  <c:v>0.72946859903381644</c:v>
                </c:pt>
                <c:pt idx="883">
                  <c:v>0.72946859903381644</c:v>
                </c:pt>
                <c:pt idx="884">
                  <c:v>0.72946859903381644</c:v>
                </c:pt>
                <c:pt idx="885">
                  <c:v>0.72946859903381644</c:v>
                </c:pt>
                <c:pt idx="886">
                  <c:v>0.72946859903381644</c:v>
                </c:pt>
                <c:pt idx="887">
                  <c:v>0.72946859903381644</c:v>
                </c:pt>
                <c:pt idx="888">
                  <c:v>0.72946859903381644</c:v>
                </c:pt>
                <c:pt idx="889">
                  <c:v>0.72463768115942029</c:v>
                </c:pt>
                <c:pt idx="890">
                  <c:v>0.72463768115942029</c:v>
                </c:pt>
                <c:pt idx="891">
                  <c:v>0.72463768115942029</c:v>
                </c:pt>
                <c:pt idx="892">
                  <c:v>0.72463768115942029</c:v>
                </c:pt>
                <c:pt idx="893">
                  <c:v>0.72463768115942029</c:v>
                </c:pt>
                <c:pt idx="894">
                  <c:v>0.72463768115942029</c:v>
                </c:pt>
                <c:pt idx="895">
                  <c:v>0.72463768115942029</c:v>
                </c:pt>
                <c:pt idx="896">
                  <c:v>0.72463768115942029</c:v>
                </c:pt>
                <c:pt idx="897">
                  <c:v>0.72463768115942029</c:v>
                </c:pt>
                <c:pt idx="898">
                  <c:v>0.72463768115942029</c:v>
                </c:pt>
                <c:pt idx="899">
                  <c:v>0.72463768115942029</c:v>
                </c:pt>
                <c:pt idx="900">
                  <c:v>0.71980676328502413</c:v>
                </c:pt>
                <c:pt idx="901">
                  <c:v>0.71980676328502413</c:v>
                </c:pt>
                <c:pt idx="902">
                  <c:v>0.71980676328502413</c:v>
                </c:pt>
                <c:pt idx="903">
                  <c:v>0.71980676328502413</c:v>
                </c:pt>
                <c:pt idx="904">
                  <c:v>0.71980676328502413</c:v>
                </c:pt>
                <c:pt idx="905">
                  <c:v>0.71980676328502413</c:v>
                </c:pt>
                <c:pt idx="906">
                  <c:v>0.71980676328502413</c:v>
                </c:pt>
                <c:pt idx="907">
                  <c:v>0.71980676328502413</c:v>
                </c:pt>
                <c:pt idx="908">
                  <c:v>0.71980676328502413</c:v>
                </c:pt>
                <c:pt idx="909">
                  <c:v>0.71980676328502413</c:v>
                </c:pt>
                <c:pt idx="910">
                  <c:v>0.71980676328502413</c:v>
                </c:pt>
                <c:pt idx="911">
                  <c:v>0.71980676328502413</c:v>
                </c:pt>
                <c:pt idx="912">
                  <c:v>0.71980676328502413</c:v>
                </c:pt>
                <c:pt idx="913">
                  <c:v>0.71980676328502413</c:v>
                </c:pt>
                <c:pt idx="914">
                  <c:v>0.71980676328502413</c:v>
                </c:pt>
                <c:pt idx="915">
                  <c:v>0.71980676328502413</c:v>
                </c:pt>
                <c:pt idx="916">
                  <c:v>0.71497584541062797</c:v>
                </c:pt>
                <c:pt idx="917">
                  <c:v>0.71497584541062797</c:v>
                </c:pt>
                <c:pt idx="918">
                  <c:v>0.71497584541062797</c:v>
                </c:pt>
                <c:pt idx="919">
                  <c:v>0.71497584541062797</c:v>
                </c:pt>
                <c:pt idx="920">
                  <c:v>0.71497584541062797</c:v>
                </c:pt>
                <c:pt idx="921">
                  <c:v>0.71497584541062797</c:v>
                </c:pt>
                <c:pt idx="922">
                  <c:v>0.71497584541062797</c:v>
                </c:pt>
                <c:pt idx="923">
                  <c:v>0.71497584541062797</c:v>
                </c:pt>
                <c:pt idx="924">
                  <c:v>0.71497584541062797</c:v>
                </c:pt>
                <c:pt idx="925">
                  <c:v>0.71497584541062797</c:v>
                </c:pt>
                <c:pt idx="926">
                  <c:v>0.71497584541062797</c:v>
                </c:pt>
                <c:pt idx="927">
                  <c:v>0.71497584541062797</c:v>
                </c:pt>
                <c:pt idx="928">
                  <c:v>0.71980676328502413</c:v>
                </c:pt>
                <c:pt idx="929">
                  <c:v>0.71980676328502413</c:v>
                </c:pt>
                <c:pt idx="930">
                  <c:v>0.71980676328502413</c:v>
                </c:pt>
                <c:pt idx="931">
                  <c:v>0.71980676328502413</c:v>
                </c:pt>
                <c:pt idx="932">
                  <c:v>0.71980676328502413</c:v>
                </c:pt>
                <c:pt idx="933">
                  <c:v>0.71980676328502413</c:v>
                </c:pt>
                <c:pt idx="934">
                  <c:v>0.71980676328502413</c:v>
                </c:pt>
                <c:pt idx="935">
                  <c:v>0.71980676328502413</c:v>
                </c:pt>
                <c:pt idx="936">
                  <c:v>0.71980676328502413</c:v>
                </c:pt>
                <c:pt idx="937">
                  <c:v>0.71980676328502413</c:v>
                </c:pt>
                <c:pt idx="938">
                  <c:v>0.71980676328502413</c:v>
                </c:pt>
                <c:pt idx="939">
                  <c:v>0.71980676328502413</c:v>
                </c:pt>
                <c:pt idx="940">
                  <c:v>0.71980676328502413</c:v>
                </c:pt>
                <c:pt idx="941">
                  <c:v>0.71980676328502413</c:v>
                </c:pt>
                <c:pt idx="942">
                  <c:v>0.71980676328502413</c:v>
                </c:pt>
                <c:pt idx="943">
                  <c:v>0.71980676328502413</c:v>
                </c:pt>
                <c:pt idx="944">
                  <c:v>0.71497584541062797</c:v>
                </c:pt>
                <c:pt idx="945">
                  <c:v>0.71497584541062797</c:v>
                </c:pt>
                <c:pt idx="946">
                  <c:v>0.71497584541062797</c:v>
                </c:pt>
                <c:pt idx="947">
                  <c:v>0.71980676328502413</c:v>
                </c:pt>
                <c:pt idx="948">
                  <c:v>0.71980676328502413</c:v>
                </c:pt>
                <c:pt idx="949">
                  <c:v>0.71980676328502413</c:v>
                </c:pt>
                <c:pt idx="950">
                  <c:v>0.71980676328502413</c:v>
                </c:pt>
                <c:pt idx="951">
                  <c:v>0.71980676328502413</c:v>
                </c:pt>
                <c:pt idx="952">
                  <c:v>0.71980676328502413</c:v>
                </c:pt>
                <c:pt idx="953">
                  <c:v>0.71980676328502413</c:v>
                </c:pt>
                <c:pt idx="954">
                  <c:v>0.71980676328502413</c:v>
                </c:pt>
                <c:pt idx="955">
                  <c:v>0.71980676328502413</c:v>
                </c:pt>
                <c:pt idx="956">
                  <c:v>0.71980676328502413</c:v>
                </c:pt>
                <c:pt idx="957">
                  <c:v>0.71980676328502413</c:v>
                </c:pt>
                <c:pt idx="958">
                  <c:v>0.71980676328502413</c:v>
                </c:pt>
                <c:pt idx="959">
                  <c:v>0.71980676328502413</c:v>
                </c:pt>
                <c:pt idx="960">
                  <c:v>0.71980676328502413</c:v>
                </c:pt>
                <c:pt idx="961">
                  <c:v>0.71980676328502413</c:v>
                </c:pt>
                <c:pt idx="962">
                  <c:v>0.71980676328502413</c:v>
                </c:pt>
                <c:pt idx="963">
                  <c:v>0.71980676328502413</c:v>
                </c:pt>
                <c:pt idx="964">
                  <c:v>0.71980676328502413</c:v>
                </c:pt>
                <c:pt idx="965">
                  <c:v>0.71980676328502413</c:v>
                </c:pt>
                <c:pt idx="966">
                  <c:v>0.71980676328502413</c:v>
                </c:pt>
                <c:pt idx="967">
                  <c:v>0.71980676328502413</c:v>
                </c:pt>
                <c:pt idx="968">
                  <c:v>0.71980676328502413</c:v>
                </c:pt>
                <c:pt idx="969">
                  <c:v>0.71497584541062797</c:v>
                </c:pt>
                <c:pt idx="970">
                  <c:v>0.71497584541062797</c:v>
                </c:pt>
                <c:pt idx="971">
                  <c:v>0.71497584541062797</c:v>
                </c:pt>
                <c:pt idx="972">
                  <c:v>0.71497584541062797</c:v>
                </c:pt>
                <c:pt idx="973">
                  <c:v>0.71497584541062797</c:v>
                </c:pt>
                <c:pt idx="974">
                  <c:v>0.71497584541062797</c:v>
                </c:pt>
                <c:pt idx="975">
                  <c:v>0.71497584541062797</c:v>
                </c:pt>
                <c:pt idx="976">
                  <c:v>0.71497584541062797</c:v>
                </c:pt>
                <c:pt idx="977">
                  <c:v>0.71497584541062797</c:v>
                </c:pt>
                <c:pt idx="978">
                  <c:v>0.71497584541062797</c:v>
                </c:pt>
                <c:pt idx="979">
                  <c:v>0.71497584541062797</c:v>
                </c:pt>
                <c:pt idx="980">
                  <c:v>0.71014492753623193</c:v>
                </c:pt>
                <c:pt idx="981">
                  <c:v>0.71014492753623193</c:v>
                </c:pt>
                <c:pt idx="982">
                  <c:v>0.71014492753623193</c:v>
                </c:pt>
                <c:pt idx="983">
                  <c:v>0.71014492753623193</c:v>
                </c:pt>
                <c:pt idx="984">
                  <c:v>0.71014492753623193</c:v>
                </c:pt>
                <c:pt idx="985">
                  <c:v>0.71014492753623193</c:v>
                </c:pt>
                <c:pt idx="986">
                  <c:v>0.71014492753623193</c:v>
                </c:pt>
                <c:pt idx="987">
                  <c:v>0.71014492753623193</c:v>
                </c:pt>
                <c:pt idx="988">
                  <c:v>0.71014492753623193</c:v>
                </c:pt>
                <c:pt idx="989">
                  <c:v>0.71014492753623193</c:v>
                </c:pt>
                <c:pt idx="990">
                  <c:v>0.70531400966183577</c:v>
                </c:pt>
                <c:pt idx="991">
                  <c:v>0.70531400966183577</c:v>
                </c:pt>
                <c:pt idx="992">
                  <c:v>0.70531400966183577</c:v>
                </c:pt>
                <c:pt idx="993">
                  <c:v>0.70531400966183577</c:v>
                </c:pt>
                <c:pt idx="994">
                  <c:v>0.70531400966183577</c:v>
                </c:pt>
                <c:pt idx="995">
                  <c:v>0.70531400966183577</c:v>
                </c:pt>
                <c:pt idx="996">
                  <c:v>0.70531400966183577</c:v>
                </c:pt>
                <c:pt idx="997">
                  <c:v>0.70531400966183577</c:v>
                </c:pt>
                <c:pt idx="998">
                  <c:v>0.70531400966183577</c:v>
                </c:pt>
                <c:pt idx="999">
                  <c:v>0.70531400966183577</c:v>
                </c:pt>
                <c:pt idx="1000">
                  <c:v>0.70531400966183577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145152"/>
        <c:axId val="112146688"/>
      </c:areaChart>
      <c:catAx>
        <c:axId val="99774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5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Portfolio Expected Real Return</a:t>
                </a:r>
              </a:p>
            </c:rich>
          </c:tx>
          <c:layout>
            <c:manualLayout>
              <c:xMode val="edge"/>
              <c:yMode val="edge"/>
              <c:x val="0.40625051657424494"/>
              <c:y val="0.78535547209268486"/>
            </c:manualLayout>
          </c:layout>
          <c:overlay val="0"/>
          <c:spPr>
            <a:noFill/>
            <a:ln w="25400">
              <a:noFill/>
            </a:ln>
          </c:spPr>
        </c:title>
        <c:numFmt formatCode="0.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9777152"/>
        <c:crosses val="autoZero"/>
        <c:auto val="1"/>
        <c:lblAlgn val="ctr"/>
        <c:lblOffset val="100"/>
        <c:tickLblSkip val="100"/>
        <c:tickMarkSkip val="100"/>
        <c:noMultiLvlLbl val="0"/>
      </c:catAx>
      <c:valAx>
        <c:axId val="99777152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85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Portfolio Asset Allocation</a:t>
                </a:r>
              </a:p>
            </c:rich>
          </c:tx>
          <c:layout>
            <c:manualLayout>
              <c:xMode val="edge"/>
              <c:yMode val="edge"/>
              <c:x val="2.083335982432025E-2"/>
              <c:y val="0.27777846279805574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9774848"/>
        <c:crosses val="autoZero"/>
        <c:crossBetween val="midCat"/>
      </c:valAx>
      <c:catAx>
        <c:axId val="112145152"/>
        <c:scaling>
          <c:orientation val="minMax"/>
        </c:scaling>
        <c:delete val="1"/>
        <c:axPos val="b"/>
        <c:majorTickMark val="out"/>
        <c:minorTickMark val="none"/>
        <c:tickLblPos val="nextTo"/>
        <c:crossAx val="112146688"/>
        <c:crosses val="autoZero"/>
        <c:auto val="1"/>
        <c:lblAlgn val="ctr"/>
        <c:lblOffset val="100"/>
        <c:noMultiLvlLbl val="0"/>
      </c:catAx>
      <c:valAx>
        <c:axId val="112146688"/>
        <c:scaling>
          <c:orientation val="minMax"/>
          <c:min val="0.66"/>
        </c:scaling>
        <c:delete val="0"/>
        <c:axPos val="r"/>
        <c:title>
          <c:tx>
            <c:rich>
              <a:bodyPr/>
              <a:lstStyle/>
              <a:p>
                <a:pPr>
                  <a:defRPr sz="95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Success Rate</a:t>
                </a:r>
              </a:p>
            </c:rich>
          </c:tx>
          <c:layout>
            <c:manualLayout>
              <c:xMode val="edge"/>
              <c:yMode val="edge"/>
              <c:x val="0.95052204198461154"/>
              <c:y val="0.32575837909953809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2145152"/>
        <c:crosses val="max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7.4218844374140891E-2"/>
          <c:y val="0.8686890109321016"/>
          <c:w val="0.85026149783007032"/>
          <c:h val="0.1136366438719319"/>
        </c:manualLayout>
      </c:layout>
      <c:overlay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7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9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85505169-0C4B-45DB-AE62-A3B6B03F10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7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5485F1-B25C-4C34-A2F6-1D325954A8D9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A61DF-A78A-431F-9CC3-4DD84944BE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E709B2-9C5C-4FD9-A7D8-E4D4E675F37A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5DD22-DE60-4170-A77B-05805436B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7B5260-89DA-4B00-9882-F2EFB8ECAB2E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0B774-956F-46BD-AA8A-E99AFB7D7A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D8CECF-0E2F-40BE-ABA9-4EB736677C54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15B462-9F67-4207-8642-3F2159BBC6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3C672-F40D-4B23-8C1F-D822C18125F5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0413A-A539-416C-84C4-2948949FEC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E67367-2E1C-40D2-8511-CCD704A027A5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CB1B7A-EC6B-452B-9AF4-3AAA6E4DC2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8B7965-2F33-45D5-8A5A-9073B637D94A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94E53-B989-43DE-A611-8B31FD13D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7893E-21F9-42BC-9458-82B705F52652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4A84D-430A-47D3-924D-CBEE5D78E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EEA45-5B68-4593-8DF4-FFB0035E5702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ED552-0A64-4C49-83B3-22C312E702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4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D14845-84E2-4965-B60D-439ACE87C94B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0AA2D-212F-4F63-B91A-B129696B3C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9D3672-5219-4EEF-B2FA-4AD0936291EF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F45D3-6C37-40F0-8046-47946ECE74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FD955-C80A-4542-85D5-39947E83C81B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47186-BF6A-43FB-9E33-7D0901AF84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7B139EC-1CF4-48CC-BC81-45F76DF4243F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E5FC7B-4D64-4252-83A5-CAF8B0BCBED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508958"/>
              </p:ext>
            </p:extLst>
          </p:nvPr>
        </p:nvGraphicFramePr>
        <p:xfrm>
          <a:off x="530224" y="1142999"/>
          <a:ext cx="8613775" cy="516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BB0B-80C9-4FB4-87F7-1F44316D47FC}" type="slidenum"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Optimizing the Inflation-Hedging Portfolio</a:t>
            </a:r>
            <a:br>
              <a:rPr lang="en-US" sz="32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Markowitz Mean-Variance Optimization of Real Returns</a:t>
            </a:r>
            <a:br>
              <a:rPr lang="en-US" sz="20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During Six-Month Periods of Relatively High Inflation</a:t>
            </a: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533400" y="6308725"/>
            <a:ext cx="74676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Note: Periods of relatively high inflation are defined as those during which inflation, on an annualized basis, averaged more than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3.16%,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median during the period January 1978 –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February 2013. 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Ibbotson Associates U.S. TIPS Total Return series is based on the Barclays Capital Real U.S. Treasury TIPS Total Return series, backfilled prior to 12/1997.</a:t>
            </a:r>
          </a:p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Source: NAREIT analysis of data from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Interactive Data Pricing and Reference Data,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accessed through </a:t>
            </a:r>
            <a:r>
              <a:rPr lang="en-US" sz="8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FactSet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310295" name="Text Box 23"/>
          <p:cNvSpPr txBox="1">
            <a:spLocks noChangeArrowheads="1"/>
          </p:cNvSpPr>
          <p:nvPr/>
        </p:nvSpPr>
        <p:spPr bwMode="auto">
          <a:xfrm>
            <a:off x="4495800" y="3849707"/>
            <a:ext cx="2895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Maximum historical inflation coverage </a:t>
            </a:r>
            <a:r>
              <a:rPr lang="en-US" sz="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78.3% during high-inflation six-month periods with </a:t>
            </a:r>
            <a:r>
              <a:rPr lang="en-US" sz="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 optimized portfolio comprising </a:t>
            </a:r>
            <a:r>
              <a:rPr lang="en-US" sz="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54.2% </a:t>
            </a:r>
            <a:r>
              <a:rPr lang="en-US" sz="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S&amp;P GSCI, </a:t>
            </a:r>
            <a:r>
              <a:rPr lang="en-US" sz="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39.4% </a:t>
            </a:r>
            <a:r>
              <a:rPr lang="en-US" sz="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equity REITs, </a:t>
            </a:r>
            <a:r>
              <a:rPr lang="en-US" sz="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3.4% stocks, 2.9% TIPS, </a:t>
            </a:r>
            <a:r>
              <a:rPr lang="en-US" sz="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0% gold.  Portfolio expected real return = </a:t>
            </a:r>
            <a:r>
              <a:rPr lang="en-US" sz="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12.32% </a:t>
            </a:r>
            <a:r>
              <a:rPr lang="en-US" sz="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during high-inflation six-month </a:t>
            </a:r>
            <a:r>
              <a:rPr lang="en-US" sz="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periods and Sharpe ratio maximized at 0.655, but with significant directional risk between high- and low-inflation periods.</a:t>
            </a:r>
            <a:endParaRPr lang="en-US" sz="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0297" name="Line 25"/>
          <p:cNvSpPr>
            <a:spLocks noChangeShapeType="1"/>
          </p:cNvSpPr>
          <p:nvPr/>
        </p:nvSpPr>
        <p:spPr bwMode="auto">
          <a:xfrm flipV="1">
            <a:off x="6067425" y="2438398"/>
            <a:ext cx="133350" cy="1411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30183</TotalTime>
  <Words>171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Megan Peichel</cp:lastModifiedBy>
  <cp:revision>581</cp:revision>
  <dcterms:created xsi:type="dcterms:W3CDTF">2008-01-10T20:16:51Z</dcterms:created>
  <dcterms:modified xsi:type="dcterms:W3CDTF">2013-09-27T13:29:05Z</dcterms:modified>
</cp:coreProperties>
</file>