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10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190" autoAdjust="0"/>
  </p:normalViewPr>
  <p:slideViewPr>
    <p:cSldViewPr>
      <p:cViewPr>
        <p:scale>
          <a:sx n="100" d="100"/>
          <a:sy n="100" d="100"/>
        </p:scale>
        <p:origin x="-205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Inflation%20Prot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Optimal Portfolio Allocation in Low-Inflation Six-Month Periods</a:t>
            </a:r>
          </a:p>
        </c:rich>
      </c:tx>
      <c:layout>
        <c:manualLayout>
          <c:xMode val="edge"/>
          <c:yMode val="edge"/>
          <c:x val="0.20052108830908241"/>
          <c:y val="3.274563221430284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677096909964129"/>
          <c:y val="0.16372816107151422"/>
          <c:w val="0.84895941284105025"/>
          <c:h val="0.59697806421459798"/>
        </c:manualLayout>
      </c:layout>
      <c:areaChart>
        <c:grouping val="stacked"/>
        <c:varyColors val="0"/>
        <c:ser>
          <c:idx val="0"/>
          <c:order val="0"/>
          <c:tx>
            <c:strRef>
              <c:f>'Slide BN &amp; BO'!$S$1:$S$2</c:f>
              <c:strCache>
                <c:ptCount val="1"/>
                <c:pt idx="0">
                  <c:v>FTSE NAREIT Equity REITs TR</c:v>
                </c:pt>
              </c:strCache>
            </c:strRef>
          </c:tx>
          <c:spPr>
            <a:solidFill>
              <a:srgbClr val="99CC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BO'!$BD$3:$BD$1003</c:f>
              <c:numCache>
                <c:formatCode>General</c:formatCode>
                <c:ptCount val="1001"/>
                <c:pt idx="0">
                  <c:v>7.9733530893705065E-2</c:v>
                </c:pt>
                <c:pt idx="1">
                  <c:v>7.973383409646187E-2</c:v>
                </c:pt>
                <c:pt idx="2">
                  <c:v>7.9734743697814456E-2</c:v>
                </c:pt>
                <c:pt idx="3">
                  <c:v>7.9736259677010105E-2</c:v>
                </c:pt>
                <c:pt idx="4">
                  <c:v>7.973838199946362E-2</c:v>
                </c:pt>
                <c:pt idx="5">
                  <c:v>7.9741110616761229E-2</c:v>
                </c:pt>
                <c:pt idx="6">
                  <c:v>7.9744445466666133E-2</c:v>
                </c:pt>
                <c:pt idx="7">
                  <c:v>7.9748386473125557E-2</c:v>
                </c:pt>
                <c:pt idx="8">
                  <c:v>7.9752933546279506E-2</c:v>
                </c:pt>
                <c:pt idx="9">
                  <c:v>7.9758086582470883E-2</c:v>
                </c:pt>
                <c:pt idx="10">
                  <c:v>7.9763845464257424E-2</c:v>
                </c:pt>
                <c:pt idx="11">
                  <c:v>7.9770210060424979E-2</c:v>
                </c:pt>
                <c:pt idx="12">
                  <c:v>7.9777180226002511E-2</c:v>
                </c:pt>
                <c:pt idx="13">
                  <c:v>7.9784755802278534E-2</c:v>
                </c:pt>
                <c:pt idx="14">
                  <c:v>7.9792936616819146E-2</c:v>
                </c:pt>
                <c:pt idx="15">
                  <c:v>7.9801722483487686E-2</c:v>
                </c:pt>
                <c:pt idx="16">
                  <c:v>7.9811113202465908E-2</c:v>
                </c:pt>
                <c:pt idx="17">
                  <c:v>7.9821108560276438E-2</c:v>
                </c:pt>
                <c:pt idx="18">
                  <c:v>7.9831708329807294E-2</c:v>
                </c:pt>
                <c:pt idx="19">
                  <c:v>7.9842912270337241E-2</c:v>
                </c:pt>
                <c:pt idx="20">
                  <c:v>7.9854720127563464E-2</c:v>
                </c:pt>
                <c:pt idx="21">
                  <c:v>7.9867131633630017E-2</c:v>
                </c:pt>
                <c:pt idx="22">
                  <c:v>7.9880146507158134E-2</c:v>
                </c:pt>
                <c:pt idx="23">
                  <c:v>7.9893764453278088E-2</c:v>
                </c:pt>
                <c:pt idx="24">
                  <c:v>7.9907985163662362E-2</c:v>
                </c:pt>
                <c:pt idx="25">
                  <c:v>7.9922808316560401E-2</c:v>
                </c:pt>
                <c:pt idx="26">
                  <c:v>7.9938233576834813E-2</c:v>
                </c:pt>
                <c:pt idx="27">
                  <c:v>7.9954260595998958E-2</c:v>
                </c:pt>
                <c:pt idx="28">
                  <c:v>7.9970889012256186E-2</c:v>
                </c:pt>
                <c:pt idx="29">
                  <c:v>7.9988118450540241E-2</c:v>
                </c:pt>
                <c:pt idx="30">
                  <c:v>8.0005948522557255E-2</c:v>
                </c:pt>
                <c:pt idx="31">
                  <c:v>8.0024378826829237E-2</c:v>
                </c:pt>
                <c:pt idx="32">
                  <c:v>8.0043408948738806E-2</c:v>
                </c:pt>
                <c:pt idx="33">
                  <c:v>8.0063038460575428E-2</c:v>
                </c:pt>
                <c:pt idx="34">
                  <c:v>8.0083266921582838E-2</c:v>
                </c:pt>
                <c:pt idx="35">
                  <c:v>8.0104093878008265E-2</c:v>
                </c:pt>
                <c:pt idx="36">
                  <c:v>8.0125518863152514E-2</c:v>
                </c:pt>
                <c:pt idx="37">
                  <c:v>8.0147541397421723E-2</c:v>
                </c:pt>
                <c:pt idx="38">
                  <c:v>8.0170160988380285E-2</c:v>
                </c:pt>
                <c:pt idx="39">
                  <c:v>8.0193639789285523E-2</c:v>
                </c:pt>
                <c:pt idx="40">
                  <c:v>8.0218777960808701E-2</c:v>
                </c:pt>
                <c:pt idx="41">
                  <c:v>8.0245629417717942E-2</c:v>
                </c:pt>
                <c:pt idx="42">
                  <c:v>8.0274192440748002E-2</c:v>
                </c:pt>
                <c:pt idx="43">
                  <c:v>8.0304465203568223E-2</c:v>
                </c:pt>
                <c:pt idx="44">
                  <c:v>8.0336445773361742E-2</c:v>
                </c:pt>
                <c:pt idx="45">
                  <c:v>8.0370132111436926E-2</c:v>
                </c:pt>
                <c:pt idx="46">
                  <c:v>8.0405522073870681E-2</c:v>
                </c:pt>
                <c:pt idx="47">
                  <c:v>8.0442613412182951E-2</c:v>
                </c:pt>
                <c:pt idx="48">
                  <c:v>8.0481403774042434E-2</c:v>
                </c:pt>
                <c:pt idx="49">
                  <c:v>8.0521890704002647E-2</c:v>
                </c:pt>
                <c:pt idx="50">
                  <c:v>8.0564071644266821E-2</c:v>
                </c:pt>
                <c:pt idx="51">
                  <c:v>8.0607943935483914E-2</c:v>
                </c:pt>
                <c:pt idx="52">
                  <c:v>8.06535048175714E-2</c:v>
                </c:pt>
                <c:pt idx="53">
                  <c:v>8.0700751430567458E-2</c:v>
                </c:pt>
                <c:pt idx="54">
                  <c:v>8.0749680815510427E-2</c:v>
                </c:pt>
                <c:pt idx="55">
                  <c:v>8.0800289915344464E-2</c:v>
                </c:pt>
                <c:pt idx="56">
                  <c:v>8.0852575575852584E-2</c:v>
                </c:pt>
                <c:pt idx="57">
                  <c:v>8.090634352222216E-2</c:v>
                </c:pt>
                <c:pt idx="58">
                  <c:v>8.09611557311158E-2</c:v>
                </c:pt>
                <c:pt idx="59">
                  <c:v>8.1016993184355415E-2</c:v>
                </c:pt>
                <c:pt idx="60">
                  <c:v>8.1073853763612008E-2</c:v>
                </c:pt>
                <c:pt idx="61">
                  <c:v>8.1131735317734599E-2</c:v>
                </c:pt>
                <c:pt idx="62">
                  <c:v>8.1190635663136071E-2</c:v>
                </c:pt>
                <c:pt idx="63">
                  <c:v>8.1250552584182442E-2</c:v>
                </c:pt>
                <c:pt idx="64">
                  <c:v>8.1311483833586745E-2</c:v>
                </c:pt>
                <c:pt idx="65">
                  <c:v>8.1373427132805723E-2</c:v>
                </c:pt>
                <c:pt idx="66">
                  <c:v>8.1436380172440023E-2</c:v>
                </c:pt>
                <c:pt idx="67">
                  <c:v>8.1500340612638417E-2</c:v>
                </c:pt>
                <c:pt idx="68">
                  <c:v>8.1565306083504041E-2</c:v>
                </c:pt>
                <c:pt idx="69">
                  <c:v>8.1631274185504921E-2</c:v>
                </c:pt>
                <c:pt idx="70">
                  <c:v>8.169824248988608E-2</c:v>
                </c:pt>
                <c:pt idx="71">
                  <c:v>8.1766208539084881E-2</c:v>
                </c:pt>
                <c:pt idx="72">
                  <c:v>8.18351698471491E-2</c:v>
                </c:pt>
                <c:pt idx="73">
                  <c:v>8.1905123900157195E-2</c:v>
                </c:pt>
                <c:pt idx="74">
                  <c:v>8.1976068156640991E-2</c:v>
                </c:pt>
                <c:pt idx="75">
                  <c:v>8.204800004800919E-2</c:v>
                </c:pt>
                <c:pt idx="76">
                  <c:v>8.2120916978975195E-2</c:v>
                </c:pt>
                <c:pt idx="77">
                  <c:v>8.2194816327984449E-2</c:v>
                </c:pt>
                <c:pt idx="78">
                  <c:v>8.2269695447644703E-2</c:v>
                </c:pt>
                <c:pt idx="79">
                  <c:v>8.2345551665157279E-2</c:v>
                </c:pt>
                <c:pt idx="80">
                  <c:v>8.2422382282749479E-2</c:v>
                </c:pt>
                <c:pt idx="81">
                  <c:v>8.2500184578108995E-2</c:v>
                </c:pt>
                <c:pt idx="82">
                  <c:v>8.2578955804818416E-2</c:v>
                </c:pt>
                <c:pt idx="83">
                  <c:v>8.2658693192791399E-2</c:v>
                </c:pt>
                <c:pt idx="84">
                  <c:v>8.2739393948708731E-2</c:v>
                </c:pt>
                <c:pt idx="85">
                  <c:v>8.282105525645618E-2</c:v>
                </c:pt>
                <c:pt idx="86">
                  <c:v>8.290367427756179E-2</c:v>
                </c:pt>
                <c:pt idx="87">
                  <c:v>8.2987248151634233E-2</c:v>
                </c:pt>
                <c:pt idx="88">
                  <c:v>8.3071773996800671E-2</c:v>
                </c:pt>
                <c:pt idx="89">
                  <c:v>8.315724891014524E-2</c:v>
                </c:pt>
                <c:pt idx="90">
                  <c:v>8.324366996814804E-2</c:v>
                </c:pt>
                <c:pt idx="91">
                  <c:v>8.3331034227122056E-2</c:v>
                </c:pt>
                <c:pt idx="92">
                  <c:v>8.3419338723651995E-2</c:v>
                </c:pt>
                <c:pt idx="93">
                  <c:v>8.3508580475030805E-2</c:v>
                </c:pt>
                <c:pt idx="94">
                  <c:v>8.3598756479697667E-2</c:v>
                </c:pt>
                <c:pt idx="95">
                  <c:v>8.3689863717672633E-2</c:v>
                </c:pt>
                <c:pt idx="96">
                  <c:v>8.378189915099328E-2</c:v>
                </c:pt>
                <c:pt idx="97">
                  <c:v>8.3874859724148154E-2</c:v>
                </c:pt>
                <c:pt idx="98">
                  <c:v>8.3968742364510726E-2</c:v>
                </c:pt>
                <c:pt idx="99">
                  <c:v>8.4063543982771938E-2</c:v>
                </c:pt>
                <c:pt idx="100">
                  <c:v>8.415926147336962E-2</c:v>
                </c:pt>
                <c:pt idx="101">
                  <c:v>8.42558917149199E-2</c:v>
                </c:pt>
                <c:pt idx="102">
                  <c:v>8.4353431570644288E-2</c:v>
                </c:pt>
                <c:pt idx="103">
                  <c:v>8.4451877888796378E-2</c:v>
                </c:pt>
                <c:pt idx="104">
                  <c:v>8.455122750308687E-2</c:v>
                </c:pt>
                <c:pt idx="105">
                  <c:v>8.465147723310594E-2</c:v>
                </c:pt>
                <c:pt idx="106">
                  <c:v>8.4752623884745332E-2</c:v>
                </c:pt>
                <c:pt idx="107">
                  <c:v>8.4854664250616815E-2</c:v>
                </c:pt>
                <c:pt idx="108">
                  <c:v>8.4957595110469492E-2</c:v>
                </c:pt>
                <c:pt idx="109">
                  <c:v>8.5061413231604419E-2</c:v>
                </c:pt>
                <c:pt idx="110">
                  <c:v>8.5166115369287601E-2</c:v>
                </c:pt>
                <c:pt idx="111">
                  <c:v>8.5271698267160093E-2</c:v>
                </c:pt>
                <c:pt idx="112">
                  <c:v>8.5378158657645906E-2</c:v>
                </c:pt>
                <c:pt idx="113">
                  <c:v>8.5485493262356868E-2</c:v>
                </c:pt>
                <c:pt idx="114">
                  <c:v>8.5593698792495676E-2</c:v>
                </c:pt>
                <c:pt idx="115">
                  <c:v>8.5702771949256573E-2</c:v>
                </c:pt>
                <c:pt idx="116">
                  <c:v>8.5812709424221131E-2</c:v>
                </c:pt>
                <c:pt idx="117">
                  <c:v>8.5923507899754129E-2</c:v>
                </c:pt>
                <c:pt idx="118">
                  <c:v>8.6035164049393958E-2</c:v>
                </c:pt>
                <c:pt idx="119">
                  <c:v>8.6147674538242208E-2</c:v>
                </c:pt>
                <c:pt idx="120">
                  <c:v>8.6261036023348614E-2</c:v>
                </c:pt>
                <c:pt idx="121">
                  <c:v>8.6375245154093297E-2</c:v>
                </c:pt>
                <c:pt idx="122">
                  <c:v>8.649029857256671E-2</c:v>
                </c:pt>
                <c:pt idx="123">
                  <c:v>8.6606192913945237E-2</c:v>
                </c:pt>
                <c:pt idx="124">
                  <c:v>8.6722924806864277E-2</c:v>
                </c:pt>
                <c:pt idx="125">
                  <c:v>8.6840490873787063E-2</c:v>
                </c:pt>
                <c:pt idx="126">
                  <c:v>8.6958887731371642E-2</c:v>
                </c:pt>
                <c:pt idx="127">
                  <c:v>8.7078111990833013E-2</c:v>
                </c:pt>
                <c:pt idx="128">
                  <c:v>8.719816025830221E-2</c:v>
                </c:pt>
                <c:pt idx="129">
                  <c:v>8.7319029135182427E-2</c:v>
                </c:pt>
                <c:pt idx="130">
                  <c:v>8.7440715218500081E-2</c:v>
                </c:pt>
                <c:pt idx="131">
                  <c:v>8.7563215101254574E-2</c:v>
                </c:pt>
                <c:pt idx="132">
                  <c:v>8.7686525372762225E-2</c:v>
                </c:pt>
                <c:pt idx="133">
                  <c:v>8.7810642618997736E-2</c:v>
                </c:pt>
                <c:pt idx="134">
                  <c:v>8.793556342293106E-2</c:v>
                </c:pt>
                <c:pt idx="135">
                  <c:v>8.8061284364861908E-2</c:v>
                </c:pt>
                <c:pt idx="136">
                  <c:v>8.8187802022749034E-2</c:v>
                </c:pt>
                <c:pt idx="137">
                  <c:v>8.8315112972536094E-2</c:v>
                </c:pt>
                <c:pt idx="138">
                  <c:v>8.844321378847457E-2</c:v>
                </c:pt>
                <c:pt idx="139">
                  <c:v>8.8572101043441001E-2</c:v>
                </c:pt>
                <c:pt idx="140">
                  <c:v>8.8701771309253039E-2</c:v>
                </c:pt>
                <c:pt idx="141">
                  <c:v>8.8832221156978156E-2</c:v>
                </c:pt>
                <c:pt idx="142">
                  <c:v>8.8963447157241221E-2</c:v>
                </c:pt>
                <c:pt idx="143">
                  <c:v>8.9095445880527299E-2</c:v>
                </c:pt>
                <c:pt idx="144">
                  <c:v>8.9228213897479966E-2</c:v>
                </c:pt>
                <c:pt idx="145">
                  <c:v>8.9361747779196074E-2</c:v>
                </c:pt>
                <c:pt idx="146">
                  <c:v>8.9496044097516644E-2</c:v>
                </c:pt>
                <c:pt idx="147">
                  <c:v>8.9631099425313082E-2</c:v>
                </c:pt>
                <c:pt idx="148">
                  <c:v>8.9766910336770644E-2</c:v>
                </c:pt>
                <c:pt idx="149">
                  <c:v>8.9903473407666815E-2</c:v>
                </c:pt>
                <c:pt idx="150">
                  <c:v>9.0040785215645514E-2</c:v>
                </c:pt>
                <c:pt idx="151">
                  <c:v>9.0178842340488646E-2</c:v>
                </c:pt>
                <c:pt idx="152">
                  <c:v>9.0317641364382195E-2</c:v>
                </c:pt>
                <c:pt idx="153">
                  <c:v>9.0457178872178856E-2</c:v>
                </c:pt>
                <c:pt idx="154">
                  <c:v>9.059745145165693E-2</c:v>
                </c:pt>
                <c:pt idx="155">
                  <c:v>9.0738455693774228E-2</c:v>
                </c:pt>
                <c:pt idx="156">
                  <c:v>9.0880188192919528E-2</c:v>
                </c:pt>
                <c:pt idx="157">
                  <c:v>9.102264554715854E-2</c:v>
                </c:pt>
                <c:pt idx="158">
                  <c:v>9.1165824358476755E-2</c:v>
                </c:pt>
                <c:pt idx="159">
                  <c:v>9.1309721233017366E-2</c:v>
                </c:pt>
                <c:pt idx="160">
                  <c:v>9.1454332781316316E-2</c:v>
                </c:pt>
                <c:pt idx="161">
                  <c:v>9.1599655618533601E-2</c:v>
                </c:pt>
                <c:pt idx="162">
                  <c:v>9.1745686364678128E-2</c:v>
                </c:pt>
                <c:pt idx="163">
                  <c:v>9.1892421644831856E-2</c:v>
                </c:pt>
                <c:pt idx="164">
                  <c:v>9.2039858089368112E-2</c:v>
                </c:pt>
                <c:pt idx="165">
                  <c:v>9.2187992334165678E-2</c:v>
                </c:pt>
                <c:pt idx="166">
                  <c:v>9.2336821020821067E-2</c:v>
                </c:pt>
                <c:pt idx="167">
                  <c:v>9.2486340796853958E-2</c:v>
                </c:pt>
                <c:pt idx="168">
                  <c:v>9.2636548315911435E-2</c:v>
                </c:pt>
                <c:pt idx="169">
                  <c:v>9.2787440237967478E-2</c:v>
                </c:pt>
                <c:pt idx="170">
                  <c:v>9.2939013229517004E-2</c:v>
                </c:pt>
                <c:pt idx="171">
                  <c:v>9.3091263963768336E-2</c:v>
                </c:pt>
                <c:pt idx="172">
                  <c:v>9.3244189120831544E-2</c:v>
                </c:pt>
                <c:pt idx="173">
                  <c:v>9.3397785387901569E-2</c:v>
                </c:pt>
                <c:pt idx="174">
                  <c:v>9.3552049459439915E-2</c:v>
                </c:pt>
                <c:pt idx="175">
                  <c:v>9.3706978037348621E-2</c:v>
                </c:pt>
                <c:pt idx="176">
                  <c:v>9.3862567831146299E-2</c:v>
                </c:pt>
                <c:pt idx="177">
                  <c:v>9.4018815558135418E-2</c:v>
                </c:pt>
                <c:pt idx="178">
                  <c:v>9.4175717943568535E-2</c:v>
                </c:pt>
                <c:pt idx="179">
                  <c:v>9.4333271720810616E-2</c:v>
                </c:pt>
                <c:pt idx="180">
                  <c:v>9.4491473631495682E-2</c:v>
                </c:pt>
                <c:pt idx="181">
                  <c:v>9.4650320425684692E-2</c:v>
                </c:pt>
                <c:pt idx="182">
                  <c:v>9.4809808862014372E-2</c:v>
                </c:pt>
                <c:pt idx="183">
                  <c:v>9.4969935707845635E-2</c:v>
                </c:pt>
                <c:pt idx="184">
                  <c:v>9.5130697739408757E-2</c:v>
                </c:pt>
                <c:pt idx="185">
                  <c:v>9.5292091741942794E-2</c:v>
                </c:pt>
                <c:pt idx="186">
                  <c:v>9.5454114509835139E-2</c:v>
                </c:pt>
                <c:pt idx="187">
                  <c:v>9.5616762846754091E-2</c:v>
                </c:pt>
                <c:pt idx="188">
                  <c:v>9.5780033565779188E-2</c:v>
                </c:pt>
                <c:pt idx="189">
                  <c:v>9.5943923489530625E-2</c:v>
                </c:pt>
                <c:pt idx="190">
                  <c:v>9.6108429450292091E-2</c:v>
                </c:pt>
                <c:pt idx="191">
                  <c:v>9.6273548290132072E-2</c:v>
                </c:pt>
                <c:pt idx="192">
                  <c:v>9.6439276861021661E-2</c:v>
                </c:pt>
                <c:pt idx="193">
                  <c:v>9.6605612024948648E-2</c:v>
                </c:pt>
                <c:pt idx="194">
                  <c:v>9.6772550654029801E-2</c:v>
                </c:pt>
                <c:pt idx="195">
                  <c:v>9.6940089630618786E-2</c:v>
                </c:pt>
                <c:pt idx="196">
                  <c:v>9.7108225847410898E-2</c:v>
                </c:pt>
                <c:pt idx="197">
                  <c:v>9.7276956207546172E-2</c:v>
                </c:pt>
                <c:pt idx="198">
                  <c:v>9.7446277624708241E-2</c:v>
                </c:pt>
                <c:pt idx="199">
                  <c:v>9.7616187023220446E-2</c:v>
                </c:pt>
                <c:pt idx="200">
                  <c:v>9.7786681338138726E-2</c:v>
                </c:pt>
                <c:pt idx="201">
                  <c:v>9.7957757515343261E-2</c:v>
                </c:pt>
                <c:pt idx="202">
                  <c:v>9.8129412511624783E-2</c:v>
                </c:pt>
                <c:pt idx="203">
                  <c:v>9.8301643294770077E-2</c:v>
                </c:pt>
                <c:pt idx="204">
                  <c:v>9.847444684364362E-2</c:v>
                </c:pt>
                <c:pt idx="205">
                  <c:v>9.8647820148266216E-2</c:v>
                </c:pt>
                <c:pt idx="206">
                  <c:v>9.8821760209892598E-2</c:v>
                </c:pt>
                <c:pt idx="207">
                  <c:v>9.8996264041084761E-2</c:v>
                </c:pt>
                <c:pt idx="208">
                  <c:v>9.917132866578153E-2</c:v>
                </c:pt>
                <c:pt idx="209">
                  <c:v>9.9346951119370225E-2</c:v>
                </c:pt>
                <c:pt idx="210">
                  <c:v>9.9523128448749804E-2</c:v>
                </c:pt>
                <c:pt idx="211">
                  <c:v>9.9699857712395826E-2</c:v>
                </c:pt>
                <c:pt idx="212">
                  <c:v>9.9877135980420112E-2</c:v>
                </c:pt>
                <c:pt idx="213">
                  <c:v>0.1000549603346301</c:v>
                </c:pt>
                <c:pt idx="214">
                  <c:v>0.10023332786858458</c:v>
                </c:pt>
                <c:pt idx="215">
                  <c:v>0.10041223568764801</c:v>
                </c:pt>
                <c:pt idx="216">
                  <c:v>0.10059168090904005</c:v>
                </c:pt>
                <c:pt idx="217">
                  <c:v>0.10077166066188545</c:v>
                </c:pt>
                <c:pt idx="218">
                  <c:v>0.10095217208726116</c:v>
                </c:pt>
                <c:pt idx="219">
                  <c:v>0.10113321233824002</c:v>
                </c:pt>
                <c:pt idx="220">
                  <c:v>0.10131477857993321</c:v>
                </c:pt>
                <c:pt idx="221">
                  <c:v>0.10149686798952932</c:v>
                </c:pt>
                <c:pt idx="222">
                  <c:v>0.1016794777563336</c:v>
                </c:pt>
                <c:pt idx="223">
                  <c:v>0.10186260508180264</c:v>
                </c:pt>
                <c:pt idx="224">
                  <c:v>0.10204624717957847</c:v>
                </c:pt>
                <c:pt idx="225">
                  <c:v>0.10223040127551934</c:v>
                </c:pt>
                <c:pt idx="226">
                  <c:v>0.10241506460772971</c:v>
                </c:pt>
                <c:pt idx="227">
                  <c:v>0.10260023442658885</c:v>
                </c:pt>
                <c:pt idx="228">
                  <c:v>0.10278590799477461</c:v>
                </c:pt>
                <c:pt idx="229">
                  <c:v>0.10297208258728865</c:v>
                </c:pt>
                <c:pt idx="230">
                  <c:v>0.10315875549147623</c:v>
                </c:pt>
                <c:pt idx="231">
                  <c:v>0.10334592400704856</c:v>
                </c:pt>
                <c:pt idx="232">
                  <c:v>0.10353358544610043</c:v>
                </c:pt>
                <c:pt idx="233">
                  <c:v>0.10372173713312462</c:v>
                </c:pt>
                <c:pt idx="234">
                  <c:v>0.10391037640502906</c:v>
                </c:pt>
                <c:pt idx="235">
                  <c:v>0.10409950061114749</c:v>
                </c:pt>
                <c:pt idx="236">
                  <c:v>0.1042891071132532</c:v>
                </c:pt>
                <c:pt idx="237">
                  <c:v>0.10447919328556582</c:v>
                </c:pt>
                <c:pt idx="238">
                  <c:v>0.10466975651476136</c:v>
                </c:pt>
                <c:pt idx="239">
                  <c:v>0.10486079419997682</c:v>
                </c:pt>
                <c:pt idx="240">
                  <c:v>0.10505230375281732</c:v>
                </c:pt>
                <c:pt idx="241">
                  <c:v>0.10524428259735656</c:v>
                </c:pt>
                <c:pt idx="242">
                  <c:v>0.10543672817014005</c:v>
                </c:pt>
                <c:pt idx="243">
                  <c:v>0.10562963792018558</c:v>
                </c:pt>
                <c:pt idx="244">
                  <c:v>0.10582300930898134</c:v>
                </c:pt>
                <c:pt idx="245">
                  <c:v>0.1060168398104839</c:v>
                </c:pt>
                <c:pt idx="246">
                  <c:v>0.10621112691111294</c:v>
                </c:pt>
                <c:pt idx="247">
                  <c:v>0.10640586810974778</c:v>
                </c:pt>
                <c:pt idx="248">
                  <c:v>0.10660106091771938</c:v>
                </c:pt>
                <c:pt idx="249">
                  <c:v>0.10679670285880233</c:v>
                </c:pt>
                <c:pt idx="250">
                  <c:v>0.10699279146920625</c:v>
                </c:pt>
                <c:pt idx="251">
                  <c:v>0.10718932429756488</c:v>
                </c:pt>
                <c:pt idx="252">
                  <c:v>0.10738629890492442</c:v>
                </c:pt>
                <c:pt idx="253">
                  <c:v>0.10758371286473056</c:v>
                </c:pt>
                <c:pt idx="254">
                  <c:v>0.10778156376281416</c:v>
                </c:pt>
                <c:pt idx="255">
                  <c:v>0.1079798491973757</c:v>
                </c:pt>
                <c:pt idx="256">
                  <c:v>0.10817856677897068</c:v>
                </c:pt>
                <c:pt idx="257">
                  <c:v>0.10837771413049016</c:v>
                </c:pt>
                <c:pt idx="258">
                  <c:v>0.10857728888714258</c:v>
                </c:pt>
                <c:pt idx="259">
                  <c:v>0.10877728869643462</c:v>
                </c:pt>
                <c:pt idx="260">
                  <c:v>0.1089777112181507</c:v>
                </c:pt>
                <c:pt idx="261">
                  <c:v>0.10917855412433181</c:v>
                </c:pt>
                <c:pt idx="262">
                  <c:v>0.10937981509925117</c:v>
                </c:pt>
                <c:pt idx="263">
                  <c:v>0.10958149183939266</c:v>
                </c:pt>
                <c:pt idx="264">
                  <c:v>0.10978358205342494</c:v>
                </c:pt>
                <c:pt idx="265">
                  <c:v>0.10998608346217732</c:v>
                </c:pt>
                <c:pt idx="266">
                  <c:v>0.11018899379861308</c:v>
                </c:pt>
                <c:pt idx="267">
                  <c:v>0.11039231080780146</c:v>
                </c:pt>
                <c:pt idx="268">
                  <c:v>0.11059603224689139</c:v>
                </c:pt>
                <c:pt idx="269">
                  <c:v>0.11080015588508157</c:v>
                </c:pt>
                <c:pt idx="270">
                  <c:v>0.11100467950359182</c:v>
                </c:pt>
                <c:pt idx="271">
                  <c:v>0.11120960089563139</c:v>
                </c:pt>
                <c:pt idx="272">
                  <c:v>0.11141491786636902</c:v>
                </c:pt>
                <c:pt idx="273">
                  <c:v>0.11162062823290185</c:v>
                </c:pt>
                <c:pt idx="274">
                  <c:v>0.1118267298242215</c:v>
                </c:pt>
                <c:pt idx="275">
                  <c:v>0.11203322048118074</c:v>
                </c:pt>
                <c:pt idx="276">
                  <c:v>0.11224009805646126</c:v>
                </c:pt>
                <c:pt idx="277">
                  <c:v>0.11244736041453807</c:v>
                </c:pt>
                <c:pt idx="278">
                  <c:v>0.11265500543164354</c:v>
                </c:pt>
                <c:pt idx="279">
                  <c:v>0.11286303099573471</c:v>
                </c:pt>
                <c:pt idx="280">
                  <c:v>0.11307143500645196</c:v>
                </c:pt>
                <c:pt idx="281">
                  <c:v>0.11328021537508751</c:v>
                </c:pt>
                <c:pt idx="282">
                  <c:v>0.11348937002454455</c:v>
                </c:pt>
                <c:pt idx="283">
                  <c:v>0.11369889688929878</c:v>
                </c:pt>
                <c:pt idx="284">
                  <c:v>0.11390879391536267</c:v>
                </c:pt>
                <c:pt idx="285">
                  <c:v>0.1141190590602438</c:v>
                </c:pt>
                <c:pt idx="286">
                  <c:v>0.11432969029290715</c:v>
                </c:pt>
                <c:pt idx="287">
                  <c:v>0.1145406855937339</c:v>
                </c:pt>
                <c:pt idx="288">
                  <c:v>0.11475204295447967</c:v>
                </c:pt>
                <c:pt idx="289">
                  <c:v>0.11496376037823682</c:v>
                </c:pt>
                <c:pt idx="290">
                  <c:v>0.11517583587939047</c:v>
                </c:pt>
                <c:pt idx="291">
                  <c:v>0.11538826748357778</c:v>
                </c:pt>
                <c:pt idx="292">
                  <c:v>0.11560105322764531</c:v>
                </c:pt>
                <c:pt idx="293">
                  <c:v>0.1158141911596061</c:v>
                </c:pt>
                <c:pt idx="294">
                  <c:v>0.11602767933859759</c:v>
                </c:pt>
                <c:pt idx="295">
                  <c:v>0.1162415158348379</c:v>
                </c:pt>
                <c:pt idx="296">
                  <c:v>0.11645569872958132</c:v>
                </c:pt>
                <c:pt idx="297">
                  <c:v>0.11667022611507566</c:v>
                </c:pt>
                <c:pt idx="298">
                  <c:v>0.11688509609451719</c:v>
                </c:pt>
                <c:pt idx="299">
                  <c:v>0.11710030678200621</c:v>
                </c:pt>
                <c:pt idx="300">
                  <c:v>0.11731585630250133</c:v>
                </c:pt>
                <c:pt idx="301">
                  <c:v>0.11753174279177504</c:v>
                </c:pt>
                <c:pt idx="302">
                  <c:v>0.11774796439636923</c:v>
                </c:pt>
                <c:pt idx="303">
                  <c:v>0.11796451927354662</c:v>
                </c:pt>
                <c:pt idx="304">
                  <c:v>0.11818140559124829</c:v>
                </c:pt>
                <c:pt idx="305">
                  <c:v>0.11839862152804422</c:v>
                </c:pt>
                <c:pt idx="306">
                  <c:v>0.11861616527308837</c:v>
                </c:pt>
                <c:pt idx="307">
                  <c:v>0.11883403502607362</c:v>
                </c:pt>
                <c:pt idx="308">
                  <c:v>0.11905222899718093</c:v>
                </c:pt>
                <c:pt idx="309">
                  <c:v>0.11927074540703603</c:v>
                </c:pt>
                <c:pt idx="310">
                  <c:v>0.11948958248666143</c:v>
                </c:pt>
                <c:pt idx="311">
                  <c:v>0.11970873847742705</c:v>
                </c:pt>
                <c:pt idx="312">
                  <c:v>0.1199282116310052</c:v>
                </c:pt>
                <c:pt idx="313">
                  <c:v>0.12014800020932113</c:v>
                </c:pt>
                <c:pt idx="314">
                  <c:v>0.12036810248450611</c:v>
                </c:pt>
                <c:pt idx="315">
                  <c:v>0.12058851673885025</c:v>
                </c:pt>
                <c:pt idx="316">
                  <c:v>0.12080924126475232</c:v>
                </c:pt>
                <c:pt idx="317">
                  <c:v>0.12103027436467277</c:v>
                </c:pt>
                <c:pt idx="318">
                  <c:v>0.12125161435108631</c:v>
                </c:pt>
                <c:pt idx="319">
                  <c:v>0.12147325954643221</c:v>
                </c:pt>
                <c:pt idx="320">
                  <c:v>0.1216952082830669</c:v>
                </c:pt>
                <c:pt idx="321">
                  <c:v>0.12191745890321391</c:v>
                </c:pt>
                <c:pt idx="322">
                  <c:v>0.12214000975891744</c:v>
                </c:pt>
                <c:pt idx="323">
                  <c:v>0.12236285921199225</c:v>
                </c:pt>
                <c:pt idx="324">
                  <c:v>0.12258600563397484</c:v>
                </c:pt>
                <c:pt idx="325">
                  <c:v>0.12280944740607619</c:v>
                </c:pt>
                <c:pt idx="326">
                  <c:v>0.12303318291913083</c:v>
                </c:pt>
                <c:pt idx="327">
                  <c:v>0.12325721057355071</c:v>
                </c:pt>
                <c:pt idx="328">
                  <c:v>0.1234815287792746</c:v>
                </c:pt>
                <c:pt idx="329">
                  <c:v>0.12370613595571817</c:v>
                </c:pt>
                <c:pt idx="330">
                  <c:v>0.12393103053172837</c:v>
                </c:pt>
                <c:pt idx="331">
                  <c:v>0.12415621094553198</c:v>
                </c:pt>
                <c:pt idx="332">
                  <c:v>0.12438167564468874</c:v>
                </c:pt>
                <c:pt idx="333">
                  <c:v>0.12460742308604017</c:v>
                </c:pt>
                <c:pt idx="334">
                  <c:v>0.1248334517356625</c:v>
                </c:pt>
                <c:pt idx="335">
                  <c:v>0.1250597600688178</c:v>
                </c:pt>
                <c:pt idx="336">
                  <c:v>0.12528634656990492</c:v>
                </c:pt>
                <c:pt idx="337">
                  <c:v>0.12551320973241101</c:v>
                </c:pt>
                <c:pt idx="338">
                  <c:v>0.12574034805886186</c:v>
                </c:pt>
                <c:pt idx="339">
                  <c:v>0.12596776006077517</c:v>
                </c:pt>
                <c:pt idx="340">
                  <c:v>0.12619544425861051</c:v>
                </c:pt>
                <c:pt idx="341">
                  <c:v>0.12642339918172157</c:v>
                </c:pt>
                <c:pt idx="342">
                  <c:v>0.12665162336830688</c:v>
                </c:pt>
                <c:pt idx="343">
                  <c:v>0.12688011536536264</c:v>
                </c:pt>
                <c:pt idx="344">
                  <c:v>0.12710887372863372</c:v>
                </c:pt>
                <c:pt idx="345">
                  <c:v>0.12733789702256601</c:v>
                </c:pt>
                <c:pt idx="346">
                  <c:v>0.12756718382025659</c:v>
                </c:pt>
                <c:pt idx="347">
                  <c:v>0.12779673270340844</c:v>
                </c:pt>
                <c:pt idx="348">
                  <c:v>0.1280265422622805</c:v>
                </c:pt>
                <c:pt idx="349">
                  <c:v>0.12825661109564016</c:v>
                </c:pt>
                <c:pt idx="350">
                  <c:v>0.12848693781071599</c:v>
                </c:pt>
                <c:pt idx="351">
                  <c:v>0.12871752102314996</c:v>
                </c:pt>
                <c:pt idx="352">
                  <c:v>0.12894835935695012</c:v>
                </c:pt>
                <c:pt idx="353">
                  <c:v>0.12917945144444209</c:v>
                </c:pt>
                <c:pt idx="354">
                  <c:v>0.12941079592622279</c:v>
                </c:pt>
                <c:pt idx="355">
                  <c:v>0.12964239145111325</c:v>
                </c:pt>
                <c:pt idx="356">
                  <c:v>0.12987423667611167</c:v>
                </c:pt>
                <c:pt idx="357">
                  <c:v>0.1301063302663463</c:v>
                </c:pt>
                <c:pt idx="358">
                  <c:v>0.13033867089502665</c:v>
                </c:pt>
                <c:pt idx="359">
                  <c:v>0.13057125724340071</c:v>
                </c:pt>
                <c:pt idx="360">
                  <c:v>0.13080408800070525</c:v>
                </c:pt>
                <c:pt idx="361">
                  <c:v>0.13103716186412176</c:v>
                </c:pt>
                <c:pt idx="362">
                  <c:v>0.13127047753872773</c:v>
                </c:pt>
                <c:pt idx="363">
                  <c:v>0.13150403373745179</c:v>
                </c:pt>
                <c:pt idx="364">
                  <c:v>0.13173782918102853</c:v>
                </c:pt>
                <c:pt idx="365">
                  <c:v>0.13197186259795143</c:v>
                </c:pt>
                <c:pt idx="366">
                  <c:v>0.13220613272442824</c:v>
                </c:pt>
                <c:pt idx="367">
                  <c:v>0.13244063830433378</c:v>
                </c:pt>
                <c:pt idx="368">
                  <c:v>0.13267537808916674</c:v>
                </c:pt>
                <c:pt idx="369">
                  <c:v>0.13291035083800304</c:v>
                </c:pt>
                <c:pt idx="370">
                  <c:v>0.13314555531745181</c:v>
                </c:pt>
                <c:pt idx="371">
                  <c:v>0.13338099030160899</c:v>
                </c:pt>
                <c:pt idx="372">
                  <c:v>0.13361665457201363</c:v>
                </c:pt>
                <c:pt idx="373">
                  <c:v>0.13385254691760454</c:v>
                </c:pt>
                <c:pt idx="374">
                  <c:v>0.13408866613467399</c:v>
                </c:pt>
                <c:pt idx="375">
                  <c:v>0.13432501102682384</c:v>
                </c:pt>
                <c:pt idx="376">
                  <c:v>0.13456158040492208</c:v>
                </c:pt>
                <c:pt idx="377">
                  <c:v>0.13479837308705922</c:v>
                </c:pt>
                <c:pt idx="378">
                  <c:v>0.13503538789850414</c:v>
                </c:pt>
                <c:pt idx="379">
                  <c:v>0.13527262367166076</c:v>
                </c:pt>
                <c:pt idx="380">
                  <c:v>0.13551007924602404</c:v>
                </c:pt>
                <c:pt idx="381">
                  <c:v>0.13574775346813814</c:v>
                </c:pt>
                <c:pt idx="382">
                  <c:v>0.13598564519155298</c:v>
                </c:pt>
                <c:pt idx="383">
                  <c:v>0.13622375327678041</c:v>
                </c:pt>
                <c:pt idx="384">
                  <c:v>0.13646207659125326</c:v>
                </c:pt>
                <c:pt idx="385">
                  <c:v>0.13670061400928193</c:v>
                </c:pt>
                <c:pt idx="386">
                  <c:v>0.1369393644120134</c:v>
                </c:pt>
                <c:pt idx="387">
                  <c:v>0.13717832668738694</c:v>
                </c:pt>
                <c:pt idx="388">
                  <c:v>0.13741749973009404</c:v>
                </c:pt>
                <c:pt idx="389">
                  <c:v>0.13765688244153679</c:v>
                </c:pt>
                <c:pt idx="390">
                  <c:v>0.13789647372978578</c:v>
                </c:pt>
                <c:pt idx="391">
                  <c:v>0.13813627250953955</c:v>
                </c:pt>
                <c:pt idx="392">
                  <c:v>0.13837627770208188</c:v>
                </c:pt>
                <c:pt idx="393">
                  <c:v>0.13861648823524342</c:v>
                </c:pt>
                <c:pt idx="394">
                  <c:v>0.13885690304335921</c:v>
                </c:pt>
                <c:pt idx="395">
                  <c:v>0.13909752106722836</c:v>
                </c:pt>
                <c:pt idx="396">
                  <c:v>0.13933834125407463</c:v>
                </c:pt>
                <c:pt idx="397">
                  <c:v>0.13957936255750564</c:v>
                </c:pt>
                <c:pt idx="398">
                  <c:v>0.13982058393747329</c:v>
                </c:pt>
                <c:pt idx="399">
                  <c:v>0.14006200436023453</c:v>
                </c:pt>
                <c:pt idx="400">
                  <c:v>0.1403036227983093</c:v>
                </c:pt>
                <c:pt idx="401">
                  <c:v>0.14054543823044505</c:v>
                </c:pt>
                <c:pt idx="402">
                  <c:v>0.14078744964157602</c:v>
                </c:pt>
                <c:pt idx="403">
                  <c:v>0.14102965602278292</c:v>
                </c:pt>
                <c:pt idx="404">
                  <c:v>0.14127205637125639</c:v>
                </c:pt>
                <c:pt idx="405">
                  <c:v>0.14151464969025679</c:v>
                </c:pt>
                <c:pt idx="406">
                  <c:v>0.14175743498907736</c:v>
                </c:pt>
                <c:pt idx="407">
                  <c:v>0.1420004112830055</c:v>
                </c:pt>
                <c:pt idx="408">
                  <c:v>0.14224357759328399</c:v>
                </c:pt>
                <c:pt idx="409">
                  <c:v>0.14248693294707501</c:v>
                </c:pt>
                <c:pt idx="410">
                  <c:v>0.14273047637742134</c:v>
                </c:pt>
                <c:pt idx="411">
                  <c:v>0.14297420692320967</c:v>
                </c:pt>
                <c:pt idx="412">
                  <c:v>0.14321812362913364</c:v>
                </c:pt>
                <c:pt idx="413">
                  <c:v>0.14346222554565491</c:v>
                </c:pt>
                <c:pt idx="414">
                  <c:v>0.14370651172897053</c:v>
                </c:pt>
                <c:pt idx="415">
                  <c:v>0.14395098124097294</c:v>
                </c:pt>
                <c:pt idx="416">
                  <c:v>0.14419563314921438</c:v>
                </c:pt>
                <c:pt idx="417">
                  <c:v>0.14444046652687231</c:v>
                </c:pt>
                <c:pt idx="418">
                  <c:v>0.14468548045271099</c:v>
                </c:pt>
                <c:pt idx="419">
                  <c:v>0.14493067401104889</c:v>
                </c:pt>
                <c:pt idx="420">
                  <c:v>0.14517604629172087</c:v>
                </c:pt>
                <c:pt idx="421">
                  <c:v>0.14542159639004271</c:v>
                </c:pt>
                <c:pt idx="422">
                  <c:v>0.14566732340677829</c:v>
                </c:pt>
                <c:pt idx="423">
                  <c:v>0.14591322644810181</c:v>
                </c:pt>
                <c:pt idx="424">
                  <c:v>0.14615930462556567</c:v>
                </c:pt>
                <c:pt idx="425">
                  <c:v>0.14640555705606456</c:v>
                </c:pt>
                <c:pt idx="426">
                  <c:v>0.14665198286180053</c:v>
                </c:pt>
                <c:pt idx="427">
                  <c:v>0.14689858117025173</c:v>
                </c:pt>
                <c:pt idx="428">
                  <c:v>0.14714535111413468</c:v>
                </c:pt>
                <c:pt idx="429">
                  <c:v>0.14739229183137281</c:v>
                </c:pt>
                <c:pt idx="430">
                  <c:v>0.14763940246506319</c:v>
                </c:pt>
                <c:pt idx="431">
                  <c:v>0.14788668216344222</c:v>
                </c:pt>
                <c:pt idx="432">
                  <c:v>0.1481341300798531</c:v>
                </c:pt>
                <c:pt idx="433">
                  <c:v>0.14838174537271254</c:v>
                </c:pt>
                <c:pt idx="434">
                  <c:v>0.1486295272054777</c:v>
                </c:pt>
                <c:pt idx="435">
                  <c:v>0.14887747474661478</c:v>
                </c:pt>
                <c:pt idx="436">
                  <c:v>0.1491255871695657</c:v>
                </c:pt>
                <c:pt idx="437">
                  <c:v>0.14937386365271677</c:v>
                </c:pt>
                <c:pt idx="438">
                  <c:v>0.149622303379365</c:v>
                </c:pt>
                <c:pt idx="439">
                  <c:v>0.1498709055376887</c:v>
                </c:pt>
                <c:pt idx="440">
                  <c:v>0.15011966932071466</c:v>
                </c:pt>
                <c:pt idx="441">
                  <c:v>0.15036859392628624</c:v>
                </c:pt>
                <c:pt idx="442">
                  <c:v>0.15061767855703262</c:v>
                </c:pt>
                <c:pt idx="443">
                  <c:v>0.15086692242033922</c:v>
                </c:pt>
                <c:pt idx="444">
                  <c:v>0.15111632472831474</c:v>
                </c:pt>
                <c:pt idx="445">
                  <c:v>0.15136588469776185</c:v>
                </c:pt>
                <c:pt idx="446">
                  <c:v>0.15161560155014564</c:v>
                </c:pt>
                <c:pt idx="447">
                  <c:v>0.15186547451156401</c:v>
                </c:pt>
                <c:pt idx="448">
                  <c:v>0.15211550281271918</c:v>
                </c:pt>
                <c:pt idx="449">
                  <c:v>0.15236568568888448</c:v>
                </c:pt>
                <c:pt idx="450">
                  <c:v>0.15261602237987743</c:v>
                </c:pt>
                <c:pt idx="451">
                  <c:v>0.15286651213002922</c:v>
                </c:pt>
                <c:pt idx="452">
                  <c:v>0.15311715418815477</c:v>
                </c:pt>
                <c:pt idx="453">
                  <c:v>0.15336794780752527</c:v>
                </c:pt>
                <c:pt idx="454">
                  <c:v>0.15361889224583702</c:v>
                </c:pt>
                <c:pt idx="455">
                  <c:v>0.15386998676518446</c:v>
                </c:pt>
                <c:pt idx="456">
                  <c:v>0.1541212306320317</c:v>
                </c:pt>
                <c:pt idx="457">
                  <c:v>0.15437262311718211</c:v>
                </c:pt>
                <c:pt idx="458">
                  <c:v>0.15462416349575125</c:v>
                </c:pt>
                <c:pt idx="459">
                  <c:v>0.15487585104713983</c:v>
                </c:pt>
                <c:pt idx="460">
                  <c:v>0.1551276850550041</c:v>
                </c:pt>
                <c:pt idx="461">
                  <c:v>0.15537966480722998</c:v>
                </c:pt>
                <c:pt idx="462">
                  <c:v>0.15563178959590329</c:v>
                </c:pt>
                <c:pt idx="463">
                  <c:v>0.15588405871728361</c:v>
                </c:pt>
                <c:pt idx="464">
                  <c:v>0.15613647147177787</c:v>
                </c:pt>
                <c:pt idx="465">
                  <c:v>0.15638902716391234</c:v>
                </c:pt>
                <c:pt idx="466">
                  <c:v>0.15664172510230559</c:v>
                </c:pt>
                <c:pt idx="467">
                  <c:v>0.15689456459964185</c:v>
                </c:pt>
                <c:pt idx="468">
                  <c:v>0.15714754497264646</c:v>
                </c:pt>
                <c:pt idx="469">
                  <c:v>0.1574006655420572</c:v>
                </c:pt>
                <c:pt idx="470">
                  <c:v>0.1576539256325982</c:v>
                </c:pt>
                <c:pt idx="471">
                  <c:v>0.15790732457295609</c:v>
                </c:pt>
                <c:pt idx="472">
                  <c:v>0.15816086169575125</c:v>
                </c:pt>
                <c:pt idx="473">
                  <c:v>0.15841453633751562</c:v>
                </c:pt>
                <c:pt idx="474">
                  <c:v>0.15866834783866474</c:v>
                </c:pt>
                <c:pt idx="475">
                  <c:v>0.15892229554347145</c:v>
                </c:pt>
                <c:pt idx="476">
                  <c:v>0.15917637880004443</c:v>
                </c:pt>
                <c:pt idx="477">
                  <c:v>0.15943059696030026</c:v>
                </c:pt>
                <c:pt idx="478">
                  <c:v>0.15968494937993991</c:v>
                </c:pt>
                <c:pt idx="479">
                  <c:v>0.15993943541842343</c:v>
                </c:pt>
                <c:pt idx="480">
                  <c:v>0.1601940544389453</c:v>
                </c:pt>
                <c:pt idx="481">
                  <c:v>0.16044880580841117</c:v>
                </c:pt>
                <c:pt idx="482">
                  <c:v>0.16070368889741324</c:v>
                </c:pt>
                <c:pt idx="483">
                  <c:v>0.16095870308020488</c:v>
                </c:pt>
                <c:pt idx="484">
                  <c:v>0.16121384773467906</c:v>
                </c:pt>
                <c:pt idx="485">
                  <c:v>0.16146912224234317</c:v>
                </c:pt>
                <c:pt idx="486">
                  <c:v>0.16172452598829615</c:v>
                </c:pt>
                <c:pt idx="487">
                  <c:v>0.16198005836120391</c:v>
                </c:pt>
                <c:pt idx="488">
                  <c:v>0.16223571875327811</c:v>
                </c:pt>
                <c:pt idx="489">
                  <c:v>0.16249150656025138</c:v>
                </c:pt>
                <c:pt idx="490">
                  <c:v>0.16274742118135552</c:v>
                </c:pt>
                <c:pt idx="491">
                  <c:v>0.16300346201929727</c:v>
                </c:pt>
                <c:pt idx="492">
                  <c:v>0.16325962848023751</c:v>
                </c:pt>
                <c:pt idx="493">
                  <c:v>0.16351591997376785</c:v>
                </c:pt>
                <c:pt idx="494">
                  <c:v>0.16377233591288834</c:v>
                </c:pt>
                <c:pt idx="495">
                  <c:v>0.16402887571398486</c:v>
                </c:pt>
                <c:pt idx="496">
                  <c:v>0.16428553879680829</c:v>
                </c:pt>
                <c:pt idx="497">
                  <c:v>0.16454232458445162</c:v>
                </c:pt>
                <c:pt idx="498">
                  <c:v>0.16479923250332915</c:v>
                </c:pt>
                <c:pt idx="499">
                  <c:v>0.16505626198315343</c:v>
                </c:pt>
                <c:pt idx="500">
                  <c:v>0.16531341245691492</c:v>
                </c:pt>
                <c:pt idx="501">
                  <c:v>0.16557068336086073</c:v>
                </c:pt>
                <c:pt idx="502">
                  <c:v>0.1658280741344742</c:v>
                </c:pt>
                <c:pt idx="503">
                  <c:v>0.16608558422045164</c:v>
                </c:pt>
                <c:pt idx="504">
                  <c:v>0.16634321306468261</c:v>
                </c:pt>
                <c:pt idx="505">
                  <c:v>0.16660096011623052</c:v>
                </c:pt>
                <c:pt idx="506">
                  <c:v>0.16685882482731024</c:v>
                </c:pt>
                <c:pt idx="507">
                  <c:v>0.16711680665326881</c:v>
                </c:pt>
                <c:pt idx="508">
                  <c:v>0.16737490505256369</c:v>
                </c:pt>
                <c:pt idx="509">
                  <c:v>0.16763311948674439</c:v>
                </c:pt>
                <c:pt idx="510">
                  <c:v>0.16789144942043147</c:v>
                </c:pt>
                <c:pt idx="511">
                  <c:v>0.16814989432129657</c:v>
                </c:pt>
                <c:pt idx="512">
                  <c:v>0.1684084536600437</c:v>
                </c:pt>
                <c:pt idx="513">
                  <c:v>0.16866712691038641</c:v>
                </c:pt>
                <c:pt idx="514">
                  <c:v>0.1689259135490335</c:v>
                </c:pt>
                <c:pt idx="515">
                  <c:v>0.16918481305566574</c:v>
                </c:pt>
                <c:pt idx="516">
                  <c:v>0.16944382491291712</c:v>
                </c:pt>
                <c:pt idx="517">
                  <c:v>0.16970294860635662</c:v>
                </c:pt>
                <c:pt idx="518">
                  <c:v>0.16996218362446916</c:v>
                </c:pt>
                <c:pt idx="519">
                  <c:v>0.17022152945863706</c:v>
                </c:pt>
                <c:pt idx="520">
                  <c:v>0.17048098560312089</c:v>
                </c:pt>
                <c:pt idx="521">
                  <c:v>0.17074055155503895</c:v>
                </c:pt>
                <c:pt idx="522">
                  <c:v>0.17100022681435265</c:v>
                </c:pt>
                <c:pt idx="523">
                  <c:v>0.17126001088384596</c:v>
                </c:pt>
                <c:pt idx="524">
                  <c:v>0.17151990326910632</c:v>
                </c:pt>
                <c:pt idx="525">
                  <c:v>0.17177990347850958</c:v>
                </c:pt>
                <c:pt idx="526">
                  <c:v>0.1720400110231983</c:v>
                </c:pt>
                <c:pt idx="527">
                  <c:v>0.17230022541706694</c:v>
                </c:pt>
                <c:pt idx="528">
                  <c:v>0.17256054617674291</c:v>
                </c:pt>
                <c:pt idx="529">
                  <c:v>0.17282097282156814</c:v>
                </c:pt>
                <c:pt idx="530">
                  <c:v>0.17308150487358351</c:v>
                </c:pt>
                <c:pt idx="531">
                  <c:v>0.17334214185751015</c:v>
                </c:pt>
                <c:pt idx="532">
                  <c:v>0.17360288330073295</c:v>
                </c:pt>
                <c:pt idx="533">
                  <c:v>0.17386372873328199</c:v>
                </c:pt>
                <c:pt idx="534">
                  <c:v>0.1741246776878177</c:v>
                </c:pt>
                <c:pt idx="535">
                  <c:v>0.17438572969961236</c:v>
                </c:pt>
                <c:pt idx="536">
                  <c:v>0.17464688430653394</c:v>
                </c:pt>
                <c:pt idx="537">
                  <c:v>0.17490814104902988</c:v>
                </c:pt>
                <c:pt idx="538">
                  <c:v>0.17516949947010874</c:v>
                </c:pt>
                <c:pt idx="539">
                  <c:v>0.17543095911532633</c:v>
                </c:pt>
                <c:pt idx="540">
                  <c:v>0.17569251953276813</c:v>
                </c:pt>
                <c:pt idx="541">
                  <c:v>0.17595418027303147</c:v>
                </c:pt>
                <c:pt idx="542">
                  <c:v>0.17621594088921258</c:v>
                </c:pt>
                <c:pt idx="543">
                  <c:v>0.1764778009368892</c:v>
                </c:pt>
                <c:pt idx="544">
                  <c:v>0.17673975997410396</c:v>
                </c:pt>
                <c:pt idx="545">
                  <c:v>0.17700181756135</c:v>
                </c:pt>
                <c:pt idx="546">
                  <c:v>0.17726397326155288</c:v>
                </c:pt>
                <c:pt idx="547">
                  <c:v>0.1775262266400581</c:v>
                </c:pt>
                <c:pt idx="548">
                  <c:v>0.17778857726461525</c:v>
                </c:pt>
                <c:pt idx="549">
                  <c:v>0.17805102470535913</c:v>
                </c:pt>
                <c:pt idx="550">
                  <c:v>0.17831356853479904</c:v>
                </c:pt>
                <c:pt idx="551">
                  <c:v>0.17857620832780138</c:v>
                </c:pt>
                <c:pt idx="552">
                  <c:v>0.17883894366157468</c:v>
                </c:pt>
                <c:pt idx="553">
                  <c:v>0.17910177411565562</c:v>
                </c:pt>
                <c:pt idx="554">
                  <c:v>0.17936469927189239</c:v>
                </c:pt>
                <c:pt idx="555">
                  <c:v>0.17962771871443226</c:v>
                </c:pt>
                <c:pt idx="556">
                  <c:v>0.17989083202970563</c:v>
                </c:pt>
                <c:pt idx="557">
                  <c:v>0.18015403880641206</c:v>
                </c:pt>
                <c:pt idx="558">
                  <c:v>0.18041733863550469</c:v>
                </c:pt>
                <c:pt idx="559">
                  <c:v>0.18068073111017702</c:v>
                </c:pt>
                <c:pt idx="560">
                  <c:v>0.18094421582584955</c:v>
                </c:pt>
                <c:pt idx="561">
                  <c:v>0.18120779238015386</c:v>
                </c:pt>
                <c:pt idx="562">
                  <c:v>0.18147146037291947</c:v>
                </c:pt>
                <c:pt idx="563">
                  <c:v>0.18173521940615972</c:v>
                </c:pt>
                <c:pt idx="564">
                  <c:v>0.18199906908405733</c:v>
                </c:pt>
                <c:pt idx="565">
                  <c:v>0.18226300901295325</c:v>
                </c:pt>
                <c:pt idx="566">
                  <c:v>0.18252703880132945</c:v>
                </c:pt>
                <c:pt idx="567">
                  <c:v>0.18279115805979701</c:v>
                </c:pt>
                <c:pt idx="568">
                  <c:v>0.18305536640108466</c:v>
                </c:pt>
                <c:pt idx="569">
                  <c:v>0.18331966344002124</c:v>
                </c:pt>
                <c:pt idx="570">
                  <c:v>0.18358404879352613</c:v>
                </c:pt>
                <c:pt idx="571">
                  <c:v>0.18384852208059382</c:v>
                </c:pt>
                <c:pt idx="572">
                  <c:v>0.18411308292228179</c:v>
                </c:pt>
                <c:pt idx="573">
                  <c:v>0.18437773094169888</c:v>
                </c:pt>
                <c:pt idx="574">
                  <c:v>0.18464246576398816</c:v>
                </c:pt>
                <c:pt idx="575">
                  <c:v>0.18490728701631887</c:v>
                </c:pt>
                <c:pt idx="576">
                  <c:v>0.18517219432787105</c:v>
                </c:pt>
                <c:pt idx="577">
                  <c:v>0.18543718732982364</c:v>
                </c:pt>
                <c:pt idx="578">
                  <c:v>0.18570226565534209</c:v>
                </c:pt>
                <c:pt idx="579">
                  <c:v>0.18596742893956461</c:v>
                </c:pt>
                <c:pt idx="580">
                  <c:v>0.18623267681959182</c:v>
                </c:pt>
                <c:pt idx="581">
                  <c:v>0.18649800893447341</c:v>
                </c:pt>
                <c:pt idx="582">
                  <c:v>0.18676342492519493</c:v>
                </c:pt>
                <c:pt idx="583">
                  <c:v>0.18702892443466779</c:v>
                </c:pt>
                <c:pt idx="584">
                  <c:v>0.1872945071077157</c:v>
                </c:pt>
                <c:pt idx="585">
                  <c:v>0.18756017259106328</c:v>
                </c:pt>
                <c:pt idx="586">
                  <c:v>0.18782592053332403</c:v>
                </c:pt>
                <c:pt idx="587">
                  <c:v>0.18809175058498825</c:v>
                </c:pt>
                <c:pt idx="588">
                  <c:v>0.18835766239841109</c:v>
                </c:pt>
                <c:pt idx="589">
                  <c:v>0.18862365562780306</c:v>
                </c:pt>
                <c:pt idx="590">
                  <c:v>0.18888972992921599</c:v>
                </c:pt>
                <c:pt idx="591">
                  <c:v>0.18915588496053193</c:v>
                </c:pt>
                <c:pt idx="592">
                  <c:v>0.18942212038145259</c:v>
                </c:pt>
                <c:pt idx="593">
                  <c:v>0.18968843585348746</c:v>
                </c:pt>
                <c:pt idx="594">
                  <c:v>0.18995483103994409</c:v>
                </c:pt>
                <c:pt idx="595">
                  <c:v>0.1902213056059141</c:v>
                </c:pt>
                <c:pt idx="596">
                  <c:v>0.19048785921826369</c:v>
                </c:pt>
                <c:pt idx="597">
                  <c:v>0.19075449154562332</c:v>
                </c:pt>
                <c:pt idx="598">
                  <c:v>0.19102120225837602</c:v>
                </c:pt>
                <c:pt idx="599">
                  <c:v>0.1912879910286453</c:v>
                </c:pt>
                <c:pt idx="600">
                  <c:v>0.19155485753028709</c:v>
                </c:pt>
                <c:pt idx="601">
                  <c:v>0.19182180143887653</c:v>
                </c:pt>
                <c:pt idx="602">
                  <c:v>0.19208882243169889</c:v>
                </c:pt>
                <c:pt idx="603">
                  <c:v>0.19235592018773842</c:v>
                </c:pt>
                <c:pt idx="604">
                  <c:v>0.19262309438766689</c:v>
                </c:pt>
                <c:pt idx="605">
                  <c:v>0.19289034471383548</c:v>
                </c:pt>
                <c:pt idx="606">
                  <c:v>0.19315767085026214</c:v>
                </c:pt>
                <c:pt idx="607">
                  <c:v>0.19342507248262325</c:v>
                </c:pt>
                <c:pt idx="608">
                  <c:v>0.19369254929824098</c:v>
                </c:pt>
                <c:pt idx="609">
                  <c:v>0.19396010098607572</c:v>
                </c:pt>
                <c:pt idx="610">
                  <c:v>0.19422772723671508</c:v>
                </c:pt>
                <c:pt idx="611">
                  <c:v>0.19449542774236228</c:v>
                </c:pt>
                <c:pt idx="612">
                  <c:v>0.19476320219682935</c:v>
                </c:pt>
                <c:pt idx="613">
                  <c:v>0.19503105029552378</c:v>
                </c:pt>
                <c:pt idx="614">
                  <c:v>0.19529897173544214</c:v>
                </c:pt>
                <c:pt idx="615">
                  <c:v>0.19556696621515862</c:v>
                </c:pt>
                <c:pt idx="616">
                  <c:v>0.19583503343481326</c:v>
                </c:pt>
                <c:pt idx="617">
                  <c:v>0.19610317309610673</c:v>
                </c:pt>
                <c:pt idx="618">
                  <c:v>0.1963713849022877</c:v>
                </c:pt>
                <c:pt idx="619">
                  <c:v>0.19663966855814521</c:v>
                </c:pt>
                <c:pt idx="620">
                  <c:v>0.19690802376999719</c:v>
                </c:pt>
                <c:pt idx="621">
                  <c:v>0.19717645024568209</c:v>
                </c:pt>
                <c:pt idx="622">
                  <c:v>0.1974449476945507</c:v>
                </c:pt>
                <c:pt idx="623">
                  <c:v>0.19771351582745592</c:v>
                </c:pt>
                <c:pt idx="624">
                  <c:v>0.19798215435674268</c:v>
                </c:pt>
                <c:pt idx="625">
                  <c:v>0.19825086299624081</c:v>
                </c:pt>
                <c:pt idx="626">
                  <c:v>0.19851964146125484</c:v>
                </c:pt>
                <c:pt idx="627">
                  <c:v>0.19878848946855501</c:v>
                </c:pt>
                <c:pt idx="628">
                  <c:v>0.1990574067363696</c:v>
                </c:pt>
                <c:pt idx="629">
                  <c:v>0.19932639298437255</c:v>
                </c:pt>
                <c:pt idx="630">
                  <c:v>0.19959544793368014</c:v>
                </c:pt>
                <c:pt idx="631">
                  <c:v>0.19986457130683782</c:v>
                </c:pt>
                <c:pt idx="632">
                  <c:v>0.20013376282781373</c:v>
                </c:pt>
                <c:pt idx="633">
                  <c:v>0.2004030222219883</c:v>
                </c:pt>
                <c:pt idx="634">
                  <c:v>0.20067234921614796</c:v>
                </c:pt>
                <c:pt idx="635">
                  <c:v>0.20094174353847533</c:v>
                </c:pt>
                <c:pt idx="636">
                  <c:v>0.20121120491854028</c:v>
                </c:pt>
                <c:pt idx="637">
                  <c:v>0.20148073308729317</c:v>
                </c:pt>
                <c:pt idx="638">
                  <c:v>0.20175032777705426</c:v>
                </c:pt>
                <c:pt idx="639">
                  <c:v>0.20201998872150864</c:v>
                </c:pt>
                <c:pt idx="640">
                  <c:v>0.20228971565569542</c:v>
                </c:pt>
                <c:pt idx="641">
                  <c:v>0.20255950831599892</c:v>
                </c:pt>
                <c:pt idx="642">
                  <c:v>0.20282936644014374</c:v>
                </c:pt>
                <c:pt idx="643">
                  <c:v>0.20309928976718414</c:v>
                </c:pt>
                <c:pt idx="644">
                  <c:v>0.20336927803749794</c:v>
                </c:pt>
                <c:pt idx="645">
                  <c:v>0.20363933099277595</c:v>
                </c:pt>
                <c:pt idx="646">
                  <c:v>0.20390944837601629</c:v>
                </c:pt>
                <c:pt idx="647">
                  <c:v>0.20417962993151612</c:v>
                </c:pt>
                <c:pt idx="648">
                  <c:v>0.2044498754048639</c:v>
                </c:pt>
                <c:pt idx="649">
                  <c:v>0.20472018454293042</c:v>
                </c:pt>
                <c:pt idx="650">
                  <c:v>0.20499055709386305</c:v>
                </c:pt>
                <c:pt idx="651">
                  <c:v>0.2052609928070771</c:v>
                </c:pt>
                <c:pt idx="652">
                  <c:v>0.20553149143324806</c:v>
                </c:pt>
                <c:pt idx="653">
                  <c:v>0.20580205272430513</c:v>
                </c:pt>
                <c:pt idx="654">
                  <c:v>0.20607267643342095</c:v>
                </c:pt>
                <c:pt idx="655">
                  <c:v>0.2063433623150088</c:v>
                </c:pt>
                <c:pt idx="656">
                  <c:v>0.20661411012471131</c:v>
                </c:pt>
                <c:pt idx="657">
                  <c:v>0.20688491961939515</c:v>
                </c:pt>
                <c:pt idx="658">
                  <c:v>0.20715579055714214</c:v>
                </c:pt>
                <c:pt idx="659">
                  <c:v>0.20742672269724319</c:v>
                </c:pt>
                <c:pt idx="660">
                  <c:v>0.20769771580019231</c:v>
                </c:pt>
                <c:pt idx="661">
                  <c:v>0.20796876962767649</c:v>
                </c:pt>
                <c:pt idx="662">
                  <c:v>0.2082398839425712</c:v>
                </c:pt>
                <c:pt idx="663">
                  <c:v>0.20851105850893167</c:v>
                </c:pt>
                <c:pt idx="664">
                  <c:v>0.2087822930919872</c:v>
                </c:pt>
                <c:pt idx="665">
                  <c:v>0.20905358745813396</c:v>
                </c:pt>
                <c:pt idx="666">
                  <c:v>0.20932494137492666</c:v>
                </c:pt>
                <c:pt idx="667">
                  <c:v>0.20959635461107393</c:v>
                </c:pt>
                <c:pt idx="668">
                  <c:v>0.20986782693643014</c:v>
                </c:pt>
                <c:pt idx="669">
                  <c:v>0.21013935812198881</c:v>
                </c:pt>
                <c:pt idx="670">
                  <c:v>0.21041094793987647</c:v>
                </c:pt>
                <c:pt idx="671">
                  <c:v>0.21068259616334464</c:v>
                </c:pt>
                <c:pt idx="672">
                  <c:v>0.21095430256676515</c:v>
                </c:pt>
                <c:pt idx="673">
                  <c:v>0.2112260669256224</c:v>
                </c:pt>
                <c:pt idx="674">
                  <c:v>0.21149788901650599</c:v>
                </c:pt>
                <c:pt idx="675">
                  <c:v>0.21176976861710659</c:v>
                </c:pt>
                <c:pt idx="676">
                  <c:v>0.21204170550620735</c:v>
                </c:pt>
                <c:pt idx="677">
                  <c:v>0.21231369946367851</c:v>
                </c:pt>
                <c:pt idx="678">
                  <c:v>0.21258575027047155</c:v>
                </c:pt>
                <c:pt idx="679">
                  <c:v>0.2128578577086096</c:v>
                </c:pt>
                <c:pt idx="680">
                  <c:v>0.21313002156118691</c:v>
                </c:pt>
                <c:pt idx="681">
                  <c:v>0.21340224161235818</c:v>
                </c:pt>
                <c:pt idx="682">
                  <c:v>0.21367451764733192</c:v>
                </c:pt>
                <c:pt idx="683">
                  <c:v>0.21394684945236897</c:v>
                </c:pt>
                <c:pt idx="684">
                  <c:v>0.21421923681477065</c:v>
                </c:pt>
                <c:pt idx="685">
                  <c:v>0.21449167952287757</c:v>
                </c:pt>
                <c:pt idx="686">
                  <c:v>0.21476417736606096</c:v>
                </c:pt>
                <c:pt idx="687">
                  <c:v>0.21503673013471536</c:v>
                </c:pt>
                <c:pt idx="688">
                  <c:v>0.21530933762025667</c:v>
                </c:pt>
                <c:pt idx="689">
                  <c:v>0.21558199961511329</c:v>
                </c:pt>
                <c:pt idx="690">
                  <c:v>0.21585471591272101</c:v>
                </c:pt>
                <c:pt idx="691">
                  <c:v>0.21612748630751744</c:v>
                </c:pt>
                <c:pt idx="692">
                  <c:v>0.2164003105949352</c:v>
                </c:pt>
                <c:pt idx="693">
                  <c:v>0.21667318857139728</c:v>
                </c:pt>
                <c:pt idx="694">
                  <c:v>0.21694612003431218</c:v>
                </c:pt>
                <c:pt idx="695">
                  <c:v>0.2172191047820653</c:v>
                </c:pt>
                <c:pt idx="696">
                  <c:v>0.21749214261401517</c:v>
                </c:pt>
                <c:pt idx="697">
                  <c:v>0.21776523333048858</c:v>
                </c:pt>
                <c:pt idx="698">
                  <c:v>0.2180383767327739</c:v>
                </c:pt>
                <c:pt idx="699">
                  <c:v>0.21831157262311512</c:v>
                </c:pt>
                <c:pt idx="700">
                  <c:v>0.21858482080470681</c:v>
                </c:pt>
                <c:pt idx="701">
                  <c:v>0.2188581210816902</c:v>
                </c:pt>
                <c:pt idx="702">
                  <c:v>0.21913147325914531</c:v>
                </c:pt>
                <c:pt idx="703">
                  <c:v>0.21940487714308712</c:v>
                </c:pt>
                <c:pt idx="704">
                  <c:v>0.21967833254045915</c:v>
                </c:pt>
                <c:pt idx="705">
                  <c:v>0.21995183925912828</c:v>
                </c:pt>
                <c:pt idx="706">
                  <c:v>0.22022539710788219</c:v>
                </c:pt>
                <c:pt idx="707">
                  <c:v>0.22049900589641871</c:v>
                </c:pt>
                <c:pt idx="708">
                  <c:v>0.22077266543534552</c:v>
                </c:pt>
                <c:pt idx="709">
                  <c:v>0.22104637553617368</c:v>
                </c:pt>
                <c:pt idx="710">
                  <c:v>0.22132013601131023</c:v>
                </c:pt>
                <c:pt idx="711">
                  <c:v>0.22159394667405619</c:v>
                </c:pt>
                <c:pt idx="712">
                  <c:v>0.22186780733859901</c:v>
                </c:pt>
                <c:pt idx="713">
                  <c:v>0.22214171782000902</c:v>
                </c:pt>
                <c:pt idx="714">
                  <c:v>0.22241567793423514</c:v>
                </c:pt>
                <c:pt idx="715">
                  <c:v>0.22268968749809689</c:v>
                </c:pt>
                <c:pt idx="716">
                  <c:v>0.22296374632928159</c:v>
                </c:pt>
                <c:pt idx="717">
                  <c:v>0.22323785424634013</c:v>
                </c:pt>
                <c:pt idx="718">
                  <c:v>0.22351201106868013</c:v>
                </c:pt>
                <c:pt idx="719">
                  <c:v>0.22378621661656325</c:v>
                </c:pt>
                <c:pt idx="720">
                  <c:v>0.2240604707110978</c:v>
                </c:pt>
                <c:pt idx="721">
                  <c:v>0.22433477317423547</c:v>
                </c:pt>
                <c:pt idx="722">
                  <c:v>0.22460912382876699</c:v>
                </c:pt>
                <c:pt idx="723">
                  <c:v>0.22488352249831683</c:v>
                </c:pt>
                <c:pt idx="724">
                  <c:v>0.22515796900733792</c:v>
                </c:pt>
                <c:pt idx="725">
                  <c:v>0.22543246318110691</c:v>
                </c:pt>
                <c:pt idx="726">
                  <c:v>0.22570700484572212</c:v>
                </c:pt>
                <c:pt idx="727">
                  <c:v>0.22598159382809568</c:v>
                </c:pt>
                <c:pt idx="728">
                  <c:v>0.22625622995594999</c:v>
                </c:pt>
                <c:pt idx="729">
                  <c:v>0.22653091305781317</c:v>
                </c:pt>
                <c:pt idx="730">
                  <c:v>0.22680564296301628</c:v>
                </c:pt>
                <c:pt idx="731">
                  <c:v>0.22708041950168645</c:v>
                </c:pt>
                <c:pt idx="732">
                  <c:v>0.22735524250474215</c:v>
                </c:pt>
                <c:pt idx="733">
                  <c:v>0.22763011180389114</c:v>
                </c:pt>
                <c:pt idx="734">
                  <c:v>0.2279050272316247</c:v>
                </c:pt>
                <c:pt idx="735">
                  <c:v>0.22817998862121358</c:v>
                </c:pt>
                <c:pt idx="736">
                  <c:v>0.22845499580670245</c:v>
                </c:pt>
                <c:pt idx="737">
                  <c:v>0.22873004862290697</c:v>
                </c:pt>
                <c:pt idx="738">
                  <c:v>0.2290051469054091</c:v>
                </c:pt>
                <c:pt idx="739">
                  <c:v>0.2292802904905531</c:v>
                </c:pt>
                <c:pt idx="740">
                  <c:v>0.22955547921544112</c:v>
                </c:pt>
                <c:pt idx="741">
                  <c:v>0.22983071291792734</c:v>
                </c:pt>
                <c:pt idx="742">
                  <c:v>0.23010599143661681</c:v>
                </c:pt>
                <c:pt idx="743">
                  <c:v>0.23038131461085926</c:v>
                </c:pt>
                <c:pt idx="744">
                  <c:v>0.23065668228074568</c:v>
                </c:pt>
                <c:pt idx="745">
                  <c:v>0.23093209428710437</c:v>
                </c:pt>
                <c:pt idx="746">
                  <c:v>0.23120755047149447</c:v>
                </c:pt>
                <c:pt idx="747">
                  <c:v>0.23148305067620617</c:v>
                </c:pt>
                <c:pt idx="748">
                  <c:v>0.23175859474425395</c:v>
                </c:pt>
                <c:pt idx="749">
                  <c:v>0.23203418251937219</c:v>
                </c:pt>
                <c:pt idx="750">
                  <c:v>0.23230981384601246</c:v>
                </c:pt>
                <c:pt idx="751">
                  <c:v>0.23258548856933939</c:v>
                </c:pt>
                <c:pt idx="752">
                  <c:v>0.23286120653522652</c:v>
                </c:pt>
                <c:pt idx="753">
                  <c:v>0.23313696759025287</c:v>
                </c:pt>
                <c:pt idx="754">
                  <c:v>0.23341277158169643</c:v>
                </c:pt>
                <c:pt idx="755">
                  <c:v>0.23368861835753477</c:v>
                </c:pt>
                <c:pt idx="756">
                  <c:v>0.23396450776643848</c:v>
                </c:pt>
                <c:pt idx="757">
                  <c:v>0.23424043965776639</c:v>
                </c:pt>
                <c:pt idx="758">
                  <c:v>0.23451641388156483</c:v>
                </c:pt>
                <c:pt idx="759">
                  <c:v>0.23479243028856089</c:v>
                </c:pt>
                <c:pt idx="760">
                  <c:v>0.23506848873016109</c:v>
                </c:pt>
                <c:pt idx="761">
                  <c:v>0.2353445890584461</c:v>
                </c:pt>
                <c:pt idx="762">
                  <c:v>0.23562073112616699</c:v>
                </c:pt>
                <c:pt idx="763">
                  <c:v>0.23589691478674307</c:v>
                </c:pt>
                <c:pt idx="764">
                  <c:v>0.23617313989425637</c:v>
                </c:pt>
                <c:pt idx="765">
                  <c:v>0.23644940630345007</c:v>
                </c:pt>
                <c:pt idx="766">
                  <c:v>0.2367257138697223</c:v>
                </c:pt>
                <c:pt idx="767">
                  <c:v>0.23700206244912495</c:v>
                </c:pt>
                <c:pt idx="768">
                  <c:v>0.2372784518983595</c:v>
                </c:pt>
                <c:pt idx="769">
                  <c:v>0.23755488207477254</c:v>
                </c:pt>
                <c:pt idx="770">
                  <c:v>0.23783135283635273</c:v>
                </c:pt>
                <c:pt idx="771">
                  <c:v>0.23810786404172807</c:v>
                </c:pt>
                <c:pt idx="772">
                  <c:v>0.23838441555016149</c:v>
                </c:pt>
                <c:pt idx="773">
                  <c:v>0.23866100722154895</c:v>
                </c:pt>
                <c:pt idx="774">
                  <c:v>0.23893763891641226</c:v>
                </c:pt>
                <c:pt idx="775">
                  <c:v>0.23921431049590045</c:v>
                </c:pt>
                <c:pt idx="776">
                  <c:v>0.23949102182178392</c:v>
                </c:pt>
                <c:pt idx="777">
                  <c:v>0.23976777275645073</c:v>
                </c:pt>
                <c:pt idx="778">
                  <c:v>0.24004456316290501</c:v>
                </c:pt>
                <c:pt idx="779">
                  <c:v>0.24032139290476021</c:v>
                </c:pt>
                <c:pt idx="780">
                  <c:v>0.24059826184624056</c:v>
                </c:pt>
                <c:pt idx="781">
                  <c:v>0.24087516985217508</c:v>
                </c:pt>
                <c:pt idx="782">
                  <c:v>0.24115211678799311</c:v>
                </c:pt>
                <c:pt idx="783">
                  <c:v>0.24142910251972352</c:v>
                </c:pt>
                <c:pt idx="784">
                  <c:v>0.24170612691399068</c:v>
                </c:pt>
                <c:pt idx="785">
                  <c:v>0.24198318983801118</c:v>
                </c:pt>
                <c:pt idx="786">
                  <c:v>0.24226029115959111</c:v>
                </c:pt>
                <c:pt idx="787">
                  <c:v>0.24253743074712017</c:v>
                </c:pt>
                <c:pt idx="788">
                  <c:v>0.24281460846957323</c:v>
                </c:pt>
                <c:pt idx="789">
                  <c:v>0.24309182419650424</c:v>
                </c:pt>
                <c:pt idx="790">
                  <c:v>0.24336907779804243</c:v>
                </c:pt>
                <c:pt idx="791">
                  <c:v>0.2436463691448921</c:v>
                </c:pt>
                <c:pt idx="792">
                  <c:v>0.24392369810832656</c:v>
                </c:pt>
                <c:pt idx="793">
                  <c:v>0.24420106456018745</c:v>
                </c:pt>
                <c:pt idx="794">
                  <c:v>0.24447846837288048</c:v>
                </c:pt>
                <c:pt idx="795">
                  <c:v>0.244755909419372</c:v>
                </c:pt>
                <c:pt idx="796">
                  <c:v>0.24503338757318749</c:v>
                </c:pt>
                <c:pt idx="797">
                  <c:v>0.2453109027084073</c:v>
                </c:pt>
                <c:pt idx="798">
                  <c:v>0.24558845469966495</c:v>
                </c:pt>
                <c:pt idx="799">
                  <c:v>0.24586604342214222</c:v>
                </c:pt>
                <c:pt idx="800">
                  <c:v>0.24614366875156807</c:v>
                </c:pt>
                <c:pt idx="801">
                  <c:v>0.24642133056421578</c:v>
                </c:pt>
                <c:pt idx="802">
                  <c:v>0.24669902873689847</c:v>
                </c:pt>
                <c:pt idx="803">
                  <c:v>0.2469767631469679</c:v>
                </c:pt>
                <c:pt idx="804">
                  <c:v>0.24725453367231007</c:v>
                </c:pt>
                <c:pt idx="805">
                  <c:v>0.2475323401913439</c:v>
                </c:pt>
                <c:pt idx="806">
                  <c:v>0.24781018258301868</c:v>
                </c:pt>
                <c:pt idx="807">
                  <c:v>0.24808806072680795</c:v>
                </c:pt>
                <c:pt idx="808">
                  <c:v>0.24836597450271097</c:v>
                </c:pt>
                <c:pt idx="809">
                  <c:v>0.24864392379124819</c:v>
                </c:pt>
                <c:pt idx="810">
                  <c:v>0.24892190847345808</c:v>
                </c:pt>
                <c:pt idx="811">
                  <c:v>0.24919992843089472</c:v>
                </c:pt>
                <c:pt idx="812">
                  <c:v>0.24947798354562487</c:v>
                </c:pt>
                <c:pt idx="813">
                  <c:v>0.24975607370022601</c:v>
                </c:pt>
                <c:pt idx="814">
                  <c:v>0.25003419877778393</c:v>
                </c:pt>
                <c:pt idx="815">
                  <c:v>0.25031235866188822</c:v>
                </c:pt>
                <c:pt idx="816">
                  <c:v>0.25059055323663088</c:v>
                </c:pt>
                <c:pt idx="817">
                  <c:v>0.25086878238660443</c:v>
                </c:pt>
                <c:pt idx="818">
                  <c:v>0.25114704599689791</c:v>
                </c:pt>
                <c:pt idx="819">
                  <c:v>0.25142534395309535</c:v>
                </c:pt>
                <c:pt idx="820">
                  <c:v>0.25170367614127215</c:v>
                </c:pt>
                <c:pt idx="821">
                  <c:v>0.25198204244799288</c:v>
                </c:pt>
                <c:pt idx="822">
                  <c:v>0.2522604427603099</c:v>
                </c:pt>
                <c:pt idx="823">
                  <c:v>0.25253887696575944</c:v>
                </c:pt>
                <c:pt idx="824">
                  <c:v>0.25281734495235908</c:v>
                </c:pt>
                <c:pt idx="825">
                  <c:v>0.25309584660860551</c:v>
                </c:pt>
                <c:pt idx="826">
                  <c:v>0.25337438182347322</c:v>
                </c:pt>
                <c:pt idx="827">
                  <c:v>0.25365295048641062</c:v>
                </c:pt>
                <c:pt idx="828">
                  <c:v>0.2539315524873379</c:v>
                </c:pt>
                <c:pt idx="829">
                  <c:v>0.25421018771664416</c:v>
                </c:pt>
                <c:pt idx="830">
                  <c:v>0.25448885606518568</c:v>
                </c:pt>
                <c:pt idx="831">
                  <c:v>0.2547675574242847</c:v>
                </c:pt>
                <c:pt idx="832">
                  <c:v>0.25504629168572363</c:v>
                </c:pt>
                <c:pt idx="833">
                  <c:v>0.25532505874174566</c:v>
                </c:pt>
                <c:pt idx="834">
                  <c:v>0.25560385848505185</c:v>
                </c:pt>
                <c:pt idx="835">
                  <c:v>0.25588269080879739</c:v>
                </c:pt>
                <c:pt idx="836">
                  <c:v>0.25616155560659126</c:v>
                </c:pt>
                <c:pt idx="837">
                  <c:v>0.25644045277249145</c:v>
                </c:pt>
                <c:pt idx="838">
                  <c:v>0.25671938220100532</c:v>
                </c:pt>
                <c:pt idx="839">
                  <c:v>0.25699834378708569</c:v>
                </c:pt>
                <c:pt idx="840">
                  <c:v>0.25727733742612907</c:v>
                </c:pt>
                <c:pt idx="841">
                  <c:v>0.25755636301397195</c:v>
                </c:pt>
                <c:pt idx="842">
                  <c:v>0.25783542044689151</c:v>
                </c:pt>
                <c:pt idx="843">
                  <c:v>0.2581145096216011</c:v>
                </c:pt>
                <c:pt idx="844">
                  <c:v>0.25839363043524827</c:v>
                </c:pt>
                <c:pt idx="845">
                  <c:v>0.25867278278541289</c:v>
                </c:pt>
                <c:pt idx="846">
                  <c:v>0.258951966570105</c:v>
                </c:pt>
                <c:pt idx="847">
                  <c:v>0.2592312722678739</c:v>
                </c:pt>
                <c:pt idx="848">
                  <c:v>0.25951083662834662</c:v>
                </c:pt>
                <c:pt idx="849">
                  <c:v>0.25979066022907077</c:v>
                </c:pt>
                <c:pt idx="850">
                  <c:v>0.26007074223325644</c:v>
                </c:pt>
                <c:pt idx="851">
                  <c:v>0.26035108180694322</c:v>
                </c:pt>
                <c:pt idx="852">
                  <c:v>0.26063167811899407</c:v>
                </c:pt>
                <c:pt idx="853">
                  <c:v>0.26091253034108702</c:v>
                </c:pt>
                <c:pt idx="854">
                  <c:v>0.26119363764770848</c:v>
                </c:pt>
                <c:pt idx="855">
                  <c:v>0.26147499921614803</c:v>
                </c:pt>
                <c:pt idx="856">
                  <c:v>0.26175661422648971</c:v>
                </c:pt>
                <c:pt idx="857">
                  <c:v>0.26203848186160433</c:v>
                </c:pt>
                <c:pt idx="858">
                  <c:v>0.26232060130714413</c:v>
                </c:pt>
                <c:pt idx="859">
                  <c:v>0.26260297175153452</c:v>
                </c:pt>
                <c:pt idx="860">
                  <c:v>0.26288559238596787</c:v>
                </c:pt>
                <c:pt idx="861">
                  <c:v>0.26316846240439579</c:v>
                </c:pt>
                <c:pt idx="862">
                  <c:v>0.2634515810035204</c:v>
                </c:pt>
                <c:pt idx="863">
                  <c:v>0.26373494738279096</c:v>
                </c:pt>
                <c:pt idx="864">
                  <c:v>0.26401856074439373</c:v>
                </c:pt>
                <c:pt idx="865">
                  <c:v>0.26430242029324452</c:v>
                </c:pt>
                <c:pt idx="866">
                  <c:v>0.26458652523698389</c:v>
                </c:pt>
                <c:pt idx="867">
                  <c:v>0.2648708747859671</c:v>
                </c:pt>
                <c:pt idx="868">
                  <c:v>0.2651554681532598</c:v>
                </c:pt>
                <c:pt idx="869">
                  <c:v>0.26544030455462797</c:v>
                </c:pt>
                <c:pt idx="870">
                  <c:v>0.2657253832085324</c:v>
                </c:pt>
                <c:pt idx="871">
                  <c:v>0.26601070333611992</c:v>
                </c:pt>
                <c:pt idx="872">
                  <c:v>0.26629626416121843</c:v>
                </c:pt>
                <c:pt idx="873">
                  <c:v>0.26658206491032777</c:v>
                </c:pt>
                <c:pt idx="874">
                  <c:v>0.26686810481261186</c:v>
                </c:pt>
                <c:pt idx="875">
                  <c:v>0.2671543830998932</c:v>
                </c:pt>
                <c:pt idx="876">
                  <c:v>0.26744089900664425</c:v>
                </c:pt>
                <c:pt idx="877">
                  <c:v>0.26772765176998092</c:v>
                </c:pt>
                <c:pt idx="878">
                  <c:v>0.26801464062965441</c:v>
                </c:pt>
                <c:pt idx="879">
                  <c:v>0.26830186482804302</c:v>
                </c:pt>
                <c:pt idx="880">
                  <c:v>0.26858932361014753</c:v>
                </c:pt>
                <c:pt idx="881">
                  <c:v>0.26887701622358179</c:v>
                </c:pt>
                <c:pt idx="882">
                  <c:v>0.26916494191856427</c:v>
                </c:pt>
                <c:pt idx="883">
                  <c:v>0.26945309994791344</c:v>
                </c:pt>
                <c:pt idx="884">
                  <c:v>0.26974148956703836</c:v>
                </c:pt>
                <c:pt idx="885">
                  <c:v>0.27003011003393224</c:v>
                </c:pt>
                <c:pt idx="886">
                  <c:v>0.2703189606091646</c:v>
                </c:pt>
                <c:pt idx="887">
                  <c:v>0.27060804055587229</c:v>
                </c:pt>
                <c:pt idx="888">
                  <c:v>0.27089734913975544</c:v>
                </c:pt>
                <c:pt idx="889">
                  <c:v>0.27118688562906762</c:v>
                </c:pt>
                <c:pt idx="890">
                  <c:v>0.27147664929460835</c:v>
                </c:pt>
                <c:pt idx="891">
                  <c:v>0.27176663940971624</c:v>
                </c:pt>
                <c:pt idx="892">
                  <c:v>0.27205685525026202</c:v>
                </c:pt>
                <c:pt idx="893">
                  <c:v>0.27234729609464042</c:v>
                </c:pt>
                <c:pt idx="894">
                  <c:v>0.27263796122376305</c:v>
                </c:pt>
                <c:pt idx="895">
                  <c:v>0.27292884992104904</c:v>
                </c:pt>
                <c:pt idx="896">
                  <c:v>0.27321996147242106</c:v>
                </c:pt>
                <c:pt idx="897">
                  <c:v>0.27351129516629524</c:v>
                </c:pt>
                <c:pt idx="898">
                  <c:v>0.27380285029357526</c:v>
                </c:pt>
                <c:pt idx="899">
                  <c:v>0.27409540882981143</c:v>
                </c:pt>
                <c:pt idx="900">
                  <c:v>0.27438994700591418</c:v>
                </c:pt>
                <c:pt idx="901">
                  <c:v>0.27468646147684478</c:v>
                </c:pt>
                <c:pt idx="902">
                  <c:v>0.27498494584952582</c:v>
                </c:pt>
                <c:pt idx="903">
                  <c:v>0.27528539371622696</c:v>
                </c:pt>
                <c:pt idx="904">
                  <c:v>0.27558779865510041</c:v>
                </c:pt>
                <c:pt idx="905">
                  <c:v>0.27589215423071539</c:v>
                </c:pt>
                <c:pt idx="906">
                  <c:v>0.27619845399458809</c:v>
                </c:pt>
                <c:pt idx="907">
                  <c:v>0.27650669148570495</c:v>
                </c:pt>
                <c:pt idx="908">
                  <c:v>0.27681686023104823</c:v>
                </c:pt>
                <c:pt idx="909">
                  <c:v>0.27712895374611346</c:v>
                </c:pt>
                <c:pt idx="910">
                  <c:v>0.27744296553542303</c:v>
                </c:pt>
                <c:pt idx="911">
                  <c:v>0.27775888909303953</c:v>
                </c:pt>
                <c:pt idx="912">
                  <c:v>0.27807671790306948</c:v>
                </c:pt>
                <c:pt idx="913">
                  <c:v>0.2783964454401705</c:v>
                </c:pt>
                <c:pt idx="914">
                  <c:v>0.27871806517004905</c:v>
                </c:pt>
                <c:pt idx="915">
                  <c:v>0.27904157054995204</c:v>
                </c:pt>
                <c:pt idx="916">
                  <c:v>0.27936695502916375</c:v>
                </c:pt>
                <c:pt idx="917">
                  <c:v>0.2796942120494888</c:v>
                </c:pt>
                <c:pt idx="918">
                  <c:v>0.28002333504573657</c:v>
                </c:pt>
                <c:pt idx="919">
                  <c:v>0.28035431744619926</c:v>
                </c:pt>
                <c:pt idx="920">
                  <c:v>0.28068715267312488</c:v>
                </c:pt>
                <c:pt idx="921">
                  <c:v>0.28102183414319032</c:v>
                </c:pt>
                <c:pt idx="922">
                  <c:v>0.28135835526796471</c:v>
                </c:pt>
                <c:pt idx="923">
                  <c:v>0.2816967094543712</c:v>
                </c:pt>
                <c:pt idx="924">
                  <c:v>0.28203689010514482</c:v>
                </c:pt>
                <c:pt idx="925">
                  <c:v>0.28237889061928301</c:v>
                </c:pt>
                <c:pt idx="926">
                  <c:v>0.28272270439249725</c:v>
                </c:pt>
                <c:pt idx="927">
                  <c:v>0.28306832481765321</c:v>
                </c:pt>
                <c:pt idx="928">
                  <c:v>0.28341574528521291</c:v>
                </c:pt>
                <c:pt idx="929">
                  <c:v>0.2837649591836654</c:v>
                </c:pt>
                <c:pt idx="930">
                  <c:v>0.28411595989996141</c:v>
                </c:pt>
                <c:pt idx="931">
                  <c:v>0.28446874081993756</c:v>
                </c:pt>
                <c:pt idx="932">
                  <c:v>0.28482329532873513</c:v>
                </c:pt>
                <c:pt idx="933">
                  <c:v>0.28517961681121834</c:v>
                </c:pt>
                <c:pt idx="934">
                  <c:v>0.28553769865238748</c:v>
                </c:pt>
                <c:pt idx="935">
                  <c:v>0.28589753423778363</c:v>
                </c:pt>
                <c:pt idx="936">
                  <c:v>0.28625911695389328</c:v>
                </c:pt>
                <c:pt idx="937">
                  <c:v>0.28662244018854383</c:v>
                </c:pt>
                <c:pt idx="938">
                  <c:v>0.28698749733129947</c:v>
                </c:pt>
                <c:pt idx="939">
                  <c:v>0.2873542817738497</c:v>
                </c:pt>
                <c:pt idx="940">
                  <c:v>0.2877227869103901</c:v>
                </c:pt>
                <c:pt idx="941">
                  <c:v>0.28809300613800615</c:v>
                </c:pt>
                <c:pt idx="942">
                  <c:v>0.28846493285704516</c:v>
                </c:pt>
                <c:pt idx="943">
                  <c:v>0.28883856047148648</c:v>
                </c:pt>
                <c:pt idx="944">
                  <c:v>0.28921388238930817</c:v>
                </c:pt>
                <c:pt idx="945">
                  <c:v>0.28959089202284499</c:v>
                </c:pt>
                <c:pt idx="946">
                  <c:v>0.28996958278914747</c:v>
                </c:pt>
                <c:pt idx="947">
                  <c:v>0.29034994811033188</c:v>
                </c:pt>
                <c:pt idx="948">
                  <c:v>0.29073198141392592</c:v>
                </c:pt>
                <c:pt idx="949">
                  <c:v>0.29111567613321127</c:v>
                </c:pt>
                <c:pt idx="950">
                  <c:v>0.29150102570756248</c:v>
                </c:pt>
                <c:pt idx="951">
                  <c:v>0.29188802358277721</c:v>
                </c:pt>
                <c:pt idx="952">
                  <c:v>0.29227666321140683</c:v>
                </c:pt>
                <c:pt idx="953">
                  <c:v>0.29266693805307525</c:v>
                </c:pt>
                <c:pt idx="954">
                  <c:v>0.29305884157480322</c:v>
                </c:pt>
                <c:pt idx="955">
                  <c:v>0.29345236725131996</c:v>
                </c:pt>
                <c:pt idx="956">
                  <c:v>0.29384750856537251</c:v>
                </c:pt>
                <c:pt idx="957">
                  <c:v>0.29424425900802931</c:v>
                </c:pt>
                <c:pt idx="958">
                  <c:v>0.29464261207898346</c:v>
                </c:pt>
                <c:pt idx="959">
                  <c:v>0.2950425612868473</c:v>
                </c:pt>
                <c:pt idx="960">
                  <c:v>0.2954441001494445</c:v>
                </c:pt>
                <c:pt idx="961">
                  <c:v>0.29584722219409409</c:v>
                </c:pt>
                <c:pt idx="962">
                  <c:v>0.29625192095789499</c:v>
                </c:pt>
                <c:pt idx="963">
                  <c:v>0.29665818998800392</c:v>
                </c:pt>
                <c:pt idx="964">
                  <c:v>0.29706602284190892</c:v>
                </c:pt>
                <c:pt idx="965">
                  <c:v>0.29747541308769571</c:v>
                </c:pt>
                <c:pt idx="966">
                  <c:v>0.29788635430431376</c:v>
                </c:pt>
                <c:pt idx="967">
                  <c:v>0.29829884008183816</c:v>
                </c:pt>
                <c:pt idx="968">
                  <c:v>0.29871286402172181</c:v>
                </c:pt>
                <c:pt idx="969">
                  <c:v>0.29912841973704951</c:v>
                </c:pt>
                <c:pt idx="970">
                  <c:v>0.29954550085278125</c:v>
                </c:pt>
                <c:pt idx="971">
                  <c:v>0.29996410100599907</c:v>
                </c:pt>
                <c:pt idx="972">
                  <c:v>0.30038421384614439</c:v>
                </c:pt>
                <c:pt idx="973">
                  <c:v>0.3008058330352481</c:v>
                </c:pt>
                <c:pt idx="974">
                  <c:v>0.30122895224816548</c:v>
                </c:pt>
                <c:pt idx="975">
                  <c:v>0.30165356517279979</c:v>
                </c:pt>
                <c:pt idx="976">
                  <c:v>0.30207966551032217</c:v>
                </c:pt>
                <c:pt idx="977">
                  <c:v>0.30250724697539177</c:v>
                </c:pt>
                <c:pt idx="978">
                  <c:v>0.30293630329636595</c:v>
                </c:pt>
                <c:pt idx="979">
                  <c:v>0.3033668282155112</c:v>
                </c:pt>
                <c:pt idx="980">
                  <c:v>0.30379881548920862</c:v>
                </c:pt>
                <c:pt idx="981">
                  <c:v>0.30423225888815242</c:v>
                </c:pt>
                <c:pt idx="982">
                  <c:v>0.30466715219754792</c:v>
                </c:pt>
                <c:pt idx="983">
                  <c:v>0.30510348921730573</c:v>
                </c:pt>
                <c:pt idx="984">
                  <c:v>0.30554126376222895</c:v>
                </c:pt>
                <c:pt idx="985">
                  <c:v>0.30598046966220005</c:v>
                </c:pt>
                <c:pt idx="986">
                  <c:v>0.30642110076235912</c:v>
                </c:pt>
                <c:pt idx="987">
                  <c:v>0.30686315092328281</c:v>
                </c:pt>
                <c:pt idx="988">
                  <c:v>0.30730661402115961</c:v>
                </c:pt>
                <c:pt idx="989">
                  <c:v>0.30775148394795721</c:v>
                </c:pt>
                <c:pt idx="990">
                  <c:v>0.30819775461158661</c:v>
                </c:pt>
                <c:pt idx="991">
                  <c:v>0.30864541993606903</c:v>
                </c:pt>
                <c:pt idx="992">
                  <c:v>0.30909447386169125</c:v>
                </c:pt>
                <c:pt idx="993">
                  <c:v>0.30954491034516174</c:v>
                </c:pt>
                <c:pt idx="994">
                  <c:v>0.30999672335976008</c:v>
                </c:pt>
                <c:pt idx="995">
                  <c:v>0.31044990689548485</c:v>
                </c:pt>
                <c:pt idx="996">
                  <c:v>0.3109044549592006</c:v>
                </c:pt>
                <c:pt idx="997">
                  <c:v>0.31136036157477526</c:v>
                </c:pt>
                <c:pt idx="998">
                  <c:v>0.3118176207832189</c:v>
                </c:pt>
                <c:pt idx="999">
                  <c:v>0.31227622664281368</c:v>
                </c:pt>
                <c:pt idx="1000">
                  <c:v>0.31273617322924113</c:v>
                </c:pt>
              </c:numCache>
            </c:numRef>
          </c:cat>
          <c:val>
            <c:numRef>
              <c:f>'Slide BN &amp; BO'!$BF$3:$BF$1003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5.9540102088022806E-4</c:v>
                </c:pt>
                <c:pt idx="58">
                  <c:v>1.3680120123090967E-3</c:v>
                </c:pt>
                <c:pt idx="59">
                  <c:v>2.1406230037375657E-3</c:v>
                </c:pt>
                <c:pt idx="60">
                  <c:v>2.9132339951658016E-3</c:v>
                </c:pt>
                <c:pt idx="61">
                  <c:v>3.6858449865940393E-3</c:v>
                </c:pt>
                <c:pt idx="62">
                  <c:v>4.4584559780231313E-3</c:v>
                </c:pt>
                <c:pt idx="63">
                  <c:v>5.231066969451372E-3</c:v>
                </c:pt>
                <c:pt idx="64">
                  <c:v>6.0036779608796179E-3</c:v>
                </c:pt>
                <c:pt idx="65">
                  <c:v>6.7762889523087094E-3</c:v>
                </c:pt>
                <c:pt idx="66">
                  <c:v>7.5488999437369492E-3</c:v>
                </c:pt>
                <c:pt idx="67">
                  <c:v>8.3215109351660443E-3</c:v>
                </c:pt>
                <c:pt idx="68">
                  <c:v>9.0941219265934237E-3</c:v>
                </c:pt>
                <c:pt idx="69">
                  <c:v>9.8667329180216652E-3</c:v>
                </c:pt>
                <c:pt idx="70">
                  <c:v>1.0639343909450762E-2</c:v>
                </c:pt>
                <c:pt idx="71">
                  <c:v>1.141195490087985E-2</c:v>
                </c:pt>
                <c:pt idx="72">
                  <c:v>1.2184565892308093E-2</c:v>
                </c:pt>
                <c:pt idx="73">
                  <c:v>1.295717688373548E-2</c:v>
                </c:pt>
                <c:pt idx="74">
                  <c:v>1.3729787875165428E-2</c:v>
                </c:pt>
                <c:pt idx="75">
                  <c:v>1.4502398866593668E-2</c:v>
                </c:pt>
                <c:pt idx="76">
                  <c:v>1.5275009858021906E-2</c:v>
                </c:pt>
                <c:pt idx="77">
                  <c:v>1.6047620849450148E-2</c:v>
                </c:pt>
                <c:pt idx="78">
                  <c:v>1.6820231840878389E-2</c:v>
                </c:pt>
                <c:pt idx="79">
                  <c:v>1.7592842832307474E-2</c:v>
                </c:pt>
                <c:pt idx="80">
                  <c:v>1.8365453823735719E-2</c:v>
                </c:pt>
                <c:pt idx="81">
                  <c:v>1.913806481516396E-2</c:v>
                </c:pt>
                <c:pt idx="82">
                  <c:v>1.9910675806592202E-2</c:v>
                </c:pt>
                <c:pt idx="83">
                  <c:v>2.068328679802129E-2</c:v>
                </c:pt>
                <c:pt idx="84">
                  <c:v>2.1455897789449535E-2</c:v>
                </c:pt>
                <c:pt idx="85">
                  <c:v>2.2228508780877777E-2</c:v>
                </c:pt>
                <c:pt idx="86">
                  <c:v>2.3001119772306015E-2</c:v>
                </c:pt>
                <c:pt idx="87">
                  <c:v>2.3773730763735106E-2</c:v>
                </c:pt>
                <c:pt idx="88">
                  <c:v>2.4546341755164201E-2</c:v>
                </c:pt>
                <c:pt idx="89">
                  <c:v>2.5318952746591582E-2</c:v>
                </c:pt>
                <c:pt idx="90">
                  <c:v>2.6091563738020681E-2</c:v>
                </c:pt>
                <c:pt idx="91">
                  <c:v>2.6864174729448912E-2</c:v>
                </c:pt>
                <c:pt idx="92">
                  <c:v>2.7636785720877629E-2</c:v>
                </c:pt>
                <c:pt idx="93">
                  <c:v>2.8409396712305003E-2</c:v>
                </c:pt>
                <c:pt idx="94">
                  <c:v>2.9182007703734261E-2</c:v>
                </c:pt>
                <c:pt idx="95">
                  <c:v>2.9954618695162333E-2</c:v>
                </c:pt>
                <c:pt idx="96">
                  <c:v>3.0727229686591584E-2</c:v>
                </c:pt>
                <c:pt idx="97">
                  <c:v>3.1499840678019815E-2</c:v>
                </c:pt>
                <c:pt idx="98">
                  <c:v>3.227245166944704E-2</c:v>
                </c:pt>
                <c:pt idx="99">
                  <c:v>3.304506266087729E-2</c:v>
                </c:pt>
                <c:pt idx="100">
                  <c:v>3.381767365230523E-2</c:v>
                </c:pt>
                <c:pt idx="101">
                  <c:v>3.4590284643733614E-2</c:v>
                </c:pt>
                <c:pt idx="102">
                  <c:v>3.5362895635161852E-2</c:v>
                </c:pt>
                <c:pt idx="103">
                  <c:v>3.6135506626589944E-2</c:v>
                </c:pt>
                <c:pt idx="104">
                  <c:v>3.6908117618019327E-2</c:v>
                </c:pt>
                <c:pt idx="105">
                  <c:v>3.768072860944726E-2</c:v>
                </c:pt>
                <c:pt idx="106">
                  <c:v>3.8453339600875651E-2</c:v>
                </c:pt>
                <c:pt idx="107">
                  <c:v>3.9225950592303896E-2</c:v>
                </c:pt>
                <c:pt idx="108">
                  <c:v>3.9998561583732981E-2</c:v>
                </c:pt>
                <c:pt idx="109">
                  <c:v>4.0771172575161205E-2</c:v>
                </c:pt>
                <c:pt idx="110">
                  <c:v>4.154378356658929E-2</c:v>
                </c:pt>
                <c:pt idx="111">
                  <c:v>4.2316394558017528E-2</c:v>
                </c:pt>
                <c:pt idx="112">
                  <c:v>4.3089005549446925E-2</c:v>
                </c:pt>
                <c:pt idx="113">
                  <c:v>4.3861616540875864E-2</c:v>
                </c:pt>
                <c:pt idx="114">
                  <c:v>4.4634227532303256E-2</c:v>
                </c:pt>
                <c:pt idx="115">
                  <c:v>4.5406838523732194E-2</c:v>
                </c:pt>
                <c:pt idx="116">
                  <c:v>4.6179449515160578E-2</c:v>
                </c:pt>
                <c:pt idx="117">
                  <c:v>4.6952060506589656E-2</c:v>
                </c:pt>
                <c:pt idx="118">
                  <c:v>4.7724671498017901E-2</c:v>
                </c:pt>
                <c:pt idx="119">
                  <c:v>4.8497282489446E-2</c:v>
                </c:pt>
                <c:pt idx="120">
                  <c:v>4.9269893480875231E-2</c:v>
                </c:pt>
                <c:pt idx="121">
                  <c:v>5.0042504472303476E-2</c:v>
                </c:pt>
                <c:pt idx="122">
                  <c:v>5.0815115463731707E-2</c:v>
                </c:pt>
                <c:pt idx="123">
                  <c:v>5.1587726455159938E-2</c:v>
                </c:pt>
                <c:pt idx="124">
                  <c:v>5.2360337446589175E-2</c:v>
                </c:pt>
                <c:pt idx="125">
                  <c:v>5.3132948438017268E-2</c:v>
                </c:pt>
                <c:pt idx="126">
                  <c:v>5.3905559429445492E-2</c:v>
                </c:pt>
                <c:pt idx="127">
                  <c:v>5.4678170420873751E-2</c:v>
                </c:pt>
                <c:pt idx="128">
                  <c:v>5.5450781412301836E-2</c:v>
                </c:pt>
                <c:pt idx="129">
                  <c:v>5.6223392403731226E-2</c:v>
                </c:pt>
                <c:pt idx="130">
                  <c:v>5.6996003395159311E-2</c:v>
                </c:pt>
                <c:pt idx="131">
                  <c:v>5.7768614386587536E-2</c:v>
                </c:pt>
                <c:pt idx="132">
                  <c:v>5.8541225378015621E-2</c:v>
                </c:pt>
                <c:pt idx="133">
                  <c:v>5.9313836369444865E-2</c:v>
                </c:pt>
                <c:pt idx="134">
                  <c:v>6.0086447360872951E-2</c:v>
                </c:pt>
                <c:pt idx="135">
                  <c:v>6.0859058352301335E-2</c:v>
                </c:pt>
                <c:pt idx="136">
                  <c:v>6.163166934373028E-2</c:v>
                </c:pt>
                <c:pt idx="137">
                  <c:v>6.2404280335158671E-2</c:v>
                </c:pt>
                <c:pt idx="138">
                  <c:v>6.3176891326587756E-2</c:v>
                </c:pt>
                <c:pt idx="139">
                  <c:v>6.3949502318014995E-2</c:v>
                </c:pt>
                <c:pt idx="140">
                  <c:v>6.4722113309444218E-2</c:v>
                </c:pt>
                <c:pt idx="141">
                  <c:v>6.549472430087333E-2</c:v>
                </c:pt>
                <c:pt idx="142">
                  <c:v>6.6267335292301541E-2</c:v>
                </c:pt>
                <c:pt idx="143">
                  <c:v>6.7039946283729793E-2</c:v>
                </c:pt>
                <c:pt idx="144">
                  <c:v>6.7812557275157878E-2</c:v>
                </c:pt>
                <c:pt idx="145">
                  <c:v>6.8585168266586269E-2</c:v>
                </c:pt>
                <c:pt idx="146">
                  <c:v>6.9357779258015201E-2</c:v>
                </c:pt>
                <c:pt idx="147">
                  <c:v>7.0130390249443578E-2</c:v>
                </c:pt>
                <c:pt idx="148">
                  <c:v>7.0903001240871844E-2</c:v>
                </c:pt>
                <c:pt idx="149">
                  <c:v>7.1675612232300928E-2</c:v>
                </c:pt>
                <c:pt idx="150">
                  <c:v>7.2448223223729166E-2</c:v>
                </c:pt>
                <c:pt idx="151">
                  <c:v>7.3220834215157238E-2</c:v>
                </c:pt>
                <c:pt idx="152">
                  <c:v>7.3993445206585601E-2</c:v>
                </c:pt>
                <c:pt idx="153">
                  <c:v>7.4766056198013853E-2</c:v>
                </c:pt>
                <c:pt idx="154">
                  <c:v>7.5538667189442951E-2</c:v>
                </c:pt>
                <c:pt idx="155">
                  <c:v>7.6311278180871203E-2</c:v>
                </c:pt>
                <c:pt idx="156">
                  <c:v>7.7083889172299275E-2</c:v>
                </c:pt>
                <c:pt idx="157">
                  <c:v>7.7856500163727527E-2</c:v>
                </c:pt>
                <c:pt idx="158">
                  <c:v>7.8629111155156917E-2</c:v>
                </c:pt>
                <c:pt idx="159">
                  <c:v>7.9401722146585849E-2</c:v>
                </c:pt>
                <c:pt idx="160">
                  <c:v>8.0174333138013226E-2</c:v>
                </c:pt>
                <c:pt idx="161">
                  <c:v>8.0946944129442158E-2</c:v>
                </c:pt>
                <c:pt idx="162">
                  <c:v>8.1719555120870549E-2</c:v>
                </c:pt>
                <c:pt idx="163">
                  <c:v>8.2492166112298634E-2</c:v>
                </c:pt>
                <c:pt idx="164">
                  <c:v>8.3264777103727886E-2</c:v>
                </c:pt>
                <c:pt idx="165">
                  <c:v>8.4037388095156124E-2</c:v>
                </c:pt>
                <c:pt idx="166">
                  <c:v>8.4809999086585208E-2</c:v>
                </c:pt>
                <c:pt idx="167">
                  <c:v>8.5582610078013446E-2</c:v>
                </c:pt>
                <c:pt idx="168">
                  <c:v>8.6355221069440685E-2</c:v>
                </c:pt>
                <c:pt idx="169">
                  <c:v>8.712783206086977E-2</c:v>
                </c:pt>
                <c:pt idx="170">
                  <c:v>8.790044305229916E-2</c:v>
                </c:pt>
                <c:pt idx="171">
                  <c:v>8.8673054043727217E-2</c:v>
                </c:pt>
                <c:pt idx="172">
                  <c:v>8.9445665035155469E-2</c:v>
                </c:pt>
                <c:pt idx="173">
                  <c:v>9.0218276026582847E-2</c:v>
                </c:pt>
                <c:pt idx="174">
                  <c:v>9.0990887018012806E-2</c:v>
                </c:pt>
                <c:pt idx="175">
                  <c:v>9.1763498009440891E-2</c:v>
                </c:pt>
                <c:pt idx="176">
                  <c:v>9.2536109000869282E-2</c:v>
                </c:pt>
                <c:pt idx="177">
                  <c:v>9.330871999229752E-2</c:v>
                </c:pt>
                <c:pt idx="178">
                  <c:v>9.4081330983725592E-2</c:v>
                </c:pt>
                <c:pt idx="179">
                  <c:v>9.4853941975155703E-2</c:v>
                </c:pt>
                <c:pt idx="180">
                  <c:v>9.5626552966582928E-2</c:v>
                </c:pt>
                <c:pt idx="181">
                  <c:v>9.6399163958011319E-2</c:v>
                </c:pt>
                <c:pt idx="182">
                  <c:v>9.7171774949440404E-2</c:v>
                </c:pt>
                <c:pt idx="183">
                  <c:v>9.7944385940868642E-2</c:v>
                </c:pt>
                <c:pt idx="184">
                  <c:v>9.871699693229774E-2</c:v>
                </c:pt>
                <c:pt idx="185">
                  <c:v>9.9489607923724965E-2</c:v>
                </c:pt>
                <c:pt idx="186">
                  <c:v>0.1002622189151532</c:v>
                </c:pt>
                <c:pt idx="187">
                  <c:v>0.10103482990658344</c:v>
                </c:pt>
                <c:pt idx="188">
                  <c:v>0.10180744089801151</c:v>
                </c:pt>
                <c:pt idx="189">
                  <c:v>0.10258005188943975</c:v>
                </c:pt>
                <c:pt idx="190">
                  <c:v>0.10335266288086786</c:v>
                </c:pt>
                <c:pt idx="191">
                  <c:v>0.10412527387229624</c:v>
                </c:pt>
                <c:pt idx="192">
                  <c:v>0.10489788486372517</c:v>
                </c:pt>
                <c:pt idx="193">
                  <c:v>0.10567049585515355</c:v>
                </c:pt>
                <c:pt idx="194">
                  <c:v>0.10644310684658181</c:v>
                </c:pt>
                <c:pt idx="195">
                  <c:v>0.1072157178380109</c:v>
                </c:pt>
                <c:pt idx="196">
                  <c:v>0.10798832882943915</c:v>
                </c:pt>
                <c:pt idx="197">
                  <c:v>0.10876093982086721</c:v>
                </c:pt>
                <c:pt idx="198">
                  <c:v>0.1095335508122956</c:v>
                </c:pt>
                <c:pt idx="199">
                  <c:v>0.11030616180372484</c:v>
                </c:pt>
                <c:pt idx="200">
                  <c:v>0.11107877279515278</c:v>
                </c:pt>
                <c:pt idx="201">
                  <c:v>0.11185138378658113</c:v>
                </c:pt>
                <c:pt idx="202">
                  <c:v>0.11262399477800925</c:v>
                </c:pt>
                <c:pt idx="203">
                  <c:v>0.11339660576943747</c:v>
                </c:pt>
                <c:pt idx="204">
                  <c:v>0.11416921676086673</c:v>
                </c:pt>
                <c:pt idx="205">
                  <c:v>0.11494182775229483</c:v>
                </c:pt>
                <c:pt idx="206">
                  <c:v>0.1157144387437232</c:v>
                </c:pt>
                <c:pt idx="207">
                  <c:v>0.11648704973515314</c:v>
                </c:pt>
                <c:pt idx="208">
                  <c:v>0.11725966072658053</c:v>
                </c:pt>
                <c:pt idx="209">
                  <c:v>0.11803227171800874</c:v>
                </c:pt>
                <c:pt idx="210">
                  <c:v>0.11880488270943684</c:v>
                </c:pt>
                <c:pt idx="211">
                  <c:v>0.11957749370086609</c:v>
                </c:pt>
                <c:pt idx="212">
                  <c:v>0.12035010469229517</c:v>
                </c:pt>
                <c:pt idx="213">
                  <c:v>0.12112271568372343</c:v>
                </c:pt>
                <c:pt idx="214">
                  <c:v>0.12189532667515077</c:v>
                </c:pt>
                <c:pt idx="215">
                  <c:v>0.12266793766657971</c:v>
                </c:pt>
                <c:pt idx="216">
                  <c:v>0.12344054865800914</c:v>
                </c:pt>
                <c:pt idx="217">
                  <c:v>0.12421315964943722</c:v>
                </c:pt>
                <c:pt idx="218">
                  <c:v>0.12498577064086544</c:v>
                </c:pt>
                <c:pt idx="219">
                  <c:v>0.12575838163229353</c:v>
                </c:pt>
                <c:pt idx="220">
                  <c:v>0.12653099262372278</c:v>
                </c:pt>
                <c:pt idx="221">
                  <c:v>0.12730360361515103</c:v>
                </c:pt>
                <c:pt idx="222">
                  <c:v>0.12807621460657923</c:v>
                </c:pt>
                <c:pt idx="223">
                  <c:v>0.12884882559800737</c:v>
                </c:pt>
                <c:pt idx="224">
                  <c:v>0.12962143658943659</c:v>
                </c:pt>
                <c:pt idx="225">
                  <c:v>0.13039404758086567</c:v>
                </c:pt>
                <c:pt idx="226">
                  <c:v>0.13116665857229307</c:v>
                </c:pt>
                <c:pt idx="227">
                  <c:v>0.13193926956372126</c:v>
                </c:pt>
                <c:pt idx="228">
                  <c:v>0.13271188055514938</c:v>
                </c:pt>
                <c:pt idx="229">
                  <c:v>0.13348449154657949</c:v>
                </c:pt>
                <c:pt idx="230">
                  <c:v>0.13425710253800771</c:v>
                </c:pt>
                <c:pt idx="231">
                  <c:v>0.1350297135294351</c:v>
                </c:pt>
                <c:pt idx="232">
                  <c:v>0.13580232452086416</c:v>
                </c:pt>
                <c:pt idx="233">
                  <c:v>0.13657493551229238</c:v>
                </c:pt>
                <c:pt idx="234">
                  <c:v>0.13734754650372152</c:v>
                </c:pt>
                <c:pt idx="235">
                  <c:v>0.13812015749514892</c:v>
                </c:pt>
                <c:pt idx="236">
                  <c:v>0.13889276848657783</c:v>
                </c:pt>
                <c:pt idx="237">
                  <c:v>0.13966537947800617</c:v>
                </c:pt>
                <c:pt idx="238">
                  <c:v>0.14043799046943531</c:v>
                </c:pt>
                <c:pt idx="239">
                  <c:v>0.14121060146086253</c:v>
                </c:pt>
                <c:pt idx="240">
                  <c:v>0.14198321245229176</c:v>
                </c:pt>
                <c:pt idx="241">
                  <c:v>0.14275582344372084</c:v>
                </c:pt>
                <c:pt idx="242">
                  <c:v>0.14352843443514912</c:v>
                </c:pt>
                <c:pt idx="243">
                  <c:v>0.14430104542657735</c:v>
                </c:pt>
                <c:pt idx="244">
                  <c:v>0.14507365641800543</c:v>
                </c:pt>
                <c:pt idx="245">
                  <c:v>0.14584626740943479</c:v>
                </c:pt>
                <c:pt idx="246">
                  <c:v>0.14661887840086271</c:v>
                </c:pt>
                <c:pt idx="247">
                  <c:v>0.14739148939229113</c:v>
                </c:pt>
                <c:pt idx="248">
                  <c:v>0.14816410038372008</c:v>
                </c:pt>
                <c:pt idx="249">
                  <c:v>0.14893671137514847</c:v>
                </c:pt>
                <c:pt idx="250">
                  <c:v>0.14970932236657669</c:v>
                </c:pt>
                <c:pt idx="251">
                  <c:v>0.15048193335800478</c:v>
                </c:pt>
                <c:pt idx="252">
                  <c:v>0.1512545443494332</c:v>
                </c:pt>
                <c:pt idx="253">
                  <c:v>0.15202715534086211</c:v>
                </c:pt>
                <c:pt idx="254">
                  <c:v>0.15279976633229136</c:v>
                </c:pt>
                <c:pt idx="255">
                  <c:v>0.1535723773237187</c:v>
                </c:pt>
                <c:pt idx="256">
                  <c:v>0.15434498831514681</c:v>
                </c:pt>
                <c:pt idx="257">
                  <c:v>0.15511759930657609</c:v>
                </c:pt>
                <c:pt idx="258">
                  <c:v>0.15589021029800515</c:v>
                </c:pt>
                <c:pt idx="259">
                  <c:v>0.1566628212894334</c:v>
                </c:pt>
                <c:pt idx="260">
                  <c:v>0.15743543228086077</c:v>
                </c:pt>
                <c:pt idx="261">
                  <c:v>0.15820804327228968</c:v>
                </c:pt>
                <c:pt idx="262">
                  <c:v>0.1589806542637181</c:v>
                </c:pt>
                <c:pt idx="263">
                  <c:v>0.15975326525514719</c:v>
                </c:pt>
                <c:pt idx="264">
                  <c:v>0.16052587624657541</c:v>
                </c:pt>
                <c:pt idx="265">
                  <c:v>0.16129848723800366</c:v>
                </c:pt>
                <c:pt idx="266">
                  <c:v>0.16207109822943278</c:v>
                </c:pt>
                <c:pt idx="267">
                  <c:v>0.162843709220861</c:v>
                </c:pt>
                <c:pt idx="268">
                  <c:v>0.16361632021228922</c:v>
                </c:pt>
                <c:pt idx="269">
                  <c:v>0.16438893120371728</c:v>
                </c:pt>
                <c:pt idx="270">
                  <c:v>0.16516154219514673</c:v>
                </c:pt>
                <c:pt idx="271">
                  <c:v>0.16593415318657564</c:v>
                </c:pt>
                <c:pt idx="272">
                  <c:v>0.16670676417800301</c:v>
                </c:pt>
                <c:pt idx="273">
                  <c:v>0.16747937516943109</c:v>
                </c:pt>
                <c:pt idx="274">
                  <c:v>0.16825198616086035</c:v>
                </c:pt>
                <c:pt idx="275">
                  <c:v>0.16902459715228843</c:v>
                </c:pt>
                <c:pt idx="276">
                  <c:v>0.16979720814371679</c:v>
                </c:pt>
                <c:pt idx="277">
                  <c:v>0.17056981913514593</c:v>
                </c:pt>
                <c:pt idx="278">
                  <c:v>0.17134243012657313</c:v>
                </c:pt>
                <c:pt idx="279">
                  <c:v>0.17211504111800324</c:v>
                </c:pt>
                <c:pt idx="280">
                  <c:v>0.1728876521094305</c:v>
                </c:pt>
                <c:pt idx="281">
                  <c:v>0.17366026310085886</c:v>
                </c:pt>
                <c:pt idx="282">
                  <c:v>0.17443287409228894</c:v>
                </c:pt>
                <c:pt idx="283">
                  <c:v>0.17520548508371703</c:v>
                </c:pt>
                <c:pt idx="284">
                  <c:v>0.17597809607514531</c:v>
                </c:pt>
                <c:pt idx="285">
                  <c:v>0.1767507070665725</c:v>
                </c:pt>
                <c:pt idx="286">
                  <c:v>0.17752331805800073</c:v>
                </c:pt>
                <c:pt idx="287">
                  <c:v>0.17829592904943098</c:v>
                </c:pt>
                <c:pt idx="288">
                  <c:v>0.17906854004085909</c:v>
                </c:pt>
                <c:pt idx="289">
                  <c:v>0.17984115103228734</c:v>
                </c:pt>
                <c:pt idx="290">
                  <c:v>0.18061376202371537</c:v>
                </c:pt>
                <c:pt idx="291">
                  <c:v>0.18138637301514379</c:v>
                </c:pt>
                <c:pt idx="292">
                  <c:v>0.18215898400657271</c:v>
                </c:pt>
                <c:pt idx="293">
                  <c:v>0.1829315949980011</c:v>
                </c:pt>
                <c:pt idx="294">
                  <c:v>0.18370420598942933</c:v>
                </c:pt>
                <c:pt idx="295">
                  <c:v>0.18447681698085844</c:v>
                </c:pt>
                <c:pt idx="296">
                  <c:v>0.18524942797228669</c:v>
                </c:pt>
                <c:pt idx="297">
                  <c:v>0.18602203896371475</c:v>
                </c:pt>
                <c:pt idx="298">
                  <c:v>0.186794649955143</c:v>
                </c:pt>
                <c:pt idx="299">
                  <c:v>0.18756726094657239</c:v>
                </c:pt>
                <c:pt idx="300">
                  <c:v>0.18833987193800131</c:v>
                </c:pt>
                <c:pt idx="301">
                  <c:v>0.1891124829294287</c:v>
                </c:pt>
                <c:pt idx="302">
                  <c:v>0.18988509392085762</c:v>
                </c:pt>
                <c:pt idx="303">
                  <c:v>0.19065770491228504</c:v>
                </c:pt>
                <c:pt idx="304">
                  <c:v>0.19143031590371426</c:v>
                </c:pt>
                <c:pt idx="305">
                  <c:v>0.19220292689514334</c:v>
                </c:pt>
                <c:pt idx="306">
                  <c:v>0.19297553788657074</c:v>
                </c:pt>
                <c:pt idx="307">
                  <c:v>0.19374814887800068</c:v>
                </c:pt>
                <c:pt idx="308">
                  <c:v>0.19452075986942896</c:v>
                </c:pt>
                <c:pt idx="309">
                  <c:v>0.1952933708608563</c:v>
                </c:pt>
                <c:pt idx="310">
                  <c:v>0.19606598185228538</c:v>
                </c:pt>
                <c:pt idx="311">
                  <c:v>0.19683859284371363</c:v>
                </c:pt>
                <c:pt idx="312">
                  <c:v>0.19761120383514255</c:v>
                </c:pt>
                <c:pt idx="313">
                  <c:v>0.19838381482657097</c:v>
                </c:pt>
                <c:pt idx="314">
                  <c:v>0.19915642581799833</c:v>
                </c:pt>
                <c:pt idx="315">
                  <c:v>0.19992903680942731</c:v>
                </c:pt>
                <c:pt idx="316">
                  <c:v>0.20070164780085664</c:v>
                </c:pt>
                <c:pt idx="317">
                  <c:v>0.20147425879228475</c:v>
                </c:pt>
                <c:pt idx="318">
                  <c:v>0.20224686978371298</c:v>
                </c:pt>
                <c:pt idx="319">
                  <c:v>0.20301948077514109</c:v>
                </c:pt>
                <c:pt idx="320">
                  <c:v>0.20379209176657032</c:v>
                </c:pt>
                <c:pt idx="321">
                  <c:v>0.20456470275799837</c:v>
                </c:pt>
                <c:pt idx="322">
                  <c:v>0.20533731374942676</c:v>
                </c:pt>
                <c:pt idx="323">
                  <c:v>0.20610992474085588</c:v>
                </c:pt>
                <c:pt idx="324">
                  <c:v>0.20688253573228413</c:v>
                </c:pt>
                <c:pt idx="325">
                  <c:v>0.20765514672371321</c:v>
                </c:pt>
                <c:pt idx="326">
                  <c:v>0.20842775771514058</c:v>
                </c:pt>
                <c:pt idx="327">
                  <c:v>0.20920036870656872</c:v>
                </c:pt>
                <c:pt idx="328">
                  <c:v>0.20997297969799894</c:v>
                </c:pt>
                <c:pt idx="329">
                  <c:v>0.210745590689427</c:v>
                </c:pt>
                <c:pt idx="330">
                  <c:v>0.21151820168085522</c:v>
                </c:pt>
                <c:pt idx="331">
                  <c:v>0.21229081267228261</c:v>
                </c:pt>
                <c:pt idx="332">
                  <c:v>0.21306342366371173</c:v>
                </c:pt>
                <c:pt idx="333">
                  <c:v>0.21383603465514067</c:v>
                </c:pt>
                <c:pt idx="334">
                  <c:v>0.21460864564656901</c:v>
                </c:pt>
                <c:pt idx="335">
                  <c:v>0.21538125663799723</c:v>
                </c:pt>
                <c:pt idx="336">
                  <c:v>0.21615386762942537</c:v>
                </c:pt>
                <c:pt idx="337">
                  <c:v>0.21692647862085462</c:v>
                </c:pt>
                <c:pt idx="338">
                  <c:v>0.21769908961228268</c:v>
                </c:pt>
                <c:pt idx="339">
                  <c:v>0.21847170060371107</c:v>
                </c:pt>
                <c:pt idx="340">
                  <c:v>0.2192443115951393</c:v>
                </c:pt>
                <c:pt idx="341">
                  <c:v>0.22001692258656841</c:v>
                </c:pt>
                <c:pt idx="342">
                  <c:v>0.22078953357799669</c:v>
                </c:pt>
                <c:pt idx="343">
                  <c:v>0.22156214456942475</c:v>
                </c:pt>
                <c:pt idx="344">
                  <c:v>0.22233475556085291</c:v>
                </c:pt>
                <c:pt idx="345">
                  <c:v>0.22310736655228236</c:v>
                </c:pt>
                <c:pt idx="346">
                  <c:v>0.22387997754371031</c:v>
                </c:pt>
                <c:pt idx="347">
                  <c:v>0.22465258853513867</c:v>
                </c:pt>
                <c:pt idx="348">
                  <c:v>0.22542519952656759</c:v>
                </c:pt>
                <c:pt idx="349">
                  <c:v>0.22619781051799603</c:v>
                </c:pt>
                <c:pt idx="350">
                  <c:v>0.22697042150942426</c:v>
                </c:pt>
                <c:pt idx="351">
                  <c:v>0.22774303250085232</c:v>
                </c:pt>
                <c:pt idx="352">
                  <c:v>0.22851564349228159</c:v>
                </c:pt>
                <c:pt idx="353">
                  <c:v>0.22928825448371065</c:v>
                </c:pt>
                <c:pt idx="354">
                  <c:v>0.23006086547513888</c:v>
                </c:pt>
                <c:pt idx="355">
                  <c:v>0.23083347646656632</c:v>
                </c:pt>
                <c:pt idx="356">
                  <c:v>0.23160608745799438</c:v>
                </c:pt>
                <c:pt idx="357">
                  <c:v>0.23237869844942463</c:v>
                </c:pt>
                <c:pt idx="358">
                  <c:v>0.23315130944085266</c:v>
                </c:pt>
                <c:pt idx="359">
                  <c:v>0.23392392043228094</c:v>
                </c:pt>
                <c:pt idx="360">
                  <c:v>0.23469653142370828</c:v>
                </c:pt>
                <c:pt idx="361">
                  <c:v>0.23546914241513722</c:v>
                </c:pt>
                <c:pt idx="362">
                  <c:v>0.23624175340656653</c:v>
                </c:pt>
                <c:pt idx="363">
                  <c:v>0.2370143643979947</c:v>
                </c:pt>
                <c:pt idx="364">
                  <c:v>0.23778697538942295</c:v>
                </c:pt>
                <c:pt idx="365">
                  <c:v>0.23855958638085106</c:v>
                </c:pt>
                <c:pt idx="366">
                  <c:v>0.23933219737228029</c:v>
                </c:pt>
                <c:pt idx="367">
                  <c:v>0.24010480836370857</c:v>
                </c:pt>
                <c:pt idx="368">
                  <c:v>0.24087741935513679</c:v>
                </c:pt>
                <c:pt idx="369">
                  <c:v>0.24165003034656479</c:v>
                </c:pt>
                <c:pt idx="370">
                  <c:v>0.2424226413379941</c:v>
                </c:pt>
                <c:pt idx="371">
                  <c:v>0.24319525232942321</c:v>
                </c:pt>
                <c:pt idx="372">
                  <c:v>0.24396786332085058</c:v>
                </c:pt>
                <c:pt idx="373">
                  <c:v>0.24474047431227869</c:v>
                </c:pt>
                <c:pt idx="374">
                  <c:v>0.24551308530370791</c:v>
                </c:pt>
                <c:pt idx="375">
                  <c:v>0.24628569629513697</c:v>
                </c:pt>
                <c:pt idx="376">
                  <c:v>0.24705830728656519</c:v>
                </c:pt>
                <c:pt idx="377">
                  <c:v>0.24783091827799328</c:v>
                </c:pt>
                <c:pt idx="378">
                  <c:v>0.2486035292694217</c:v>
                </c:pt>
                <c:pt idx="379">
                  <c:v>0.24937614026085073</c:v>
                </c:pt>
                <c:pt idx="380">
                  <c:v>0.25014875125227909</c:v>
                </c:pt>
                <c:pt idx="381">
                  <c:v>0.25092136224370726</c:v>
                </c:pt>
                <c:pt idx="382">
                  <c:v>0.25169397323513637</c:v>
                </c:pt>
                <c:pt idx="383">
                  <c:v>0.25246658422656465</c:v>
                </c:pt>
                <c:pt idx="384">
                  <c:v>0.25323919521799282</c:v>
                </c:pt>
                <c:pt idx="385">
                  <c:v>0.25401180620942004</c:v>
                </c:pt>
                <c:pt idx="386">
                  <c:v>0.25478441720084932</c:v>
                </c:pt>
                <c:pt idx="387">
                  <c:v>0.25555702819227821</c:v>
                </c:pt>
                <c:pt idx="388">
                  <c:v>0.25632963918370666</c:v>
                </c:pt>
                <c:pt idx="389">
                  <c:v>0.25710225017513483</c:v>
                </c:pt>
                <c:pt idx="390">
                  <c:v>0.25787486116656294</c:v>
                </c:pt>
                <c:pt idx="391">
                  <c:v>0.25864747215799222</c:v>
                </c:pt>
                <c:pt idx="392">
                  <c:v>0.25942008314942028</c:v>
                </c:pt>
                <c:pt idx="393">
                  <c:v>0.26019269414084867</c:v>
                </c:pt>
                <c:pt idx="394">
                  <c:v>0.26096530513227761</c:v>
                </c:pt>
                <c:pt idx="395">
                  <c:v>0.26173791612370595</c:v>
                </c:pt>
                <c:pt idx="396">
                  <c:v>0.26251052711513423</c:v>
                </c:pt>
                <c:pt idx="397">
                  <c:v>0.26328313810656223</c:v>
                </c:pt>
                <c:pt idx="398">
                  <c:v>0.26405574909799046</c:v>
                </c:pt>
                <c:pt idx="399">
                  <c:v>0.26482836008942068</c:v>
                </c:pt>
                <c:pt idx="400">
                  <c:v>0.2656009710808489</c:v>
                </c:pt>
                <c:pt idx="401">
                  <c:v>0.26637358207227629</c:v>
                </c:pt>
                <c:pt idx="402">
                  <c:v>0.26714619306370518</c:v>
                </c:pt>
                <c:pt idx="403">
                  <c:v>0.26791880405513357</c:v>
                </c:pt>
                <c:pt idx="404">
                  <c:v>0.26869141504656263</c:v>
                </c:pt>
                <c:pt idx="405">
                  <c:v>0.26946402603799091</c:v>
                </c:pt>
                <c:pt idx="406">
                  <c:v>0.27023663702941914</c:v>
                </c:pt>
                <c:pt idx="407">
                  <c:v>0.27100924802084819</c:v>
                </c:pt>
                <c:pt idx="408">
                  <c:v>0.27178185901227642</c:v>
                </c:pt>
                <c:pt idx="409">
                  <c:v>0.27255447000370475</c:v>
                </c:pt>
                <c:pt idx="410">
                  <c:v>0.27332708099513292</c:v>
                </c:pt>
                <c:pt idx="411">
                  <c:v>0.27409969198656126</c:v>
                </c:pt>
                <c:pt idx="412">
                  <c:v>0.27487230297799115</c:v>
                </c:pt>
                <c:pt idx="413">
                  <c:v>0.27564491396941848</c:v>
                </c:pt>
                <c:pt idx="414">
                  <c:v>0.27641752496084676</c:v>
                </c:pt>
                <c:pt idx="415">
                  <c:v>0.27719013595227582</c:v>
                </c:pt>
                <c:pt idx="416">
                  <c:v>0.27796274694370393</c:v>
                </c:pt>
                <c:pt idx="417">
                  <c:v>0.27873535793513315</c:v>
                </c:pt>
                <c:pt idx="418">
                  <c:v>0.27950796892656055</c:v>
                </c:pt>
                <c:pt idx="419">
                  <c:v>0.28028057991798866</c:v>
                </c:pt>
                <c:pt idx="420">
                  <c:v>0.28105319090941788</c:v>
                </c:pt>
                <c:pt idx="421">
                  <c:v>0.281825801900846</c:v>
                </c:pt>
                <c:pt idx="422">
                  <c:v>0.28259841289227522</c:v>
                </c:pt>
                <c:pt idx="423">
                  <c:v>0.28337102388370339</c:v>
                </c:pt>
                <c:pt idx="424">
                  <c:v>0.28414363487513172</c:v>
                </c:pt>
                <c:pt idx="425">
                  <c:v>0.28491624586656072</c:v>
                </c:pt>
                <c:pt idx="426">
                  <c:v>0.28568885685798795</c:v>
                </c:pt>
                <c:pt idx="427">
                  <c:v>0.28646146784941723</c:v>
                </c:pt>
                <c:pt idx="428">
                  <c:v>0.28723407884084651</c:v>
                </c:pt>
                <c:pt idx="429">
                  <c:v>0.28800668983227462</c:v>
                </c:pt>
                <c:pt idx="430">
                  <c:v>0.28877930082370284</c:v>
                </c:pt>
                <c:pt idx="431">
                  <c:v>0.28955191181513085</c:v>
                </c:pt>
                <c:pt idx="432">
                  <c:v>0.29032452280655929</c:v>
                </c:pt>
                <c:pt idx="433">
                  <c:v>0.29109713379798818</c:v>
                </c:pt>
                <c:pt idx="434">
                  <c:v>0.29186974478941657</c:v>
                </c:pt>
                <c:pt idx="435">
                  <c:v>0.2926423557808448</c:v>
                </c:pt>
                <c:pt idx="436">
                  <c:v>0.29341496677227286</c:v>
                </c:pt>
                <c:pt idx="437">
                  <c:v>0.29418757776370219</c:v>
                </c:pt>
                <c:pt idx="438">
                  <c:v>0.2949601887551303</c:v>
                </c:pt>
                <c:pt idx="439">
                  <c:v>0.29573279974655864</c:v>
                </c:pt>
                <c:pt idx="440">
                  <c:v>0.29650541073798775</c:v>
                </c:pt>
                <c:pt idx="441">
                  <c:v>0.29727802172941675</c:v>
                </c:pt>
                <c:pt idx="442">
                  <c:v>0.2980506327208442</c:v>
                </c:pt>
                <c:pt idx="443">
                  <c:v>0.29882324371227226</c:v>
                </c:pt>
                <c:pt idx="444">
                  <c:v>0.29959585470370048</c:v>
                </c:pt>
                <c:pt idx="445">
                  <c:v>0.30036846569512976</c:v>
                </c:pt>
                <c:pt idx="446">
                  <c:v>0.30114107668655882</c:v>
                </c:pt>
                <c:pt idx="447">
                  <c:v>0.30191368767798621</c:v>
                </c:pt>
                <c:pt idx="448">
                  <c:v>0.30268629866941521</c:v>
                </c:pt>
                <c:pt idx="449">
                  <c:v>0.30345890966084355</c:v>
                </c:pt>
                <c:pt idx="450">
                  <c:v>0.30423152065227183</c:v>
                </c:pt>
                <c:pt idx="451">
                  <c:v>0.30500413164370088</c:v>
                </c:pt>
                <c:pt idx="452">
                  <c:v>0.30577674263512911</c:v>
                </c:pt>
                <c:pt idx="453">
                  <c:v>0.30654935362655816</c:v>
                </c:pt>
                <c:pt idx="454">
                  <c:v>0.30732196461798639</c:v>
                </c:pt>
                <c:pt idx="455">
                  <c:v>0.30809457560941378</c:v>
                </c:pt>
                <c:pt idx="456">
                  <c:v>0.30886718660084278</c:v>
                </c:pt>
                <c:pt idx="457">
                  <c:v>0.30963979759227211</c:v>
                </c:pt>
                <c:pt idx="458">
                  <c:v>0.31041240858370012</c:v>
                </c:pt>
                <c:pt idx="459">
                  <c:v>0.31118501957512845</c:v>
                </c:pt>
                <c:pt idx="460">
                  <c:v>0.3119576305665559</c:v>
                </c:pt>
                <c:pt idx="461">
                  <c:v>0.31273024155798479</c:v>
                </c:pt>
                <c:pt idx="462">
                  <c:v>0.31350285254941401</c:v>
                </c:pt>
                <c:pt idx="463">
                  <c:v>0.31427546354084213</c:v>
                </c:pt>
                <c:pt idx="464">
                  <c:v>0.31504807453227046</c:v>
                </c:pt>
                <c:pt idx="465">
                  <c:v>0.31582068552369957</c:v>
                </c:pt>
                <c:pt idx="466">
                  <c:v>0.31659329651512874</c:v>
                </c:pt>
                <c:pt idx="467">
                  <c:v>0.31736590750655608</c:v>
                </c:pt>
                <c:pt idx="468">
                  <c:v>0.31813851849798425</c:v>
                </c:pt>
                <c:pt idx="469">
                  <c:v>0.31891112948941341</c:v>
                </c:pt>
                <c:pt idx="470">
                  <c:v>0.31968374048084158</c:v>
                </c:pt>
                <c:pt idx="471">
                  <c:v>0.3204563514722707</c:v>
                </c:pt>
                <c:pt idx="472">
                  <c:v>0.32122896246369809</c:v>
                </c:pt>
                <c:pt idx="473">
                  <c:v>0.3220015734551262</c:v>
                </c:pt>
                <c:pt idx="474">
                  <c:v>0.32277418444655648</c:v>
                </c:pt>
                <c:pt idx="475">
                  <c:v>0.32354679543798454</c:v>
                </c:pt>
                <c:pt idx="476">
                  <c:v>0.32431940642941282</c:v>
                </c:pt>
                <c:pt idx="477">
                  <c:v>0.32509201742084082</c:v>
                </c:pt>
                <c:pt idx="478">
                  <c:v>0.32586462841226926</c:v>
                </c:pt>
                <c:pt idx="479">
                  <c:v>0.32663723940369832</c:v>
                </c:pt>
                <c:pt idx="480">
                  <c:v>0.32740985039512654</c:v>
                </c:pt>
                <c:pt idx="481">
                  <c:v>0.3281824613865546</c:v>
                </c:pt>
                <c:pt idx="482">
                  <c:v>0.32895507237798388</c:v>
                </c:pt>
                <c:pt idx="483">
                  <c:v>0.32972768336941211</c:v>
                </c:pt>
                <c:pt idx="484">
                  <c:v>0.33050029436084039</c:v>
                </c:pt>
                <c:pt idx="485">
                  <c:v>0.33127290535226861</c:v>
                </c:pt>
                <c:pt idx="486">
                  <c:v>0.33204551634369772</c:v>
                </c:pt>
                <c:pt idx="487">
                  <c:v>0.33281812733512572</c:v>
                </c:pt>
                <c:pt idx="488">
                  <c:v>0.33359073832655417</c:v>
                </c:pt>
                <c:pt idx="489">
                  <c:v>0.33436334931798239</c:v>
                </c:pt>
                <c:pt idx="490">
                  <c:v>0.33513596030941151</c:v>
                </c:pt>
                <c:pt idx="491">
                  <c:v>0.33590857130083973</c:v>
                </c:pt>
                <c:pt idx="492">
                  <c:v>0.33668118229226779</c:v>
                </c:pt>
                <c:pt idx="493">
                  <c:v>0.33745379328369618</c:v>
                </c:pt>
                <c:pt idx="494">
                  <c:v>0.33822640427512518</c:v>
                </c:pt>
                <c:pt idx="495">
                  <c:v>0.33899901526655352</c:v>
                </c:pt>
                <c:pt idx="496">
                  <c:v>0.33977162625798174</c:v>
                </c:pt>
                <c:pt idx="497">
                  <c:v>0.34054423724940985</c:v>
                </c:pt>
                <c:pt idx="498">
                  <c:v>0.34131684824083908</c:v>
                </c:pt>
                <c:pt idx="499">
                  <c:v>0.34208945923226819</c:v>
                </c:pt>
                <c:pt idx="500">
                  <c:v>0.34286207022369641</c:v>
                </c:pt>
                <c:pt idx="501">
                  <c:v>0.34363468121512375</c:v>
                </c:pt>
                <c:pt idx="502">
                  <c:v>0.3444072922065527</c:v>
                </c:pt>
                <c:pt idx="503">
                  <c:v>0.34517990319798214</c:v>
                </c:pt>
                <c:pt idx="504">
                  <c:v>0.34595251418941009</c:v>
                </c:pt>
                <c:pt idx="505">
                  <c:v>0.34672512518083842</c:v>
                </c:pt>
                <c:pt idx="506">
                  <c:v>0.34749773617226665</c:v>
                </c:pt>
                <c:pt idx="507">
                  <c:v>0.34827034716369576</c:v>
                </c:pt>
                <c:pt idx="508">
                  <c:v>0.34904295815512404</c:v>
                </c:pt>
                <c:pt idx="509">
                  <c:v>0.3498155691465521</c:v>
                </c:pt>
                <c:pt idx="510">
                  <c:v>0.35058818013798043</c:v>
                </c:pt>
                <c:pt idx="511">
                  <c:v>0.35136079112940866</c:v>
                </c:pt>
                <c:pt idx="512">
                  <c:v>0.35213340212083877</c:v>
                </c:pt>
                <c:pt idx="513">
                  <c:v>0.3529060131122661</c:v>
                </c:pt>
                <c:pt idx="514">
                  <c:v>0.35367862410369422</c:v>
                </c:pt>
                <c:pt idx="515">
                  <c:v>0.35445123509512344</c:v>
                </c:pt>
                <c:pt idx="516">
                  <c:v>0.35522384608655244</c:v>
                </c:pt>
                <c:pt idx="517">
                  <c:v>0.35599645707798078</c:v>
                </c:pt>
                <c:pt idx="518">
                  <c:v>0.35676906806940811</c:v>
                </c:pt>
                <c:pt idx="519">
                  <c:v>0.35754167906083612</c:v>
                </c:pt>
                <c:pt idx="520">
                  <c:v>0.35831429005226623</c:v>
                </c:pt>
                <c:pt idx="521">
                  <c:v>0.35908690104369451</c:v>
                </c:pt>
                <c:pt idx="522">
                  <c:v>0.35985951203512279</c:v>
                </c:pt>
                <c:pt idx="523">
                  <c:v>0.36063212302655184</c:v>
                </c:pt>
                <c:pt idx="524">
                  <c:v>0.36140473401797923</c:v>
                </c:pt>
                <c:pt idx="525">
                  <c:v>0.36217734500940835</c:v>
                </c:pt>
                <c:pt idx="526">
                  <c:v>0.36294995600083652</c:v>
                </c:pt>
                <c:pt idx="527">
                  <c:v>0.36372256699226468</c:v>
                </c:pt>
                <c:pt idx="528">
                  <c:v>0.36449517798369391</c:v>
                </c:pt>
                <c:pt idx="529">
                  <c:v>0.36526778897512208</c:v>
                </c:pt>
                <c:pt idx="530">
                  <c:v>0.36604039996655036</c:v>
                </c:pt>
                <c:pt idx="531">
                  <c:v>0.36681301095797847</c:v>
                </c:pt>
                <c:pt idx="532">
                  <c:v>0.36758562194940769</c:v>
                </c:pt>
                <c:pt idx="533">
                  <c:v>0.36835823294083581</c:v>
                </c:pt>
                <c:pt idx="534">
                  <c:v>0.36913084393226414</c:v>
                </c:pt>
                <c:pt idx="535">
                  <c:v>0.36990345492369237</c:v>
                </c:pt>
                <c:pt idx="536">
                  <c:v>0.37067606591512042</c:v>
                </c:pt>
                <c:pt idx="537">
                  <c:v>0.37144867690654965</c:v>
                </c:pt>
                <c:pt idx="538">
                  <c:v>0.37222128789797776</c:v>
                </c:pt>
                <c:pt idx="539">
                  <c:v>0.37299389888940615</c:v>
                </c:pt>
                <c:pt idx="540">
                  <c:v>0.37376650988083615</c:v>
                </c:pt>
                <c:pt idx="541">
                  <c:v>0.37453912087226437</c:v>
                </c:pt>
                <c:pt idx="542">
                  <c:v>0.37531173186369171</c:v>
                </c:pt>
                <c:pt idx="543">
                  <c:v>0.37608434285511982</c:v>
                </c:pt>
                <c:pt idx="544">
                  <c:v>0.37685695384654805</c:v>
                </c:pt>
                <c:pt idx="545">
                  <c:v>0.37762956483797799</c:v>
                </c:pt>
                <c:pt idx="546">
                  <c:v>0.37840217582940638</c:v>
                </c:pt>
                <c:pt idx="547">
                  <c:v>0.37917478682083372</c:v>
                </c:pt>
                <c:pt idx="548">
                  <c:v>0.37994739781226367</c:v>
                </c:pt>
                <c:pt idx="549">
                  <c:v>0.38072000880369194</c:v>
                </c:pt>
                <c:pt idx="550">
                  <c:v>0.38149261979512006</c:v>
                </c:pt>
                <c:pt idx="551">
                  <c:v>0.38226523078654845</c:v>
                </c:pt>
                <c:pt idx="552">
                  <c:v>0.38303784177797662</c:v>
                </c:pt>
                <c:pt idx="553">
                  <c:v>0.38381045276940573</c:v>
                </c:pt>
                <c:pt idx="554">
                  <c:v>0.38458306376083395</c:v>
                </c:pt>
                <c:pt idx="555">
                  <c:v>0.38535567475226201</c:v>
                </c:pt>
                <c:pt idx="556">
                  <c:v>0.38612828574369029</c:v>
                </c:pt>
                <c:pt idx="557">
                  <c:v>0.38690089673511968</c:v>
                </c:pt>
                <c:pt idx="558">
                  <c:v>0.38767350772654868</c:v>
                </c:pt>
                <c:pt idx="559">
                  <c:v>0.38844611871797607</c:v>
                </c:pt>
                <c:pt idx="560">
                  <c:v>0.38921872970940413</c:v>
                </c:pt>
                <c:pt idx="561">
                  <c:v>0.38999134070083241</c:v>
                </c:pt>
                <c:pt idx="562">
                  <c:v>0.39076395169226141</c:v>
                </c:pt>
                <c:pt idx="563">
                  <c:v>0.39153656268369064</c:v>
                </c:pt>
                <c:pt idx="564">
                  <c:v>0.39230917367511808</c:v>
                </c:pt>
                <c:pt idx="565">
                  <c:v>0.3930817846665472</c:v>
                </c:pt>
                <c:pt idx="566">
                  <c:v>0.39385439565797625</c:v>
                </c:pt>
                <c:pt idx="567">
                  <c:v>0.39462700664940342</c:v>
                </c:pt>
                <c:pt idx="568">
                  <c:v>0.39539961764083265</c:v>
                </c:pt>
                <c:pt idx="569">
                  <c:v>0.39617222863226098</c:v>
                </c:pt>
                <c:pt idx="570">
                  <c:v>0.39694483962368998</c:v>
                </c:pt>
                <c:pt idx="571">
                  <c:v>0.39771745061511832</c:v>
                </c:pt>
                <c:pt idx="572">
                  <c:v>0.39849006160654554</c:v>
                </c:pt>
                <c:pt idx="573">
                  <c:v>0.39926267259797554</c:v>
                </c:pt>
                <c:pt idx="574">
                  <c:v>0.40003528358940371</c:v>
                </c:pt>
                <c:pt idx="575">
                  <c:v>0.4008078945808321</c:v>
                </c:pt>
                <c:pt idx="576">
                  <c:v>0.40158050557226033</c:v>
                </c:pt>
                <c:pt idx="577">
                  <c:v>0.4023531165636885</c:v>
                </c:pt>
                <c:pt idx="578">
                  <c:v>0.40312572755511766</c:v>
                </c:pt>
                <c:pt idx="579">
                  <c:v>0.40389833854654578</c:v>
                </c:pt>
                <c:pt idx="580">
                  <c:v>0.40467094953797411</c:v>
                </c:pt>
                <c:pt idx="581">
                  <c:v>0.40544356052940322</c:v>
                </c:pt>
                <c:pt idx="582">
                  <c:v>0.40621617152083145</c:v>
                </c:pt>
                <c:pt idx="583">
                  <c:v>0.40698878251225967</c:v>
                </c:pt>
                <c:pt idx="584">
                  <c:v>0.40776139350368779</c:v>
                </c:pt>
                <c:pt idx="585">
                  <c:v>0.40853400449511612</c:v>
                </c:pt>
                <c:pt idx="586">
                  <c:v>0.40930661548654523</c:v>
                </c:pt>
                <c:pt idx="587">
                  <c:v>0.41007922647797435</c:v>
                </c:pt>
                <c:pt idx="588">
                  <c:v>0.41085183746940174</c:v>
                </c:pt>
                <c:pt idx="589">
                  <c:v>0.41162444846082979</c:v>
                </c:pt>
                <c:pt idx="590">
                  <c:v>0.41239705945225902</c:v>
                </c:pt>
                <c:pt idx="591">
                  <c:v>0.41316967044368791</c:v>
                </c:pt>
                <c:pt idx="592">
                  <c:v>0.41394228143511635</c:v>
                </c:pt>
                <c:pt idx="593">
                  <c:v>0.41471489242654375</c:v>
                </c:pt>
                <c:pt idx="594">
                  <c:v>0.41548750341797269</c:v>
                </c:pt>
                <c:pt idx="595">
                  <c:v>0.41626011440940192</c:v>
                </c:pt>
                <c:pt idx="596">
                  <c:v>0.41703272540083003</c:v>
                </c:pt>
                <c:pt idx="597">
                  <c:v>0.41780533639225842</c:v>
                </c:pt>
                <c:pt idx="598">
                  <c:v>0.41857794738368764</c:v>
                </c:pt>
                <c:pt idx="599">
                  <c:v>0.41935055837511559</c:v>
                </c:pt>
                <c:pt idx="600">
                  <c:v>0.42012316936654404</c:v>
                </c:pt>
                <c:pt idx="601">
                  <c:v>0.42089578035797204</c:v>
                </c:pt>
                <c:pt idx="602">
                  <c:v>0.42166839134940026</c:v>
                </c:pt>
                <c:pt idx="603">
                  <c:v>0.42244100234082949</c:v>
                </c:pt>
                <c:pt idx="604">
                  <c:v>0.4232136133322576</c:v>
                </c:pt>
                <c:pt idx="605">
                  <c:v>0.42398622432368605</c:v>
                </c:pt>
                <c:pt idx="606">
                  <c:v>0.42475883531511416</c:v>
                </c:pt>
                <c:pt idx="607">
                  <c:v>0.42553144630654338</c:v>
                </c:pt>
                <c:pt idx="608">
                  <c:v>0.42630405729797161</c:v>
                </c:pt>
                <c:pt idx="609">
                  <c:v>0.42707666828939961</c:v>
                </c:pt>
                <c:pt idx="610">
                  <c:v>0.42784927928082894</c:v>
                </c:pt>
                <c:pt idx="611">
                  <c:v>0.42862189027225711</c:v>
                </c:pt>
                <c:pt idx="612">
                  <c:v>0.42939450126368622</c:v>
                </c:pt>
                <c:pt idx="613">
                  <c:v>0.43016711225511362</c:v>
                </c:pt>
                <c:pt idx="614">
                  <c:v>0.43093972324654162</c:v>
                </c:pt>
                <c:pt idx="615">
                  <c:v>0.43171233423797195</c:v>
                </c:pt>
                <c:pt idx="616">
                  <c:v>0.43248494522940006</c:v>
                </c:pt>
                <c:pt idx="617">
                  <c:v>0.43325755622082818</c:v>
                </c:pt>
                <c:pt idx="618">
                  <c:v>0.43403016721225562</c:v>
                </c:pt>
                <c:pt idx="619">
                  <c:v>0.43480277820368457</c:v>
                </c:pt>
                <c:pt idx="620">
                  <c:v>0.43557538919511385</c:v>
                </c:pt>
                <c:pt idx="621">
                  <c:v>0.43634800018654202</c:v>
                </c:pt>
                <c:pt idx="622">
                  <c:v>0.43712061117797024</c:v>
                </c:pt>
                <c:pt idx="623">
                  <c:v>0.43789322216939941</c:v>
                </c:pt>
                <c:pt idx="624">
                  <c:v>0.43866583316082763</c:v>
                </c:pt>
                <c:pt idx="625">
                  <c:v>0.43943844415225586</c:v>
                </c:pt>
                <c:pt idx="626">
                  <c:v>0.44021105514368408</c:v>
                </c:pt>
                <c:pt idx="627">
                  <c:v>0.44098366613511214</c:v>
                </c:pt>
                <c:pt idx="628">
                  <c:v>0.44175627712654231</c:v>
                </c:pt>
                <c:pt idx="629">
                  <c:v>0.44252888811796964</c:v>
                </c:pt>
                <c:pt idx="630">
                  <c:v>0.44330149910939787</c:v>
                </c:pt>
                <c:pt idx="631">
                  <c:v>0.44407411010082598</c:v>
                </c:pt>
                <c:pt idx="632">
                  <c:v>0.4448467210922552</c:v>
                </c:pt>
                <c:pt idx="633">
                  <c:v>0.44561933208368332</c:v>
                </c:pt>
                <c:pt idx="634">
                  <c:v>0.4463919430751116</c:v>
                </c:pt>
                <c:pt idx="635">
                  <c:v>0.4471645540665406</c:v>
                </c:pt>
                <c:pt idx="636">
                  <c:v>0.44793716505796899</c:v>
                </c:pt>
                <c:pt idx="637">
                  <c:v>0.4487097760493981</c:v>
                </c:pt>
                <c:pt idx="638">
                  <c:v>0.44948238704082533</c:v>
                </c:pt>
                <c:pt idx="639">
                  <c:v>0.45025499803225366</c:v>
                </c:pt>
                <c:pt idx="640">
                  <c:v>0.45102760902368366</c:v>
                </c:pt>
                <c:pt idx="641">
                  <c:v>0.45180022001511189</c:v>
                </c:pt>
                <c:pt idx="642">
                  <c:v>0.45257283100654006</c:v>
                </c:pt>
                <c:pt idx="643">
                  <c:v>0.45334544199796745</c:v>
                </c:pt>
                <c:pt idx="644">
                  <c:v>0.45411805298939667</c:v>
                </c:pt>
                <c:pt idx="645">
                  <c:v>0.45489066398082556</c:v>
                </c:pt>
                <c:pt idx="646">
                  <c:v>0.4556632749722539</c:v>
                </c:pt>
                <c:pt idx="647">
                  <c:v>0.45643588596368223</c:v>
                </c:pt>
                <c:pt idx="648">
                  <c:v>0.45720849695511129</c:v>
                </c:pt>
                <c:pt idx="649">
                  <c:v>0.45798110794653957</c:v>
                </c:pt>
                <c:pt idx="650">
                  <c:v>0.45875371893796757</c:v>
                </c:pt>
                <c:pt idx="651">
                  <c:v>0.45952632992939596</c:v>
                </c:pt>
                <c:pt idx="652">
                  <c:v>0.46029894092082424</c:v>
                </c:pt>
                <c:pt idx="653">
                  <c:v>0.46107155191225413</c:v>
                </c:pt>
                <c:pt idx="654">
                  <c:v>0.46184416290368158</c:v>
                </c:pt>
                <c:pt idx="655">
                  <c:v>0.46261677389510969</c:v>
                </c:pt>
                <c:pt idx="656">
                  <c:v>0.46338938488653791</c:v>
                </c:pt>
                <c:pt idx="657">
                  <c:v>0.46416199587796725</c:v>
                </c:pt>
                <c:pt idx="658">
                  <c:v>0.46493460686939614</c:v>
                </c:pt>
                <c:pt idx="659">
                  <c:v>0.46570721786082359</c:v>
                </c:pt>
                <c:pt idx="660">
                  <c:v>0.46647982885225248</c:v>
                </c:pt>
                <c:pt idx="661">
                  <c:v>0.46725243984368092</c:v>
                </c:pt>
                <c:pt idx="662">
                  <c:v>0.46802505083510998</c:v>
                </c:pt>
                <c:pt idx="663">
                  <c:v>0.46879766182653826</c:v>
                </c:pt>
                <c:pt idx="664">
                  <c:v>0.46957027281796648</c:v>
                </c:pt>
                <c:pt idx="665">
                  <c:v>0.4703428838093956</c:v>
                </c:pt>
                <c:pt idx="666">
                  <c:v>0.47111549480082371</c:v>
                </c:pt>
                <c:pt idx="667">
                  <c:v>0.47188810579225193</c:v>
                </c:pt>
                <c:pt idx="668">
                  <c:v>0.47266071678368027</c:v>
                </c:pt>
                <c:pt idx="669">
                  <c:v>0.47343332777510849</c:v>
                </c:pt>
                <c:pt idx="670">
                  <c:v>0.47420593876653755</c:v>
                </c:pt>
                <c:pt idx="671">
                  <c:v>0.47497854975796572</c:v>
                </c:pt>
                <c:pt idx="672">
                  <c:v>0.47575116074939405</c:v>
                </c:pt>
                <c:pt idx="673">
                  <c:v>0.47652377174082328</c:v>
                </c:pt>
                <c:pt idx="674">
                  <c:v>0.47729638273225128</c:v>
                </c:pt>
                <c:pt idx="675">
                  <c:v>0.47806899372367961</c:v>
                </c:pt>
                <c:pt idx="676">
                  <c:v>0.47884160471510784</c:v>
                </c:pt>
                <c:pt idx="677">
                  <c:v>0.47961421570653595</c:v>
                </c:pt>
                <c:pt idx="678">
                  <c:v>0.48038682669796617</c:v>
                </c:pt>
                <c:pt idx="679">
                  <c:v>0.4811594376893934</c:v>
                </c:pt>
                <c:pt idx="680">
                  <c:v>0.48193204868082162</c:v>
                </c:pt>
                <c:pt idx="681">
                  <c:v>0.48270465967225162</c:v>
                </c:pt>
                <c:pt idx="682">
                  <c:v>0.48347727066367902</c:v>
                </c:pt>
                <c:pt idx="683">
                  <c:v>0.48424988165510807</c:v>
                </c:pt>
                <c:pt idx="684">
                  <c:v>0.48502249264653541</c:v>
                </c:pt>
                <c:pt idx="685">
                  <c:v>0.48579510363796352</c:v>
                </c:pt>
                <c:pt idx="686">
                  <c:v>0.48656771462939374</c:v>
                </c:pt>
                <c:pt idx="687">
                  <c:v>0.48734032562082186</c:v>
                </c:pt>
                <c:pt idx="688">
                  <c:v>0.48811293661225003</c:v>
                </c:pt>
                <c:pt idx="689">
                  <c:v>0.48888554760367819</c:v>
                </c:pt>
                <c:pt idx="690">
                  <c:v>0.48965815859510653</c:v>
                </c:pt>
                <c:pt idx="691">
                  <c:v>0.49043076958653553</c:v>
                </c:pt>
                <c:pt idx="692">
                  <c:v>0.49120338057796387</c:v>
                </c:pt>
                <c:pt idx="693">
                  <c:v>0.4919759915693912</c:v>
                </c:pt>
                <c:pt idx="694">
                  <c:v>0.4927486025608202</c:v>
                </c:pt>
                <c:pt idx="695">
                  <c:v>0.49352121355224954</c:v>
                </c:pt>
                <c:pt idx="696">
                  <c:v>0.49429382454367765</c:v>
                </c:pt>
                <c:pt idx="697">
                  <c:v>0.49506643553510599</c:v>
                </c:pt>
                <c:pt idx="698">
                  <c:v>0.49583904652653521</c:v>
                </c:pt>
                <c:pt idx="699">
                  <c:v>0.49661165751796421</c:v>
                </c:pt>
                <c:pt idx="700">
                  <c:v>0.49738426850939155</c:v>
                </c:pt>
                <c:pt idx="701">
                  <c:v>0.49815687950081955</c:v>
                </c:pt>
                <c:pt idx="702">
                  <c:v>0.49892949049224783</c:v>
                </c:pt>
                <c:pt idx="703">
                  <c:v>0.49970210148367689</c:v>
                </c:pt>
                <c:pt idx="704">
                  <c:v>0.50047471247510622</c:v>
                </c:pt>
                <c:pt idx="705">
                  <c:v>0.50124732346653356</c:v>
                </c:pt>
                <c:pt idx="706">
                  <c:v>0.50201993445796345</c:v>
                </c:pt>
                <c:pt idx="707">
                  <c:v>0.50279254544939167</c:v>
                </c:pt>
                <c:pt idx="708">
                  <c:v>0.50356515644081912</c:v>
                </c:pt>
                <c:pt idx="709">
                  <c:v>0.50433776743224823</c:v>
                </c:pt>
                <c:pt idx="710">
                  <c:v>0.50511037842367645</c:v>
                </c:pt>
                <c:pt idx="711">
                  <c:v>0.50588298941510546</c:v>
                </c:pt>
                <c:pt idx="712">
                  <c:v>0.50665560040653368</c:v>
                </c:pt>
                <c:pt idx="713">
                  <c:v>0.50742821139796102</c:v>
                </c:pt>
                <c:pt idx="714">
                  <c:v>0.50820082238939024</c:v>
                </c:pt>
                <c:pt idx="715">
                  <c:v>0.50897343338081957</c:v>
                </c:pt>
                <c:pt idx="716">
                  <c:v>0.50974604437224758</c:v>
                </c:pt>
                <c:pt idx="717">
                  <c:v>0.5105186553636758</c:v>
                </c:pt>
                <c:pt idx="718">
                  <c:v>0.51129126635510325</c:v>
                </c:pt>
                <c:pt idx="719">
                  <c:v>0.51206387734653225</c:v>
                </c:pt>
                <c:pt idx="720">
                  <c:v>0.51283648833796125</c:v>
                </c:pt>
                <c:pt idx="721">
                  <c:v>0.51360909932938958</c:v>
                </c:pt>
                <c:pt idx="722">
                  <c:v>0.51438171032081781</c:v>
                </c:pt>
                <c:pt idx="723">
                  <c:v>0.51515432131224692</c:v>
                </c:pt>
                <c:pt idx="724">
                  <c:v>0.51592693230367614</c:v>
                </c:pt>
                <c:pt idx="725">
                  <c:v>0.51669954329510337</c:v>
                </c:pt>
                <c:pt idx="726">
                  <c:v>0.5174721542865317</c:v>
                </c:pt>
                <c:pt idx="727">
                  <c:v>0.51824476527796071</c:v>
                </c:pt>
                <c:pt idx="728">
                  <c:v>0.51901737626938971</c:v>
                </c:pt>
                <c:pt idx="729">
                  <c:v>0.51978998726081704</c:v>
                </c:pt>
                <c:pt idx="730">
                  <c:v>0.52056259825224527</c:v>
                </c:pt>
                <c:pt idx="731">
                  <c:v>0.52133520924367505</c:v>
                </c:pt>
                <c:pt idx="732">
                  <c:v>0.52210782023510349</c:v>
                </c:pt>
                <c:pt idx="733">
                  <c:v>0.52288043122653138</c:v>
                </c:pt>
                <c:pt idx="734">
                  <c:v>0.52365304221795927</c:v>
                </c:pt>
                <c:pt idx="735">
                  <c:v>0.52442565320938828</c:v>
                </c:pt>
                <c:pt idx="736">
                  <c:v>0.52519826420081706</c:v>
                </c:pt>
                <c:pt idx="737">
                  <c:v>0.5259708751922455</c:v>
                </c:pt>
                <c:pt idx="738">
                  <c:v>0.52674348618367339</c:v>
                </c:pt>
                <c:pt idx="739">
                  <c:v>0.52751609717510162</c:v>
                </c:pt>
                <c:pt idx="740">
                  <c:v>0.52828870816653128</c:v>
                </c:pt>
                <c:pt idx="741">
                  <c:v>0.5290613191579594</c:v>
                </c:pt>
                <c:pt idx="742">
                  <c:v>0.52983393014938751</c:v>
                </c:pt>
                <c:pt idx="743">
                  <c:v>0.5306065411408154</c:v>
                </c:pt>
                <c:pt idx="744">
                  <c:v>0.53137915213224352</c:v>
                </c:pt>
                <c:pt idx="745">
                  <c:v>0.53215176312367363</c:v>
                </c:pt>
                <c:pt idx="746">
                  <c:v>0.53292437411510152</c:v>
                </c:pt>
                <c:pt idx="747">
                  <c:v>0.53369698510652952</c:v>
                </c:pt>
                <c:pt idx="748">
                  <c:v>0.53446959609795874</c:v>
                </c:pt>
                <c:pt idx="749">
                  <c:v>0.53524220708938752</c:v>
                </c:pt>
                <c:pt idx="750">
                  <c:v>0.53601481808081564</c:v>
                </c:pt>
                <c:pt idx="751">
                  <c:v>0.53678742907224364</c:v>
                </c:pt>
                <c:pt idx="752">
                  <c:v>0.53756004006367164</c:v>
                </c:pt>
                <c:pt idx="753">
                  <c:v>0.53833265105510175</c:v>
                </c:pt>
                <c:pt idx="754">
                  <c:v>0.53910526204652964</c:v>
                </c:pt>
                <c:pt idx="755">
                  <c:v>0.53987787303795765</c:v>
                </c:pt>
                <c:pt idx="756">
                  <c:v>0.54065048402938698</c:v>
                </c:pt>
                <c:pt idx="757">
                  <c:v>0.54142309502081498</c:v>
                </c:pt>
                <c:pt idx="758">
                  <c:v>0.54219570601224376</c:v>
                </c:pt>
                <c:pt idx="759">
                  <c:v>0.54296831700367165</c:v>
                </c:pt>
                <c:pt idx="760">
                  <c:v>0.54374092799509999</c:v>
                </c:pt>
                <c:pt idx="761">
                  <c:v>0.54451353898652899</c:v>
                </c:pt>
                <c:pt idx="762">
                  <c:v>0.5452861499779571</c:v>
                </c:pt>
                <c:pt idx="763">
                  <c:v>0.54605876096938577</c:v>
                </c:pt>
                <c:pt idx="764">
                  <c:v>0.54683137196081377</c:v>
                </c:pt>
                <c:pt idx="765">
                  <c:v>0.547603982952243</c:v>
                </c:pt>
                <c:pt idx="766">
                  <c:v>0.54837659394367133</c:v>
                </c:pt>
                <c:pt idx="767">
                  <c:v>0.549149204935099</c:v>
                </c:pt>
                <c:pt idx="768">
                  <c:v>0.54992181592652778</c:v>
                </c:pt>
                <c:pt idx="769">
                  <c:v>0.55069442691795678</c:v>
                </c:pt>
                <c:pt idx="770">
                  <c:v>0.55146703790938512</c:v>
                </c:pt>
                <c:pt idx="771">
                  <c:v>0.55223964890081345</c:v>
                </c:pt>
                <c:pt idx="772">
                  <c:v>0.55301225989224112</c:v>
                </c:pt>
                <c:pt idx="773">
                  <c:v>0.55378487088367123</c:v>
                </c:pt>
                <c:pt idx="774">
                  <c:v>0.55455748187509935</c:v>
                </c:pt>
                <c:pt idx="775">
                  <c:v>0.55533009286652713</c:v>
                </c:pt>
                <c:pt idx="776">
                  <c:v>0.55610270385795546</c:v>
                </c:pt>
                <c:pt idx="777">
                  <c:v>0.55687531484938357</c:v>
                </c:pt>
                <c:pt idx="778">
                  <c:v>0.55764792584081357</c:v>
                </c:pt>
                <c:pt idx="779">
                  <c:v>0.55842053683224135</c:v>
                </c:pt>
                <c:pt idx="780">
                  <c:v>0.55919314782366913</c:v>
                </c:pt>
                <c:pt idx="781">
                  <c:v>0.55996575881509869</c:v>
                </c:pt>
                <c:pt idx="782">
                  <c:v>0.56073836980652747</c:v>
                </c:pt>
                <c:pt idx="783">
                  <c:v>0.56151098079795558</c:v>
                </c:pt>
                <c:pt idx="784">
                  <c:v>0.56228359178938336</c:v>
                </c:pt>
                <c:pt idx="785">
                  <c:v>0.56305620278081148</c:v>
                </c:pt>
                <c:pt idx="786">
                  <c:v>0.56382881377224159</c:v>
                </c:pt>
                <c:pt idx="787">
                  <c:v>0.56460142476366948</c:v>
                </c:pt>
                <c:pt idx="788">
                  <c:v>0.56537403575509759</c:v>
                </c:pt>
                <c:pt idx="789">
                  <c:v>0.56614664674652682</c:v>
                </c:pt>
                <c:pt idx="790">
                  <c:v>0.56691925773795471</c:v>
                </c:pt>
                <c:pt idx="791">
                  <c:v>0.56769186872938349</c:v>
                </c:pt>
                <c:pt idx="792">
                  <c:v>0.56846447972081149</c:v>
                </c:pt>
                <c:pt idx="793">
                  <c:v>0.56923709071223971</c:v>
                </c:pt>
                <c:pt idx="794">
                  <c:v>0.57000970170366871</c:v>
                </c:pt>
                <c:pt idx="795">
                  <c:v>0.57078231269509705</c:v>
                </c:pt>
                <c:pt idx="796">
                  <c:v>0.5715549236865255</c:v>
                </c:pt>
                <c:pt idx="797">
                  <c:v>0.5723275346779535</c:v>
                </c:pt>
                <c:pt idx="798">
                  <c:v>0.57310014566938272</c:v>
                </c:pt>
                <c:pt idx="799">
                  <c:v>0.57387275666081117</c:v>
                </c:pt>
                <c:pt idx="800">
                  <c:v>0.57464536765223895</c:v>
                </c:pt>
                <c:pt idx="801">
                  <c:v>0.5754179786436675</c:v>
                </c:pt>
                <c:pt idx="802">
                  <c:v>0.57619058963509584</c:v>
                </c:pt>
                <c:pt idx="803">
                  <c:v>0.57696320062652484</c:v>
                </c:pt>
                <c:pt idx="804">
                  <c:v>0.57773581161795318</c:v>
                </c:pt>
                <c:pt idx="805">
                  <c:v>0.57850842260938096</c:v>
                </c:pt>
                <c:pt idx="806">
                  <c:v>0.57928103360081096</c:v>
                </c:pt>
                <c:pt idx="807">
                  <c:v>0.58005364459223929</c:v>
                </c:pt>
                <c:pt idx="808">
                  <c:v>0.58082625558366718</c:v>
                </c:pt>
                <c:pt idx="809">
                  <c:v>0.5815988665750953</c:v>
                </c:pt>
                <c:pt idx="810">
                  <c:v>0.58237147756652408</c:v>
                </c:pt>
                <c:pt idx="811">
                  <c:v>0.58314408855795308</c:v>
                </c:pt>
                <c:pt idx="812">
                  <c:v>0.58391669954938141</c:v>
                </c:pt>
                <c:pt idx="813">
                  <c:v>0.58468931054080908</c:v>
                </c:pt>
                <c:pt idx="814">
                  <c:v>0.58546192153223808</c:v>
                </c:pt>
                <c:pt idx="815">
                  <c:v>0.58623453252366708</c:v>
                </c:pt>
                <c:pt idx="816">
                  <c:v>0.58700714351509509</c:v>
                </c:pt>
                <c:pt idx="817">
                  <c:v>0.58777975450652331</c:v>
                </c:pt>
                <c:pt idx="818">
                  <c:v>0.58855236549795142</c:v>
                </c:pt>
                <c:pt idx="819">
                  <c:v>0.5893249764893802</c:v>
                </c:pt>
                <c:pt idx="820">
                  <c:v>0.5900975874808092</c:v>
                </c:pt>
                <c:pt idx="821">
                  <c:v>0.5908701984722371</c:v>
                </c:pt>
                <c:pt idx="822">
                  <c:v>0.59164280946366532</c:v>
                </c:pt>
                <c:pt idx="823">
                  <c:v>0.59241542045509443</c:v>
                </c:pt>
                <c:pt idx="824">
                  <c:v>0.59318803144652354</c:v>
                </c:pt>
                <c:pt idx="825">
                  <c:v>0.59396064243795121</c:v>
                </c:pt>
                <c:pt idx="826">
                  <c:v>0.59473325342937922</c:v>
                </c:pt>
                <c:pt idx="827">
                  <c:v>0.59550586442080777</c:v>
                </c:pt>
                <c:pt idx="828">
                  <c:v>0.596278475412237</c:v>
                </c:pt>
                <c:pt idx="829">
                  <c:v>0.59705108640366567</c:v>
                </c:pt>
                <c:pt idx="830">
                  <c:v>0.59782369739509345</c:v>
                </c:pt>
                <c:pt idx="831">
                  <c:v>0.59859630838652256</c:v>
                </c:pt>
                <c:pt idx="832">
                  <c:v>0.599368919377951</c:v>
                </c:pt>
                <c:pt idx="833">
                  <c:v>0.60014153036937901</c:v>
                </c:pt>
                <c:pt idx="834">
                  <c:v>0.60091414136080767</c:v>
                </c:pt>
                <c:pt idx="835">
                  <c:v>0.60168675235223579</c:v>
                </c:pt>
                <c:pt idx="836">
                  <c:v>0.60245936334366501</c:v>
                </c:pt>
                <c:pt idx="837">
                  <c:v>0.6032319743350929</c:v>
                </c:pt>
                <c:pt idx="838">
                  <c:v>0.60400458532652102</c:v>
                </c:pt>
                <c:pt idx="839">
                  <c:v>0.60477719631794957</c:v>
                </c:pt>
                <c:pt idx="840">
                  <c:v>0.60554980730937902</c:v>
                </c:pt>
                <c:pt idx="841">
                  <c:v>0.60632241830080691</c:v>
                </c:pt>
                <c:pt idx="842">
                  <c:v>0.60709502929223502</c:v>
                </c:pt>
                <c:pt idx="843">
                  <c:v>0.6078676402836638</c:v>
                </c:pt>
                <c:pt idx="844">
                  <c:v>0.60864025127509269</c:v>
                </c:pt>
                <c:pt idx="845">
                  <c:v>0.60941286226652125</c:v>
                </c:pt>
                <c:pt idx="846">
                  <c:v>0.61018547325794903</c:v>
                </c:pt>
                <c:pt idx="847">
                  <c:v>0.61124717274983831</c:v>
                </c:pt>
                <c:pt idx="848">
                  <c:v>0.6123450125638028</c:v>
                </c:pt>
                <c:pt idx="849">
                  <c:v>0.61344285237776641</c:v>
                </c:pt>
                <c:pt idx="850">
                  <c:v>0.61454069219172969</c:v>
                </c:pt>
                <c:pt idx="851">
                  <c:v>0.61563853200569263</c:v>
                </c:pt>
                <c:pt idx="852">
                  <c:v>0.61673637181965713</c:v>
                </c:pt>
                <c:pt idx="853">
                  <c:v>0.61783421163362229</c:v>
                </c:pt>
                <c:pt idx="854">
                  <c:v>0.61893205144758523</c:v>
                </c:pt>
                <c:pt idx="855">
                  <c:v>0.62002989126154839</c:v>
                </c:pt>
                <c:pt idx="856">
                  <c:v>0.62112773107551322</c:v>
                </c:pt>
                <c:pt idx="857">
                  <c:v>0.62222557088947716</c:v>
                </c:pt>
                <c:pt idx="858">
                  <c:v>0.62332341070344077</c:v>
                </c:pt>
                <c:pt idx="859">
                  <c:v>0.62442125051740383</c:v>
                </c:pt>
                <c:pt idx="860">
                  <c:v>0.62551909033136754</c:v>
                </c:pt>
                <c:pt idx="861">
                  <c:v>0.62661693014533315</c:v>
                </c:pt>
                <c:pt idx="862">
                  <c:v>0.62771476995929587</c:v>
                </c:pt>
                <c:pt idx="863">
                  <c:v>0.62881260977325926</c:v>
                </c:pt>
                <c:pt idx="864">
                  <c:v>0.6299104495872242</c:v>
                </c:pt>
                <c:pt idx="865">
                  <c:v>0.63100828940118769</c:v>
                </c:pt>
                <c:pt idx="866">
                  <c:v>0.63210612921515197</c:v>
                </c:pt>
                <c:pt idx="867">
                  <c:v>0.63320396902911469</c:v>
                </c:pt>
                <c:pt idx="868">
                  <c:v>0.63430180884307874</c:v>
                </c:pt>
                <c:pt idx="869">
                  <c:v>0.6353996486570429</c:v>
                </c:pt>
                <c:pt idx="870">
                  <c:v>0.63649748847100773</c:v>
                </c:pt>
                <c:pt idx="871">
                  <c:v>0.63759532828497067</c:v>
                </c:pt>
                <c:pt idx="872">
                  <c:v>0.63869316809893384</c:v>
                </c:pt>
                <c:pt idx="873">
                  <c:v>0.63979100791289878</c:v>
                </c:pt>
                <c:pt idx="874">
                  <c:v>0.64088884772686217</c:v>
                </c:pt>
                <c:pt idx="875">
                  <c:v>0.64198668754082566</c:v>
                </c:pt>
                <c:pt idx="876">
                  <c:v>0.6430845273547886</c:v>
                </c:pt>
                <c:pt idx="877">
                  <c:v>0.64418236716875255</c:v>
                </c:pt>
                <c:pt idx="878">
                  <c:v>0.64528020698271771</c:v>
                </c:pt>
                <c:pt idx="879">
                  <c:v>0.64637804679668076</c:v>
                </c:pt>
                <c:pt idx="880">
                  <c:v>0.64747588661064437</c:v>
                </c:pt>
                <c:pt idx="881">
                  <c:v>0.64857372642460964</c:v>
                </c:pt>
                <c:pt idx="882">
                  <c:v>0.64967156623857325</c:v>
                </c:pt>
                <c:pt idx="883">
                  <c:v>0.65076940605253653</c:v>
                </c:pt>
                <c:pt idx="884">
                  <c:v>0.65186724586649958</c:v>
                </c:pt>
                <c:pt idx="885">
                  <c:v>0.65296508568046319</c:v>
                </c:pt>
                <c:pt idx="886">
                  <c:v>0.65406292549442901</c:v>
                </c:pt>
                <c:pt idx="887">
                  <c:v>0.65516076530839207</c:v>
                </c:pt>
                <c:pt idx="888">
                  <c:v>0.65625860512235556</c:v>
                </c:pt>
                <c:pt idx="889">
                  <c:v>0.65735644493632006</c:v>
                </c:pt>
                <c:pt idx="890">
                  <c:v>0.65845428475028456</c:v>
                </c:pt>
                <c:pt idx="891">
                  <c:v>0.65955212456424772</c:v>
                </c:pt>
                <c:pt idx="892">
                  <c:v>0.66064996437821077</c:v>
                </c:pt>
                <c:pt idx="893">
                  <c:v>0.66174780419217438</c:v>
                </c:pt>
                <c:pt idx="894">
                  <c:v>0.6628456440061401</c:v>
                </c:pt>
                <c:pt idx="895">
                  <c:v>0.66394348382010326</c:v>
                </c:pt>
                <c:pt idx="896">
                  <c:v>0.66504132363406643</c:v>
                </c:pt>
                <c:pt idx="897">
                  <c:v>0.66613916344802948</c:v>
                </c:pt>
                <c:pt idx="898">
                  <c:v>0.66723700326199442</c:v>
                </c:pt>
                <c:pt idx="899">
                  <c:v>0.67037377541546816</c:v>
                </c:pt>
                <c:pt idx="900">
                  <c:v>0.6736374014014519</c:v>
                </c:pt>
                <c:pt idx="901">
                  <c:v>0.67690102738743629</c:v>
                </c:pt>
                <c:pt idx="902">
                  <c:v>0.68016465337342136</c:v>
                </c:pt>
                <c:pt idx="903">
                  <c:v>0.68342827935940975</c:v>
                </c:pt>
                <c:pt idx="904">
                  <c:v>0.68669190534539659</c:v>
                </c:pt>
                <c:pt idx="905">
                  <c:v>0.68995553133138077</c:v>
                </c:pt>
                <c:pt idx="906">
                  <c:v>0.69321915731737072</c:v>
                </c:pt>
                <c:pt idx="907">
                  <c:v>0.69648278330335589</c:v>
                </c:pt>
                <c:pt idx="908">
                  <c:v>0.69974640928933873</c:v>
                </c:pt>
                <c:pt idx="909">
                  <c:v>0.70301003527532591</c:v>
                </c:pt>
                <c:pt idx="910">
                  <c:v>0.7062736612613103</c:v>
                </c:pt>
                <c:pt idx="911">
                  <c:v>0.70953728724730092</c:v>
                </c:pt>
                <c:pt idx="912">
                  <c:v>0.71280091323328443</c:v>
                </c:pt>
                <c:pt idx="913">
                  <c:v>0.71606453921926705</c:v>
                </c:pt>
                <c:pt idx="914">
                  <c:v>0.71932816520526</c:v>
                </c:pt>
                <c:pt idx="915">
                  <c:v>0.72259179119124461</c:v>
                </c:pt>
                <c:pt idx="916">
                  <c:v>0.72585541717722957</c:v>
                </c:pt>
                <c:pt idx="917">
                  <c:v>0.72911904316321341</c:v>
                </c:pt>
                <c:pt idx="918">
                  <c:v>0.73238266914919914</c:v>
                </c:pt>
                <c:pt idx="919">
                  <c:v>0.73564629513518853</c:v>
                </c:pt>
                <c:pt idx="920">
                  <c:v>0.73890992112117293</c:v>
                </c:pt>
                <c:pt idx="921">
                  <c:v>0.74217354710715866</c:v>
                </c:pt>
                <c:pt idx="922">
                  <c:v>0.74543717309314483</c:v>
                </c:pt>
                <c:pt idx="923">
                  <c:v>0.74870079907913067</c:v>
                </c:pt>
                <c:pt idx="924">
                  <c:v>0.75196442506511996</c:v>
                </c:pt>
                <c:pt idx="925">
                  <c:v>0.75522805105110202</c:v>
                </c:pt>
                <c:pt idx="926">
                  <c:v>0.75849167703708742</c:v>
                </c:pt>
                <c:pt idx="927">
                  <c:v>0.76175530302307093</c:v>
                </c:pt>
                <c:pt idx="928">
                  <c:v>0.76501892900906321</c:v>
                </c:pt>
                <c:pt idx="929">
                  <c:v>0.76828255499504827</c:v>
                </c:pt>
                <c:pt idx="930">
                  <c:v>0.77154618098103034</c:v>
                </c:pt>
                <c:pt idx="931">
                  <c:v>0.77480980696702006</c:v>
                </c:pt>
                <c:pt idx="932">
                  <c:v>0.77807343295300813</c:v>
                </c:pt>
                <c:pt idx="933">
                  <c:v>0.78133705893899119</c:v>
                </c:pt>
                <c:pt idx="934">
                  <c:v>0.78460068492497692</c:v>
                </c:pt>
                <c:pt idx="935">
                  <c:v>0.78786431091096054</c:v>
                </c:pt>
                <c:pt idx="936">
                  <c:v>0.79112793689695071</c:v>
                </c:pt>
                <c:pt idx="937">
                  <c:v>0.79439156288293655</c:v>
                </c:pt>
                <c:pt idx="938">
                  <c:v>0.79765518886892106</c:v>
                </c:pt>
                <c:pt idx="939">
                  <c:v>0.8009188148549109</c:v>
                </c:pt>
                <c:pt idx="940">
                  <c:v>0.80418244084089585</c:v>
                </c:pt>
                <c:pt idx="941">
                  <c:v>0.80744606682687992</c:v>
                </c:pt>
                <c:pt idx="942">
                  <c:v>0.81070969281286609</c:v>
                </c:pt>
                <c:pt idx="943">
                  <c:v>0.81397331879885093</c:v>
                </c:pt>
                <c:pt idx="944">
                  <c:v>0.81723694478483955</c:v>
                </c:pt>
                <c:pt idx="945">
                  <c:v>0.82050057077082428</c:v>
                </c:pt>
                <c:pt idx="946">
                  <c:v>0.82376419675680812</c:v>
                </c:pt>
                <c:pt idx="947">
                  <c:v>0.82702782274279596</c:v>
                </c:pt>
                <c:pt idx="948">
                  <c:v>0.83029144872878402</c:v>
                </c:pt>
                <c:pt idx="949">
                  <c:v>0.83355507471476775</c:v>
                </c:pt>
                <c:pt idx="950">
                  <c:v>0.83681870070075304</c:v>
                </c:pt>
                <c:pt idx="951">
                  <c:v>0.84008232668673699</c:v>
                </c:pt>
                <c:pt idx="952">
                  <c:v>0.84334595267272927</c:v>
                </c:pt>
                <c:pt idx="953">
                  <c:v>0.84660957865871467</c:v>
                </c:pt>
                <c:pt idx="954">
                  <c:v>0.84987320464469696</c:v>
                </c:pt>
                <c:pt idx="955">
                  <c:v>0.85313683063068158</c:v>
                </c:pt>
                <c:pt idx="956">
                  <c:v>0.85640045661667319</c:v>
                </c:pt>
                <c:pt idx="957">
                  <c:v>0.8596640826026597</c:v>
                </c:pt>
                <c:pt idx="958">
                  <c:v>0.86292770858864343</c:v>
                </c:pt>
                <c:pt idx="959">
                  <c:v>0.86619133457462572</c:v>
                </c:pt>
                <c:pt idx="960">
                  <c:v>0.86945496056061455</c:v>
                </c:pt>
                <c:pt idx="961">
                  <c:v>0.87271858654660295</c:v>
                </c:pt>
                <c:pt idx="962">
                  <c:v>0.87598221253258857</c:v>
                </c:pt>
                <c:pt idx="963">
                  <c:v>0.87924583851857219</c:v>
                </c:pt>
                <c:pt idx="964">
                  <c:v>0.8825094645045608</c:v>
                </c:pt>
                <c:pt idx="965">
                  <c:v>0.88577309049054931</c:v>
                </c:pt>
                <c:pt idx="966">
                  <c:v>0.88903671647653204</c:v>
                </c:pt>
                <c:pt idx="967">
                  <c:v>0.89230034246251722</c:v>
                </c:pt>
                <c:pt idx="968">
                  <c:v>0.89556396844850183</c:v>
                </c:pt>
                <c:pt idx="969">
                  <c:v>0.89882759443449289</c:v>
                </c:pt>
                <c:pt idx="970">
                  <c:v>0.90209122042047785</c:v>
                </c:pt>
                <c:pt idx="971">
                  <c:v>0.90535484640646002</c:v>
                </c:pt>
                <c:pt idx="972">
                  <c:v>0.90861847239245008</c:v>
                </c:pt>
                <c:pt idx="973">
                  <c:v>0.91188209837843526</c:v>
                </c:pt>
                <c:pt idx="974">
                  <c:v>0.91514572436441888</c:v>
                </c:pt>
                <c:pt idx="975">
                  <c:v>0.91840935035040649</c:v>
                </c:pt>
                <c:pt idx="976">
                  <c:v>0.92167297633639089</c:v>
                </c:pt>
                <c:pt idx="977">
                  <c:v>0.92493660232237895</c:v>
                </c:pt>
                <c:pt idx="978">
                  <c:v>0.92820022830836468</c:v>
                </c:pt>
                <c:pt idx="979">
                  <c:v>0.93146385429434819</c:v>
                </c:pt>
                <c:pt idx="980">
                  <c:v>0.93472748028033559</c:v>
                </c:pt>
                <c:pt idx="981">
                  <c:v>0.93799110626632431</c:v>
                </c:pt>
                <c:pt idx="982">
                  <c:v>0.94125473225230905</c:v>
                </c:pt>
                <c:pt idx="983">
                  <c:v>0.94451835823829355</c:v>
                </c:pt>
                <c:pt idx="984">
                  <c:v>0.94778198422427695</c:v>
                </c:pt>
                <c:pt idx="985">
                  <c:v>0.95104561021026568</c:v>
                </c:pt>
                <c:pt idx="986">
                  <c:v>0.95430923619625385</c:v>
                </c:pt>
                <c:pt idx="987">
                  <c:v>0.95757286218223747</c:v>
                </c:pt>
                <c:pt idx="988">
                  <c:v>0.96083648816822209</c:v>
                </c:pt>
                <c:pt idx="989">
                  <c:v>0.96410011415421382</c:v>
                </c:pt>
                <c:pt idx="990">
                  <c:v>0.96736374014019877</c:v>
                </c:pt>
                <c:pt idx="991">
                  <c:v>0.97062736612618272</c:v>
                </c:pt>
                <c:pt idx="992">
                  <c:v>0.97389099211216634</c:v>
                </c:pt>
                <c:pt idx="993">
                  <c:v>0.97715461809815407</c:v>
                </c:pt>
                <c:pt idx="994">
                  <c:v>0.98041824408414446</c:v>
                </c:pt>
                <c:pt idx="995">
                  <c:v>0.98368187007012831</c:v>
                </c:pt>
                <c:pt idx="996">
                  <c:v>0.98694549605611182</c:v>
                </c:pt>
                <c:pt idx="997">
                  <c:v>0.9902091220420971</c:v>
                </c:pt>
                <c:pt idx="998">
                  <c:v>0.99347274802808838</c:v>
                </c:pt>
                <c:pt idx="999">
                  <c:v>0.99673637401407289</c:v>
                </c:pt>
                <c:pt idx="1000">
                  <c:v>1</c:v>
                </c:pt>
              </c:numCache>
            </c:numRef>
          </c:val>
        </c:ser>
        <c:ser>
          <c:idx val="1"/>
          <c:order val="1"/>
          <c:tx>
            <c:strRef>
              <c:f>'Slide BN &amp; BO'!$T$1:$T$2</c:f>
              <c:strCache>
                <c:ptCount val="1"/>
                <c:pt idx="0">
                  <c:v>Goldman Sachs Commodity</c:v>
                </c:pt>
              </c:strCache>
            </c:strRef>
          </c:tx>
          <c:spPr>
            <a:solidFill>
              <a:srgbClr val="FF00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BO'!$BD$3:$BD$1003</c:f>
              <c:numCache>
                <c:formatCode>General</c:formatCode>
                <c:ptCount val="1001"/>
                <c:pt idx="0">
                  <c:v>7.9733530893705065E-2</c:v>
                </c:pt>
                <c:pt idx="1">
                  <c:v>7.973383409646187E-2</c:v>
                </c:pt>
                <c:pt idx="2">
                  <c:v>7.9734743697814456E-2</c:v>
                </c:pt>
                <c:pt idx="3">
                  <c:v>7.9736259677010105E-2</c:v>
                </c:pt>
                <c:pt idx="4">
                  <c:v>7.973838199946362E-2</c:v>
                </c:pt>
                <c:pt idx="5">
                  <c:v>7.9741110616761229E-2</c:v>
                </c:pt>
                <c:pt idx="6">
                  <c:v>7.9744445466666133E-2</c:v>
                </c:pt>
                <c:pt idx="7">
                  <c:v>7.9748386473125557E-2</c:v>
                </c:pt>
                <c:pt idx="8">
                  <c:v>7.9752933546279506E-2</c:v>
                </c:pt>
                <c:pt idx="9">
                  <c:v>7.9758086582470883E-2</c:v>
                </c:pt>
                <c:pt idx="10">
                  <c:v>7.9763845464257424E-2</c:v>
                </c:pt>
                <c:pt idx="11">
                  <c:v>7.9770210060424979E-2</c:v>
                </c:pt>
                <c:pt idx="12">
                  <c:v>7.9777180226002511E-2</c:v>
                </c:pt>
                <c:pt idx="13">
                  <c:v>7.9784755802278534E-2</c:v>
                </c:pt>
                <c:pt idx="14">
                  <c:v>7.9792936616819146E-2</c:v>
                </c:pt>
                <c:pt idx="15">
                  <c:v>7.9801722483487686E-2</c:v>
                </c:pt>
                <c:pt idx="16">
                  <c:v>7.9811113202465908E-2</c:v>
                </c:pt>
                <c:pt idx="17">
                  <c:v>7.9821108560276438E-2</c:v>
                </c:pt>
                <c:pt idx="18">
                  <c:v>7.9831708329807294E-2</c:v>
                </c:pt>
                <c:pt idx="19">
                  <c:v>7.9842912270337241E-2</c:v>
                </c:pt>
                <c:pt idx="20">
                  <c:v>7.9854720127563464E-2</c:v>
                </c:pt>
                <c:pt idx="21">
                  <c:v>7.9867131633630017E-2</c:v>
                </c:pt>
                <c:pt idx="22">
                  <c:v>7.9880146507158134E-2</c:v>
                </c:pt>
                <c:pt idx="23">
                  <c:v>7.9893764453278088E-2</c:v>
                </c:pt>
                <c:pt idx="24">
                  <c:v>7.9907985163662362E-2</c:v>
                </c:pt>
                <c:pt idx="25">
                  <c:v>7.9922808316560401E-2</c:v>
                </c:pt>
                <c:pt idx="26">
                  <c:v>7.9938233576834813E-2</c:v>
                </c:pt>
                <c:pt idx="27">
                  <c:v>7.9954260595998958E-2</c:v>
                </c:pt>
                <c:pt idx="28">
                  <c:v>7.9970889012256186E-2</c:v>
                </c:pt>
                <c:pt idx="29">
                  <c:v>7.9988118450540241E-2</c:v>
                </c:pt>
                <c:pt idx="30">
                  <c:v>8.0005948522557255E-2</c:v>
                </c:pt>
                <c:pt idx="31">
                  <c:v>8.0024378826829237E-2</c:v>
                </c:pt>
                <c:pt idx="32">
                  <c:v>8.0043408948738806E-2</c:v>
                </c:pt>
                <c:pt idx="33">
                  <c:v>8.0063038460575428E-2</c:v>
                </c:pt>
                <c:pt idx="34">
                  <c:v>8.0083266921582838E-2</c:v>
                </c:pt>
                <c:pt idx="35">
                  <c:v>8.0104093878008265E-2</c:v>
                </c:pt>
                <c:pt idx="36">
                  <c:v>8.0125518863152514E-2</c:v>
                </c:pt>
                <c:pt idx="37">
                  <c:v>8.0147541397421723E-2</c:v>
                </c:pt>
                <c:pt idx="38">
                  <c:v>8.0170160988380285E-2</c:v>
                </c:pt>
                <c:pt idx="39">
                  <c:v>8.0193639789285523E-2</c:v>
                </c:pt>
                <c:pt idx="40">
                  <c:v>8.0218777960808701E-2</c:v>
                </c:pt>
                <c:pt idx="41">
                  <c:v>8.0245629417717942E-2</c:v>
                </c:pt>
                <c:pt idx="42">
                  <c:v>8.0274192440748002E-2</c:v>
                </c:pt>
                <c:pt idx="43">
                  <c:v>8.0304465203568223E-2</c:v>
                </c:pt>
                <c:pt idx="44">
                  <c:v>8.0336445773361742E-2</c:v>
                </c:pt>
                <c:pt idx="45">
                  <c:v>8.0370132111436926E-2</c:v>
                </c:pt>
                <c:pt idx="46">
                  <c:v>8.0405522073870681E-2</c:v>
                </c:pt>
                <c:pt idx="47">
                  <c:v>8.0442613412182951E-2</c:v>
                </c:pt>
                <c:pt idx="48">
                  <c:v>8.0481403774042434E-2</c:v>
                </c:pt>
                <c:pt idx="49">
                  <c:v>8.0521890704002647E-2</c:v>
                </c:pt>
                <c:pt idx="50">
                  <c:v>8.0564071644266821E-2</c:v>
                </c:pt>
                <c:pt idx="51">
                  <c:v>8.0607943935483914E-2</c:v>
                </c:pt>
                <c:pt idx="52">
                  <c:v>8.06535048175714E-2</c:v>
                </c:pt>
                <c:pt idx="53">
                  <c:v>8.0700751430567458E-2</c:v>
                </c:pt>
                <c:pt idx="54">
                  <c:v>8.0749680815510427E-2</c:v>
                </c:pt>
                <c:pt idx="55">
                  <c:v>8.0800289915344464E-2</c:v>
                </c:pt>
                <c:pt idx="56">
                  <c:v>8.0852575575852584E-2</c:v>
                </c:pt>
                <c:pt idx="57">
                  <c:v>8.090634352222216E-2</c:v>
                </c:pt>
                <c:pt idx="58">
                  <c:v>8.09611557311158E-2</c:v>
                </c:pt>
                <c:pt idx="59">
                  <c:v>8.1016993184355415E-2</c:v>
                </c:pt>
                <c:pt idx="60">
                  <c:v>8.1073853763612008E-2</c:v>
                </c:pt>
                <c:pt idx="61">
                  <c:v>8.1131735317734599E-2</c:v>
                </c:pt>
                <c:pt idx="62">
                  <c:v>8.1190635663136071E-2</c:v>
                </c:pt>
                <c:pt idx="63">
                  <c:v>8.1250552584182442E-2</c:v>
                </c:pt>
                <c:pt idx="64">
                  <c:v>8.1311483833586745E-2</c:v>
                </c:pt>
                <c:pt idx="65">
                  <c:v>8.1373427132805723E-2</c:v>
                </c:pt>
                <c:pt idx="66">
                  <c:v>8.1436380172440023E-2</c:v>
                </c:pt>
                <c:pt idx="67">
                  <c:v>8.1500340612638417E-2</c:v>
                </c:pt>
                <c:pt idx="68">
                  <c:v>8.1565306083504041E-2</c:v>
                </c:pt>
                <c:pt idx="69">
                  <c:v>8.1631274185504921E-2</c:v>
                </c:pt>
                <c:pt idx="70">
                  <c:v>8.169824248988608E-2</c:v>
                </c:pt>
                <c:pt idx="71">
                  <c:v>8.1766208539084881E-2</c:v>
                </c:pt>
                <c:pt idx="72">
                  <c:v>8.18351698471491E-2</c:v>
                </c:pt>
                <c:pt idx="73">
                  <c:v>8.1905123900157195E-2</c:v>
                </c:pt>
                <c:pt idx="74">
                  <c:v>8.1976068156640991E-2</c:v>
                </c:pt>
                <c:pt idx="75">
                  <c:v>8.204800004800919E-2</c:v>
                </c:pt>
                <c:pt idx="76">
                  <c:v>8.2120916978975195E-2</c:v>
                </c:pt>
                <c:pt idx="77">
                  <c:v>8.2194816327984449E-2</c:v>
                </c:pt>
                <c:pt idx="78">
                  <c:v>8.2269695447644703E-2</c:v>
                </c:pt>
                <c:pt idx="79">
                  <c:v>8.2345551665157279E-2</c:v>
                </c:pt>
                <c:pt idx="80">
                  <c:v>8.2422382282749479E-2</c:v>
                </c:pt>
                <c:pt idx="81">
                  <c:v>8.2500184578108995E-2</c:v>
                </c:pt>
                <c:pt idx="82">
                  <c:v>8.2578955804818416E-2</c:v>
                </c:pt>
                <c:pt idx="83">
                  <c:v>8.2658693192791399E-2</c:v>
                </c:pt>
                <c:pt idx="84">
                  <c:v>8.2739393948708731E-2</c:v>
                </c:pt>
                <c:pt idx="85">
                  <c:v>8.282105525645618E-2</c:v>
                </c:pt>
                <c:pt idx="86">
                  <c:v>8.290367427756179E-2</c:v>
                </c:pt>
                <c:pt idx="87">
                  <c:v>8.2987248151634233E-2</c:v>
                </c:pt>
                <c:pt idx="88">
                  <c:v>8.3071773996800671E-2</c:v>
                </c:pt>
                <c:pt idx="89">
                  <c:v>8.315724891014524E-2</c:v>
                </c:pt>
                <c:pt idx="90">
                  <c:v>8.324366996814804E-2</c:v>
                </c:pt>
                <c:pt idx="91">
                  <c:v>8.3331034227122056E-2</c:v>
                </c:pt>
                <c:pt idx="92">
                  <c:v>8.3419338723651995E-2</c:v>
                </c:pt>
                <c:pt idx="93">
                  <c:v>8.3508580475030805E-2</c:v>
                </c:pt>
                <c:pt idx="94">
                  <c:v>8.3598756479697667E-2</c:v>
                </c:pt>
                <c:pt idx="95">
                  <c:v>8.3689863717672633E-2</c:v>
                </c:pt>
                <c:pt idx="96">
                  <c:v>8.378189915099328E-2</c:v>
                </c:pt>
                <c:pt idx="97">
                  <c:v>8.3874859724148154E-2</c:v>
                </c:pt>
                <c:pt idx="98">
                  <c:v>8.3968742364510726E-2</c:v>
                </c:pt>
                <c:pt idx="99">
                  <c:v>8.4063543982771938E-2</c:v>
                </c:pt>
                <c:pt idx="100">
                  <c:v>8.415926147336962E-2</c:v>
                </c:pt>
                <c:pt idx="101">
                  <c:v>8.42558917149199E-2</c:v>
                </c:pt>
                <c:pt idx="102">
                  <c:v>8.4353431570644288E-2</c:v>
                </c:pt>
                <c:pt idx="103">
                  <c:v>8.4451877888796378E-2</c:v>
                </c:pt>
                <c:pt idx="104">
                  <c:v>8.455122750308687E-2</c:v>
                </c:pt>
                <c:pt idx="105">
                  <c:v>8.465147723310594E-2</c:v>
                </c:pt>
                <c:pt idx="106">
                  <c:v>8.4752623884745332E-2</c:v>
                </c:pt>
                <c:pt idx="107">
                  <c:v>8.4854664250616815E-2</c:v>
                </c:pt>
                <c:pt idx="108">
                  <c:v>8.4957595110469492E-2</c:v>
                </c:pt>
                <c:pt idx="109">
                  <c:v>8.5061413231604419E-2</c:v>
                </c:pt>
                <c:pt idx="110">
                  <c:v>8.5166115369287601E-2</c:v>
                </c:pt>
                <c:pt idx="111">
                  <c:v>8.5271698267160093E-2</c:v>
                </c:pt>
                <c:pt idx="112">
                  <c:v>8.5378158657645906E-2</c:v>
                </c:pt>
                <c:pt idx="113">
                  <c:v>8.5485493262356868E-2</c:v>
                </c:pt>
                <c:pt idx="114">
                  <c:v>8.5593698792495676E-2</c:v>
                </c:pt>
                <c:pt idx="115">
                  <c:v>8.5702771949256573E-2</c:v>
                </c:pt>
                <c:pt idx="116">
                  <c:v>8.5812709424221131E-2</c:v>
                </c:pt>
                <c:pt idx="117">
                  <c:v>8.5923507899754129E-2</c:v>
                </c:pt>
                <c:pt idx="118">
                  <c:v>8.6035164049393958E-2</c:v>
                </c:pt>
                <c:pt idx="119">
                  <c:v>8.6147674538242208E-2</c:v>
                </c:pt>
                <c:pt idx="120">
                  <c:v>8.6261036023348614E-2</c:v>
                </c:pt>
                <c:pt idx="121">
                  <c:v>8.6375245154093297E-2</c:v>
                </c:pt>
                <c:pt idx="122">
                  <c:v>8.649029857256671E-2</c:v>
                </c:pt>
                <c:pt idx="123">
                  <c:v>8.6606192913945237E-2</c:v>
                </c:pt>
                <c:pt idx="124">
                  <c:v>8.6722924806864277E-2</c:v>
                </c:pt>
                <c:pt idx="125">
                  <c:v>8.6840490873787063E-2</c:v>
                </c:pt>
                <c:pt idx="126">
                  <c:v>8.6958887731371642E-2</c:v>
                </c:pt>
                <c:pt idx="127">
                  <c:v>8.7078111990833013E-2</c:v>
                </c:pt>
                <c:pt idx="128">
                  <c:v>8.719816025830221E-2</c:v>
                </c:pt>
                <c:pt idx="129">
                  <c:v>8.7319029135182427E-2</c:v>
                </c:pt>
                <c:pt idx="130">
                  <c:v>8.7440715218500081E-2</c:v>
                </c:pt>
                <c:pt idx="131">
                  <c:v>8.7563215101254574E-2</c:v>
                </c:pt>
                <c:pt idx="132">
                  <c:v>8.7686525372762225E-2</c:v>
                </c:pt>
                <c:pt idx="133">
                  <c:v>8.7810642618997736E-2</c:v>
                </c:pt>
                <c:pt idx="134">
                  <c:v>8.793556342293106E-2</c:v>
                </c:pt>
                <c:pt idx="135">
                  <c:v>8.8061284364861908E-2</c:v>
                </c:pt>
                <c:pt idx="136">
                  <c:v>8.8187802022749034E-2</c:v>
                </c:pt>
                <c:pt idx="137">
                  <c:v>8.8315112972536094E-2</c:v>
                </c:pt>
                <c:pt idx="138">
                  <c:v>8.844321378847457E-2</c:v>
                </c:pt>
                <c:pt idx="139">
                  <c:v>8.8572101043441001E-2</c:v>
                </c:pt>
                <c:pt idx="140">
                  <c:v>8.8701771309253039E-2</c:v>
                </c:pt>
                <c:pt idx="141">
                  <c:v>8.8832221156978156E-2</c:v>
                </c:pt>
                <c:pt idx="142">
                  <c:v>8.8963447157241221E-2</c:v>
                </c:pt>
                <c:pt idx="143">
                  <c:v>8.9095445880527299E-2</c:v>
                </c:pt>
                <c:pt idx="144">
                  <c:v>8.9228213897479966E-2</c:v>
                </c:pt>
                <c:pt idx="145">
                  <c:v>8.9361747779196074E-2</c:v>
                </c:pt>
                <c:pt idx="146">
                  <c:v>8.9496044097516644E-2</c:v>
                </c:pt>
                <c:pt idx="147">
                  <c:v>8.9631099425313082E-2</c:v>
                </c:pt>
                <c:pt idx="148">
                  <c:v>8.9766910336770644E-2</c:v>
                </c:pt>
                <c:pt idx="149">
                  <c:v>8.9903473407666815E-2</c:v>
                </c:pt>
                <c:pt idx="150">
                  <c:v>9.0040785215645514E-2</c:v>
                </c:pt>
                <c:pt idx="151">
                  <c:v>9.0178842340488646E-2</c:v>
                </c:pt>
                <c:pt idx="152">
                  <c:v>9.0317641364382195E-2</c:v>
                </c:pt>
                <c:pt idx="153">
                  <c:v>9.0457178872178856E-2</c:v>
                </c:pt>
                <c:pt idx="154">
                  <c:v>9.059745145165693E-2</c:v>
                </c:pt>
                <c:pt idx="155">
                  <c:v>9.0738455693774228E-2</c:v>
                </c:pt>
                <c:pt idx="156">
                  <c:v>9.0880188192919528E-2</c:v>
                </c:pt>
                <c:pt idx="157">
                  <c:v>9.102264554715854E-2</c:v>
                </c:pt>
                <c:pt idx="158">
                  <c:v>9.1165824358476755E-2</c:v>
                </c:pt>
                <c:pt idx="159">
                  <c:v>9.1309721233017366E-2</c:v>
                </c:pt>
                <c:pt idx="160">
                  <c:v>9.1454332781316316E-2</c:v>
                </c:pt>
                <c:pt idx="161">
                  <c:v>9.1599655618533601E-2</c:v>
                </c:pt>
                <c:pt idx="162">
                  <c:v>9.1745686364678128E-2</c:v>
                </c:pt>
                <c:pt idx="163">
                  <c:v>9.1892421644831856E-2</c:v>
                </c:pt>
                <c:pt idx="164">
                  <c:v>9.2039858089368112E-2</c:v>
                </c:pt>
                <c:pt idx="165">
                  <c:v>9.2187992334165678E-2</c:v>
                </c:pt>
                <c:pt idx="166">
                  <c:v>9.2336821020821067E-2</c:v>
                </c:pt>
                <c:pt idx="167">
                  <c:v>9.2486340796853958E-2</c:v>
                </c:pt>
                <c:pt idx="168">
                  <c:v>9.2636548315911435E-2</c:v>
                </c:pt>
                <c:pt idx="169">
                  <c:v>9.2787440237967478E-2</c:v>
                </c:pt>
                <c:pt idx="170">
                  <c:v>9.2939013229517004E-2</c:v>
                </c:pt>
                <c:pt idx="171">
                  <c:v>9.3091263963768336E-2</c:v>
                </c:pt>
                <c:pt idx="172">
                  <c:v>9.3244189120831544E-2</c:v>
                </c:pt>
                <c:pt idx="173">
                  <c:v>9.3397785387901569E-2</c:v>
                </c:pt>
                <c:pt idx="174">
                  <c:v>9.3552049459439915E-2</c:v>
                </c:pt>
                <c:pt idx="175">
                  <c:v>9.3706978037348621E-2</c:v>
                </c:pt>
                <c:pt idx="176">
                  <c:v>9.3862567831146299E-2</c:v>
                </c:pt>
                <c:pt idx="177">
                  <c:v>9.4018815558135418E-2</c:v>
                </c:pt>
                <c:pt idx="178">
                  <c:v>9.4175717943568535E-2</c:v>
                </c:pt>
                <c:pt idx="179">
                  <c:v>9.4333271720810616E-2</c:v>
                </c:pt>
                <c:pt idx="180">
                  <c:v>9.4491473631495682E-2</c:v>
                </c:pt>
                <c:pt idx="181">
                  <c:v>9.4650320425684692E-2</c:v>
                </c:pt>
                <c:pt idx="182">
                  <c:v>9.4809808862014372E-2</c:v>
                </c:pt>
                <c:pt idx="183">
                  <c:v>9.4969935707845635E-2</c:v>
                </c:pt>
                <c:pt idx="184">
                  <c:v>9.5130697739408757E-2</c:v>
                </c:pt>
                <c:pt idx="185">
                  <c:v>9.5292091741942794E-2</c:v>
                </c:pt>
                <c:pt idx="186">
                  <c:v>9.5454114509835139E-2</c:v>
                </c:pt>
                <c:pt idx="187">
                  <c:v>9.5616762846754091E-2</c:v>
                </c:pt>
                <c:pt idx="188">
                  <c:v>9.5780033565779188E-2</c:v>
                </c:pt>
                <c:pt idx="189">
                  <c:v>9.5943923489530625E-2</c:v>
                </c:pt>
                <c:pt idx="190">
                  <c:v>9.6108429450292091E-2</c:v>
                </c:pt>
                <c:pt idx="191">
                  <c:v>9.6273548290132072E-2</c:v>
                </c:pt>
                <c:pt idx="192">
                  <c:v>9.6439276861021661E-2</c:v>
                </c:pt>
                <c:pt idx="193">
                  <c:v>9.6605612024948648E-2</c:v>
                </c:pt>
                <c:pt idx="194">
                  <c:v>9.6772550654029801E-2</c:v>
                </c:pt>
                <c:pt idx="195">
                  <c:v>9.6940089630618786E-2</c:v>
                </c:pt>
                <c:pt idx="196">
                  <c:v>9.7108225847410898E-2</c:v>
                </c:pt>
                <c:pt idx="197">
                  <c:v>9.7276956207546172E-2</c:v>
                </c:pt>
                <c:pt idx="198">
                  <c:v>9.7446277624708241E-2</c:v>
                </c:pt>
                <c:pt idx="199">
                  <c:v>9.7616187023220446E-2</c:v>
                </c:pt>
                <c:pt idx="200">
                  <c:v>9.7786681338138726E-2</c:v>
                </c:pt>
                <c:pt idx="201">
                  <c:v>9.7957757515343261E-2</c:v>
                </c:pt>
                <c:pt idx="202">
                  <c:v>9.8129412511624783E-2</c:v>
                </c:pt>
                <c:pt idx="203">
                  <c:v>9.8301643294770077E-2</c:v>
                </c:pt>
                <c:pt idx="204">
                  <c:v>9.847444684364362E-2</c:v>
                </c:pt>
                <c:pt idx="205">
                  <c:v>9.8647820148266216E-2</c:v>
                </c:pt>
                <c:pt idx="206">
                  <c:v>9.8821760209892598E-2</c:v>
                </c:pt>
                <c:pt idx="207">
                  <c:v>9.8996264041084761E-2</c:v>
                </c:pt>
                <c:pt idx="208">
                  <c:v>9.917132866578153E-2</c:v>
                </c:pt>
                <c:pt idx="209">
                  <c:v>9.9346951119370225E-2</c:v>
                </c:pt>
                <c:pt idx="210">
                  <c:v>9.9523128448749804E-2</c:v>
                </c:pt>
                <c:pt idx="211">
                  <c:v>9.9699857712395826E-2</c:v>
                </c:pt>
                <c:pt idx="212">
                  <c:v>9.9877135980420112E-2</c:v>
                </c:pt>
                <c:pt idx="213">
                  <c:v>0.1000549603346301</c:v>
                </c:pt>
                <c:pt idx="214">
                  <c:v>0.10023332786858458</c:v>
                </c:pt>
                <c:pt idx="215">
                  <c:v>0.10041223568764801</c:v>
                </c:pt>
                <c:pt idx="216">
                  <c:v>0.10059168090904005</c:v>
                </c:pt>
                <c:pt idx="217">
                  <c:v>0.10077166066188545</c:v>
                </c:pt>
                <c:pt idx="218">
                  <c:v>0.10095217208726116</c:v>
                </c:pt>
                <c:pt idx="219">
                  <c:v>0.10113321233824002</c:v>
                </c:pt>
                <c:pt idx="220">
                  <c:v>0.10131477857993321</c:v>
                </c:pt>
                <c:pt idx="221">
                  <c:v>0.10149686798952932</c:v>
                </c:pt>
                <c:pt idx="222">
                  <c:v>0.1016794777563336</c:v>
                </c:pt>
                <c:pt idx="223">
                  <c:v>0.10186260508180264</c:v>
                </c:pt>
                <c:pt idx="224">
                  <c:v>0.10204624717957847</c:v>
                </c:pt>
                <c:pt idx="225">
                  <c:v>0.10223040127551934</c:v>
                </c:pt>
                <c:pt idx="226">
                  <c:v>0.10241506460772971</c:v>
                </c:pt>
                <c:pt idx="227">
                  <c:v>0.10260023442658885</c:v>
                </c:pt>
                <c:pt idx="228">
                  <c:v>0.10278590799477461</c:v>
                </c:pt>
                <c:pt idx="229">
                  <c:v>0.10297208258728865</c:v>
                </c:pt>
                <c:pt idx="230">
                  <c:v>0.10315875549147623</c:v>
                </c:pt>
                <c:pt idx="231">
                  <c:v>0.10334592400704856</c:v>
                </c:pt>
                <c:pt idx="232">
                  <c:v>0.10353358544610043</c:v>
                </c:pt>
                <c:pt idx="233">
                  <c:v>0.10372173713312462</c:v>
                </c:pt>
                <c:pt idx="234">
                  <c:v>0.10391037640502906</c:v>
                </c:pt>
                <c:pt idx="235">
                  <c:v>0.10409950061114749</c:v>
                </c:pt>
                <c:pt idx="236">
                  <c:v>0.1042891071132532</c:v>
                </c:pt>
                <c:pt idx="237">
                  <c:v>0.10447919328556582</c:v>
                </c:pt>
                <c:pt idx="238">
                  <c:v>0.10466975651476136</c:v>
                </c:pt>
                <c:pt idx="239">
                  <c:v>0.10486079419997682</c:v>
                </c:pt>
                <c:pt idx="240">
                  <c:v>0.10505230375281732</c:v>
                </c:pt>
                <c:pt idx="241">
                  <c:v>0.10524428259735656</c:v>
                </c:pt>
                <c:pt idx="242">
                  <c:v>0.10543672817014005</c:v>
                </c:pt>
                <c:pt idx="243">
                  <c:v>0.10562963792018558</c:v>
                </c:pt>
                <c:pt idx="244">
                  <c:v>0.10582300930898134</c:v>
                </c:pt>
                <c:pt idx="245">
                  <c:v>0.1060168398104839</c:v>
                </c:pt>
                <c:pt idx="246">
                  <c:v>0.10621112691111294</c:v>
                </c:pt>
                <c:pt idx="247">
                  <c:v>0.10640586810974778</c:v>
                </c:pt>
                <c:pt idx="248">
                  <c:v>0.10660106091771938</c:v>
                </c:pt>
                <c:pt idx="249">
                  <c:v>0.10679670285880233</c:v>
                </c:pt>
                <c:pt idx="250">
                  <c:v>0.10699279146920625</c:v>
                </c:pt>
                <c:pt idx="251">
                  <c:v>0.10718932429756488</c:v>
                </c:pt>
                <c:pt idx="252">
                  <c:v>0.10738629890492442</c:v>
                </c:pt>
                <c:pt idx="253">
                  <c:v>0.10758371286473056</c:v>
                </c:pt>
                <c:pt idx="254">
                  <c:v>0.10778156376281416</c:v>
                </c:pt>
                <c:pt idx="255">
                  <c:v>0.1079798491973757</c:v>
                </c:pt>
                <c:pt idx="256">
                  <c:v>0.10817856677897068</c:v>
                </c:pt>
                <c:pt idx="257">
                  <c:v>0.10837771413049016</c:v>
                </c:pt>
                <c:pt idx="258">
                  <c:v>0.10857728888714258</c:v>
                </c:pt>
                <c:pt idx="259">
                  <c:v>0.10877728869643462</c:v>
                </c:pt>
                <c:pt idx="260">
                  <c:v>0.1089777112181507</c:v>
                </c:pt>
                <c:pt idx="261">
                  <c:v>0.10917855412433181</c:v>
                </c:pt>
                <c:pt idx="262">
                  <c:v>0.10937981509925117</c:v>
                </c:pt>
                <c:pt idx="263">
                  <c:v>0.10958149183939266</c:v>
                </c:pt>
                <c:pt idx="264">
                  <c:v>0.10978358205342494</c:v>
                </c:pt>
                <c:pt idx="265">
                  <c:v>0.10998608346217732</c:v>
                </c:pt>
                <c:pt idx="266">
                  <c:v>0.11018899379861308</c:v>
                </c:pt>
                <c:pt idx="267">
                  <c:v>0.11039231080780146</c:v>
                </c:pt>
                <c:pt idx="268">
                  <c:v>0.11059603224689139</c:v>
                </c:pt>
                <c:pt idx="269">
                  <c:v>0.11080015588508157</c:v>
                </c:pt>
                <c:pt idx="270">
                  <c:v>0.11100467950359182</c:v>
                </c:pt>
                <c:pt idx="271">
                  <c:v>0.11120960089563139</c:v>
                </c:pt>
                <c:pt idx="272">
                  <c:v>0.11141491786636902</c:v>
                </c:pt>
                <c:pt idx="273">
                  <c:v>0.11162062823290185</c:v>
                </c:pt>
                <c:pt idx="274">
                  <c:v>0.1118267298242215</c:v>
                </c:pt>
                <c:pt idx="275">
                  <c:v>0.11203322048118074</c:v>
                </c:pt>
                <c:pt idx="276">
                  <c:v>0.11224009805646126</c:v>
                </c:pt>
                <c:pt idx="277">
                  <c:v>0.11244736041453807</c:v>
                </c:pt>
                <c:pt idx="278">
                  <c:v>0.11265500543164354</c:v>
                </c:pt>
                <c:pt idx="279">
                  <c:v>0.11286303099573471</c:v>
                </c:pt>
                <c:pt idx="280">
                  <c:v>0.11307143500645196</c:v>
                </c:pt>
                <c:pt idx="281">
                  <c:v>0.11328021537508751</c:v>
                </c:pt>
                <c:pt idx="282">
                  <c:v>0.11348937002454455</c:v>
                </c:pt>
                <c:pt idx="283">
                  <c:v>0.11369889688929878</c:v>
                </c:pt>
                <c:pt idx="284">
                  <c:v>0.11390879391536267</c:v>
                </c:pt>
                <c:pt idx="285">
                  <c:v>0.1141190590602438</c:v>
                </c:pt>
                <c:pt idx="286">
                  <c:v>0.11432969029290715</c:v>
                </c:pt>
                <c:pt idx="287">
                  <c:v>0.1145406855937339</c:v>
                </c:pt>
                <c:pt idx="288">
                  <c:v>0.11475204295447967</c:v>
                </c:pt>
                <c:pt idx="289">
                  <c:v>0.11496376037823682</c:v>
                </c:pt>
                <c:pt idx="290">
                  <c:v>0.11517583587939047</c:v>
                </c:pt>
                <c:pt idx="291">
                  <c:v>0.11538826748357778</c:v>
                </c:pt>
                <c:pt idx="292">
                  <c:v>0.11560105322764531</c:v>
                </c:pt>
                <c:pt idx="293">
                  <c:v>0.1158141911596061</c:v>
                </c:pt>
                <c:pt idx="294">
                  <c:v>0.11602767933859759</c:v>
                </c:pt>
                <c:pt idx="295">
                  <c:v>0.1162415158348379</c:v>
                </c:pt>
                <c:pt idx="296">
                  <c:v>0.11645569872958132</c:v>
                </c:pt>
                <c:pt idx="297">
                  <c:v>0.11667022611507566</c:v>
                </c:pt>
                <c:pt idx="298">
                  <c:v>0.11688509609451719</c:v>
                </c:pt>
                <c:pt idx="299">
                  <c:v>0.11710030678200621</c:v>
                </c:pt>
                <c:pt idx="300">
                  <c:v>0.11731585630250133</c:v>
                </c:pt>
                <c:pt idx="301">
                  <c:v>0.11753174279177504</c:v>
                </c:pt>
                <c:pt idx="302">
                  <c:v>0.11774796439636923</c:v>
                </c:pt>
                <c:pt idx="303">
                  <c:v>0.11796451927354662</c:v>
                </c:pt>
                <c:pt idx="304">
                  <c:v>0.11818140559124829</c:v>
                </c:pt>
                <c:pt idx="305">
                  <c:v>0.11839862152804422</c:v>
                </c:pt>
                <c:pt idx="306">
                  <c:v>0.11861616527308837</c:v>
                </c:pt>
                <c:pt idx="307">
                  <c:v>0.11883403502607362</c:v>
                </c:pt>
                <c:pt idx="308">
                  <c:v>0.11905222899718093</c:v>
                </c:pt>
                <c:pt idx="309">
                  <c:v>0.11927074540703603</c:v>
                </c:pt>
                <c:pt idx="310">
                  <c:v>0.11948958248666143</c:v>
                </c:pt>
                <c:pt idx="311">
                  <c:v>0.11970873847742705</c:v>
                </c:pt>
                <c:pt idx="312">
                  <c:v>0.1199282116310052</c:v>
                </c:pt>
                <c:pt idx="313">
                  <c:v>0.12014800020932113</c:v>
                </c:pt>
                <c:pt idx="314">
                  <c:v>0.12036810248450611</c:v>
                </c:pt>
                <c:pt idx="315">
                  <c:v>0.12058851673885025</c:v>
                </c:pt>
                <c:pt idx="316">
                  <c:v>0.12080924126475232</c:v>
                </c:pt>
                <c:pt idx="317">
                  <c:v>0.12103027436467277</c:v>
                </c:pt>
                <c:pt idx="318">
                  <c:v>0.12125161435108631</c:v>
                </c:pt>
                <c:pt idx="319">
                  <c:v>0.12147325954643221</c:v>
                </c:pt>
                <c:pt idx="320">
                  <c:v>0.1216952082830669</c:v>
                </c:pt>
                <c:pt idx="321">
                  <c:v>0.12191745890321391</c:v>
                </c:pt>
                <c:pt idx="322">
                  <c:v>0.12214000975891744</c:v>
                </c:pt>
                <c:pt idx="323">
                  <c:v>0.12236285921199225</c:v>
                </c:pt>
                <c:pt idx="324">
                  <c:v>0.12258600563397484</c:v>
                </c:pt>
                <c:pt idx="325">
                  <c:v>0.12280944740607619</c:v>
                </c:pt>
                <c:pt idx="326">
                  <c:v>0.12303318291913083</c:v>
                </c:pt>
                <c:pt idx="327">
                  <c:v>0.12325721057355071</c:v>
                </c:pt>
                <c:pt idx="328">
                  <c:v>0.1234815287792746</c:v>
                </c:pt>
                <c:pt idx="329">
                  <c:v>0.12370613595571817</c:v>
                </c:pt>
                <c:pt idx="330">
                  <c:v>0.12393103053172837</c:v>
                </c:pt>
                <c:pt idx="331">
                  <c:v>0.12415621094553198</c:v>
                </c:pt>
                <c:pt idx="332">
                  <c:v>0.12438167564468874</c:v>
                </c:pt>
                <c:pt idx="333">
                  <c:v>0.12460742308604017</c:v>
                </c:pt>
                <c:pt idx="334">
                  <c:v>0.1248334517356625</c:v>
                </c:pt>
                <c:pt idx="335">
                  <c:v>0.1250597600688178</c:v>
                </c:pt>
                <c:pt idx="336">
                  <c:v>0.12528634656990492</c:v>
                </c:pt>
                <c:pt idx="337">
                  <c:v>0.12551320973241101</c:v>
                </c:pt>
                <c:pt idx="338">
                  <c:v>0.12574034805886186</c:v>
                </c:pt>
                <c:pt idx="339">
                  <c:v>0.12596776006077517</c:v>
                </c:pt>
                <c:pt idx="340">
                  <c:v>0.12619544425861051</c:v>
                </c:pt>
                <c:pt idx="341">
                  <c:v>0.12642339918172157</c:v>
                </c:pt>
                <c:pt idx="342">
                  <c:v>0.12665162336830688</c:v>
                </c:pt>
                <c:pt idx="343">
                  <c:v>0.12688011536536264</c:v>
                </c:pt>
                <c:pt idx="344">
                  <c:v>0.12710887372863372</c:v>
                </c:pt>
                <c:pt idx="345">
                  <c:v>0.12733789702256601</c:v>
                </c:pt>
                <c:pt idx="346">
                  <c:v>0.12756718382025659</c:v>
                </c:pt>
                <c:pt idx="347">
                  <c:v>0.12779673270340844</c:v>
                </c:pt>
                <c:pt idx="348">
                  <c:v>0.1280265422622805</c:v>
                </c:pt>
                <c:pt idx="349">
                  <c:v>0.12825661109564016</c:v>
                </c:pt>
                <c:pt idx="350">
                  <c:v>0.12848693781071599</c:v>
                </c:pt>
                <c:pt idx="351">
                  <c:v>0.12871752102314996</c:v>
                </c:pt>
                <c:pt idx="352">
                  <c:v>0.12894835935695012</c:v>
                </c:pt>
                <c:pt idx="353">
                  <c:v>0.12917945144444209</c:v>
                </c:pt>
                <c:pt idx="354">
                  <c:v>0.12941079592622279</c:v>
                </c:pt>
                <c:pt idx="355">
                  <c:v>0.12964239145111325</c:v>
                </c:pt>
                <c:pt idx="356">
                  <c:v>0.12987423667611167</c:v>
                </c:pt>
                <c:pt idx="357">
                  <c:v>0.1301063302663463</c:v>
                </c:pt>
                <c:pt idx="358">
                  <c:v>0.13033867089502665</c:v>
                </c:pt>
                <c:pt idx="359">
                  <c:v>0.13057125724340071</c:v>
                </c:pt>
                <c:pt idx="360">
                  <c:v>0.13080408800070525</c:v>
                </c:pt>
                <c:pt idx="361">
                  <c:v>0.13103716186412176</c:v>
                </c:pt>
                <c:pt idx="362">
                  <c:v>0.13127047753872773</c:v>
                </c:pt>
                <c:pt idx="363">
                  <c:v>0.13150403373745179</c:v>
                </c:pt>
                <c:pt idx="364">
                  <c:v>0.13173782918102853</c:v>
                </c:pt>
                <c:pt idx="365">
                  <c:v>0.13197186259795143</c:v>
                </c:pt>
                <c:pt idx="366">
                  <c:v>0.13220613272442824</c:v>
                </c:pt>
                <c:pt idx="367">
                  <c:v>0.13244063830433378</c:v>
                </c:pt>
                <c:pt idx="368">
                  <c:v>0.13267537808916674</c:v>
                </c:pt>
                <c:pt idx="369">
                  <c:v>0.13291035083800304</c:v>
                </c:pt>
                <c:pt idx="370">
                  <c:v>0.13314555531745181</c:v>
                </c:pt>
                <c:pt idx="371">
                  <c:v>0.13338099030160899</c:v>
                </c:pt>
                <c:pt idx="372">
                  <c:v>0.13361665457201363</c:v>
                </c:pt>
                <c:pt idx="373">
                  <c:v>0.13385254691760454</c:v>
                </c:pt>
                <c:pt idx="374">
                  <c:v>0.13408866613467399</c:v>
                </c:pt>
                <c:pt idx="375">
                  <c:v>0.13432501102682384</c:v>
                </c:pt>
                <c:pt idx="376">
                  <c:v>0.13456158040492208</c:v>
                </c:pt>
                <c:pt idx="377">
                  <c:v>0.13479837308705922</c:v>
                </c:pt>
                <c:pt idx="378">
                  <c:v>0.13503538789850414</c:v>
                </c:pt>
                <c:pt idx="379">
                  <c:v>0.13527262367166076</c:v>
                </c:pt>
                <c:pt idx="380">
                  <c:v>0.13551007924602404</c:v>
                </c:pt>
                <c:pt idx="381">
                  <c:v>0.13574775346813814</c:v>
                </c:pt>
                <c:pt idx="382">
                  <c:v>0.13598564519155298</c:v>
                </c:pt>
                <c:pt idx="383">
                  <c:v>0.13622375327678041</c:v>
                </c:pt>
                <c:pt idx="384">
                  <c:v>0.13646207659125326</c:v>
                </c:pt>
                <c:pt idx="385">
                  <c:v>0.13670061400928193</c:v>
                </c:pt>
                <c:pt idx="386">
                  <c:v>0.1369393644120134</c:v>
                </c:pt>
                <c:pt idx="387">
                  <c:v>0.13717832668738694</c:v>
                </c:pt>
                <c:pt idx="388">
                  <c:v>0.13741749973009404</c:v>
                </c:pt>
                <c:pt idx="389">
                  <c:v>0.13765688244153679</c:v>
                </c:pt>
                <c:pt idx="390">
                  <c:v>0.13789647372978578</c:v>
                </c:pt>
                <c:pt idx="391">
                  <c:v>0.13813627250953955</c:v>
                </c:pt>
                <c:pt idx="392">
                  <c:v>0.13837627770208188</c:v>
                </c:pt>
                <c:pt idx="393">
                  <c:v>0.13861648823524342</c:v>
                </c:pt>
                <c:pt idx="394">
                  <c:v>0.13885690304335921</c:v>
                </c:pt>
                <c:pt idx="395">
                  <c:v>0.13909752106722836</c:v>
                </c:pt>
                <c:pt idx="396">
                  <c:v>0.13933834125407463</c:v>
                </c:pt>
                <c:pt idx="397">
                  <c:v>0.13957936255750564</c:v>
                </c:pt>
                <c:pt idx="398">
                  <c:v>0.13982058393747329</c:v>
                </c:pt>
                <c:pt idx="399">
                  <c:v>0.14006200436023453</c:v>
                </c:pt>
                <c:pt idx="400">
                  <c:v>0.1403036227983093</c:v>
                </c:pt>
                <c:pt idx="401">
                  <c:v>0.14054543823044505</c:v>
                </c:pt>
                <c:pt idx="402">
                  <c:v>0.14078744964157602</c:v>
                </c:pt>
                <c:pt idx="403">
                  <c:v>0.14102965602278292</c:v>
                </c:pt>
                <c:pt idx="404">
                  <c:v>0.14127205637125639</c:v>
                </c:pt>
                <c:pt idx="405">
                  <c:v>0.14151464969025679</c:v>
                </c:pt>
                <c:pt idx="406">
                  <c:v>0.14175743498907736</c:v>
                </c:pt>
                <c:pt idx="407">
                  <c:v>0.1420004112830055</c:v>
                </c:pt>
                <c:pt idx="408">
                  <c:v>0.14224357759328399</c:v>
                </c:pt>
                <c:pt idx="409">
                  <c:v>0.14248693294707501</c:v>
                </c:pt>
                <c:pt idx="410">
                  <c:v>0.14273047637742134</c:v>
                </c:pt>
                <c:pt idx="411">
                  <c:v>0.14297420692320967</c:v>
                </c:pt>
                <c:pt idx="412">
                  <c:v>0.14321812362913364</c:v>
                </c:pt>
                <c:pt idx="413">
                  <c:v>0.14346222554565491</c:v>
                </c:pt>
                <c:pt idx="414">
                  <c:v>0.14370651172897053</c:v>
                </c:pt>
                <c:pt idx="415">
                  <c:v>0.14395098124097294</c:v>
                </c:pt>
                <c:pt idx="416">
                  <c:v>0.14419563314921438</c:v>
                </c:pt>
                <c:pt idx="417">
                  <c:v>0.14444046652687231</c:v>
                </c:pt>
                <c:pt idx="418">
                  <c:v>0.14468548045271099</c:v>
                </c:pt>
                <c:pt idx="419">
                  <c:v>0.14493067401104889</c:v>
                </c:pt>
                <c:pt idx="420">
                  <c:v>0.14517604629172087</c:v>
                </c:pt>
                <c:pt idx="421">
                  <c:v>0.14542159639004271</c:v>
                </c:pt>
                <c:pt idx="422">
                  <c:v>0.14566732340677829</c:v>
                </c:pt>
                <c:pt idx="423">
                  <c:v>0.14591322644810181</c:v>
                </c:pt>
                <c:pt idx="424">
                  <c:v>0.14615930462556567</c:v>
                </c:pt>
                <c:pt idx="425">
                  <c:v>0.14640555705606456</c:v>
                </c:pt>
                <c:pt idx="426">
                  <c:v>0.14665198286180053</c:v>
                </c:pt>
                <c:pt idx="427">
                  <c:v>0.14689858117025173</c:v>
                </c:pt>
                <c:pt idx="428">
                  <c:v>0.14714535111413468</c:v>
                </c:pt>
                <c:pt idx="429">
                  <c:v>0.14739229183137281</c:v>
                </c:pt>
                <c:pt idx="430">
                  <c:v>0.14763940246506319</c:v>
                </c:pt>
                <c:pt idx="431">
                  <c:v>0.14788668216344222</c:v>
                </c:pt>
                <c:pt idx="432">
                  <c:v>0.1481341300798531</c:v>
                </c:pt>
                <c:pt idx="433">
                  <c:v>0.14838174537271254</c:v>
                </c:pt>
                <c:pt idx="434">
                  <c:v>0.1486295272054777</c:v>
                </c:pt>
                <c:pt idx="435">
                  <c:v>0.14887747474661478</c:v>
                </c:pt>
                <c:pt idx="436">
                  <c:v>0.1491255871695657</c:v>
                </c:pt>
                <c:pt idx="437">
                  <c:v>0.14937386365271677</c:v>
                </c:pt>
                <c:pt idx="438">
                  <c:v>0.149622303379365</c:v>
                </c:pt>
                <c:pt idx="439">
                  <c:v>0.1498709055376887</c:v>
                </c:pt>
                <c:pt idx="440">
                  <c:v>0.15011966932071466</c:v>
                </c:pt>
                <c:pt idx="441">
                  <c:v>0.15036859392628624</c:v>
                </c:pt>
                <c:pt idx="442">
                  <c:v>0.15061767855703262</c:v>
                </c:pt>
                <c:pt idx="443">
                  <c:v>0.15086692242033922</c:v>
                </c:pt>
                <c:pt idx="444">
                  <c:v>0.15111632472831474</c:v>
                </c:pt>
                <c:pt idx="445">
                  <c:v>0.15136588469776185</c:v>
                </c:pt>
                <c:pt idx="446">
                  <c:v>0.15161560155014564</c:v>
                </c:pt>
                <c:pt idx="447">
                  <c:v>0.15186547451156401</c:v>
                </c:pt>
                <c:pt idx="448">
                  <c:v>0.15211550281271918</c:v>
                </c:pt>
                <c:pt idx="449">
                  <c:v>0.15236568568888448</c:v>
                </c:pt>
                <c:pt idx="450">
                  <c:v>0.15261602237987743</c:v>
                </c:pt>
                <c:pt idx="451">
                  <c:v>0.15286651213002922</c:v>
                </c:pt>
                <c:pt idx="452">
                  <c:v>0.15311715418815477</c:v>
                </c:pt>
                <c:pt idx="453">
                  <c:v>0.15336794780752527</c:v>
                </c:pt>
                <c:pt idx="454">
                  <c:v>0.15361889224583702</c:v>
                </c:pt>
                <c:pt idx="455">
                  <c:v>0.15386998676518446</c:v>
                </c:pt>
                <c:pt idx="456">
                  <c:v>0.1541212306320317</c:v>
                </c:pt>
                <c:pt idx="457">
                  <c:v>0.15437262311718211</c:v>
                </c:pt>
                <c:pt idx="458">
                  <c:v>0.15462416349575125</c:v>
                </c:pt>
                <c:pt idx="459">
                  <c:v>0.15487585104713983</c:v>
                </c:pt>
                <c:pt idx="460">
                  <c:v>0.1551276850550041</c:v>
                </c:pt>
                <c:pt idx="461">
                  <c:v>0.15537966480722998</c:v>
                </c:pt>
                <c:pt idx="462">
                  <c:v>0.15563178959590329</c:v>
                </c:pt>
                <c:pt idx="463">
                  <c:v>0.15588405871728361</c:v>
                </c:pt>
                <c:pt idx="464">
                  <c:v>0.15613647147177787</c:v>
                </c:pt>
                <c:pt idx="465">
                  <c:v>0.15638902716391234</c:v>
                </c:pt>
                <c:pt idx="466">
                  <c:v>0.15664172510230559</c:v>
                </c:pt>
                <c:pt idx="467">
                  <c:v>0.15689456459964185</c:v>
                </c:pt>
                <c:pt idx="468">
                  <c:v>0.15714754497264646</c:v>
                </c:pt>
                <c:pt idx="469">
                  <c:v>0.1574006655420572</c:v>
                </c:pt>
                <c:pt idx="470">
                  <c:v>0.1576539256325982</c:v>
                </c:pt>
                <c:pt idx="471">
                  <c:v>0.15790732457295609</c:v>
                </c:pt>
                <c:pt idx="472">
                  <c:v>0.15816086169575125</c:v>
                </c:pt>
                <c:pt idx="473">
                  <c:v>0.15841453633751562</c:v>
                </c:pt>
                <c:pt idx="474">
                  <c:v>0.15866834783866474</c:v>
                </c:pt>
                <c:pt idx="475">
                  <c:v>0.15892229554347145</c:v>
                </c:pt>
                <c:pt idx="476">
                  <c:v>0.15917637880004443</c:v>
                </c:pt>
                <c:pt idx="477">
                  <c:v>0.15943059696030026</c:v>
                </c:pt>
                <c:pt idx="478">
                  <c:v>0.15968494937993991</c:v>
                </c:pt>
                <c:pt idx="479">
                  <c:v>0.15993943541842343</c:v>
                </c:pt>
                <c:pt idx="480">
                  <c:v>0.1601940544389453</c:v>
                </c:pt>
                <c:pt idx="481">
                  <c:v>0.16044880580841117</c:v>
                </c:pt>
                <c:pt idx="482">
                  <c:v>0.16070368889741324</c:v>
                </c:pt>
                <c:pt idx="483">
                  <c:v>0.16095870308020488</c:v>
                </c:pt>
                <c:pt idx="484">
                  <c:v>0.16121384773467906</c:v>
                </c:pt>
                <c:pt idx="485">
                  <c:v>0.16146912224234317</c:v>
                </c:pt>
                <c:pt idx="486">
                  <c:v>0.16172452598829615</c:v>
                </c:pt>
                <c:pt idx="487">
                  <c:v>0.16198005836120391</c:v>
                </c:pt>
                <c:pt idx="488">
                  <c:v>0.16223571875327811</c:v>
                </c:pt>
                <c:pt idx="489">
                  <c:v>0.16249150656025138</c:v>
                </c:pt>
                <c:pt idx="490">
                  <c:v>0.16274742118135552</c:v>
                </c:pt>
                <c:pt idx="491">
                  <c:v>0.16300346201929727</c:v>
                </c:pt>
                <c:pt idx="492">
                  <c:v>0.16325962848023751</c:v>
                </c:pt>
                <c:pt idx="493">
                  <c:v>0.16351591997376785</c:v>
                </c:pt>
                <c:pt idx="494">
                  <c:v>0.16377233591288834</c:v>
                </c:pt>
                <c:pt idx="495">
                  <c:v>0.16402887571398486</c:v>
                </c:pt>
                <c:pt idx="496">
                  <c:v>0.16428553879680829</c:v>
                </c:pt>
                <c:pt idx="497">
                  <c:v>0.16454232458445162</c:v>
                </c:pt>
                <c:pt idx="498">
                  <c:v>0.16479923250332915</c:v>
                </c:pt>
                <c:pt idx="499">
                  <c:v>0.16505626198315343</c:v>
                </c:pt>
                <c:pt idx="500">
                  <c:v>0.16531341245691492</c:v>
                </c:pt>
                <c:pt idx="501">
                  <c:v>0.16557068336086073</c:v>
                </c:pt>
                <c:pt idx="502">
                  <c:v>0.1658280741344742</c:v>
                </c:pt>
                <c:pt idx="503">
                  <c:v>0.16608558422045164</c:v>
                </c:pt>
                <c:pt idx="504">
                  <c:v>0.16634321306468261</c:v>
                </c:pt>
                <c:pt idx="505">
                  <c:v>0.16660096011623052</c:v>
                </c:pt>
                <c:pt idx="506">
                  <c:v>0.16685882482731024</c:v>
                </c:pt>
                <c:pt idx="507">
                  <c:v>0.16711680665326881</c:v>
                </c:pt>
                <c:pt idx="508">
                  <c:v>0.16737490505256369</c:v>
                </c:pt>
                <c:pt idx="509">
                  <c:v>0.16763311948674439</c:v>
                </c:pt>
                <c:pt idx="510">
                  <c:v>0.16789144942043147</c:v>
                </c:pt>
                <c:pt idx="511">
                  <c:v>0.16814989432129657</c:v>
                </c:pt>
                <c:pt idx="512">
                  <c:v>0.1684084536600437</c:v>
                </c:pt>
                <c:pt idx="513">
                  <c:v>0.16866712691038641</c:v>
                </c:pt>
                <c:pt idx="514">
                  <c:v>0.1689259135490335</c:v>
                </c:pt>
                <c:pt idx="515">
                  <c:v>0.16918481305566574</c:v>
                </c:pt>
                <c:pt idx="516">
                  <c:v>0.16944382491291712</c:v>
                </c:pt>
                <c:pt idx="517">
                  <c:v>0.16970294860635662</c:v>
                </c:pt>
                <c:pt idx="518">
                  <c:v>0.16996218362446916</c:v>
                </c:pt>
                <c:pt idx="519">
                  <c:v>0.17022152945863706</c:v>
                </c:pt>
                <c:pt idx="520">
                  <c:v>0.17048098560312089</c:v>
                </c:pt>
                <c:pt idx="521">
                  <c:v>0.17074055155503895</c:v>
                </c:pt>
                <c:pt idx="522">
                  <c:v>0.17100022681435265</c:v>
                </c:pt>
                <c:pt idx="523">
                  <c:v>0.17126001088384596</c:v>
                </c:pt>
                <c:pt idx="524">
                  <c:v>0.17151990326910632</c:v>
                </c:pt>
                <c:pt idx="525">
                  <c:v>0.17177990347850958</c:v>
                </c:pt>
                <c:pt idx="526">
                  <c:v>0.1720400110231983</c:v>
                </c:pt>
                <c:pt idx="527">
                  <c:v>0.17230022541706694</c:v>
                </c:pt>
                <c:pt idx="528">
                  <c:v>0.17256054617674291</c:v>
                </c:pt>
                <c:pt idx="529">
                  <c:v>0.17282097282156814</c:v>
                </c:pt>
                <c:pt idx="530">
                  <c:v>0.17308150487358351</c:v>
                </c:pt>
                <c:pt idx="531">
                  <c:v>0.17334214185751015</c:v>
                </c:pt>
                <c:pt idx="532">
                  <c:v>0.17360288330073295</c:v>
                </c:pt>
                <c:pt idx="533">
                  <c:v>0.17386372873328199</c:v>
                </c:pt>
                <c:pt idx="534">
                  <c:v>0.1741246776878177</c:v>
                </c:pt>
                <c:pt idx="535">
                  <c:v>0.17438572969961236</c:v>
                </c:pt>
                <c:pt idx="536">
                  <c:v>0.17464688430653394</c:v>
                </c:pt>
                <c:pt idx="537">
                  <c:v>0.17490814104902988</c:v>
                </c:pt>
                <c:pt idx="538">
                  <c:v>0.17516949947010874</c:v>
                </c:pt>
                <c:pt idx="539">
                  <c:v>0.17543095911532633</c:v>
                </c:pt>
                <c:pt idx="540">
                  <c:v>0.17569251953276813</c:v>
                </c:pt>
                <c:pt idx="541">
                  <c:v>0.17595418027303147</c:v>
                </c:pt>
                <c:pt idx="542">
                  <c:v>0.17621594088921258</c:v>
                </c:pt>
                <c:pt idx="543">
                  <c:v>0.1764778009368892</c:v>
                </c:pt>
                <c:pt idx="544">
                  <c:v>0.17673975997410396</c:v>
                </c:pt>
                <c:pt idx="545">
                  <c:v>0.17700181756135</c:v>
                </c:pt>
                <c:pt idx="546">
                  <c:v>0.17726397326155288</c:v>
                </c:pt>
                <c:pt idx="547">
                  <c:v>0.1775262266400581</c:v>
                </c:pt>
                <c:pt idx="548">
                  <c:v>0.17778857726461525</c:v>
                </c:pt>
                <c:pt idx="549">
                  <c:v>0.17805102470535913</c:v>
                </c:pt>
                <c:pt idx="550">
                  <c:v>0.17831356853479904</c:v>
                </c:pt>
                <c:pt idx="551">
                  <c:v>0.17857620832780138</c:v>
                </c:pt>
                <c:pt idx="552">
                  <c:v>0.17883894366157468</c:v>
                </c:pt>
                <c:pt idx="553">
                  <c:v>0.17910177411565562</c:v>
                </c:pt>
                <c:pt idx="554">
                  <c:v>0.17936469927189239</c:v>
                </c:pt>
                <c:pt idx="555">
                  <c:v>0.17962771871443226</c:v>
                </c:pt>
                <c:pt idx="556">
                  <c:v>0.17989083202970563</c:v>
                </c:pt>
                <c:pt idx="557">
                  <c:v>0.18015403880641206</c:v>
                </c:pt>
                <c:pt idx="558">
                  <c:v>0.18041733863550469</c:v>
                </c:pt>
                <c:pt idx="559">
                  <c:v>0.18068073111017702</c:v>
                </c:pt>
                <c:pt idx="560">
                  <c:v>0.18094421582584955</c:v>
                </c:pt>
                <c:pt idx="561">
                  <c:v>0.18120779238015386</c:v>
                </c:pt>
                <c:pt idx="562">
                  <c:v>0.18147146037291947</c:v>
                </c:pt>
                <c:pt idx="563">
                  <c:v>0.18173521940615972</c:v>
                </c:pt>
                <c:pt idx="564">
                  <c:v>0.18199906908405733</c:v>
                </c:pt>
                <c:pt idx="565">
                  <c:v>0.18226300901295325</c:v>
                </c:pt>
                <c:pt idx="566">
                  <c:v>0.18252703880132945</c:v>
                </c:pt>
                <c:pt idx="567">
                  <c:v>0.18279115805979701</c:v>
                </c:pt>
                <c:pt idx="568">
                  <c:v>0.18305536640108466</c:v>
                </c:pt>
                <c:pt idx="569">
                  <c:v>0.18331966344002124</c:v>
                </c:pt>
                <c:pt idx="570">
                  <c:v>0.18358404879352613</c:v>
                </c:pt>
                <c:pt idx="571">
                  <c:v>0.18384852208059382</c:v>
                </c:pt>
                <c:pt idx="572">
                  <c:v>0.18411308292228179</c:v>
                </c:pt>
                <c:pt idx="573">
                  <c:v>0.18437773094169888</c:v>
                </c:pt>
                <c:pt idx="574">
                  <c:v>0.18464246576398816</c:v>
                </c:pt>
                <c:pt idx="575">
                  <c:v>0.18490728701631887</c:v>
                </c:pt>
                <c:pt idx="576">
                  <c:v>0.18517219432787105</c:v>
                </c:pt>
                <c:pt idx="577">
                  <c:v>0.18543718732982364</c:v>
                </c:pt>
                <c:pt idx="578">
                  <c:v>0.18570226565534209</c:v>
                </c:pt>
                <c:pt idx="579">
                  <c:v>0.18596742893956461</c:v>
                </c:pt>
                <c:pt idx="580">
                  <c:v>0.18623267681959182</c:v>
                </c:pt>
                <c:pt idx="581">
                  <c:v>0.18649800893447341</c:v>
                </c:pt>
                <c:pt idx="582">
                  <c:v>0.18676342492519493</c:v>
                </c:pt>
                <c:pt idx="583">
                  <c:v>0.18702892443466779</c:v>
                </c:pt>
                <c:pt idx="584">
                  <c:v>0.1872945071077157</c:v>
                </c:pt>
                <c:pt idx="585">
                  <c:v>0.18756017259106328</c:v>
                </c:pt>
                <c:pt idx="586">
                  <c:v>0.18782592053332403</c:v>
                </c:pt>
                <c:pt idx="587">
                  <c:v>0.18809175058498825</c:v>
                </c:pt>
                <c:pt idx="588">
                  <c:v>0.18835766239841109</c:v>
                </c:pt>
                <c:pt idx="589">
                  <c:v>0.18862365562780306</c:v>
                </c:pt>
                <c:pt idx="590">
                  <c:v>0.18888972992921599</c:v>
                </c:pt>
                <c:pt idx="591">
                  <c:v>0.18915588496053193</c:v>
                </c:pt>
                <c:pt idx="592">
                  <c:v>0.18942212038145259</c:v>
                </c:pt>
                <c:pt idx="593">
                  <c:v>0.18968843585348746</c:v>
                </c:pt>
                <c:pt idx="594">
                  <c:v>0.18995483103994409</c:v>
                </c:pt>
                <c:pt idx="595">
                  <c:v>0.1902213056059141</c:v>
                </c:pt>
                <c:pt idx="596">
                  <c:v>0.19048785921826369</c:v>
                </c:pt>
                <c:pt idx="597">
                  <c:v>0.19075449154562332</c:v>
                </c:pt>
                <c:pt idx="598">
                  <c:v>0.19102120225837602</c:v>
                </c:pt>
                <c:pt idx="599">
                  <c:v>0.1912879910286453</c:v>
                </c:pt>
                <c:pt idx="600">
                  <c:v>0.19155485753028709</c:v>
                </c:pt>
                <c:pt idx="601">
                  <c:v>0.19182180143887653</c:v>
                </c:pt>
                <c:pt idx="602">
                  <c:v>0.19208882243169889</c:v>
                </c:pt>
                <c:pt idx="603">
                  <c:v>0.19235592018773842</c:v>
                </c:pt>
                <c:pt idx="604">
                  <c:v>0.19262309438766689</c:v>
                </c:pt>
                <c:pt idx="605">
                  <c:v>0.19289034471383548</c:v>
                </c:pt>
                <c:pt idx="606">
                  <c:v>0.19315767085026214</c:v>
                </c:pt>
                <c:pt idx="607">
                  <c:v>0.19342507248262325</c:v>
                </c:pt>
                <c:pt idx="608">
                  <c:v>0.19369254929824098</c:v>
                </c:pt>
                <c:pt idx="609">
                  <c:v>0.19396010098607572</c:v>
                </c:pt>
                <c:pt idx="610">
                  <c:v>0.19422772723671508</c:v>
                </c:pt>
                <c:pt idx="611">
                  <c:v>0.19449542774236228</c:v>
                </c:pt>
                <c:pt idx="612">
                  <c:v>0.19476320219682935</c:v>
                </c:pt>
                <c:pt idx="613">
                  <c:v>0.19503105029552378</c:v>
                </c:pt>
                <c:pt idx="614">
                  <c:v>0.19529897173544214</c:v>
                </c:pt>
                <c:pt idx="615">
                  <c:v>0.19556696621515862</c:v>
                </c:pt>
                <c:pt idx="616">
                  <c:v>0.19583503343481326</c:v>
                </c:pt>
                <c:pt idx="617">
                  <c:v>0.19610317309610673</c:v>
                </c:pt>
                <c:pt idx="618">
                  <c:v>0.1963713849022877</c:v>
                </c:pt>
                <c:pt idx="619">
                  <c:v>0.19663966855814521</c:v>
                </c:pt>
                <c:pt idx="620">
                  <c:v>0.19690802376999719</c:v>
                </c:pt>
                <c:pt idx="621">
                  <c:v>0.19717645024568209</c:v>
                </c:pt>
                <c:pt idx="622">
                  <c:v>0.1974449476945507</c:v>
                </c:pt>
                <c:pt idx="623">
                  <c:v>0.19771351582745592</c:v>
                </c:pt>
                <c:pt idx="624">
                  <c:v>0.19798215435674268</c:v>
                </c:pt>
                <c:pt idx="625">
                  <c:v>0.19825086299624081</c:v>
                </c:pt>
                <c:pt idx="626">
                  <c:v>0.19851964146125484</c:v>
                </c:pt>
                <c:pt idx="627">
                  <c:v>0.19878848946855501</c:v>
                </c:pt>
                <c:pt idx="628">
                  <c:v>0.1990574067363696</c:v>
                </c:pt>
                <c:pt idx="629">
                  <c:v>0.19932639298437255</c:v>
                </c:pt>
                <c:pt idx="630">
                  <c:v>0.19959544793368014</c:v>
                </c:pt>
                <c:pt idx="631">
                  <c:v>0.19986457130683782</c:v>
                </c:pt>
                <c:pt idx="632">
                  <c:v>0.20013376282781373</c:v>
                </c:pt>
                <c:pt idx="633">
                  <c:v>0.2004030222219883</c:v>
                </c:pt>
                <c:pt idx="634">
                  <c:v>0.20067234921614796</c:v>
                </c:pt>
                <c:pt idx="635">
                  <c:v>0.20094174353847533</c:v>
                </c:pt>
                <c:pt idx="636">
                  <c:v>0.20121120491854028</c:v>
                </c:pt>
                <c:pt idx="637">
                  <c:v>0.20148073308729317</c:v>
                </c:pt>
                <c:pt idx="638">
                  <c:v>0.20175032777705426</c:v>
                </c:pt>
                <c:pt idx="639">
                  <c:v>0.20201998872150864</c:v>
                </c:pt>
                <c:pt idx="640">
                  <c:v>0.20228971565569542</c:v>
                </c:pt>
                <c:pt idx="641">
                  <c:v>0.20255950831599892</c:v>
                </c:pt>
                <c:pt idx="642">
                  <c:v>0.20282936644014374</c:v>
                </c:pt>
                <c:pt idx="643">
                  <c:v>0.20309928976718414</c:v>
                </c:pt>
                <c:pt idx="644">
                  <c:v>0.20336927803749794</c:v>
                </c:pt>
                <c:pt idx="645">
                  <c:v>0.20363933099277595</c:v>
                </c:pt>
                <c:pt idx="646">
                  <c:v>0.20390944837601629</c:v>
                </c:pt>
                <c:pt idx="647">
                  <c:v>0.20417962993151612</c:v>
                </c:pt>
                <c:pt idx="648">
                  <c:v>0.2044498754048639</c:v>
                </c:pt>
                <c:pt idx="649">
                  <c:v>0.20472018454293042</c:v>
                </c:pt>
                <c:pt idx="650">
                  <c:v>0.20499055709386305</c:v>
                </c:pt>
                <c:pt idx="651">
                  <c:v>0.2052609928070771</c:v>
                </c:pt>
                <c:pt idx="652">
                  <c:v>0.20553149143324806</c:v>
                </c:pt>
                <c:pt idx="653">
                  <c:v>0.20580205272430513</c:v>
                </c:pt>
                <c:pt idx="654">
                  <c:v>0.20607267643342095</c:v>
                </c:pt>
                <c:pt idx="655">
                  <c:v>0.2063433623150088</c:v>
                </c:pt>
                <c:pt idx="656">
                  <c:v>0.20661411012471131</c:v>
                </c:pt>
                <c:pt idx="657">
                  <c:v>0.20688491961939515</c:v>
                </c:pt>
                <c:pt idx="658">
                  <c:v>0.20715579055714214</c:v>
                </c:pt>
                <c:pt idx="659">
                  <c:v>0.20742672269724319</c:v>
                </c:pt>
                <c:pt idx="660">
                  <c:v>0.20769771580019231</c:v>
                </c:pt>
                <c:pt idx="661">
                  <c:v>0.20796876962767649</c:v>
                </c:pt>
                <c:pt idx="662">
                  <c:v>0.2082398839425712</c:v>
                </c:pt>
                <c:pt idx="663">
                  <c:v>0.20851105850893167</c:v>
                </c:pt>
                <c:pt idx="664">
                  <c:v>0.2087822930919872</c:v>
                </c:pt>
                <c:pt idx="665">
                  <c:v>0.20905358745813396</c:v>
                </c:pt>
                <c:pt idx="666">
                  <c:v>0.20932494137492666</c:v>
                </c:pt>
                <c:pt idx="667">
                  <c:v>0.20959635461107393</c:v>
                </c:pt>
                <c:pt idx="668">
                  <c:v>0.20986782693643014</c:v>
                </c:pt>
                <c:pt idx="669">
                  <c:v>0.21013935812198881</c:v>
                </c:pt>
                <c:pt idx="670">
                  <c:v>0.21041094793987647</c:v>
                </c:pt>
                <c:pt idx="671">
                  <c:v>0.21068259616334464</c:v>
                </c:pt>
                <c:pt idx="672">
                  <c:v>0.21095430256676515</c:v>
                </c:pt>
                <c:pt idx="673">
                  <c:v>0.2112260669256224</c:v>
                </c:pt>
                <c:pt idx="674">
                  <c:v>0.21149788901650599</c:v>
                </c:pt>
                <c:pt idx="675">
                  <c:v>0.21176976861710659</c:v>
                </c:pt>
                <c:pt idx="676">
                  <c:v>0.21204170550620735</c:v>
                </c:pt>
                <c:pt idx="677">
                  <c:v>0.21231369946367851</c:v>
                </c:pt>
                <c:pt idx="678">
                  <c:v>0.21258575027047155</c:v>
                </c:pt>
                <c:pt idx="679">
                  <c:v>0.2128578577086096</c:v>
                </c:pt>
                <c:pt idx="680">
                  <c:v>0.21313002156118691</c:v>
                </c:pt>
                <c:pt idx="681">
                  <c:v>0.21340224161235818</c:v>
                </c:pt>
                <c:pt idx="682">
                  <c:v>0.21367451764733192</c:v>
                </c:pt>
                <c:pt idx="683">
                  <c:v>0.21394684945236897</c:v>
                </c:pt>
                <c:pt idx="684">
                  <c:v>0.21421923681477065</c:v>
                </c:pt>
                <c:pt idx="685">
                  <c:v>0.21449167952287757</c:v>
                </c:pt>
                <c:pt idx="686">
                  <c:v>0.21476417736606096</c:v>
                </c:pt>
                <c:pt idx="687">
                  <c:v>0.21503673013471536</c:v>
                </c:pt>
                <c:pt idx="688">
                  <c:v>0.21530933762025667</c:v>
                </c:pt>
                <c:pt idx="689">
                  <c:v>0.21558199961511329</c:v>
                </c:pt>
                <c:pt idx="690">
                  <c:v>0.21585471591272101</c:v>
                </c:pt>
                <c:pt idx="691">
                  <c:v>0.21612748630751744</c:v>
                </c:pt>
                <c:pt idx="692">
                  <c:v>0.2164003105949352</c:v>
                </c:pt>
                <c:pt idx="693">
                  <c:v>0.21667318857139728</c:v>
                </c:pt>
                <c:pt idx="694">
                  <c:v>0.21694612003431218</c:v>
                </c:pt>
                <c:pt idx="695">
                  <c:v>0.2172191047820653</c:v>
                </c:pt>
                <c:pt idx="696">
                  <c:v>0.21749214261401517</c:v>
                </c:pt>
                <c:pt idx="697">
                  <c:v>0.21776523333048858</c:v>
                </c:pt>
                <c:pt idx="698">
                  <c:v>0.2180383767327739</c:v>
                </c:pt>
                <c:pt idx="699">
                  <c:v>0.21831157262311512</c:v>
                </c:pt>
                <c:pt idx="700">
                  <c:v>0.21858482080470681</c:v>
                </c:pt>
                <c:pt idx="701">
                  <c:v>0.2188581210816902</c:v>
                </c:pt>
                <c:pt idx="702">
                  <c:v>0.21913147325914531</c:v>
                </c:pt>
                <c:pt idx="703">
                  <c:v>0.21940487714308712</c:v>
                </c:pt>
                <c:pt idx="704">
                  <c:v>0.21967833254045915</c:v>
                </c:pt>
                <c:pt idx="705">
                  <c:v>0.21995183925912828</c:v>
                </c:pt>
                <c:pt idx="706">
                  <c:v>0.22022539710788219</c:v>
                </c:pt>
                <c:pt idx="707">
                  <c:v>0.22049900589641871</c:v>
                </c:pt>
                <c:pt idx="708">
                  <c:v>0.22077266543534552</c:v>
                </c:pt>
                <c:pt idx="709">
                  <c:v>0.22104637553617368</c:v>
                </c:pt>
                <c:pt idx="710">
                  <c:v>0.22132013601131023</c:v>
                </c:pt>
                <c:pt idx="711">
                  <c:v>0.22159394667405619</c:v>
                </c:pt>
                <c:pt idx="712">
                  <c:v>0.22186780733859901</c:v>
                </c:pt>
                <c:pt idx="713">
                  <c:v>0.22214171782000902</c:v>
                </c:pt>
                <c:pt idx="714">
                  <c:v>0.22241567793423514</c:v>
                </c:pt>
                <c:pt idx="715">
                  <c:v>0.22268968749809689</c:v>
                </c:pt>
                <c:pt idx="716">
                  <c:v>0.22296374632928159</c:v>
                </c:pt>
                <c:pt idx="717">
                  <c:v>0.22323785424634013</c:v>
                </c:pt>
                <c:pt idx="718">
                  <c:v>0.22351201106868013</c:v>
                </c:pt>
                <c:pt idx="719">
                  <c:v>0.22378621661656325</c:v>
                </c:pt>
                <c:pt idx="720">
                  <c:v>0.2240604707110978</c:v>
                </c:pt>
                <c:pt idx="721">
                  <c:v>0.22433477317423547</c:v>
                </c:pt>
                <c:pt idx="722">
                  <c:v>0.22460912382876699</c:v>
                </c:pt>
                <c:pt idx="723">
                  <c:v>0.22488352249831683</c:v>
                </c:pt>
                <c:pt idx="724">
                  <c:v>0.22515796900733792</c:v>
                </c:pt>
                <c:pt idx="725">
                  <c:v>0.22543246318110691</c:v>
                </c:pt>
                <c:pt idx="726">
                  <c:v>0.22570700484572212</c:v>
                </c:pt>
                <c:pt idx="727">
                  <c:v>0.22598159382809568</c:v>
                </c:pt>
                <c:pt idx="728">
                  <c:v>0.22625622995594999</c:v>
                </c:pt>
                <c:pt idx="729">
                  <c:v>0.22653091305781317</c:v>
                </c:pt>
                <c:pt idx="730">
                  <c:v>0.22680564296301628</c:v>
                </c:pt>
                <c:pt idx="731">
                  <c:v>0.22708041950168645</c:v>
                </c:pt>
                <c:pt idx="732">
                  <c:v>0.22735524250474215</c:v>
                </c:pt>
                <c:pt idx="733">
                  <c:v>0.22763011180389114</c:v>
                </c:pt>
                <c:pt idx="734">
                  <c:v>0.2279050272316247</c:v>
                </c:pt>
                <c:pt idx="735">
                  <c:v>0.22817998862121358</c:v>
                </c:pt>
                <c:pt idx="736">
                  <c:v>0.22845499580670245</c:v>
                </c:pt>
                <c:pt idx="737">
                  <c:v>0.22873004862290697</c:v>
                </c:pt>
                <c:pt idx="738">
                  <c:v>0.2290051469054091</c:v>
                </c:pt>
                <c:pt idx="739">
                  <c:v>0.2292802904905531</c:v>
                </c:pt>
                <c:pt idx="740">
                  <c:v>0.22955547921544112</c:v>
                </c:pt>
                <c:pt idx="741">
                  <c:v>0.22983071291792734</c:v>
                </c:pt>
                <c:pt idx="742">
                  <c:v>0.23010599143661681</c:v>
                </c:pt>
                <c:pt idx="743">
                  <c:v>0.23038131461085926</c:v>
                </c:pt>
                <c:pt idx="744">
                  <c:v>0.23065668228074568</c:v>
                </c:pt>
                <c:pt idx="745">
                  <c:v>0.23093209428710437</c:v>
                </c:pt>
                <c:pt idx="746">
                  <c:v>0.23120755047149447</c:v>
                </c:pt>
                <c:pt idx="747">
                  <c:v>0.23148305067620617</c:v>
                </c:pt>
                <c:pt idx="748">
                  <c:v>0.23175859474425395</c:v>
                </c:pt>
                <c:pt idx="749">
                  <c:v>0.23203418251937219</c:v>
                </c:pt>
                <c:pt idx="750">
                  <c:v>0.23230981384601246</c:v>
                </c:pt>
                <c:pt idx="751">
                  <c:v>0.23258548856933939</c:v>
                </c:pt>
                <c:pt idx="752">
                  <c:v>0.23286120653522652</c:v>
                </c:pt>
                <c:pt idx="753">
                  <c:v>0.23313696759025287</c:v>
                </c:pt>
                <c:pt idx="754">
                  <c:v>0.23341277158169643</c:v>
                </c:pt>
                <c:pt idx="755">
                  <c:v>0.23368861835753477</c:v>
                </c:pt>
                <c:pt idx="756">
                  <c:v>0.23396450776643848</c:v>
                </c:pt>
                <c:pt idx="757">
                  <c:v>0.23424043965776639</c:v>
                </c:pt>
                <c:pt idx="758">
                  <c:v>0.23451641388156483</c:v>
                </c:pt>
                <c:pt idx="759">
                  <c:v>0.23479243028856089</c:v>
                </c:pt>
                <c:pt idx="760">
                  <c:v>0.23506848873016109</c:v>
                </c:pt>
                <c:pt idx="761">
                  <c:v>0.2353445890584461</c:v>
                </c:pt>
                <c:pt idx="762">
                  <c:v>0.23562073112616699</c:v>
                </c:pt>
                <c:pt idx="763">
                  <c:v>0.23589691478674307</c:v>
                </c:pt>
                <c:pt idx="764">
                  <c:v>0.23617313989425637</c:v>
                </c:pt>
                <c:pt idx="765">
                  <c:v>0.23644940630345007</c:v>
                </c:pt>
                <c:pt idx="766">
                  <c:v>0.2367257138697223</c:v>
                </c:pt>
                <c:pt idx="767">
                  <c:v>0.23700206244912495</c:v>
                </c:pt>
                <c:pt idx="768">
                  <c:v>0.2372784518983595</c:v>
                </c:pt>
                <c:pt idx="769">
                  <c:v>0.23755488207477254</c:v>
                </c:pt>
                <c:pt idx="770">
                  <c:v>0.23783135283635273</c:v>
                </c:pt>
                <c:pt idx="771">
                  <c:v>0.23810786404172807</c:v>
                </c:pt>
                <c:pt idx="772">
                  <c:v>0.23838441555016149</c:v>
                </c:pt>
                <c:pt idx="773">
                  <c:v>0.23866100722154895</c:v>
                </c:pt>
                <c:pt idx="774">
                  <c:v>0.23893763891641226</c:v>
                </c:pt>
                <c:pt idx="775">
                  <c:v>0.23921431049590045</c:v>
                </c:pt>
                <c:pt idx="776">
                  <c:v>0.23949102182178392</c:v>
                </c:pt>
                <c:pt idx="777">
                  <c:v>0.23976777275645073</c:v>
                </c:pt>
                <c:pt idx="778">
                  <c:v>0.24004456316290501</c:v>
                </c:pt>
                <c:pt idx="779">
                  <c:v>0.24032139290476021</c:v>
                </c:pt>
                <c:pt idx="780">
                  <c:v>0.24059826184624056</c:v>
                </c:pt>
                <c:pt idx="781">
                  <c:v>0.24087516985217508</c:v>
                </c:pt>
                <c:pt idx="782">
                  <c:v>0.24115211678799311</c:v>
                </c:pt>
                <c:pt idx="783">
                  <c:v>0.24142910251972352</c:v>
                </c:pt>
                <c:pt idx="784">
                  <c:v>0.24170612691399068</c:v>
                </c:pt>
                <c:pt idx="785">
                  <c:v>0.24198318983801118</c:v>
                </c:pt>
                <c:pt idx="786">
                  <c:v>0.24226029115959111</c:v>
                </c:pt>
                <c:pt idx="787">
                  <c:v>0.24253743074712017</c:v>
                </c:pt>
                <c:pt idx="788">
                  <c:v>0.24281460846957323</c:v>
                </c:pt>
                <c:pt idx="789">
                  <c:v>0.24309182419650424</c:v>
                </c:pt>
                <c:pt idx="790">
                  <c:v>0.24336907779804243</c:v>
                </c:pt>
                <c:pt idx="791">
                  <c:v>0.2436463691448921</c:v>
                </c:pt>
                <c:pt idx="792">
                  <c:v>0.24392369810832656</c:v>
                </c:pt>
                <c:pt idx="793">
                  <c:v>0.24420106456018745</c:v>
                </c:pt>
                <c:pt idx="794">
                  <c:v>0.24447846837288048</c:v>
                </c:pt>
                <c:pt idx="795">
                  <c:v>0.244755909419372</c:v>
                </c:pt>
                <c:pt idx="796">
                  <c:v>0.24503338757318749</c:v>
                </c:pt>
                <c:pt idx="797">
                  <c:v>0.2453109027084073</c:v>
                </c:pt>
                <c:pt idx="798">
                  <c:v>0.24558845469966495</c:v>
                </c:pt>
                <c:pt idx="799">
                  <c:v>0.24586604342214222</c:v>
                </c:pt>
                <c:pt idx="800">
                  <c:v>0.24614366875156807</c:v>
                </c:pt>
                <c:pt idx="801">
                  <c:v>0.24642133056421578</c:v>
                </c:pt>
                <c:pt idx="802">
                  <c:v>0.24669902873689847</c:v>
                </c:pt>
                <c:pt idx="803">
                  <c:v>0.2469767631469679</c:v>
                </c:pt>
                <c:pt idx="804">
                  <c:v>0.24725453367231007</c:v>
                </c:pt>
                <c:pt idx="805">
                  <c:v>0.2475323401913439</c:v>
                </c:pt>
                <c:pt idx="806">
                  <c:v>0.24781018258301868</c:v>
                </c:pt>
                <c:pt idx="807">
                  <c:v>0.24808806072680795</c:v>
                </c:pt>
                <c:pt idx="808">
                  <c:v>0.24836597450271097</c:v>
                </c:pt>
                <c:pt idx="809">
                  <c:v>0.24864392379124819</c:v>
                </c:pt>
                <c:pt idx="810">
                  <c:v>0.24892190847345808</c:v>
                </c:pt>
                <c:pt idx="811">
                  <c:v>0.24919992843089472</c:v>
                </c:pt>
                <c:pt idx="812">
                  <c:v>0.24947798354562487</c:v>
                </c:pt>
                <c:pt idx="813">
                  <c:v>0.24975607370022601</c:v>
                </c:pt>
                <c:pt idx="814">
                  <c:v>0.25003419877778393</c:v>
                </c:pt>
                <c:pt idx="815">
                  <c:v>0.25031235866188822</c:v>
                </c:pt>
                <c:pt idx="816">
                  <c:v>0.25059055323663088</c:v>
                </c:pt>
                <c:pt idx="817">
                  <c:v>0.25086878238660443</c:v>
                </c:pt>
                <c:pt idx="818">
                  <c:v>0.25114704599689791</c:v>
                </c:pt>
                <c:pt idx="819">
                  <c:v>0.25142534395309535</c:v>
                </c:pt>
                <c:pt idx="820">
                  <c:v>0.25170367614127215</c:v>
                </c:pt>
                <c:pt idx="821">
                  <c:v>0.25198204244799288</c:v>
                </c:pt>
                <c:pt idx="822">
                  <c:v>0.2522604427603099</c:v>
                </c:pt>
                <c:pt idx="823">
                  <c:v>0.25253887696575944</c:v>
                </c:pt>
                <c:pt idx="824">
                  <c:v>0.25281734495235908</c:v>
                </c:pt>
                <c:pt idx="825">
                  <c:v>0.25309584660860551</c:v>
                </c:pt>
                <c:pt idx="826">
                  <c:v>0.25337438182347322</c:v>
                </c:pt>
                <c:pt idx="827">
                  <c:v>0.25365295048641062</c:v>
                </c:pt>
                <c:pt idx="828">
                  <c:v>0.2539315524873379</c:v>
                </c:pt>
                <c:pt idx="829">
                  <c:v>0.25421018771664416</c:v>
                </c:pt>
                <c:pt idx="830">
                  <c:v>0.25448885606518568</c:v>
                </c:pt>
                <c:pt idx="831">
                  <c:v>0.2547675574242847</c:v>
                </c:pt>
                <c:pt idx="832">
                  <c:v>0.25504629168572363</c:v>
                </c:pt>
                <c:pt idx="833">
                  <c:v>0.25532505874174566</c:v>
                </c:pt>
                <c:pt idx="834">
                  <c:v>0.25560385848505185</c:v>
                </c:pt>
                <c:pt idx="835">
                  <c:v>0.25588269080879739</c:v>
                </c:pt>
                <c:pt idx="836">
                  <c:v>0.25616155560659126</c:v>
                </c:pt>
                <c:pt idx="837">
                  <c:v>0.25644045277249145</c:v>
                </c:pt>
                <c:pt idx="838">
                  <c:v>0.25671938220100532</c:v>
                </c:pt>
                <c:pt idx="839">
                  <c:v>0.25699834378708569</c:v>
                </c:pt>
                <c:pt idx="840">
                  <c:v>0.25727733742612907</c:v>
                </c:pt>
                <c:pt idx="841">
                  <c:v>0.25755636301397195</c:v>
                </c:pt>
                <c:pt idx="842">
                  <c:v>0.25783542044689151</c:v>
                </c:pt>
                <c:pt idx="843">
                  <c:v>0.2581145096216011</c:v>
                </c:pt>
                <c:pt idx="844">
                  <c:v>0.25839363043524827</c:v>
                </c:pt>
                <c:pt idx="845">
                  <c:v>0.25867278278541289</c:v>
                </c:pt>
                <c:pt idx="846">
                  <c:v>0.258951966570105</c:v>
                </c:pt>
                <c:pt idx="847">
                  <c:v>0.2592312722678739</c:v>
                </c:pt>
                <c:pt idx="848">
                  <c:v>0.25951083662834662</c:v>
                </c:pt>
                <c:pt idx="849">
                  <c:v>0.25979066022907077</c:v>
                </c:pt>
                <c:pt idx="850">
                  <c:v>0.26007074223325644</c:v>
                </c:pt>
                <c:pt idx="851">
                  <c:v>0.26035108180694322</c:v>
                </c:pt>
                <c:pt idx="852">
                  <c:v>0.26063167811899407</c:v>
                </c:pt>
                <c:pt idx="853">
                  <c:v>0.26091253034108702</c:v>
                </c:pt>
                <c:pt idx="854">
                  <c:v>0.26119363764770848</c:v>
                </c:pt>
                <c:pt idx="855">
                  <c:v>0.26147499921614803</c:v>
                </c:pt>
                <c:pt idx="856">
                  <c:v>0.26175661422648971</c:v>
                </c:pt>
                <c:pt idx="857">
                  <c:v>0.26203848186160433</c:v>
                </c:pt>
                <c:pt idx="858">
                  <c:v>0.26232060130714413</c:v>
                </c:pt>
                <c:pt idx="859">
                  <c:v>0.26260297175153452</c:v>
                </c:pt>
                <c:pt idx="860">
                  <c:v>0.26288559238596787</c:v>
                </c:pt>
                <c:pt idx="861">
                  <c:v>0.26316846240439579</c:v>
                </c:pt>
                <c:pt idx="862">
                  <c:v>0.2634515810035204</c:v>
                </c:pt>
                <c:pt idx="863">
                  <c:v>0.26373494738279096</c:v>
                </c:pt>
                <c:pt idx="864">
                  <c:v>0.26401856074439373</c:v>
                </c:pt>
                <c:pt idx="865">
                  <c:v>0.26430242029324452</c:v>
                </c:pt>
                <c:pt idx="866">
                  <c:v>0.26458652523698389</c:v>
                </c:pt>
                <c:pt idx="867">
                  <c:v>0.2648708747859671</c:v>
                </c:pt>
                <c:pt idx="868">
                  <c:v>0.2651554681532598</c:v>
                </c:pt>
                <c:pt idx="869">
                  <c:v>0.26544030455462797</c:v>
                </c:pt>
                <c:pt idx="870">
                  <c:v>0.2657253832085324</c:v>
                </c:pt>
                <c:pt idx="871">
                  <c:v>0.26601070333611992</c:v>
                </c:pt>
                <c:pt idx="872">
                  <c:v>0.26629626416121843</c:v>
                </c:pt>
                <c:pt idx="873">
                  <c:v>0.26658206491032777</c:v>
                </c:pt>
                <c:pt idx="874">
                  <c:v>0.26686810481261186</c:v>
                </c:pt>
                <c:pt idx="875">
                  <c:v>0.2671543830998932</c:v>
                </c:pt>
                <c:pt idx="876">
                  <c:v>0.26744089900664425</c:v>
                </c:pt>
                <c:pt idx="877">
                  <c:v>0.26772765176998092</c:v>
                </c:pt>
                <c:pt idx="878">
                  <c:v>0.26801464062965441</c:v>
                </c:pt>
                <c:pt idx="879">
                  <c:v>0.26830186482804302</c:v>
                </c:pt>
                <c:pt idx="880">
                  <c:v>0.26858932361014753</c:v>
                </c:pt>
                <c:pt idx="881">
                  <c:v>0.26887701622358179</c:v>
                </c:pt>
                <c:pt idx="882">
                  <c:v>0.26916494191856427</c:v>
                </c:pt>
                <c:pt idx="883">
                  <c:v>0.26945309994791344</c:v>
                </c:pt>
                <c:pt idx="884">
                  <c:v>0.26974148956703836</c:v>
                </c:pt>
                <c:pt idx="885">
                  <c:v>0.27003011003393224</c:v>
                </c:pt>
                <c:pt idx="886">
                  <c:v>0.2703189606091646</c:v>
                </c:pt>
                <c:pt idx="887">
                  <c:v>0.27060804055587229</c:v>
                </c:pt>
                <c:pt idx="888">
                  <c:v>0.27089734913975544</c:v>
                </c:pt>
                <c:pt idx="889">
                  <c:v>0.27118688562906762</c:v>
                </c:pt>
                <c:pt idx="890">
                  <c:v>0.27147664929460835</c:v>
                </c:pt>
                <c:pt idx="891">
                  <c:v>0.27176663940971624</c:v>
                </c:pt>
                <c:pt idx="892">
                  <c:v>0.27205685525026202</c:v>
                </c:pt>
                <c:pt idx="893">
                  <c:v>0.27234729609464042</c:v>
                </c:pt>
                <c:pt idx="894">
                  <c:v>0.27263796122376305</c:v>
                </c:pt>
                <c:pt idx="895">
                  <c:v>0.27292884992104904</c:v>
                </c:pt>
                <c:pt idx="896">
                  <c:v>0.27321996147242106</c:v>
                </c:pt>
                <c:pt idx="897">
                  <c:v>0.27351129516629524</c:v>
                </c:pt>
                <c:pt idx="898">
                  <c:v>0.27380285029357526</c:v>
                </c:pt>
                <c:pt idx="899">
                  <c:v>0.27409540882981143</c:v>
                </c:pt>
                <c:pt idx="900">
                  <c:v>0.27438994700591418</c:v>
                </c:pt>
                <c:pt idx="901">
                  <c:v>0.27468646147684478</c:v>
                </c:pt>
                <c:pt idx="902">
                  <c:v>0.27498494584952582</c:v>
                </c:pt>
                <c:pt idx="903">
                  <c:v>0.27528539371622696</c:v>
                </c:pt>
                <c:pt idx="904">
                  <c:v>0.27558779865510041</c:v>
                </c:pt>
                <c:pt idx="905">
                  <c:v>0.27589215423071539</c:v>
                </c:pt>
                <c:pt idx="906">
                  <c:v>0.27619845399458809</c:v>
                </c:pt>
                <c:pt idx="907">
                  <c:v>0.27650669148570495</c:v>
                </c:pt>
                <c:pt idx="908">
                  <c:v>0.27681686023104823</c:v>
                </c:pt>
                <c:pt idx="909">
                  <c:v>0.27712895374611346</c:v>
                </c:pt>
                <c:pt idx="910">
                  <c:v>0.27744296553542303</c:v>
                </c:pt>
                <c:pt idx="911">
                  <c:v>0.27775888909303953</c:v>
                </c:pt>
                <c:pt idx="912">
                  <c:v>0.27807671790306948</c:v>
                </c:pt>
                <c:pt idx="913">
                  <c:v>0.2783964454401705</c:v>
                </c:pt>
                <c:pt idx="914">
                  <c:v>0.27871806517004905</c:v>
                </c:pt>
                <c:pt idx="915">
                  <c:v>0.27904157054995204</c:v>
                </c:pt>
                <c:pt idx="916">
                  <c:v>0.27936695502916375</c:v>
                </c:pt>
                <c:pt idx="917">
                  <c:v>0.2796942120494888</c:v>
                </c:pt>
                <c:pt idx="918">
                  <c:v>0.28002333504573657</c:v>
                </c:pt>
                <c:pt idx="919">
                  <c:v>0.28035431744619926</c:v>
                </c:pt>
                <c:pt idx="920">
                  <c:v>0.28068715267312488</c:v>
                </c:pt>
                <c:pt idx="921">
                  <c:v>0.28102183414319032</c:v>
                </c:pt>
                <c:pt idx="922">
                  <c:v>0.28135835526796471</c:v>
                </c:pt>
                <c:pt idx="923">
                  <c:v>0.2816967094543712</c:v>
                </c:pt>
                <c:pt idx="924">
                  <c:v>0.28203689010514482</c:v>
                </c:pt>
                <c:pt idx="925">
                  <c:v>0.28237889061928301</c:v>
                </c:pt>
                <c:pt idx="926">
                  <c:v>0.28272270439249725</c:v>
                </c:pt>
                <c:pt idx="927">
                  <c:v>0.28306832481765321</c:v>
                </c:pt>
                <c:pt idx="928">
                  <c:v>0.28341574528521291</c:v>
                </c:pt>
                <c:pt idx="929">
                  <c:v>0.2837649591836654</c:v>
                </c:pt>
                <c:pt idx="930">
                  <c:v>0.28411595989996141</c:v>
                </c:pt>
                <c:pt idx="931">
                  <c:v>0.28446874081993756</c:v>
                </c:pt>
                <c:pt idx="932">
                  <c:v>0.28482329532873513</c:v>
                </c:pt>
                <c:pt idx="933">
                  <c:v>0.28517961681121834</c:v>
                </c:pt>
                <c:pt idx="934">
                  <c:v>0.28553769865238748</c:v>
                </c:pt>
                <c:pt idx="935">
                  <c:v>0.28589753423778363</c:v>
                </c:pt>
                <c:pt idx="936">
                  <c:v>0.28625911695389328</c:v>
                </c:pt>
                <c:pt idx="937">
                  <c:v>0.28662244018854383</c:v>
                </c:pt>
                <c:pt idx="938">
                  <c:v>0.28698749733129947</c:v>
                </c:pt>
                <c:pt idx="939">
                  <c:v>0.2873542817738497</c:v>
                </c:pt>
                <c:pt idx="940">
                  <c:v>0.2877227869103901</c:v>
                </c:pt>
                <c:pt idx="941">
                  <c:v>0.28809300613800615</c:v>
                </c:pt>
                <c:pt idx="942">
                  <c:v>0.28846493285704516</c:v>
                </c:pt>
                <c:pt idx="943">
                  <c:v>0.28883856047148648</c:v>
                </c:pt>
                <c:pt idx="944">
                  <c:v>0.28921388238930817</c:v>
                </c:pt>
                <c:pt idx="945">
                  <c:v>0.28959089202284499</c:v>
                </c:pt>
                <c:pt idx="946">
                  <c:v>0.28996958278914747</c:v>
                </c:pt>
                <c:pt idx="947">
                  <c:v>0.29034994811033188</c:v>
                </c:pt>
                <c:pt idx="948">
                  <c:v>0.29073198141392592</c:v>
                </c:pt>
                <c:pt idx="949">
                  <c:v>0.29111567613321127</c:v>
                </c:pt>
                <c:pt idx="950">
                  <c:v>0.29150102570756248</c:v>
                </c:pt>
                <c:pt idx="951">
                  <c:v>0.29188802358277721</c:v>
                </c:pt>
                <c:pt idx="952">
                  <c:v>0.29227666321140683</c:v>
                </c:pt>
                <c:pt idx="953">
                  <c:v>0.29266693805307525</c:v>
                </c:pt>
                <c:pt idx="954">
                  <c:v>0.29305884157480322</c:v>
                </c:pt>
                <c:pt idx="955">
                  <c:v>0.29345236725131996</c:v>
                </c:pt>
                <c:pt idx="956">
                  <c:v>0.29384750856537251</c:v>
                </c:pt>
                <c:pt idx="957">
                  <c:v>0.29424425900802931</c:v>
                </c:pt>
                <c:pt idx="958">
                  <c:v>0.29464261207898346</c:v>
                </c:pt>
                <c:pt idx="959">
                  <c:v>0.2950425612868473</c:v>
                </c:pt>
                <c:pt idx="960">
                  <c:v>0.2954441001494445</c:v>
                </c:pt>
                <c:pt idx="961">
                  <c:v>0.29584722219409409</c:v>
                </c:pt>
                <c:pt idx="962">
                  <c:v>0.29625192095789499</c:v>
                </c:pt>
                <c:pt idx="963">
                  <c:v>0.29665818998800392</c:v>
                </c:pt>
                <c:pt idx="964">
                  <c:v>0.29706602284190892</c:v>
                </c:pt>
                <c:pt idx="965">
                  <c:v>0.29747541308769571</c:v>
                </c:pt>
                <c:pt idx="966">
                  <c:v>0.29788635430431376</c:v>
                </c:pt>
                <c:pt idx="967">
                  <c:v>0.29829884008183816</c:v>
                </c:pt>
                <c:pt idx="968">
                  <c:v>0.29871286402172181</c:v>
                </c:pt>
                <c:pt idx="969">
                  <c:v>0.29912841973704951</c:v>
                </c:pt>
                <c:pt idx="970">
                  <c:v>0.29954550085278125</c:v>
                </c:pt>
                <c:pt idx="971">
                  <c:v>0.29996410100599907</c:v>
                </c:pt>
                <c:pt idx="972">
                  <c:v>0.30038421384614439</c:v>
                </c:pt>
                <c:pt idx="973">
                  <c:v>0.3008058330352481</c:v>
                </c:pt>
                <c:pt idx="974">
                  <c:v>0.30122895224816548</c:v>
                </c:pt>
                <c:pt idx="975">
                  <c:v>0.30165356517279979</c:v>
                </c:pt>
                <c:pt idx="976">
                  <c:v>0.30207966551032217</c:v>
                </c:pt>
                <c:pt idx="977">
                  <c:v>0.30250724697539177</c:v>
                </c:pt>
                <c:pt idx="978">
                  <c:v>0.30293630329636595</c:v>
                </c:pt>
                <c:pt idx="979">
                  <c:v>0.3033668282155112</c:v>
                </c:pt>
                <c:pt idx="980">
                  <c:v>0.30379881548920862</c:v>
                </c:pt>
                <c:pt idx="981">
                  <c:v>0.30423225888815242</c:v>
                </c:pt>
                <c:pt idx="982">
                  <c:v>0.30466715219754792</c:v>
                </c:pt>
                <c:pt idx="983">
                  <c:v>0.30510348921730573</c:v>
                </c:pt>
                <c:pt idx="984">
                  <c:v>0.30554126376222895</c:v>
                </c:pt>
                <c:pt idx="985">
                  <c:v>0.30598046966220005</c:v>
                </c:pt>
                <c:pt idx="986">
                  <c:v>0.30642110076235912</c:v>
                </c:pt>
                <c:pt idx="987">
                  <c:v>0.30686315092328281</c:v>
                </c:pt>
                <c:pt idx="988">
                  <c:v>0.30730661402115961</c:v>
                </c:pt>
                <c:pt idx="989">
                  <c:v>0.30775148394795721</c:v>
                </c:pt>
                <c:pt idx="990">
                  <c:v>0.30819775461158661</c:v>
                </c:pt>
                <c:pt idx="991">
                  <c:v>0.30864541993606903</c:v>
                </c:pt>
                <c:pt idx="992">
                  <c:v>0.30909447386169125</c:v>
                </c:pt>
                <c:pt idx="993">
                  <c:v>0.30954491034516174</c:v>
                </c:pt>
                <c:pt idx="994">
                  <c:v>0.30999672335976008</c:v>
                </c:pt>
                <c:pt idx="995">
                  <c:v>0.31044990689548485</c:v>
                </c:pt>
                <c:pt idx="996">
                  <c:v>0.3109044549592006</c:v>
                </c:pt>
                <c:pt idx="997">
                  <c:v>0.31136036157477526</c:v>
                </c:pt>
                <c:pt idx="998">
                  <c:v>0.3118176207832189</c:v>
                </c:pt>
                <c:pt idx="999">
                  <c:v>0.31227622664281368</c:v>
                </c:pt>
                <c:pt idx="1000">
                  <c:v>0.31273617322924113</c:v>
                </c:pt>
              </c:numCache>
            </c:numRef>
          </c:cat>
          <c:val>
            <c:numRef>
              <c:f>'Slide BN &amp; BO'!$BG$3:$BG$1003</c:f>
              <c:numCache>
                <c:formatCode>General</c:formatCode>
                <c:ptCount val="1001"/>
                <c:pt idx="0">
                  <c:v>2.5461572746595478E-2</c:v>
                </c:pt>
                <c:pt idx="1">
                  <c:v>2.4797038873739609E-2</c:v>
                </c:pt>
                <c:pt idx="2">
                  <c:v>2.4132505000885953E-2</c:v>
                </c:pt>
                <c:pt idx="3">
                  <c:v>2.3467971128030819E-2</c:v>
                </c:pt>
                <c:pt idx="4">
                  <c:v>2.2803437255176428E-2</c:v>
                </c:pt>
                <c:pt idx="5">
                  <c:v>2.2138903382321298E-2</c:v>
                </c:pt>
                <c:pt idx="6">
                  <c:v>2.1474369509466906E-2</c:v>
                </c:pt>
                <c:pt idx="7">
                  <c:v>2.0809835636612511E-2</c:v>
                </c:pt>
                <c:pt idx="8">
                  <c:v>2.0145301763757385E-2</c:v>
                </c:pt>
                <c:pt idx="9">
                  <c:v>1.948076789090299E-2</c:v>
                </c:pt>
                <c:pt idx="10">
                  <c:v>1.8816234018048595E-2</c:v>
                </c:pt>
                <c:pt idx="11">
                  <c:v>1.81517001451942E-2</c:v>
                </c:pt>
                <c:pt idx="12">
                  <c:v>1.7487166272339715E-2</c:v>
                </c:pt>
                <c:pt idx="13">
                  <c:v>1.6822632399483943E-2</c:v>
                </c:pt>
                <c:pt idx="14">
                  <c:v>1.6158098526630284E-2</c:v>
                </c:pt>
                <c:pt idx="15">
                  <c:v>1.5493564653775892E-2</c:v>
                </c:pt>
                <c:pt idx="16">
                  <c:v>1.4829030780920764E-2</c:v>
                </c:pt>
                <c:pt idx="17">
                  <c:v>1.4164496908066364E-2</c:v>
                </c:pt>
                <c:pt idx="18">
                  <c:v>1.3499963035211239E-2</c:v>
                </c:pt>
                <c:pt idx="19">
                  <c:v>1.2835429162357579E-2</c:v>
                </c:pt>
                <c:pt idx="20">
                  <c:v>1.2170895289503183E-2</c:v>
                </c:pt>
                <c:pt idx="21">
                  <c:v>1.1506361416647319E-2</c:v>
                </c:pt>
                <c:pt idx="22">
                  <c:v>1.0841827543793661E-2</c:v>
                </c:pt>
                <c:pt idx="23">
                  <c:v>1.0177293670938533E-2</c:v>
                </c:pt>
                <c:pt idx="24">
                  <c:v>9.5127597980841395E-3</c:v>
                </c:pt>
                <c:pt idx="25">
                  <c:v>8.8482259252297482E-3</c:v>
                </c:pt>
                <c:pt idx="26">
                  <c:v>8.1836920523746179E-3</c:v>
                </c:pt>
                <c:pt idx="27">
                  <c:v>7.5191581795209586E-3</c:v>
                </c:pt>
                <c:pt idx="28">
                  <c:v>6.8546243066658248E-3</c:v>
                </c:pt>
                <c:pt idx="29">
                  <c:v>6.1900904338112114E-3</c:v>
                </c:pt>
                <c:pt idx="30">
                  <c:v>5.5255565609563101E-3</c:v>
                </c:pt>
                <c:pt idx="31">
                  <c:v>4.8610226881019153E-3</c:v>
                </c:pt>
                <c:pt idx="32">
                  <c:v>4.196488815247517E-3</c:v>
                </c:pt>
                <c:pt idx="33">
                  <c:v>3.5319549423923902E-3</c:v>
                </c:pt>
                <c:pt idx="34">
                  <c:v>2.8674210695379954E-3</c:v>
                </c:pt>
                <c:pt idx="35">
                  <c:v>2.2028871966836006E-3</c:v>
                </c:pt>
                <c:pt idx="36">
                  <c:v>1.5383533238284702E-3</c:v>
                </c:pt>
                <c:pt idx="37">
                  <c:v>8.7381945097407543E-4</c:v>
                </c:pt>
                <c:pt idx="38">
                  <c:v>2.092855781196841E-4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4"/>
          <c:order val="2"/>
          <c:tx>
            <c:strRef>
              <c:f>'Slide BN &amp; BO'!$W$1:$W$2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C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BO'!$BD$3:$BD$1003</c:f>
              <c:numCache>
                <c:formatCode>General</c:formatCode>
                <c:ptCount val="1001"/>
                <c:pt idx="0">
                  <c:v>7.9733530893705065E-2</c:v>
                </c:pt>
                <c:pt idx="1">
                  <c:v>7.973383409646187E-2</c:v>
                </c:pt>
                <c:pt idx="2">
                  <c:v>7.9734743697814456E-2</c:v>
                </c:pt>
                <c:pt idx="3">
                  <c:v>7.9736259677010105E-2</c:v>
                </c:pt>
                <c:pt idx="4">
                  <c:v>7.973838199946362E-2</c:v>
                </c:pt>
                <c:pt idx="5">
                  <c:v>7.9741110616761229E-2</c:v>
                </c:pt>
                <c:pt idx="6">
                  <c:v>7.9744445466666133E-2</c:v>
                </c:pt>
                <c:pt idx="7">
                  <c:v>7.9748386473125557E-2</c:v>
                </c:pt>
                <c:pt idx="8">
                  <c:v>7.9752933546279506E-2</c:v>
                </c:pt>
                <c:pt idx="9">
                  <c:v>7.9758086582470883E-2</c:v>
                </c:pt>
                <c:pt idx="10">
                  <c:v>7.9763845464257424E-2</c:v>
                </c:pt>
                <c:pt idx="11">
                  <c:v>7.9770210060424979E-2</c:v>
                </c:pt>
                <c:pt idx="12">
                  <c:v>7.9777180226002511E-2</c:v>
                </c:pt>
                <c:pt idx="13">
                  <c:v>7.9784755802278534E-2</c:v>
                </c:pt>
                <c:pt idx="14">
                  <c:v>7.9792936616819146E-2</c:v>
                </c:pt>
                <c:pt idx="15">
                  <c:v>7.9801722483487686E-2</c:v>
                </c:pt>
                <c:pt idx="16">
                  <c:v>7.9811113202465908E-2</c:v>
                </c:pt>
                <c:pt idx="17">
                  <c:v>7.9821108560276438E-2</c:v>
                </c:pt>
                <c:pt idx="18">
                  <c:v>7.9831708329807294E-2</c:v>
                </c:pt>
                <c:pt idx="19">
                  <c:v>7.9842912270337241E-2</c:v>
                </c:pt>
                <c:pt idx="20">
                  <c:v>7.9854720127563464E-2</c:v>
                </c:pt>
                <c:pt idx="21">
                  <c:v>7.9867131633630017E-2</c:v>
                </c:pt>
                <c:pt idx="22">
                  <c:v>7.9880146507158134E-2</c:v>
                </c:pt>
                <c:pt idx="23">
                  <c:v>7.9893764453278088E-2</c:v>
                </c:pt>
                <c:pt idx="24">
                  <c:v>7.9907985163662362E-2</c:v>
                </c:pt>
                <c:pt idx="25">
                  <c:v>7.9922808316560401E-2</c:v>
                </c:pt>
                <c:pt idx="26">
                  <c:v>7.9938233576834813E-2</c:v>
                </c:pt>
                <c:pt idx="27">
                  <c:v>7.9954260595998958E-2</c:v>
                </c:pt>
                <c:pt idx="28">
                  <c:v>7.9970889012256186E-2</c:v>
                </c:pt>
                <c:pt idx="29">
                  <c:v>7.9988118450540241E-2</c:v>
                </c:pt>
                <c:pt idx="30">
                  <c:v>8.0005948522557255E-2</c:v>
                </c:pt>
                <c:pt idx="31">
                  <c:v>8.0024378826829237E-2</c:v>
                </c:pt>
                <c:pt idx="32">
                  <c:v>8.0043408948738806E-2</c:v>
                </c:pt>
                <c:pt idx="33">
                  <c:v>8.0063038460575428E-2</c:v>
                </c:pt>
                <c:pt idx="34">
                  <c:v>8.0083266921582838E-2</c:v>
                </c:pt>
                <c:pt idx="35">
                  <c:v>8.0104093878008265E-2</c:v>
                </c:pt>
                <c:pt idx="36">
                  <c:v>8.0125518863152514E-2</c:v>
                </c:pt>
                <c:pt idx="37">
                  <c:v>8.0147541397421723E-2</c:v>
                </c:pt>
                <c:pt idx="38">
                  <c:v>8.0170160988380285E-2</c:v>
                </c:pt>
                <c:pt idx="39">
                  <c:v>8.0193639789285523E-2</c:v>
                </c:pt>
                <c:pt idx="40">
                  <c:v>8.0218777960808701E-2</c:v>
                </c:pt>
                <c:pt idx="41">
                  <c:v>8.0245629417717942E-2</c:v>
                </c:pt>
                <c:pt idx="42">
                  <c:v>8.0274192440748002E-2</c:v>
                </c:pt>
                <c:pt idx="43">
                  <c:v>8.0304465203568223E-2</c:v>
                </c:pt>
                <c:pt idx="44">
                  <c:v>8.0336445773361742E-2</c:v>
                </c:pt>
                <c:pt idx="45">
                  <c:v>8.0370132111436926E-2</c:v>
                </c:pt>
                <c:pt idx="46">
                  <c:v>8.0405522073870681E-2</c:v>
                </c:pt>
                <c:pt idx="47">
                  <c:v>8.0442613412182951E-2</c:v>
                </c:pt>
                <c:pt idx="48">
                  <c:v>8.0481403774042434E-2</c:v>
                </c:pt>
                <c:pt idx="49">
                  <c:v>8.0521890704002647E-2</c:v>
                </c:pt>
                <c:pt idx="50">
                  <c:v>8.0564071644266821E-2</c:v>
                </c:pt>
                <c:pt idx="51">
                  <c:v>8.0607943935483914E-2</c:v>
                </c:pt>
                <c:pt idx="52">
                  <c:v>8.06535048175714E-2</c:v>
                </c:pt>
                <c:pt idx="53">
                  <c:v>8.0700751430567458E-2</c:v>
                </c:pt>
                <c:pt idx="54">
                  <c:v>8.0749680815510427E-2</c:v>
                </c:pt>
                <c:pt idx="55">
                  <c:v>8.0800289915344464E-2</c:v>
                </c:pt>
                <c:pt idx="56">
                  <c:v>8.0852575575852584E-2</c:v>
                </c:pt>
                <c:pt idx="57">
                  <c:v>8.090634352222216E-2</c:v>
                </c:pt>
                <c:pt idx="58">
                  <c:v>8.09611557311158E-2</c:v>
                </c:pt>
                <c:pt idx="59">
                  <c:v>8.1016993184355415E-2</c:v>
                </c:pt>
                <c:pt idx="60">
                  <c:v>8.1073853763612008E-2</c:v>
                </c:pt>
                <c:pt idx="61">
                  <c:v>8.1131735317734599E-2</c:v>
                </c:pt>
                <c:pt idx="62">
                  <c:v>8.1190635663136071E-2</c:v>
                </c:pt>
                <c:pt idx="63">
                  <c:v>8.1250552584182442E-2</c:v>
                </c:pt>
                <c:pt idx="64">
                  <c:v>8.1311483833586745E-2</c:v>
                </c:pt>
                <c:pt idx="65">
                  <c:v>8.1373427132805723E-2</c:v>
                </c:pt>
                <c:pt idx="66">
                  <c:v>8.1436380172440023E-2</c:v>
                </c:pt>
                <c:pt idx="67">
                  <c:v>8.1500340612638417E-2</c:v>
                </c:pt>
                <c:pt idx="68">
                  <c:v>8.1565306083504041E-2</c:v>
                </c:pt>
                <c:pt idx="69">
                  <c:v>8.1631274185504921E-2</c:v>
                </c:pt>
                <c:pt idx="70">
                  <c:v>8.169824248988608E-2</c:v>
                </c:pt>
                <c:pt idx="71">
                  <c:v>8.1766208539084881E-2</c:v>
                </c:pt>
                <c:pt idx="72">
                  <c:v>8.18351698471491E-2</c:v>
                </c:pt>
                <c:pt idx="73">
                  <c:v>8.1905123900157195E-2</c:v>
                </c:pt>
                <c:pt idx="74">
                  <c:v>8.1976068156640991E-2</c:v>
                </c:pt>
                <c:pt idx="75">
                  <c:v>8.204800004800919E-2</c:v>
                </c:pt>
                <c:pt idx="76">
                  <c:v>8.2120916978975195E-2</c:v>
                </c:pt>
                <c:pt idx="77">
                  <c:v>8.2194816327984449E-2</c:v>
                </c:pt>
                <c:pt idx="78">
                  <c:v>8.2269695447644703E-2</c:v>
                </c:pt>
                <c:pt idx="79">
                  <c:v>8.2345551665157279E-2</c:v>
                </c:pt>
                <c:pt idx="80">
                  <c:v>8.2422382282749479E-2</c:v>
                </c:pt>
                <c:pt idx="81">
                  <c:v>8.2500184578108995E-2</c:v>
                </c:pt>
                <c:pt idx="82">
                  <c:v>8.2578955804818416E-2</c:v>
                </c:pt>
                <c:pt idx="83">
                  <c:v>8.2658693192791399E-2</c:v>
                </c:pt>
                <c:pt idx="84">
                  <c:v>8.2739393948708731E-2</c:v>
                </c:pt>
                <c:pt idx="85">
                  <c:v>8.282105525645618E-2</c:v>
                </c:pt>
                <c:pt idx="86">
                  <c:v>8.290367427756179E-2</c:v>
                </c:pt>
                <c:pt idx="87">
                  <c:v>8.2987248151634233E-2</c:v>
                </c:pt>
                <c:pt idx="88">
                  <c:v>8.3071773996800671E-2</c:v>
                </c:pt>
                <c:pt idx="89">
                  <c:v>8.315724891014524E-2</c:v>
                </c:pt>
                <c:pt idx="90">
                  <c:v>8.324366996814804E-2</c:v>
                </c:pt>
                <c:pt idx="91">
                  <c:v>8.3331034227122056E-2</c:v>
                </c:pt>
                <c:pt idx="92">
                  <c:v>8.3419338723651995E-2</c:v>
                </c:pt>
                <c:pt idx="93">
                  <c:v>8.3508580475030805E-2</c:v>
                </c:pt>
                <c:pt idx="94">
                  <c:v>8.3598756479697667E-2</c:v>
                </c:pt>
                <c:pt idx="95">
                  <c:v>8.3689863717672633E-2</c:v>
                </c:pt>
                <c:pt idx="96">
                  <c:v>8.378189915099328E-2</c:v>
                </c:pt>
                <c:pt idx="97">
                  <c:v>8.3874859724148154E-2</c:v>
                </c:pt>
                <c:pt idx="98">
                  <c:v>8.3968742364510726E-2</c:v>
                </c:pt>
                <c:pt idx="99">
                  <c:v>8.4063543982771938E-2</c:v>
                </c:pt>
                <c:pt idx="100">
                  <c:v>8.415926147336962E-2</c:v>
                </c:pt>
                <c:pt idx="101">
                  <c:v>8.42558917149199E-2</c:v>
                </c:pt>
                <c:pt idx="102">
                  <c:v>8.4353431570644288E-2</c:v>
                </c:pt>
                <c:pt idx="103">
                  <c:v>8.4451877888796378E-2</c:v>
                </c:pt>
                <c:pt idx="104">
                  <c:v>8.455122750308687E-2</c:v>
                </c:pt>
                <c:pt idx="105">
                  <c:v>8.465147723310594E-2</c:v>
                </c:pt>
                <c:pt idx="106">
                  <c:v>8.4752623884745332E-2</c:v>
                </c:pt>
                <c:pt idx="107">
                  <c:v>8.4854664250616815E-2</c:v>
                </c:pt>
                <c:pt idx="108">
                  <c:v>8.4957595110469492E-2</c:v>
                </c:pt>
                <c:pt idx="109">
                  <c:v>8.5061413231604419E-2</c:v>
                </c:pt>
                <c:pt idx="110">
                  <c:v>8.5166115369287601E-2</c:v>
                </c:pt>
                <c:pt idx="111">
                  <c:v>8.5271698267160093E-2</c:v>
                </c:pt>
                <c:pt idx="112">
                  <c:v>8.5378158657645906E-2</c:v>
                </c:pt>
                <c:pt idx="113">
                  <c:v>8.5485493262356868E-2</c:v>
                </c:pt>
                <c:pt idx="114">
                  <c:v>8.5593698792495676E-2</c:v>
                </c:pt>
                <c:pt idx="115">
                  <c:v>8.5702771949256573E-2</c:v>
                </c:pt>
                <c:pt idx="116">
                  <c:v>8.5812709424221131E-2</c:v>
                </c:pt>
                <c:pt idx="117">
                  <c:v>8.5923507899754129E-2</c:v>
                </c:pt>
                <c:pt idx="118">
                  <c:v>8.6035164049393958E-2</c:v>
                </c:pt>
                <c:pt idx="119">
                  <c:v>8.6147674538242208E-2</c:v>
                </c:pt>
                <c:pt idx="120">
                  <c:v>8.6261036023348614E-2</c:v>
                </c:pt>
                <c:pt idx="121">
                  <c:v>8.6375245154093297E-2</c:v>
                </c:pt>
                <c:pt idx="122">
                  <c:v>8.649029857256671E-2</c:v>
                </c:pt>
                <c:pt idx="123">
                  <c:v>8.6606192913945237E-2</c:v>
                </c:pt>
                <c:pt idx="124">
                  <c:v>8.6722924806864277E-2</c:v>
                </c:pt>
                <c:pt idx="125">
                  <c:v>8.6840490873787063E-2</c:v>
                </c:pt>
                <c:pt idx="126">
                  <c:v>8.6958887731371642E-2</c:v>
                </c:pt>
                <c:pt idx="127">
                  <c:v>8.7078111990833013E-2</c:v>
                </c:pt>
                <c:pt idx="128">
                  <c:v>8.719816025830221E-2</c:v>
                </c:pt>
                <c:pt idx="129">
                  <c:v>8.7319029135182427E-2</c:v>
                </c:pt>
                <c:pt idx="130">
                  <c:v>8.7440715218500081E-2</c:v>
                </c:pt>
                <c:pt idx="131">
                  <c:v>8.7563215101254574E-2</c:v>
                </c:pt>
                <c:pt idx="132">
                  <c:v>8.7686525372762225E-2</c:v>
                </c:pt>
                <c:pt idx="133">
                  <c:v>8.7810642618997736E-2</c:v>
                </c:pt>
                <c:pt idx="134">
                  <c:v>8.793556342293106E-2</c:v>
                </c:pt>
                <c:pt idx="135">
                  <c:v>8.8061284364861908E-2</c:v>
                </c:pt>
                <c:pt idx="136">
                  <c:v>8.8187802022749034E-2</c:v>
                </c:pt>
                <c:pt idx="137">
                  <c:v>8.8315112972536094E-2</c:v>
                </c:pt>
                <c:pt idx="138">
                  <c:v>8.844321378847457E-2</c:v>
                </c:pt>
                <c:pt idx="139">
                  <c:v>8.8572101043441001E-2</c:v>
                </c:pt>
                <c:pt idx="140">
                  <c:v>8.8701771309253039E-2</c:v>
                </c:pt>
                <c:pt idx="141">
                  <c:v>8.8832221156978156E-2</c:v>
                </c:pt>
                <c:pt idx="142">
                  <c:v>8.8963447157241221E-2</c:v>
                </c:pt>
                <c:pt idx="143">
                  <c:v>8.9095445880527299E-2</c:v>
                </c:pt>
                <c:pt idx="144">
                  <c:v>8.9228213897479966E-2</c:v>
                </c:pt>
                <c:pt idx="145">
                  <c:v>8.9361747779196074E-2</c:v>
                </c:pt>
                <c:pt idx="146">
                  <c:v>8.9496044097516644E-2</c:v>
                </c:pt>
                <c:pt idx="147">
                  <c:v>8.9631099425313082E-2</c:v>
                </c:pt>
                <c:pt idx="148">
                  <c:v>8.9766910336770644E-2</c:v>
                </c:pt>
                <c:pt idx="149">
                  <c:v>8.9903473407666815E-2</c:v>
                </c:pt>
                <c:pt idx="150">
                  <c:v>9.0040785215645514E-2</c:v>
                </c:pt>
                <c:pt idx="151">
                  <c:v>9.0178842340488646E-2</c:v>
                </c:pt>
                <c:pt idx="152">
                  <c:v>9.0317641364382195E-2</c:v>
                </c:pt>
                <c:pt idx="153">
                  <c:v>9.0457178872178856E-2</c:v>
                </c:pt>
                <c:pt idx="154">
                  <c:v>9.059745145165693E-2</c:v>
                </c:pt>
                <c:pt idx="155">
                  <c:v>9.0738455693774228E-2</c:v>
                </c:pt>
                <c:pt idx="156">
                  <c:v>9.0880188192919528E-2</c:v>
                </c:pt>
                <c:pt idx="157">
                  <c:v>9.102264554715854E-2</c:v>
                </c:pt>
                <c:pt idx="158">
                  <c:v>9.1165824358476755E-2</c:v>
                </c:pt>
                <c:pt idx="159">
                  <c:v>9.1309721233017366E-2</c:v>
                </c:pt>
                <c:pt idx="160">
                  <c:v>9.1454332781316316E-2</c:v>
                </c:pt>
                <c:pt idx="161">
                  <c:v>9.1599655618533601E-2</c:v>
                </c:pt>
                <c:pt idx="162">
                  <c:v>9.1745686364678128E-2</c:v>
                </c:pt>
                <c:pt idx="163">
                  <c:v>9.1892421644831856E-2</c:v>
                </c:pt>
                <c:pt idx="164">
                  <c:v>9.2039858089368112E-2</c:v>
                </c:pt>
                <c:pt idx="165">
                  <c:v>9.2187992334165678E-2</c:v>
                </c:pt>
                <c:pt idx="166">
                  <c:v>9.2336821020821067E-2</c:v>
                </c:pt>
                <c:pt idx="167">
                  <c:v>9.2486340796853958E-2</c:v>
                </c:pt>
                <c:pt idx="168">
                  <c:v>9.2636548315911435E-2</c:v>
                </c:pt>
                <c:pt idx="169">
                  <c:v>9.2787440237967478E-2</c:v>
                </c:pt>
                <c:pt idx="170">
                  <c:v>9.2939013229517004E-2</c:v>
                </c:pt>
                <c:pt idx="171">
                  <c:v>9.3091263963768336E-2</c:v>
                </c:pt>
                <c:pt idx="172">
                  <c:v>9.3244189120831544E-2</c:v>
                </c:pt>
                <c:pt idx="173">
                  <c:v>9.3397785387901569E-2</c:v>
                </c:pt>
                <c:pt idx="174">
                  <c:v>9.3552049459439915E-2</c:v>
                </c:pt>
                <c:pt idx="175">
                  <c:v>9.3706978037348621E-2</c:v>
                </c:pt>
                <c:pt idx="176">
                  <c:v>9.3862567831146299E-2</c:v>
                </c:pt>
                <c:pt idx="177">
                  <c:v>9.4018815558135418E-2</c:v>
                </c:pt>
                <c:pt idx="178">
                  <c:v>9.4175717943568535E-2</c:v>
                </c:pt>
                <c:pt idx="179">
                  <c:v>9.4333271720810616E-2</c:v>
                </c:pt>
                <c:pt idx="180">
                  <c:v>9.4491473631495682E-2</c:v>
                </c:pt>
                <c:pt idx="181">
                  <c:v>9.4650320425684692E-2</c:v>
                </c:pt>
                <c:pt idx="182">
                  <c:v>9.4809808862014372E-2</c:v>
                </c:pt>
                <c:pt idx="183">
                  <c:v>9.4969935707845635E-2</c:v>
                </c:pt>
                <c:pt idx="184">
                  <c:v>9.5130697739408757E-2</c:v>
                </c:pt>
                <c:pt idx="185">
                  <c:v>9.5292091741942794E-2</c:v>
                </c:pt>
                <c:pt idx="186">
                  <c:v>9.5454114509835139E-2</c:v>
                </c:pt>
                <c:pt idx="187">
                  <c:v>9.5616762846754091E-2</c:v>
                </c:pt>
                <c:pt idx="188">
                  <c:v>9.5780033565779188E-2</c:v>
                </c:pt>
                <c:pt idx="189">
                  <c:v>9.5943923489530625E-2</c:v>
                </c:pt>
                <c:pt idx="190">
                  <c:v>9.6108429450292091E-2</c:v>
                </c:pt>
                <c:pt idx="191">
                  <c:v>9.6273548290132072E-2</c:v>
                </c:pt>
                <c:pt idx="192">
                  <c:v>9.6439276861021661E-2</c:v>
                </c:pt>
                <c:pt idx="193">
                  <c:v>9.6605612024948648E-2</c:v>
                </c:pt>
                <c:pt idx="194">
                  <c:v>9.6772550654029801E-2</c:v>
                </c:pt>
                <c:pt idx="195">
                  <c:v>9.6940089630618786E-2</c:v>
                </c:pt>
                <c:pt idx="196">
                  <c:v>9.7108225847410898E-2</c:v>
                </c:pt>
                <c:pt idx="197">
                  <c:v>9.7276956207546172E-2</c:v>
                </c:pt>
                <c:pt idx="198">
                  <c:v>9.7446277624708241E-2</c:v>
                </c:pt>
                <c:pt idx="199">
                  <c:v>9.7616187023220446E-2</c:v>
                </c:pt>
                <c:pt idx="200">
                  <c:v>9.7786681338138726E-2</c:v>
                </c:pt>
                <c:pt idx="201">
                  <c:v>9.7957757515343261E-2</c:v>
                </c:pt>
                <c:pt idx="202">
                  <c:v>9.8129412511624783E-2</c:v>
                </c:pt>
                <c:pt idx="203">
                  <c:v>9.8301643294770077E-2</c:v>
                </c:pt>
                <c:pt idx="204">
                  <c:v>9.847444684364362E-2</c:v>
                </c:pt>
                <c:pt idx="205">
                  <c:v>9.8647820148266216E-2</c:v>
                </c:pt>
                <c:pt idx="206">
                  <c:v>9.8821760209892598E-2</c:v>
                </c:pt>
                <c:pt idx="207">
                  <c:v>9.8996264041084761E-2</c:v>
                </c:pt>
                <c:pt idx="208">
                  <c:v>9.917132866578153E-2</c:v>
                </c:pt>
                <c:pt idx="209">
                  <c:v>9.9346951119370225E-2</c:v>
                </c:pt>
                <c:pt idx="210">
                  <c:v>9.9523128448749804E-2</c:v>
                </c:pt>
                <c:pt idx="211">
                  <c:v>9.9699857712395826E-2</c:v>
                </c:pt>
                <c:pt idx="212">
                  <c:v>9.9877135980420112E-2</c:v>
                </c:pt>
                <c:pt idx="213">
                  <c:v>0.1000549603346301</c:v>
                </c:pt>
                <c:pt idx="214">
                  <c:v>0.10023332786858458</c:v>
                </c:pt>
                <c:pt idx="215">
                  <c:v>0.10041223568764801</c:v>
                </c:pt>
                <c:pt idx="216">
                  <c:v>0.10059168090904005</c:v>
                </c:pt>
                <c:pt idx="217">
                  <c:v>0.10077166066188545</c:v>
                </c:pt>
                <c:pt idx="218">
                  <c:v>0.10095217208726116</c:v>
                </c:pt>
                <c:pt idx="219">
                  <c:v>0.10113321233824002</c:v>
                </c:pt>
                <c:pt idx="220">
                  <c:v>0.10131477857993321</c:v>
                </c:pt>
                <c:pt idx="221">
                  <c:v>0.10149686798952932</c:v>
                </c:pt>
                <c:pt idx="222">
                  <c:v>0.1016794777563336</c:v>
                </c:pt>
                <c:pt idx="223">
                  <c:v>0.10186260508180264</c:v>
                </c:pt>
                <c:pt idx="224">
                  <c:v>0.10204624717957847</c:v>
                </c:pt>
                <c:pt idx="225">
                  <c:v>0.10223040127551934</c:v>
                </c:pt>
                <c:pt idx="226">
                  <c:v>0.10241506460772971</c:v>
                </c:pt>
                <c:pt idx="227">
                  <c:v>0.10260023442658885</c:v>
                </c:pt>
                <c:pt idx="228">
                  <c:v>0.10278590799477461</c:v>
                </c:pt>
                <c:pt idx="229">
                  <c:v>0.10297208258728865</c:v>
                </c:pt>
                <c:pt idx="230">
                  <c:v>0.10315875549147623</c:v>
                </c:pt>
                <c:pt idx="231">
                  <c:v>0.10334592400704856</c:v>
                </c:pt>
                <c:pt idx="232">
                  <c:v>0.10353358544610043</c:v>
                </c:pt>
                <c:pt idx="233">
                  <c:v>0.10372173713312462</c:v>
                </c:pt>
                <c:pt idx="234">
                  <c:v>0.10391037640502906</c:v>
                </c:pt>
                <c:pt idx="235">
                  <c:v>0.10409950061114749</c:v>
                </c:pt>
                <c:pt idx="236">
                  <c:v>0.1042891071132532</c:v>
                </c:pt>
                <c:pt idx="237">
                  <c:v>0.10447919328556582</c:v>
                </c:pt>
                <c:pt idx="238">
                  <c:v>0.10466975651476136</c:v>
                </c:pt>
                <c:pt idx="239">
                  <c:v>0.10486079419997682</c:v>
                </c:pt>
                <c:pt idx="240">
                  <c:v>0.10505230375281732</c:v>
                </c:pt>
                <c:pt idx="241">
                  <c:v>0.10524428259735656</c:v>
                </c:pt>
                <c:pt idx="242">
                  <c:v>0.10543672817014005</c:v>
                </c:pt>
                <c:pt idx="243">
                  <c:v>0.10562963792018558</c:v>
                </c:pt>
                <c:pt idx="244">
                  <c:v>0.10582300930898134</c:v>
                </c:pt>
                <c:pt idx="245">
                  <c:v>0.1060168398104839</c:v>
                </c:pt>
                <c:pt idx="246">
                  <c:v>0.10621112691111294</c:v>
                </c:pt>
                <c:pt idx="247">
                  <c:v>0.10640586810974778</c:v>
                </c:pt>
                <c:pt idx="248">
                  <c:v>0.10660106091771938</c:v>
                </c:pt>
                <c:pt idx="249">
                  <c:v>0.10679670285880233</c:v>
                </c:pt>
                <c:pt idx="250">
                  <c:v>0.10699279146920625</c:v>
                </c:pt>
                <c:pt idx="251">
                  <c:v>0.10718932429756488</c:v>
                </c:pt>
                <c:pt idx="252">
                  <c:v>0.10738629890492442</c:v>
                </c:pt>
                <c:pt idx="253">
                  <c:v>0.10758371286473056</c:v>
                </c:pt>
                <c:pt idx="254">
                  <c:v>0.10778156376281416</c:v>
                </c:pt>
                <c:pt idx="255">
                  <c:v>0.1079798491973757</c:v>
                </c:pt>
                <c:pt idx="256">
                  <c:v>0.10817856677897068</c:v>
                </c:pt>
                <c:pt idx="257">
                  <c:v>0.10837771413049016</c:v>
                </c:pt>
                <c:pt idx="258">
                  <c:v>0.10857728888714258</c:v>
                </c:pt>
                <c:pt idx="259">
                  <c:v>0.10877728869643462</c:v>
                </c:pt>
                <c:pt idx="260">
                  <c:v>0.1089777112181507</c:v>
                </c:pt>
                <c:pt idx="261">
                  <c:v>0.10917855412433181</c:v>
                </c:pt>
                <c:pt idx="262">
                  <c:v>0.10937981509925117</c:v>
                </c:pt>
                <c:pt idx="263">
                  <c:v>0.10958149183939266</c:v>
                </c:pt>
                <c:pt idx="264">
                  <c:v>0.10978358205342494</c:v>
                </c:pt>
                <c:pt idx="265">
                  <c:v>0.10998608346217732</c:v>
                </c:pt>
                <c:pt idx="266">
                  <c:v>0.11018899379861308</c:v>
                </c:pt>
                <c:pt idx="267">
                  <c:v>0.11039231080780146</c:v>
                </c:pt>
                <c:pt idx="268">
                  <c:v>0.11059603224689139</c:v>
                </c:pt>
                <c:pt idx="269">
                  <c:v>0.11080015588508157</c:v>
                </c:pt>
                <c:pt idx="270">
                  <c:v>0.11100467950359182</c:v>
                </c:pt>
                <c:pt idx="271">
                  <c:v>0.11120960089563139</c:v>
                </c:pt>
                <c:pt idx="272">
                  <c:v>0.11141491786636902</c:v>
                </c:pt>
                <c:pt idx="273">
                  <c:v>0.11162062823290185</c:v>
                </c:pt>
                <c:pt idx="274">
                  <c:v>0.1118267298242215</c:v>
                </c:pt>
                <c:pt idx="275">
                  <c:v>0.11203322048118074</c:v>
                </c:pt>
                <c:pt idx="276">
                  <c:v>0.11224009805646126</c:v>
                </c:pt>
                <c:pt idx="277">
                  <c:v>0.11244736041453807</c:v>
                </c:pt>
                <c:pt idx="278">
                  <c:v>0.11265500543164354</c:v>
                </c:pt>
                <c:pt idx="279">
                  <c:v>0.11286303099573471</c:v>
                </c:pt>
                <c:pt idx="280">
                  <c:v>0.11307143500645196</c:v>
                </c:pt>
                <c:pt idx="281">
                  <c:v>0.11328021537508751</c:v>
                </c:pt>
                <c:pt idx="282">
                  <c:v>0.11348937002454455</c:v>
                </c:pt>
                <c:pt idx="283">
                  <c:v>0.11369889688929878</c:v>
                </c:pt>
                <c:pt idx="284">
                  <c:v>0.11390879391536267</c:v>
                </c:pt>
                <c:pt idx="285">
                  <c:v>0.1141190590602438</c:v>
                </c:pt>
                <c:pt idx="286">
                  <c:v>0.11432969029290715</c:v>
                </c:pt>
                <c:pt idx="287">
                  <c:v>0.1145406855937339</c:v>
                </c:pt>
                <c:pt idx="288">
                  <c:v>0.11475204295447967</c:v>
                </c:pt>
                <c:pt idx="289">
                  <c:v>0.11496376037823682</c:v>
                </c:pt>
                <c:pt idx="290">
                  <c:v>0.11517583587939047</c:v>
                </c:pt>
                <c:pt idx="291">
                  <c:v>0.11538826748357778</c:v>
                </c:pt>
                <c:pt idx="292">
                  <c:v>0.11560105322764531</c:v>
                </c:pt>
                <c:pt idx="293">
                  <c:v>0.1158141911596061</c:v>
                </c:pt>
                <c:pt idx="294">
                  <c:v>0.11602767933859759</c:v>
                </c:pt>
                <c:pt idx="295">
                  <c:v>0.1162415158348379</c:v>
                </c:pt>
                <c:pt idx="296">
                  <c:v>0.11645569872958132</c:v>
                </c:pt>
                <c:pt idx="297">
                  <c:v>0.11667022611507566</c:v>
                </c:pt>
                <c:pt idx="298">
                  <c:v>0.11688509609451719</c:v>
                </c:pt>
                <c:pt idx="299">
                  <c:v>0.11710030678200621</c:v>
                </c:pt>
                <c:pt idx="300">
                  <c:v>0.11731585630250133</c:v>
                </c:pt>
                <c:pt idx="301">
                  <c:v>0.11753174279177504</c:v>
                </c:pt>
                <c:pt idx="302">
                  <c:v>0.11774796439636923</c:v>
                </c:pt>
                <c:pt idx="303">
                  <c:v>0.11796451927354662</c:v>
                </c:pt>
                <c:pt idx="304">
                  <c:v>0.11818140559124829</c:v>
                </c:pt>
                <c:pt idx="305">
                  <c:v>0.11839862152804422</c:v>
                </c:pt>
                <c:pt idx="306">
                  <c:v>0.11861616527308837</c:v>
                </c:pt>
                <c:pt idx="307">
                  <c:v>0.11883403502607362</c:v>
                </c:pt>
                <c:pt idx="308">
                  <c:v>0.11905222899718093</c:v>
                </c:pt>
                <c:pt idx="309">
                  <c:v>0.11927074540703603</c:v>
                </c:pt>
                <c:pt idx="310">
                  <c:v>0.11948958248666143</c:v>
                </c:pt>
                <c:pt idx="311">
                  <c:v>0.11970873847742705</c:v>
                </c:pt>
                <c:pt idx="312">
                  <c:v>0.1199282116310052</c:v>
                </c:pt>
                <c:pt idx="313">
                  <c:v>0.12014800020932113</c:v>
                </c:pt>
                <c:pt idx="314">
                  <c:v>0.12036810248450611</c:v>
                </c:pt>
                <c:pt idx="315">
                  <c:v>0.12058851673885025</c:v>
                </c:pt>
                <c:pt idx="316">
                  <c:v>0.12080924126475232</c:v>
                </c:pt>
                <c:pt idx="317">
                  <c:v>0.12103027436467277</c:v>
                </c:pt>
                <c:pt idx="318">
                  <c:v>0.12125161435108631</c:v>
                </c:pt>
                <c:pt idx="319">
                  <c:v>0.12147325954643221</c:v>
                </c:pt>
                <c:pt idx="320">
                  <c:v>0.1216952082830669</c:v>
                </c:pt>
                <c:pt idx="321">
                  <c:v>0.12191745890321391</c:v>
                </c:pt>
                <c:pt idx="322">
                  <c:v>0.12214000975891744</c:v>
                </c:pt>
                <c:pt idx="323">
                  <c:v>0.12236285921199225</c:v>
                </c:pt>
                <c:pt idx="324">
                  <c:v>0.12258600563397484</c:v>
                </c:pt>
                <c:pt idx="325">
                  <c:v>0.12280944740607619</c:v>
                </c:pt>
                <c:pt idx="326">
                  <c:v>0.12303318291913083</c:v>
                </c:pt>
                <c:pt idx="327">
                  <c:v>0.12325721057355071</c:v>
                </c:pt>
                <c:pt idx="328">
                  <c:v>0.1234815287792746</c:v>
                </c:pt>
                <c:pt idx="329">
                  <c:v>0.12370613595571817</c:v>
                </c:pt>
                <c:pt idx="330">
                  <c:v>0.12393103053172837</c:v>
                </c:pt>
                <c:pt idx="331">
                  <c:v>0.12415621094553198</c:v>
                </c:pt>
                <c:pt idx="332">
                  <c:v>0.12438167564468874</c:v>
                </c:pt>
                <c:pt idx="333">
                  <c:v>0.12460742308604017</c:v>
                </c:pt>
                <c:pt idx="334">
                  <c:v>0.1248334517356625</c:v>
                </c:pt>
                <c:pt idx="335">
                  <c:v>0.1250597600688178</c:v>
                </c:pt>
                <c:pt idx="336">
                  <c:v>0.12528634656990492</c:v>
                </c:pt>
                <c:pt idx="337">
                  <c:v>0.12551320973241101</c:v>
                </c:pt>
                <c:pt idx="338">
                  <c:v>0.12574034805886186</c:v>
                </c:pt>
                <c:pt idx="339">
                  <c:v>0.12596776006077517</c:v>
                </c:pt>
                <c:pt idx="340">
                  <c:v>0.12619544425861051</c:v>
                </c:pt>
                <c:pt idx="341">
                  <c:v>0.12642339918172157</c:v>
                </c:pt>
                <c:pt idx="342">
                  <c:v>0.12665162336830688</c:v>
                </c:pt>
                <c:pt idx="343">
                  <c:v>0.12688011536536264</c:v>
                </c:pt>
                <c:pt idx="344">
                  <c:v>0.12710887372863372</c:v>
                </c:pt>
                <c:pt idx="345">
                  <c:v>0.12733789702256601</c:v>
                </c:pt>
                <c:pt idx="346">
                  <c:v>0.12756718382025659</c:v>
                </c:pt>
                <c:pt idx="347">
                  <c:v>0.12779673270340844</c:v>
                </c:pt>
                <c:pt idx="348">
                  <c:v>0.1280265422622805</c:v>
                </c:pt>
                <c:pt idx="349">
                  <c:v>0.12825661109564016</c:v>
                </c:pt>
                <c:pt idx="350">
                  <c:v>0.12848693781071599</c:v>
                </c:pt>
                <c:pt idx="351">
                  <c:v>0.12871752102314996</c:v>
                </c:pt>
                <c:pt idx="352">
                  <c:v>0.12894835935695012</c:v>
                </c:pt>
                <c:pt idx="353">
                  <c:v>0.12917945144444209</c:v>
                </c:pt>
                <c:pt idx="354">
                  <c:v>0.12941079592622279</c:v>
                </c:pt>
                <c:pt idx="355">
                  <c:v>0.12964239145111325</c:v>
                </c:pt>
                <c:pt idx="356">
                  <c:v>0.12987423667611167</c:v>
                </c:pt>
                <c:pt idx="357">
                  <c:v>0.1301063302663463</c:v>
                </c:pt>
                <c:pt idx="358">
                  <c:v>0.13033867089502665</c:v>
                </c:pt>
                <c:pt idx="359">
                  <c:v>0.13057125724340071</c:v>
                </c:pt>
                <c:pt idx="360">
                  <c:v>0.13080408800070525</c:v>
                </c:pt>
                <c:pt idx="361">
                  <c:v>0.13103716186412176</c:v>
                </c:pt>
                <c:pt idx="362">
                  <c:v>0.13127047753872773</c:v>
                </c:pt>
                <c:pt idx="363">
                  <c:v>0.13150403373745179</c:v>
                </c:pt>
                <c:pt idx="364">
                  <c:v>0.13173782918102853</c:v>
                </c:pt>
                <c:pt idx="365">
                  <c:v>0.13197186259795143</c:v>
                </c:pt>
                <c:pt idx="366">
                  <c:v>0.13220613272442824</c:v>
                </c:pt>
                <c:pt idx="367">
                  <c:v>0.13244063830433378</c:v>
                </c:pt>
                <c:pt idx="368">
                  <c:v>0.13267537808916674</c:v>
                </c:pt>
                <c:pt idx="369">
                  <c:v>0.13291035083800304</c:v>
                </c:pt>
                <c:pt idx="370">
                  <c:v>0.13314555531745181</c:v>
                </c:pt>
                <c:pt idx="371">
                  <c:v>0.13338099030160899</c:v>
                </c:pt>
                <c:pt idx="372">
                  <c:v>0.13361665457201363</c:v>
                </c:pt>
                <c:pt idx="373">
                  <c:v>0.13385254691760454</c:v>
                </c:pt>
                <c:pt idx="374">
                  <c:v>0.13408866613467399</c:v>
                </c:pt>
                <c:pt idx="375">
                  <c:v>0.13432501102682384</c:v>
                </c:pt>
                <c:pt idx="376">
                  <c:v>0.13456158040492208</c:v>
                </c:pt>
                <c:pt idx="377">
                  <c:v>0.13479837308705922</c:v>
                </c:pt>
                <c:pt idx="378">
                  <c:v>0.13503538789850414</c:v>
                </c:pt>
                <c:pt idx="379">
                  <c:v>0.13527262367166076</c:v>
                </c:pt>
                <c:pt idx="380">
                  <c:v>0.13551007924602404</c:v>
                </c:pt>
                <c:pt idx="381">
                  <c:v>0.13574775346813814</c:v>
                </c:pt>
                <c:pt idx="382">
                  <c:v>0.13598564519155298</c:v>
                </c:pt>
                <c:pt idx="383">
                  <c:v>0.13622375327678041</c:v>
                </c:pt>
                <c:pt idx="384">
                  <c:v>0.13646207659125326</c:v>
                </c:pt>
                <c:pt idx="385">
                  <c:v>0.13670061400928193</c:v>
                </c:pt>
                <c:pt idx="386">
                  <c:v>0.1369393644120134</c:v>
                </c:pt>
                <c:pt idx="387">
                  <c:v>0.13717832668738694</c:v>
                </c:pt>
                <c:pt idx="388">
                  <c:v>0.13741749973009404</c:v>
                </c:pt>
                <c:pt idx="389">
                  <c:v>0.13765688244153679</c:v>
                </c:pt>
                <c:pt idx="390">
                  <c:v>0.13789647372978578</c:v>
                </c:pt>
                <c:pt idx="391">
                  <c:v>0.13813627250953955</c:v>
                </c:pt>
                <c:pt idx="392">
                  <c:v>0.13837627770208188</c:v>
                </c:pt>
                <c:pt idx="393">
                  <c:v>0.13861648823524342</c:v>
                </c:pt>
                <c:pt idx="394">
                  <c:v>0.13885690304335921</c:v>
                </c:pt>
                <c:pt idx="395">
                  <c:v>0.13909752106722836</c:v>
                </c:pt>
                <c:pt idx="396">
                  <c:v>0.13933834125407463</c:v>
                </c:pt>
                <c:pt idx="397">
                  <c:v>0.13957936255750564</c:v>
                </c:pt>
                <c:pt idx="398">
                  <c:v>0.13982058393747329</c:v>
                </c:pt>
                <c:pt idx="399">
                  <c:v>0.14006200436023453</c:v>
                </c:pt>
                <c:pt idx="400">
                  <c:v>0.1403036227983093</c:v>
                </c:pt>
                <c:pt idx="401">
                  <c:v>0.14054543823044505</c:v>
                </c:pt>
                <c:pt idx="402">
                  <c:v>0.14078744964157602</c:v>
                </c:pt>
                <c:pt idx="403">
                  <c:v>0.14102965602278292</c:v>
                </c:pt>
                <c:pt idx="404">
                  <c:v>0.14127205637125639</c:v>
                </c:pt>
                <c:pt idx="405">
                  <c:v>0.14151464969025679</c:v>
                </c:pt>
                <c:pt idx="406">
                  <c:v>0.14175743498907736</c:v>
                </c:pt>
                <c:pt idx="407">
                  <c:v>0.1420004112830055</c:v>
                </c:pt>
                <c:pt idx="408">
                  <c:v>0.14224357759328399</c:v>
                </c:pt>
                <c:pt idx="409">
                  <c:v>0.14248693294707501</c:v>
                </c:pt>
                <c:pt idx="410">
                  <c:v>0.14273047637742134</c:v>
                </c:pt>
                <c:pt idx="411">
                  <c:v>0.14297420692320967</c:v>
                </c:pt>
                <c:pt idx="412">
                  <c:v>0.14321812362913364</c:v>
                </c:pt>
                <c:pt idx="413">
                  <c:v>0.14346222554565491</c:v>
                </c:pt>
                <c:pt idx="414">
                  <c:v>0.14370651172897053</c:v>
                </c:pt>
                <c:pt idx="415">
                  <c:v>0.14395098124097294</c:v>
                </c:pt>
                <c:pt idx="416">
                  <c:v>0.14419563314921438</c:v>
                </c:pt>
                <c:pt idx="417">
                  <c:v>0.14444046652687231</c:v>
                </c:pt>
                <c:pt idx="418">
                  <c:v>0.14468548045271099</c:v>
                </c:pt>
                <c:pt idx="419">
                  <c:v>0.14493067401104889</c:v>
                </c:pt>
                <c:pt idx="420">
                  <c:v>0.14517604629172087</c:v>
                </c:pt>
                <c:pt idx="421">
                  <c:v>0.14542159639004271</c:v>
                </c:pt>
                <c:pt idx="422">
                  <c:v>0.14566732340677829</c:v>
                </c:pt>
                <c:pt idx="423">
                  <c:v>0.14591322644810181</c:v>
                </c:pt>
                <c:pt idx="424">
                  <c:v>0.14615930462556567</c:v>
                </c:pt>
                <c:pt idx="425">
                  <c:v>0.14640555705606456</c:v>
                </c:pt>
                <c:pt idx="426">
                  <c:v>0.14665198286180053</c:v>
                </c:pt>
                <c:pt idx="427">
                  <c:v>0.14689858117025173</c:v>
                </c:pt>
                <c:pt idx="428">
                  <c:v>0.14714535111413468</c:v>
                </c:pt>
                <c:pt idx="429">
                  <c:v>0.14739229183137281</c:v>
                </c:pt>
                <c:pt idx="430">
                  <c:v>0.14763940246506319</c:v>
                </c:pt>
                <c:pt idx="431">
                  <c:v>0.14788668216344222</c:v>
                </c:pt>
                <c:pt idx="432">
                  <c:v>0.1481341300798531</c:v>
                </c:pt>
                <c:pt idx="433">
                  <c:v>0.14838174537271254</c:v>
                </c:pt>
                <c:pt idx="434">
                  <c:v>0.1486295272054777</c:v>
                </c:pt>
                <c:pt idx="435">
                  <c:v>0.14887747474661478</c:v>
                </c:pt>
                <c:pt idx="436">
                  <c:v>0.1491255871695657</c:v>
                </c:pt>
                <c:pt idx="437">
                  <c:v>0.14937386365271677</c:v>
                </c:pt>
                <c:pt idx="438">
                  <c:v>0.149622303379365</c:v>
                </c:pt>
                <c:pt idx="439">
                  <c:v>0.1498709055376887</c:v>
                </c:pt>
                <c:pt idx="440">
                  <c:v>0.15011966932071466</c:v>
                </c:pt>
                <c:pt idx="441">
                  <c:v>0.15036859392628624</c:v>
                </c:pt>
                <c:pt idx="442">
                  <c:v>0.15061767855703262</c:v>
                </c:pt>
                <c:pt idx="443">
                  <c:v>0.15086692242033922</c:v>
                </c:pt>
                <c:pt idx="444">
                  <c:v>0.15111632472831474</c:v>
                </c:pt>
                <c:pt idx="445">
                  <c:v>0.15136588469776185</c:v>
                </c:pt>
                <c:pt idx="446">
                  <c:v>0.15161560155014564</c:v>
                </c:pt>
                <c:pt idx="447">
                  <c:v>0.15186547451156401</c:v>
                </c:pt>
                <c:pt idx="448">
                  <c:v>0.15211550281271918</c:v>
                </c:pt>
                <c:pt idx="449">
                  <c:v>0.15236568568888448</c:v>
                </c:pt>
                <c:pt idx="450">
                  <c:v>0.15261602237987743</c:v>
                </c:pt>
                <c:pt idx="451">
                  <c:v>0.15286651213002922</c:v>
                </c:pt>
                <c:pt idx="452">
                  <c:v>0.15311715418815477</c:v>
                </c:pt>
                <c:pt idx="453">
                  <c:v>0.15336794780752527</c:v>
                </c:pt>
                <c:pt idx="454">
                  <c:v>0.15361889224583702</c:v>
                </c:pt>
                <c:pt idx="455">
                  <c:v>0.15386998676518446</c:v>
                </c:pt>
                <c:pt idx="456">
                  <c:v>0.1541212306320317</c:v>
                </c:pt>
                <c:pt idx="457">
                  <c:v>0.15437262311718211</c:v>
                </c:pt>
                <c:pt idx="458">
                  <c:v>0.15462416349575125</c:v>
                </c:pt>
                <c:pt idx="459">
                  <c:v>0.15487585104713983</c:v>
                </c:pt>
                <c:pt idx="460">
                  <c:v>0.1551276850550041</c:v>
                </c:pt>
                <c:pt idx="461">
                  <c:v>0.15537966480722998</c:v>
                </c:pt>
                <c:pt idx="462">
                  <c:v>0.15563178959590329</c:v>
                </c:pt>
                <c:pt idx="463">
                  <c:v>0.15588405871728361</c:v>
                </c:pt>
                <c:pt idx="464">
                  <c:v>0.15613647147177787</c:v>
                </c:pt>
                <c:pt idx="465">
                  <c:v>0.15638902716391234</c:v>
                </c:pt>
                <c:pt idx="466">
                  <c:v>0.15664172510230559</c:v>
                </c:pt>
                <c:pt idx="467">
                  <c:v>0.15689456459964185</c:v>
                </c:pt>
                <c:pt idx="468">
                  <c:v>0.15714754497264646</c:v>
                </c:pt>
                <c:pt idx="469">
                  <c:v>0.1574006655420572</c:v>
                </c:pt>
                <c:pt idx="470">
                  <c:v>0.1576539256325982</c:v>
                </c:pt>
                <c:pt idx="471">
                  <c:v>0.15790732457295609</c:v>
                </c:pt>
                <c:pt idx="472">
                  <c:v>0.15816086169575125</c:v>
                </c:pt>
                <c:pt idx="473">
                  <c:v>0.15841453633751562</c:v>
                </c:pt>
                <c:pt idx="474">
                  <c:v>0.15866834783866474</c:v>
                </c:pt>
                <c:pt idx="475">
                  <c:v>0.15892229554347145</c:v>
                </c:pt>
                <c:pt idx="476">
                  <c:v>0.15917637880004443</c:v>
                </c:pt>
                <c:pt idx="477">
                  <c:v>0.15943059696030026</c:v>
                </c:pt>
                <c:pt idx="478">
                  <c:v>0.15968494937993991</c:v>
                </c:pt>
                <c:pt idx="479">
                  <c:v>0.15993943541842343</c:v>
                </c:pt>
                <c:pt idx="480">
                  <c:v>0.1601940544389453</c:v>
                </c:pt>
                <c:pt idx="481">
                  <c:v>0.16044880580841117</c:v>
                </c:pt>
                <c:pt idx="482">
                  <c:v>0.16070368889741324</c:v>
                </c:pt>
                <c:pt idx="483">
                  <c:v>0.16095870308020488</c:v>
                </c:pt>
                <c:pt idx="484">
                  <c:v>0.16121384773467906</c:v>
                </c:pt>
                <c:pt idx="485">
                  <c:v>0.16146912224234317</c:v>
                </c:pt>
                <c:pt idx="486">
                  <c:v>0.16172452598829615</c:v>
                </c:pt>
                <c:pt idx="487">
                  <c:v>0.16198005836120391</c:v>
                </c:pt>
                <c:pt idx="488">
                  <c:v>0.16223571875327811</c:v>
                </c:pt>
                <c:pt idx="489">
                  <c:v>0.16249150656025138</c:v>
                </c:pt>
                <c:pt idx="490">
                  <c:v>0.16274742118135552</c:v>
                </c:pt>
                <c:pt idx="491">
                  <c:v>0.16300346201929727</c:v>
                </c:pt>
                <c:pt idx="492">
                  <c:v>0.16325962848023751</c:v>
                </c:pt>
                <c:pt idx="493">
                  <c:v>0.16351591997376785</c:v>
                </c:pt>
                <c:pt idx="494">
                  <c:v>0.16377233591288834</c:v>
                </c:pt>
                <c:pt idx="495">
                  <c:v>0.16402887571398486</c:v>
                </c:pt>
                <c:pt idx="496">
                  <c:v>0.16428553879680829</c:v>
                </c:pt>
                <c:pt idx="497">
                  <c:v>0.16454232458445162</c:v>
                </c:pt>
                <c:pt idx="498">
                  <c:v>0.16479923250332915</c:v>
                </c:pt>
                <c:pt idx="499">
                  <c:v>0.16505626198315343</c:v>
                </c:pt>
                <c:pt idx="500">
                  <c:v>0.16531341245691492</c:v>
                </c:pt>
                <c:pt idx="501">
                  <c:v>0.16557068336086073</c:v>
                </c:pt>
                <c:pt idx="502">
                  <c:v>0.1658280741344742</c:v>
                </c:pt>
                <c:pt idx="503">
                  <c:v>0.16608558422045164</c:v>
                </c:pt>
                <c:pt idx="504">
                  <c:v>0.16634321306468261</c:v>
                </c:pt>
                <c:pt idx="505">
                  <c:v>0.16660096011623052</c:v>
                </c:pt>
                <c:pt idx="506">
                  <c:v>0.16685882482731024</c:v>
                </c:pt>
                <c:pt idx="507">
                  <c:v>0.16711680665326881</c:v>
                </c:pt>
                <c:pt idx="508">
                  <c:v>0.16737490505256369</c:v>
                </c:pt>
                <c:pt idx="509">
                  <c:v>0.16763311948674439</c:v>
                </c:pt>
                <c:pt idx="510">
                  <c:v>0.16789144942043147</c:v>
                </c:pt>
                <c:pt idx="511">
                  <c:v>0.16814989432129657</c:v>
                </c:pt>
                <c:pt idx="512">
                  <c:v>0.1684084536600437</c:v>
                </c:pt>
                <c:pt idx="513">
                  <c:v>0.16866712691038641</c:v>
                </c:pt>
                <c:pt idx="514">
                  <c:v>0.1689259135490335</c:v>
                </c:pt>
                <c:pt idx="515">
                  <c:v>0.16918481305566574</c:v>
                </c:pt>
                <c:pt idx="516">
                  <c:v>0.16944382491291712</c:v>
                </c:pt>
                <c:pt idx="517">
                  <c:v>0.16970294860635662</c:v>
                </c:pt>
                <c:pt idx="518">
                  <c:v>0.16996218362446916</c:v>
                </c:pt>
                <c:pt idx="519">
                  <c:v>0.17022152945863706</c:v>
                </c:pt>
                <c:pt idx="520">
                  <c:v>0.17048098560312089</c:v>
                </c:pt>
                <c:pt idx="521">
                  <c:v>0.17074055155503895</c:v>
                </c:pt>
                <c:pt idx="522">
                  <c:v>0.17100022681435265</c:v>
                </c:pt>
                <c:pt idx="523">
                  <c:v>0.17126001088384596</c:v>
                </c:pt>
                <c:pt idx="524">
                  <c:v>0.17151990326910632</c:v>
                </c:pt>
                <c:pt idx="525">
                  <c:v>0.17177990347850958</c:v>
                </c:pt>
                <c:pt idx="526">
                  <c:v>0.1720400110231983</c:v>
                </c:pt>
                <c:pt idx="527">
                  <c:v>0.17230022541706694</c:v>
                </c:pt>
                <c:pt idx="528">
                  <c:v>0.17256054617674291</c:v>
                </c:pt>
                <c:pt idx="529">
                  <c:v>0.17282097282156814</c:v>
                </c:pt>
                <c:pt idx="530">
                  <c:v>0.17308150487358351</c:v>
                </c:pt>
                <c:pt idx="531">
                  <c:v>0.17334214185751015</c:v>
                </c:pt>
                <c:pt idx="532">
                  <c:v>0.17360288330073295</c:v>
                </c:pt>
                <c:pt idx="533">
                  <c:v>0.17386372873328199</c:v>
                </c:pt>
                <c:pt idx="534">
                  <c:v>0.1741246776878177</c:v>
                </c:pt>
                <c:pt idx="535">
                  <c:v>0.17438572969961236</c:v>
                </c:pt>
                <c:pt idx="536">
                  <c:v>0.17464688430653394</c:v>
                </c:pt>
                <c:pt idx="537">
                  <c:v>0.17490814104902988</c:v>
                </c:pt>
                <c:pt idx="538">
                  <c:v>0.17516949947010874</c:v>
                </c:pt>
                <c:pt idx="539">
                  <c:v>0.17543095911532633</c:v>
                </c:pt>
                <c:pt idx="540">
                  <c:v>0.17569251953276813</c:v>
                </c:pt>
                <c:pt idx="541">
                  <c:v>0.17595418027303147</c:v>
                </c:pt>
                <c:pt idx="542">
                  <c:v>0.17621594088921258</c:v>
                </c:pt>
                <c:pt idx="543">
                  <c:v>0.1764778009368892</c:v>
                </c:pt>
                <c:pt idx="544">
                  <c:v>0.17673975997410396</c:v>
                </c:pt>
                <c:pt idx="545">
                  <c:v>0.17700181756135</c:v>
                </c:pt>
                <c:pt idx="546">
                  <c:v>0.17726397326155288</c:v>
                </c:pt>
                <c:pt idx="547">
                  <c:v>0.1775262266400581</c:v>
                </c:pt>
                <c:pt idx="548">
                  <c:v>0.17778857726461525</c:v>
                </c:pt>
                <c:pt idx="549">
                  <c:v>0.17805102470535913</c:v>
                </c:pt>
                <c:pt idx="550">
                  <c:v>0.17831356853479904</c:v>
                </c:pt>
                <c:pt idx="551">
                  <c:v>0.17857620832780138</c:v>
                </c:pt>
                <c:pt idx="552">
                  <c:v>0.17883894366157468</c:v>
                </c:pt>
                <c:pt idx="553">
                  <c:v>0.17910177411565562</c:v>
                </c:pt>
                <c:pt idx="554">
                  <c:v>0.17936469927189239</c:v>
                </c:pt>
                <c:pt idx="555">
                  <c:v>0.17962771871443226</c:v>
                </c:pt>
                <c:pt idx="556">
                  <c:v>0.17989083202970563</c:v>
                </c:pt>
                <c:pt idx="557">
                  <c:v>0.18015403880641206</c:v>
                </c:pt>
                <c:pt idx="558">
                  <c:v>0.18041733863550469</c:v>
                </c:pt>
                <c:pt idx="559">
                  <c:v>0.18068073111017702</c:v>
                </c:pt>
                <c:pt idx="560">
                  <c:v>0.18094421582584955</c:v>
                </c:pt>
                <c:pt idx="561">
                  <c:v>0.18120779238015386</c:v>
                </c:pt>
                <c:pt idx="562">
                  <c:v>0.18147146037291947</c:v>
                </c:pt>
                <c:pt idx="563">
                  <c:v>0.18173521940615972</c:v>
                </c:pt>
                <c:pt idx="564">
                  <c:v>0.18199906908405733</c:v>
                </c:pt>
                <c:pt idx="565">
                  <c:v>0.18226300901295325</c:v>
                </c:pt>
                <c:pt idx="566">
                  <c:v>0.18252703880132945</c:v>
                </c:pt>
                <c:pt idx="567">
                  <c:v>0.18279115805979701</c:v>
                </c:pt>
                <c:pt idx="568">
                  <c:v>0.18305536640108466</c:v>
                </c:pt>
                <c:pt idx="569">
                  <c:v>0.18331966344002124</c:v>
                </c:pt>
                <c:pt idx="570">
                  <c:v>0.18358404879352613</c:v>
                </c:pt>
                <c:pt idx="571">
                  <c:v>0.18384852208059382</c:v>
                </c:pt>
                <c:pt idx="572">
                  <c:v>0.18411308292228179</c:v>
                </c:pt>
                <c:pt idx="573">
                  <c:v>0.18437773094169888</c:v>
                </c:pt>
                <c:pt idx="574">
                  <c:v>0.18464246576398816</c:v>
                </c:pt>
                <c:pt idx="575">
                  <c:v>0.18490728701631887</c:v>
                </c:pt>
                <c:pt idx="576">
                  <c:v>0.18517219432787105</c:v>
                </c:pt>
                <c:pt idx="577">
                  <c:v>0.18543718732982364</c:v>
                </c:pt>
                <c:pt idx="578">
                  <c:v>0.18570226565534209</c:v>
                </c:pt>
                <c:pt idx="579">
                  <c:v>0.18596742893956461</c:v>
                </c:pt>
                <c:pt idx="580">
                  <c:v>0.18623267681959182</c:v>
                </c:pt>
                <c:pt idx="581">
                  <c:v>0.18649800893447341</c:v>
                </c:pt>
                <c:pt idx="582">
                  <c:v>0.18676342492519493</c:v>
                </c:pt>
                <c:pt idx="583">
                  <c:v>0.18702892443466779</c:v>
                </c:pt>
                <c:pt idx="584">
                  <c:v>0.1872945071077157</c:v>
                </c:pt>
                <c:pt idx="585">
                  <c:v>0.18756017259106328</c:v>
                </c:pt>
                <c:pt idx="586">
                  <c:v>0.18782592053332403</c:v>
                </c:pt>
                <c:pt idx="587">
                  <c:v>0.18809175058498825</c:v>
                </c:pt>
                <c:pt idx="588">
                  <c:v>0.18835766239841109</c:v>
                </c:pt>
                <c:pt idx="589">
                  <c:v>0.18862365562780306</c:v>
                </c:pt>
                <c:pt idx="590">
                  <c:v>0.18888972992921599</c:v>
                </c:pt>
                <c:pt idx="591">
                  <c:v>0.18915588496053193</c:v>
                </c:pt>
                <c:pt idx="592">
                  <c:v>0.18942212038145259</c:v>
                </c:pt>
                <c:pt idx="593">
                  <c:v>0.18968843585348746</c:v>
                </c:pt>
                <c:pt idx="594">
                  <c:v>0.18995483103994409</c:v>
                </c:pt>
                <c:pt idx="595">
                  <c:v>0.1902213056059141</c:v>
                </c:pt>
                <c:pt idx="596">
                  <c:v>0.19048785921826369</c:v>
                </c:pt>
                <c:pt idx="597">
                  <c:v>0.19075449154562332</c:v>
                </c:pt>
                <c:pt idx="598">
                  <c:v>0.19102120225837602</c:v>
                </c:pt>
                <c:pt idx="599">
                  <c:v>0.1912879910286453</c:v>
                </c:pt>
                <c:pt idx="600">
                  <c:v>0.19155485753028709</c:v>
                </c:pt>
                <c:pt idx="601">
                  <c:v>0.19182180143887653</c:v>
                </c:pt>
                <c:pt idx="602">
                  <c:v>0.19208882243169889</c:v>
                </c:pt>
                <c:pt idx="603">
                  <c:v>0.19235592018773842</c:v>
                </c:pt>
                <c:pt idx="604">
                  <c:v>0.19262309438766689</c:v>
                </c:pt>
                <c:pt idx="605">
                  <c:v>0.19289034471383548</c:v>
                </c:pt>
                <c:pt idx="606">
                  <c:v>0.19315767085026214</c:v>
                </c:pt>
                <c:pt idx="607">
                  <c:v>0.19342507248262325</c:v>
                </c:pt>
                <c:pt idx="608">
                  <c:v>0.19369254929824098</c:v>
                </c:pt>
                <c:pt idx="609">
                  <c:v>0.19396010098607572</c:v>
                </c:pt>
                <c:pt idx="610">
                  <c:v>0.19422772723671508</c:v>
                </c:pt>
                <c:pt idx="611">
                  <c:v>0.19449542774236228</c:v>
                </c:pt>
                <c:pt idx="612">
                  <c:v>0.19476320219682935</c:v>
                </c:pt>
                <c:pt idx="613">
                  <c:v>0.19503105029552378</c:v>
                </c:pt>
                <c:pt idx="614">
                  <c:v>0.19529897173544214</c:v>
                </c:pt>
                <c:pt idx="615">
                  <c:v>0.19556696621515862</c:v>
                </c:pt>
                <c:pt idx="616">
                  <c:v>0.19583503343481326</c:v>
                </c:pt>
                <c:pt idx="617">
                  <c:v>0.19610317309610673</c:v>
                </c:pt>
                <c:pt idx="618">
                  <c:v>0.1963713849022877</c:v>
                </c:pt>
                <c:pt idx="619">
                  <c:v>0.19663966855814521</c:v>
                </c:pt>
                <c:pt idx="620">
                  <c:v>0.19690802376999719</c:v>
                </c:pt>
                <c:pt idx="621">
                  <c:v>0.19717645024568209</c:v>
                </c:pt>
                <c:pt idx="622">
                  <c:v>0.1974449476945507</c:v>
                </c:pt>
                <c:pt idx="623">
                  <c:v>0.19771351582745592</c:v>
                </c:pt>
                <c:pt idx="624">
                  <c:v>0.19798215435674268</c:v>
                </c:pt>
                <c:pt idx="625">
                  <c:v>0.19825086299624081</c:v>
                </c:pt>
                <c:pt idx="626">
                  <c:v>0.19851964146125484</c:v>
                </c:pt>
                <c:pt idx="627">
                  <c:v>0.19878848946855501</c:v>
                </c:pt>
                <c:pt idx="628">
                  <c:v>0.1990574067363696</c:v>
                </c:pt>
                <c:pt idx="629">
                  <c:v>0.19932639298437255</c:v>
                </c:pt>
                <c:pt idx="630">
                  <c:v>0.19959544793368014</c:v>
                </c:pt>
                <c:pt idx="631">
                  <c:v>0.19986457130683782</c:v>
                </c:pt>
                <c:pt idx="632">
                  <c:v>0.20013376282781373</c:v>
                </c:pt>
                <c:pt idx="633">
                  <c:v>0.2004030222219883</c:v>
                </c:pt>
                <c:pt idx="634">
                  <c:v>0.20067234921614796</c:v>
                </c:pt>
                <c:pt idx="635">
                  <c:v>0.20094174353847533</c:v>
                </c:pt>
                <c:pt idx="636">
                  <c:v>0.20121120491854028</c:v>
                </c:pt>
                <c:pt idx="637">
                  <c:v>0.20148073308729317</c:v>
                </c:pt>
                <c:pt idx="638">
                  <c:v>0.20175032777705426</c:v>
                </c:pt>
                <c:pt idx="639">
                  <c:v>0.20201998872150864</c:v>
                </c:pt>
                <c:pt idx="640">
                  <c:v>0.20228971565569542</c:v>
                </c:pt>
                <c:pt idx="641">
                  <c:v>0.20255950831599892</c:v>
                </c:pt>
                <c:pt idx="642">
                  <c:v>0.20282936644014374</c:v>
                </c:pt>
                <c:pt idx="643">
                  <c:v>0.20309928976718414</c:v>
                </c:pt>
                <c:pt idx="644">
                  <c:v>0.20336927803749794</c:v>
                </c:pt>
                <c:pt idx="645">
                  <c:v>0.20363933099277595</c:v>
                </c:pt>
                <c:pt idx="646">
                  <c:v>0.20390944837601629</c:v>
                </c:pt>
                <c:pt idx="647">
                  <c:v>0.20417962993151612</c:v>
                </c:pt>
                <c:pt idx="648">
                  <c:v>0.2044498754048639</c:v>
                </c:pt>
                <c:pt idx="649">
                  <c:v>0.20472018454293042</c:v>
                </c:pt>
                <c:pt idx="650">
                  <c:v>0.20499055709386305</c:v>
                </c:pt>
                <c:pt idx="651">
                  <c:v>0.2052609928070771</c:v>
                </c:pt>
                <c:pt idx="652">
                  <c:v>0.20553149143324806</c:v>
                </c:pt>
                <c:pt idx="653">
                  <c:v>0.20580205272430513</c:v>
                </c:pt>
                <c:pt idx="654">
                  <c:v>0.20607267643342095</c:v>
                </c:pt>
                <c:pt idx="655">
                  <c:v>0.2063433623150088</c:v>
                </c:pt>
                <c:pt idx="656">
                  <c:v>0.20661411012471131</c:v>
                </c:pt>
                <c:pt idx="657">
                  <c:v>0.20688491961939515</c:v>
                </c:pt>
                <c:pt idx="658">
                  <c:v>0.20715579055714214</c:v>
                </c:pt>
                <c:pt idx="659">
                  <c:v>0.20742672269724319</c:v>
                </c:pt>
                <c:pt idx="660">
                  <c:v>0.20769771580019231</c:v>
                </c:pt>
                <c:pt idx="661">
                  <c:v>0.20796876962767649</c:v>
                </c:pt>
                <c:pt idx="662">
                  <c:v>0.2082398839425712</c:v>
                </c:pt>
                <c:pt idx="663">
                  <c:v>0.20851105850893167</c:v>
                </c:pt>
                <c:pt idx="664">
                  <c:v>0.2087822930919872</c:v>
                </c:pt>
                <c:pt idx="665">
                  <c:v>0.20905358745813396</c:v>
                </c:pt>
                <c:pt idx="666">
                  <c:v>0.20932494137492666</c:v>
                </c:pt>
                <c:pt idx="667">
                  <c:v>0.20959635461107393</c:v>
                </c:pt>
                <c:pt idx="668">
                  <c:v>0.20986782693643014</c:v>
                </c:pt>
                <c:pt idx="669">
                  <c:v>0.21013935812198881</c:v>
                </c:pt>
                <c:pt idx="670">
                  <c:v>0.21041094793987647</c:v>
                </c:pt>
                <c:pt idx="671">
                  <c:v>0.21068259616334464</c:v>
                </c:pt>
                <c:pt idx="672">
                  <c:v>0.21095430256676515</c:v>
                </c:pt>
                <c:pt idx="673">
                  <c:v>0.2112260669256224</c:v>
                </c:pt>
                <c:pt idx="674">
                  <c:v>0.21149788901650599</c:v>
                </c:pt>
                <c:pt idx="675">
                  <c:v>0.21176976861710659</c:v>
                </c:pt>
                <c:pt idx="676">
                  <c:v>0.21204170550620735</c:v>
                </c:pt>
                <c:pt idx="677">
                  <c:v>0.21231369946367851</c:v>
                </c:pt>
                <c:pt idx="678">
                  <c:v>0.21258575027047155</c:v>
                </c:pt>
                <c:pt idx="679">
                  <c:v>0.2128578577086096</c:v>
                </c:pt>
                <c:pt idx="680">
                  <c:v>0.21313002156118691</c:v>
                </c:pt>
                <c:pt idx="681">
                  <c:v>0.21340224161235818</c:v>
                </c:pt>
                <c:pt idx="682">
                  <c:v>0.21367451764733192</c:v>
                </c:pt>
                <c:pt idx="683">
                  <c:v>0.21394684945236897</c:v>
                </c:pt>
                <c:pt idx="684">
                  <c:v>0.21421923681477065</c:v>
                </c:pt>
                <c:pt idx="685">
                  <c:v>0.21449167952287757</c:v>
                </c:pt>
                <c:pt idx="686">
                  <c:v>0.21476417736606096</c:v>
                </c:pt>
                <c:pt idx="687">
                  <c:v>0.21503673013471536</c:v>
                </c:pt>
                <c:pt idx="688">
                  <c:v>0.21530933762025667</c:v>
                </c:pt>
                <c:pt idx="689">
                  <c:v>0.21558199961511329</c:v>
                </c:pt>
                <c:pt idx="690">
                  <c:v>0.21585471591272101</c:v>
                </c:pt>
                <c:pt idx="691">
                  <c:v>0.21612748630751744</c:v>
                </c:pt>
                <c:pt idx="692">
                  <c:v>0.2164003105949352</c:v>
                </c:pt>
                <c:pt idx="693">
                  <c:v>0.21667318857139728</c:v>
                </c:pt>
                <c:pt idx="694">
                  <c:v>0.21694612003431218</c:v>
                </c:pt>
                <c:pt idx="695">
                  <c:v>0.2172191047820653</c:v>
                </c:pt>
                <c:pt idx="696">
                  <c:v>0.21749214261401517</c:v>
                </c:pt>
                <c:pt idx="697">
                  <c:v>0.21776523333048858</c:v>
                </c:pt>
                <c:pt idx="698">
                  <c:v>0.2180383767327739</c:v>
                </c:pt>
                <c:pt idx="699">
                  <c:v>0.21831157262311512</c:v>
                </c:pt>
                <c:pt idx="700">
                  <c:v>0.21858482080470681</c:v>
                </c:pt>
                <c:pt idx="701">
                  <c:v>0.2188581210816902</c:v>
                </c:pt>
                <c:pt idx="702">
                  <c:v>0.21913147325914531</c:v>
                </c:pt>
                <c:pt idx="703">
                  <c:v>0.21940487714308712</c:v>
                </c:pt>
                <c:pt idx="704">
                  <c:v>0.21967833254045915</c:v>
                </c:pt>
                <c:pt idx="705">
                  <c:v>0.21995183925912828</c:v>
                </c:pt>
                <c:pt idx="706">
                  <c:v>0.22022539710788219</c:v>
                </c:pt>
                <c:pt idx="707">
                  <c:v>0.22049900589641871</c:v>
                </c:pt>
                <c:pt idx="708">
                  <c:v>0.22077266543534552</c:v>
                </c:pt>
                <c:pt idx="709">
                  <c:v>0.22104637553617368</c:v>
                </c:pt>
                <c:pt idx="710">
                  <c:v>0.22132013601131023</c:v>
                </c:pt>
                <c:pt idx="711">
                  <c:v>0.22159394667405619</c:v>
                </c:pt>
                <c:pt idx="712">
                  <c:v>0.22186780733859901</c:v>
                </c:pt>
                <c:pt idx="713">
                  <c:v>0.22214171782000902</c:v>
                </c:pt>
                <c:pt idx="714">
                  <c:v>0.22241567793423514</c:v>
                </c:pt>
                <c:pt idx="715">
                  <c:v>0.22268968749809689</c:v>
                </c:pt>
                <c:pt idx="716">
                  <c:v>0.22296374632928159</c:v>
                </c:pt>
                <c:pt idx="717">
                  <c:v>0.22323785424634013</c:v>
                </c:pt>
                <c:pt idx="718">
                  <c:v>0.22351201106868013</c:v>
                </c:pt>
                <c:pt idx="719">
                  <c:v>0.22378621661656325</c:v>
                </c:pt>
                <c:pt idx="720">
                  <c:v>0.2240604707110978</c:v>
                </c:pt>
                <c:pt idx="721">
                  <c:v>0.22433477317423547</c:v>
                </c:pt>
                <c:pt idx="722">
                  <c:v>0.22460912382876699</c:v>
                </c:pt>
                <c:pt idx="723">
                  <c:v>0.22488352249831683</c:v>
                </c:pt>
                <c:pt idx="724">
                  <c:v>0.22515796900733792</c:v>
                </c:pt>
                <c:pt idx="725">
                  <c:v>0.22543246318110691</c:v>
                </c:pt>
                <c:pt idx="726">
                  <c:v>0.22570700484572212</c:v>
                </c:pt>
                <c:pt idx="727">
                  <c:v>0.22598159382809568</c:v>
                </c:pt>
                <c:pt idx="728">
                  <c:v>0.22625622995594999</c:v>
                </c:pt>
                <c:pt idx="729">
                  <c:v>0.22653091305781317</c:v>
                </c:pt>
                <c:pt idx="730">
                  <c:v>0.22680564296301628</c:v>
                </c:pt>
                <c:pt idx="731">
                  <c:v>0.22708041950168645</c:v>
                </c:pt>
                <c:pt idx="732">
                  <c:v>0.22735524250474215</c:v>
                </c:pt>
                <c:pt idx="733">
                  <c:v>0.22763011180389114</c:v>
                </c:pt>
                <c:pt idx="734">
                  <c:v>0.2279050272316247</c:v>
                </c:pt>
                <c:pt idx="735">
                  <c:v>0.22817998862121358</c:v>
                </c:pt>
                <c:pt idx="736">
                  <c:v>0.22845499580670245</c:v>
                </c:pt>
                <c:pt idx="737">
                  <c:v>0.22873004862290697</c:v>
                </c:pt>
                <c:pt idx="738">
                  <c:v>0.2290051469054091</c:v>
                </c:pt>
                <c:pt idx="739">
                  <c:v>0.2292802904905531</c:v>
                </c:pt>
                <c:pt idx="740">
                  <c:v>0.22955547921544112</c:v>
                </c:pt>
                <c:pt idx="741">
                  <c:v>0.22983071291792734</c:v>
                </c:pt>
                <c:pt idx="742">
                  <c:v>0.23010599143661681</c:v>
                </c:pt>
                <c:pt idx="743">
                  <c:v>0.23038131461085926</c:v>
                </c:pt>
                <c:pt idx="744">
                  <c:v>0.23065668228074568</c:v>
                </c:pt>
                <c:pt idx="745">
                  <c:v>0.23093209428710437</c:v>
                </c:pt>
                <c:pt idx="746">
                  <c:v>0.23120755047149447</c:v>
                </c:pt>
                <c:pt idx="747">
                  <c:v>0.23148305067620617</c:v>
                </c:pt>
                <c:pt idx="748">
                  <c:v>0.23175859474425395</c:v>
                </c:pt>
                <c:pt idx="749">
                  <c:v>0.23203418251937219</c:v>
                </c:pt>
                <c:pt idx="750">
                  <c:v>0.23230981384601246</c:v>
                </c:pt>
                <c:pt idx="751">
                  <c:v>0.23258548856933939</c:v>
                </c:pt>
                <c:pt idx="752">
                  <c:v>0.23286120653522652</c:v>
                </c:pt>
                <c:pt idx="753">
                  <c:v>0.23313696759025287</c:v>
                </c:pt>
                <c:pt idx="754">
                  <c:v>0.23341277158169643</c:v>
                </c:pt>
                <c:pt idx="755">
                  <c:v>0.23368861835753477</c:v>
                </c:pt>
                <c:pt idx="756">
                  <c:v>0.23396450776643848</c:v>
                </c:pt>
                <c:pt idx="757">
                  <c:v>0.23424043965776639</c:v>
                </c:pt>
                <c:pt idx="758">
                  <c:v>0.23451641388156483</c:v>
                </c:pt>
                <c:pt idx="759">
                  <c:v>0.23479243028856089</c:v>
                </c:pt>
                <c:pt idx="760">
                  <c:v>0.23506848873016109</c:v>
                </c:pt>
                <c:pt idx="761">
                  <c:v>0.2353445890584461</c:v>
                </c:pt>
                <c:pt idx="762">
                  <c:v>0.23562073112616699</c:v>
                </c:pt>
                <c:pt idx="763">
                  <c:v>0.23589691478674307</c:v>
                </c:pt>
                <c:pt idx="764">
                  <c:v>0.23617313989425637</c:v>
                </c:pt>
                <c:pt idx="765">
                  <c:v>0.23644940630345007</c:v>
                </c:pt>
                <c:pt idx="766">
                  <c:v>0.2367257138697223</c:v>
                </c:pt>
                <c:pt idx="767">
                  <c:v>0.23700206244912495</c:v>
                </c:pt>
                <c:pt idx="768">
                  <c:v>0.2372784518983595</c:v>
                </c:pt>
                <c:pt idx="769">
                  <c:v>0.23755488207477254</c:v>
                </c:pt>
                <c:pt idx="770">
                  <c:v>0.23783135283635273</c:v>
                </c:pt>
                <c:pt idx="771">
                  <c:v>0.23810786404172807</c:v>
                </c:pt>
                <c:pt idx="772">
                  <c:v>0.23838441555016149</c:v>
                </c:pt>
                <c:pt idx="773">
                  <c:v>0.23866100722154895</c:v>
                </c:pt>
                <c:pt idx="774">
                  <c:v>0.23893763891641226</c:v>
                </c:pt>
                <c:pt idx="775">
                  <c:v>0.23921431049590045</c:v>
                </c:pt>
                <c:pt idx="776">
                  <c:v>0.23949102182178392</c:v>
                </c:pt>
                <c:pt idx="777">
                  <c:v>0.23976777275645073</c:v>
                </c:pt>
                <c:pt idx="778">
                  <c:v>0.24004456316290501</c:v>
                </c:pt>
                <c:pt idx="779">
                  <c:v>0.24032139290476021</c:v>
                </c:pt>
                <c:pt idx="780">
                  <c:v>0.24059826184624056</c:v>
                </c:pt>
                <c:pt idx="781">
                  <c:v>0.24087516985217508</c:v>
                </c:pt>
                <c:pt idx="782">
                  <c:v>0.24115211678799311</c:v>
                </c:pt>
                <c:pt idx="783">
                  <c:v>0.24142910251972352</c:v>
                </c:pt>
                <c:pt idx="784">
                  <c:v>0.24170612691399068</c:v>
                </c:pt>
                <c:pt idx="785">
                  <c:v>0.24198318983801118</c:v>
                </c:pt>
                <c:pt idx="786">
                  <c:v>0.24226029115959111</c:v>
                </c:pt>
                <c:pt idx="787">
                  <c:v>0.24253743074712017</c:v>
                </c:pt>
                <c:pt idx="788">
                  <c:v>0.24281460846957323</c:v>
                </c:pt>
                <c:pt idx="789">
                  <c:v>0.24309182419650424</c:v>
                </c:pt>
                <c:pt idx="790">
                  <c:v>0.24336907779804243</c:v>
                </c:pt>
                <c:pt idx="791">
                  <c:v>0.2436463691448921</c:v>
                </c:pt>
                <c:pt idx="792">
                  <c:v>0.24392369810832656</c:v>
                </c:pt>
                <c:pt idx="793">
                  <c:v>0.24420106456018745</c:v>
                </c:pt>
                <c:pt idx="794">
                  <c:v>0.24447846837288048</c:v>
                </c:pt>
                <c:pt idx="795">
                  <c:v>0.244755909419372</c:v>
                </c:pt>
                <c:pt idx="796">
                  <c:v>0.24503338757318749</c:v>
                </c:pt>
                <c:pt idx="797">
                  <c:v>0.2453109027084073</c:v>
                </c:pt>
                <c:pt idx="798">
                  <c:v>0.24558845469966495</c:v>
                </c:pt>
                <c:pt idx="799">
                  <c:v>0.24586604342214222</c:v>
                </c:pt>
                <c:pt idx="800">
                  <c:v>0.24614366875156807</c:v>
                </c:pt>
                <c:pt idx="801">
                  <c:v>0.24642133056421578</c:v>
                </c:pt>
                <c:pt idx="802">
                  <c:v>0.24669902873689847</c:v>
                </c:pt>
                <c:pt idx="803">
                  <c:v>0.2469767631469679</c:v>
                </c:pt>
                <c:pt idx="804">
                  <c:v>0.24725453367231007</c:v>
                </c:pt>
                <c:pt idx="805">
                  <c:v>0.2475323401913439</c:v>
                </c:pt>
                <c:pt idx="806">
                  <c:v>0.24781018258301868</c:v>
                </c:pt>
                <c:pt idx="807">
                  <c:v>0.24808806072680795</c:v>
                </c:pt>
                <c:pt idx="808">
                  <c:v>0.24836597450271097</c:v>
                </c:pt>
                <c:pt idx="809">
                  <c:v>0.24864392379124819</c:v>
                </c:pt>
                <c:pt idx="810">
                  <c:v>0.24892190847345808</c:v>
                </c:pt>
                <c:pt idx="811">
                  <c:v>0.24919992843089472</c:v>
                </c:pt>
                <c:pt idx="812">
                  <c:v>0.24947798354562487</c:v>
                </c:pt>
                <c:pt idx="813">
                  <c:v>0.24975607370022601</c:v>
                </c:pt>
                <c:pt idx="814">
                  <c:v>0.25003419877778393</c:v>
                </c:pt>
                <c:pt idx="815">
                  <c:v>0.25031235866188822</c:v>
                </c:pt>
                <c:pt idx="816">
                  <c:v>0.25059055323663088</c:v>
                </c:pt>
                <c:pt idx="817">
                  <c:v>0.25086878238660443</c:v>
                </c:pt>
                <c:pt idx="818">
                  <c:v>0.25114704599689791</c:v>
                </c:pt>
                <c:pt idx="819">
                  <c:v>0.25142534395309535</c:v>
                </c:pt>
                <c:pt idx="820">
                  <c:v>0.25170367614127215</c:v>
                </c:pt>
                <c:pt idx="821">
                  <c:v>0.25198204244799288</c:v>
                </c:pt>
                <c:pt idx="822">
                  <c:v>0.2522604427603099</c:v>
                </c:pt>
                <c:pt idx="823">
                  <c:v>0.25253887696575944</c:v>
                </c:pt>
                <c:pt idx="824">
                  <c:v>0.25281734495235908</c:v>
                </c:pt>
                <c:pt idx="825">
                  <c:v>0.25309584660860551</c:v>
                </c:pt>
                <c:pt idx="826">
                  <c:v>0.25337438182347322</c:v>
                </c:pt>
                <c:pt idx="827">
                  <c:v>0.25365295048641062</c:v>
                </c:pt>
                <c:pt idx="828">
                  <c:v>0.2539315524873379</c:v>
                </c:pt>
                <c:pt idx="829">
                  <c:v>0.25421018771664416</c:v>
                </c:pt>
                <c:pt idx="830">
                  <c:v>0.25448885606518568</c:v>
                </c:pt>
                <c:pt idx="831">
                  <c:v>0.2547675574242847</c:v>
                </c:pt>
                <c:pt idx="832">
                  <c:v>0.25504629168572363</c:v>
                </c:pt>
                <c:pt idx="833">
                  <c:v>0.25532505874174566</c:v>
                </c:pt>
                <c:pt idx="834">
                  <c:v>0.25560385848505185</c:v>
                </c:pt>
                <c:pt idx="835">
                  <c:v>0.25588269080879739</c:v>
                </c:pt>
                <c:pt idx="836">
                  <c:v>0.25616155560659126</c:v>
                </c:pt>
                <c:pt idx="837">
                  <c:v>0.25644045277249145</c:v>
                </c:pt>
                <c:pt idx="838">
                  <c:v>0.25671938220100532</c:v>
                </c:pt>
                <c:pt idx="839">
                  <c:v>0.25699834378708569</c:v>
                </c:pt>
                <c:pt idx="840">
                  <c:v>0.25727733742612907</c:v>
                </c:pt>
                <c:pt idx="841">
                  <c:v>0.25755636301397195</c:v>
                </c:pt>
                <c:pt idx="842">
                  <c:v>0.25783542044689151</c:v>
                </c:pt>
                <c:pt idx="843">
                  <c:v>0.2581145096216011</c:v>
                </c:pt>
                <c:pt idx="844">
                  <c:v>0.25839363043524827</c:v>
                </c:pt>
                <c:pt idx="845">
                  <c:v>0.25867278278541289</c:v>
                </c:pt>
                <c:pt idx="846">
                  <c:v>0.258951966570105</c:v>
                </c:pt>
                <c:pt idx="847">
                  <c:v>0.2592312722678739</c:v>
                </c:pt>
                <c:pt idx="848">
                  <c:v>0.25951083662834662</c:v>
                </c:pt>
                <c:pt idx="849">
                  <c:v>0.25979066022907077</c:v>
                </c:pt>
                <c:pt idx="850">
                  <c:v>0.26007074223325644</c:v>
                </c:pt>
                <c:pt idx="851">
                  <c:v>0.26035108180694322</c:v>
                </c:pt>
                <c:pt idx="852">
                  <c:v>0.26063167811899407</c:v>
                </c:pt>
                <c:pt idx="853">
                  <c:v>0.26091253034108702</c:v>
                </c:pt>
                <c:pt idx="854">
                  <c:v>0.26119363764770848</c:v>
                </c:pt>
                <c:pt idx="855">
                  <c:v>0.26147499921614803</c:v>
                </c:pt>
                <c:pt idx="856">
                  <c:v>0.26175661422648971</c:v>
                </c:pt>
                <c:pt idx="857">
                  <c:v>0.26203848186160433</c:v>
                </c:pt>
                <c:pt idx="858">
                  <c:v>0.26232060130714413</c:v>
                </c:pt>
                <c:pt idx="859">
                  <c:v>0.26260297175153452</c:v>
                </c:pt>
                <c:pt idx="860">
                  <c:v>0.26288559238596787</c:v>
                </c:pt>
                <c:pt idx="861">
                  <c:v>0.26316846240439579</c:v>
                </c:pt>
                <c:pt idx="862">
                  <c:v>0.2634515810035204</c:v>
                </c:pt>
                <c:pt idx="863">
                  <c:v>0.26373494738279096</c:v>
                </c:pt>
                <c:pt idx="864">
                  <c:v>0.26401856074439373</c:v>
                </c:pt>
                <c:pt idx="865">
                  <c:v>0.26430242029324452</c:v>
                </c:pt>
                <c:pt idx="866">
                  <c:v>0.26458652523698389</c:v>
                </c:pt>
                <c:pt idx="867">
                  <c:v>0.2648708747859671</c:v>
                </c:pt>
                <c:pt idx="868">
                  <c:v>0.2651554681532598</c:v>
                </c:pt>
                <c:pt idx="869">
                  <c:v>0.26544030455462797</c:v>
                </c:pt>
                <c:pt idx="870">
                  <c:v>0.2657253832085324</c:v>
                </c:pt>
                <c:pt idx="871">
                  <c:v>0.26601070333611992</c:v>
                </c:pt>
                <c:pt idx="872">
                  <c:v>0.26629626416121843</c:v>
                </c:pt>
                <c:pt idx="873">
                  <c:v>0.26658206491032777</c:v>
                </c:pt>
                <c:pt idx="874">
                  <c:v>0.26686810481261186</c:v>
                </c:pt>
                <c:pt idx="875">
                  <c:v>0.2671543830998932</c:v>
                </c:pt>
                <c:pt idx="876">
                  <c:v>0.26744089900664425</c:v>
                </c:pt>
                <c:pt idx="877">
                  <c:v>0.26772765176998092</c:v>
                </c:pt>
                <c:pt idx="878">
                  <c:v>0.26801464062965441</c:v>
                </c:pt>
                <c:pt idx="879">
                  <c:v>0.26830186482804302</c:v>
                </c:pt>
                <c:pt idx="880">
                  <c:v>0.26858932361014753</c:v>
                </c:pt>
                <c:pt idx="881">
                  <c:v>0.26887701622358179</c:v>
                </c:pt>
                <c:pt idx="882">
                  <c:v>0.26916494191856427</c:v>
                </c:pt>
                <c:pt idx="883">
                  <c:v>0.26945309994791344</c:v>
                </c:pt>
                <c:pt idx="884">
                  <c:v>0.26974148956703836</c:v>
                </c:pt>
                <c:pt idx="885">
                  <c:v>0.27003011003393224</c:v>
                </c:pt>
                <c:pt idx="886">
                  <c:v>0.2703189606091646</c:v>
                </c:pt>
                <c:pt idx="887">
                  <c:v>0.27060804055587229</c:v>
                </c:pt>
                <c:pt idx="888">
                  <c:v>0.27089734913975544</c:v>
                </c:pt>
                <c:pt idx="889">
                  <c:v>0.27118688562906762</c:v>
                </c:pt>
                <c:pt idx="890">
                  <c:v>0.27147664929460835</c:v>
                </c:pt>
                <c:pt idx="891">
                  <c:v>0.27176663940971624</c:v>
                </c:pt>
                <c:pt idx="892">
                  <c:v>0.27205685525026202</c:v>
                </c:pt>
                <c:pt idx="893">
                  <c:v>0.27234729609464042</c:v>
                </c:pt>
                <c:pt idx="894">
                  <c:v>0.27263796122376305</c:v>
                </c:pt>
                <c:pt idx="895">
                  <c:v>0.27292884992104904</c:v>
                </c:pt>
                <c:pt idx="896">
                  <c:v>0.27321996147242106</c:v>
                </c:pt>
                <c:pt idx="897">
                  <c:v>0.27351129516629524</c:v>
                </c:pt>
                <c:pt idx="898">
                  <c:v>0.27380285029357526</c:v>
                </c:pt>
                <c:pt idx="899">
                  <c:v>0.27409540882981143</c:v>
                </c:pt>
                <c:pt idx="900">
                  <c:v>0.27438994700591418</c:v>
                </c:pt>
                <c:pt idx="901">
                  <c:v>0.27468646147684478</c:v>
                </c:pt>
                <c:pt idx="902">
                  <c:v>0.27498494584952582</c:v>
                </c:pt>
                <c:pt idx="903">
                  <c:v>0.27528539371622696</c:v>
                </c:pt>
                <c:pt idx="904">
                  <c:v>0.27558779865510041</c:v>
                </c:pt>
                <c:pt idx="905">
                  <c:v>0.27589215423071539</c:v>
                </c:pt>
                <c:pt idx="906">
                  <c:v>0.27619845399458809</c:v>
                </c:pt>
                <c:pt idx="907">
                  <c:v>0.27650669148570495</c:v>
                </c:pt>
                <c:pt idx="908">
                  <c:v>0.27681686023104823</c:v>
                </c:pt>
                <c:pt idx="909">
                  <c:v>0.27712895374611346</c:v>
                </c:pt>
                <c:pt idx="910">
                  <c:v>0.27744296553542303</c:v>
                </c:pt>
                <c:pt idx="911">
                  <c:v>0.27775888909303953</c:v>
                </c:pt>
                <c:pt idx="912">
                  <c:v>0.27807671790306948</c:v>
                </c:pt>
                <c:pt idx="913">
                  <c:v>0.2783964454401705</c:v>
                </c:pt>
                <c:pt idx="914">
                  <c:v>0.27871806517004905</c:v>
                </c:pt>
                <c:pt idx="915">
                  <c:v>0.27904157054995204</c:v>
                </c:pt>
                <c:pt idx="916">
                  <c:v>0.27936695502916375</c:v>
                </c:pt>
                <c:pt idx="917">
                  <c:v>0.2796942120494888</c:v>
                </c:pt>
                <c:pt idx="918">
                  <c:v>0.28002333504573657</c:v>
                </c:pt>
                <c:pt idx="919">
                  <c:v>0.28035431744619926</c:v>
                </c:pt>
                <c:pt idx="920">
                  <c:v>0.28068715267312488</c:v>
                </c:pt>
                <c:pt idx="921">
                  <c:v>0.28102183414319032</c:v>
                </c:pt>
                <c:pt idx="922">
                  <c:v>0.28135835526796471</c:v>
                </c:pt>
                <c:pt idx="923">
                  <c:v>0.2816967094543712</c:v>
                </c:pt>
                <c:pt idx="924">
                  <c:v>0.28203689010514482</c:v>
                </c:pt>
                <c:pt idx="925">
                  <c:v>0.28237889061928301</c:v>
                </c:pt>
                <c:pt idx="926">
                  <c:v>0.28272270439249725</c:v>
                </c:pt>
                <c:pt idx="927">
                  <c:v>0.28306832481765321</c:v>
                </c:pt>
                <c:pt idx="928">
                  <c:v>0.28341574528521291</c:v>
                </c:pt>
                <c:pt idx="929">
                  <c:v>0.2837649591836654</c:v>
                </c:pt>
                <c:pt idx="930">
                  <c:v>0.28411595989996141</c:v>
                </c:pt>
                <c:pt idx="931">
                  <c:v>0.28446874081993756</c:v>
                </c:pt>
                <c:pt idx="932">
                  <c:v>0.28482329532873513</c:v>
                </c:pt>
                <c:pt idx="933">
                  <c:v>0.28517961681121834</c:v>
                </c:pt>
                <c:pt idx="934">
                  <c:v>0.28553769865238748</c:v>
                </c:pt>
                <c:pt idx="935">
                  <c:v>0.28589753423778363</c:v>
                </c:pt>
                <c:pt idx="936">
                  <c:v>0.28625911695389328</c:v>
                </c:pt>
                <c:pt idx="937">
                  <c:v>0.28662244018854383</c:v>
                </c:pt>
                <c:pt idx="938">
                  <c:v>0.28698749733129947</c:v>
                </c:pt>
                <c:pt idx="939">
                  <c:v>0.2873542817738497</c:v>
                </c:pt>
                <c:pt idx="940">
                  <c:v>0.2877227869103901</c:v>
                </c:pt>
                <c:pt idx="941">
                  <c:v>0.28809300613800615</c:v>
                </c:pt>
                <c:pt idx="942">
                  <c:v>0.28846493285704516</c:v>
                </c:pt>
                <c:pt idx="943">
                  <c:v>0.28883856047148648</c:v>
                </c:pt>
                <c:pt idx="944">
                  <c:v>0.28921388238930817</c:v>
                </c:pt>
                <c:pt idx="945">
                  <c:v>0.28959089202284499</c:v>
                </c:pt>
                <c:pt idx="946">
                  <c:v>0.28996958278914747</c:v>
                </c:pt>
                <c:pt idx="947">
                  <c:v>0.29034994811033188</c:v>
                </c:pt>
                <c:pt idx="948">
                  <c:v>0.29073198141392592</c:v>
                </c:pt>
                <c:pt idx="949">
                  <c:v>0.29111567613321127</c:v>
                </c:pt>
                <c:pt idx="950">
                  <c:v>0.29150102570756248</c:v>
                </c:pt>
                <c:pt idx="951">
                  <c:v>0.29188802358277721</c:v>
                </c:pt>
                <c:pt idx="952">
                  <c:v>0.29227666321140683</c:v>
                </c:pt>
                <c:pt idx="953">
                  <c:v>0.29266693805307525</c:v>
                </c:pt>
                <c:pt idx="954">
                  <c:v>0.29305884157480322</c:v>
                </c:pt>
                <c:pt idx="955">
                  <c:v>0.29345236725131996</c:v>
                </c:pt>
                <c:pt idx="956">
                  <c:v>0.29384750856537251</c:v>
                </c:pt>
                <c:pt idx="957">
                  <c:v>0.29424425900802931</c:v>
                </c:pt>
                <c:pt idx="958">
                  <c:v>0.29464261207898346</c:v>
                </c:pt>
                <c:pt idx="959">
                  <c:v>0.2950425612868473</c:v>
                </c:pt>
                <c:pt idx="960">
                  <c:v>0.2954441001494445</c:v>
                </c:pt>
                <c:pt idx="961">
                  <c:v>0.29584722219409409</c:v>
                </c:pt>
                <c:pt idx="962">
                  <c:v>0.29625192095789499</c:v>
                </c:pt>
                <c:pt idx="963">
                  <c:v>0.29665818998800392</c:v>
                </c:pt>
                <c:pt idx="964">
                  <c:v>0.29706602284190892</c:v>
                </c:pt>
                <c:pt idx="965">
                  <c:v>0.29747541308769571</c:v>
                </c:pt>
                <c:pt idx="966">
                  <c:v>0.29788635430431376</c:v>
                </c:pt>
                <c:pt idx="967">
                  <c:v>0.29829884008183816</c:v>
                </c:pt>
                <c:pt idx="968">
                  <c:v>0.29871286402172181</c:v>
                </c:pt>
                <c:pt idx="969">
                  <c:v>0.29912841973704951</c:v>
                </c:pt>
                <c:pt idx="970">
                  <c:v>0.29954550085278125</c:v>
                </c:pt>
                <c:pt idx="971">
                  <c:v>0.29996410100599907</c:v>
                </c:pt>
                <c:pt idx="972">
                  <c:v>0.30038421384614439</c:v>
                </c:pt>
                <c:pt idx="973">
                  <c:v>0.3008058330352481</c:v>
                </c:pt>
                <c:pt idx="974">
                  <c:v>0.30122895224816548</c:v>
                </c:pt>
                <c:pt idx="975">
                  <c:v>0.30165356517279979</c:v>
                </c:pt>
                <c:pt idx="976">
                  <c:v>0.30207966551032217</c:v>
                </c:pt>
                <c:pt idx="977">
                  <c:v>0.30250724697539177</c:v>
                </c:pt>
                <c:pt idx="978">
                  <c:v>0.30293630329636595</c:v>
                </c:pt>
                <c:pt idx="979">
                  <c:v>0.3033668282155112</c:v>
                </c:pt>
                <c:pt idx="980">
                  <c:v>0.30379881548920862</c:v>
                </c:pt>
                <c:pt idx="981">
                  <c:v>0.30423225888815242</c:v>
                </c:pt>
                <c:pt idx="982">
                  <c:v>0.30466715219754792</c:v>
                </c:pt>
                <c:pt idx="983">
                  <c:v>0.30510348921730573</c:v>
                </c:pt>
                <c:pt idx="984">
                  <c:v>0.30554126376222895</c:v>
                </c:pt>
                <c:pt idx="985">
                  <c:v>0.30598046966220005</c:v>
                </c:pt>
                <c:pt idx="986">
                  <c:v>0.30642110076235912</c:v>
                </c:pt>
                <c:pt idx="987">
                  <c:v>0.30686315092328281</c:v>
                </c:pt>
                <c:pt idx="988">
                  <c:v>0.30730661402115961</c:v>
                </c:pt>
                <c:pt idx="989">
                  <c:v>0.30775148394795721</c:v>
                </c:pt>
                <c:pt idx="990">
                  <c:v>0.30819775461158661</c:v>
                </c:pt>
                <c:pt idx="991">
                  <c:v>0.30864541993606903</c:v>
                </c:pt>
                <c:pt idx="992">
                  <c:v>0.30909447386169125</c:v>
                </c:pt>
                <c:pt idx="993">
                  <c:v>0.30954491034516174</c:v>
                </c:pt>
                <c:pt idx="994">
                  <c:v>0.30999672335976008</c:v>
                </c:pt>
                <c:pt idx="995">
                  <c:v>0.31044990689548485</c:v>
                </c:pt>
                <c:pt idx="996">
                  <c:v>0.3109044549592006</c:v>
                </c:pt>
                <c:pt idx="997">
                  <c:v>0.31136036157477526</c:v>
                </c:pt>
                <c:pt idx="998">
                  <c:v>0.3118176207832189</c:v>
                </c:pt>
                <c:pt idx="999">
                  <c:v>0.31227622664281368</c:v>
                </c:pt>
                <c:pt idx="1000">
                  <c:v>0.31273617322924113</c:v>
                </c:pt>
              </c:numCache>
            </c:numRef>
          </c:cat>
          <c:val>
            <c:numRef>
              <c:f>'Slide BN &amp; BO'!$BJ$3:$BJ$1003</c:f>
              <c:numCache>
                <c:formatCode>General</c:formatCode>
                <c:ptCount val="1001"/>
                <c:pt idx="0">
                  <c:v>5.2522758400928071E-2</c:v>
                </c:pt>
                <c:pt idx="1">
                  <c:v>5.2684069425340894E-2</c:v>
                </c:pt>
                <c:pt idx="2">
                  <c:v>5.2845380449753183E-2</c:v>
                </c:pt>
                <c:pt idx="3">
                  <c:v>5.3006691474165826E-2</c:v>
                </c:pt>
                <c:pt idx="4">
                  <c:v>5.3168002498578296E-2</c:v>
                </c:pt>
                <c:pt idx="5">
                  <c:v>5.3329313522990938E-2</c:v>
                </c:pt>
                <c:pt idx="6">
                  <c:v>5.3490624547403415E-2</c:v>
                </c:pt>
                <c:pt idx="7">
                  <c:v>5.3651935571815877E-2</c:v>
                </c:pt>
                <c:pt idx="8">
                  <c:v>5.3813246596228527E-2</c:v>
                </c:pt>
                <c:pt idx="9">
                  <c:v>5.3974557620640989E-2</c:v>
                </c:pt>
                <c:pt idx="10">
                  <c:v>5.4135868645053459E-2</c:v>
                </c:pt>
                <c:pt idx="11">
                  <c:v>5.4297179669465921E-2</c:v>
                </c:pt>
                <c:pt idx="12">
                  <c:v>5.4458490693878411E-2</c:v>
                </c:pt>
                <c:pt idx="13">
                  <c:v>5.4619801718291221E-2</c:v>
                </c:pt>
                <c:pt idx="14">
                  <c:v>5.4781112742703503E-2</c:v>
                </c:pt>
                <c:pt idx="15">
                  <c:v>5.4942423767115972E-2</c:v>
                </c:pt>
                <c:pt idx="16">
                  <c:v>5.5103734791528622E-2</c:v>
                </c:pt>
                <c:pt idx="17">
                  <c:v>5.5265045815941084E-2</c:v>
                </c:pt>
                <c:pt idx="18">
                  <c:v>5.5426356840353734E-2</c:v>
                </c:pt>
                <c:pt idx="19">
                  <c:v>5.5587667864766016E-2</c:v>
                </c:pt>
                <c:pt idx="20">
                  <c:v>5.5748978889178485E-2</c:v>
                </c:pt>
                <c:pt idx="21">
                  <c:v>5.5910289913591309E-2</c:v>
                </c:pt>
                <c:pt idx="22">
                  <c:v>5.6071600938003598E-2</c:v>
                </c:pt>
                <c:pt idx="23">
                  <c:v>5.6232911962416247E-2</c:v>
                </c:pt>
                <c:pt idx="24">
                  <c:v>5.639422298682871E-2</c:v>
                </c:pt>
                <c:pt idx="25">
                  <c:v>5.6555534011241186E-2</c:v>
                </c:pt>
                <c:pt idx="26">
                  <c:v>5.6716845035653829E-2</c:v>
                </c:pt>
                <c:pt idx="27">
                  <c:v>5.6878156060066111E-2</c:v>
                </c:pt>
                <c:pt idx="28">
                  <c:v>5.7039467084478754E-2</c:v>
                </c:pt>
                <c:pt idx="29">
                  <c:v>5.7200778108891286E-2</c:v>
                </c:pt>
                <c:pt idx="30">
                  <c:v>5.7362089133303873E-2</c:v>
                </c:pt>
                <c:pt idx="31">
                  <c:v>5.7523400157716342E-2</c:v>
                </c:pt>
                <c:pt idx="32">
                  <c:v>5.7684711182128805E-2</c:v>
                </c:pt>
                <c:pt idx="33">
                  <c:v>5.7846022206541454E-2</c:v>
                </c:pt>
                <c:pt idx="34">
                  <c:v>5.8007333230953917E-2</c:v>
                </c:pt>
                <c:pt idx="35">
                  <c:v>5.8168644255366386E-2</c:v>
                </c:pt>
                <c:pt idx="36">
                  <c:v>5.8329955279779029E-2</c:v>
                </c:pt>
                <c:pt idx="37">
                  <c:v>5.8491266304191505E-2</c:v>
                </c:pt>
                <c:pt idx="38">
                  <c:v>5.8652577328603968E-2</c:v>
                </c:pt>
                <c:pt idx="39">
                  <c:v>5.873823597624224E-2</c:v>
                </c:pt>
                <c:pt idx="40">
                  <c:v>5.878911590731542E-2</c:v>
                </c:pt>
                <c:pt idx="41">
                  <c:v>5.8839995838388698E-2</c:v>
                </c:pt>
                <c:pt idx="42">
                  <c:v>5.889087576946192E-2</c:v>
                </c:pt>
                <c:pt idx="43">
                  <c:v>5.8941755700535045E-2</c:v>
                </c:pt>
                <c:pt idx="44">
                  <c:v>5.8992635631608233E-2</c:v>
                </c:pt>
                <c:pt idx="45">
                  <c:v>5.904351556268142E-2</c:v>
                </c:pt>
                <c:pt idx="46">
                  <c:v>5.9094395493754719E-2</c:v>
                </c:pt>
                <c:pt idx="47">
                  <c:v>5.9145275424827913E-2</c:v>
                </c:pt>
                <c:pt idx="48">
                  <c:v>5.9196155355901045E-2</c:v>
                </c:pt>
                <c:pt idx="49">
                  <c:v>5.9247035286974344E-2</c:v>
                </c:pt>
                <c:pt idx="50">
                  <c:v>5.9297915218047476E-2</c:v>
                </c:pt>
                <c:pt idx="51">
                  <c:v>5.9348795149120712E-2</c:v>
                </c:pt>
                <c:pt idx="52">
                  <c:v>5.9399675080193906E-2</c:v>
                </c:pt>
                <c:pt idx="53">
                  <c:v>5.9450555011267094E-2</c:v>
                </c:pt>
                <c:pt idx="54">
                  <c:v>5.9501434942340337E-2</c:v>
                </c:pt>
                <c:pt idx="55">
                  <c:v>5.9552314873413524E-2</c:v>
                </c:pt>
                <c:pt idx="56">
                  <c:v>5.9603194804486705E-2</c:v>
                </c:pt>
                <c:pt idx="57">
                  <c:v>5.9606397262543187E-2</c:v>
                </c:pt>
                <c:pt idx="58">
                  <c:v>5.9595409413071135E-2</c:v>
                </c:pt>
                <c:pt idx="59">
                  <c:v>5.9584421563599055E-2</c:v>
                </c:pt>
                <c:pt idx="60">
                  <c:v>5.957343371412701E-2</c:v>
                </c:pt>
                <c:pt idx="61">
                  <c:v>5.956244586465495E-2</c:v>
                </c:pt>
                <c:pt idx="62">
                  <c:v>5.9551458015182884E-2</c:v>
                </c:pt>
                <c:pt idx="63">
                  <c:v>5.9540470165710825E-2</c:v>
                </c:pt>
                <c:pt idx="64">
                  <c:v>5.9529482316238773E-2</c:v>
                </c:pt>
                <c:pt idx="65">
                  <c:v>5.95184944667667E-2</c:v>
                </c:pt>
                <c:pt idx="66">
                  <c:v>5.9507506617294648E-2</c:v>
                </c:pt>
                <c:pt idx="67">
                  <c:v>5.9496518767822568E-2</c:v>
                </c:pt>
                <c:pt idx="68">
                  <c:v>5.9485530918350529E-2</c:v>
                </c:pt>
                <c:pt idx="69">
                  <c:v>5.947454306887847E-2</c:v>
                </c:pt>
                <c:pt idx="70">
                  <c:v>5.9463555219406397E-2</c:v>
                </c:pt>
                <c:pt idx="71">
                  <c:v>5.9452567369934338E-2</c:v>
                </c:pt>
                <c:pt idx="72">
                  <c:v>5.9441579520462279E-2</c:v>
                </c:pt>
                <c:pt idx="73">
                  <c:v>5.9430591670990227E-2</c:v>
                </c:pt>
                <c:pt idx="74">
                  <c:v>5.9419603821518154E-2</c:v>
                </c:pt>
                <c:pt idx="75">
                  <c:v>5.9408615972046094E-2</c:v>
                </c:pt>
                <c:pt idx="76">
                  <c:v>5.9397628122574035E-2</c:v>
                </c:pt>
                <c:pt idx="77">
                  <c:v>5.9386640273101983E-2</c:v>
                </c:pt>
                <c:pt idx="78">
                  <c:v>5.9375652423629924E-2</c:v>
                </c:pt>
                <c:pt idx="79">
                  <c:v>5.9364664574157851E-2</c:v>
                </c:pt>
                <c:pt idx="80">
                  <c:v>5.9353676724685799E-2</c:v>
                </c:pt>
                <c:pt idx="81">
                  <c:v>5.9342688875213746E-2</c:v>
                </c:pt>
                <c:pt idx="82">
                  <c:v>5.9331701025741673E-2</c:v>
                </c:pt>
                <c:pt idx="83">
                  <c:v>5.9320713176269614E-2</c:v>
                </c:pt>
                <c:pt idx="84">
                  <c:v>5.9309725326797555E-2</c:v>
                </c:pt>
                <c:pt idx="85">
                  <c:v>5.9298737477325496E-2</c:v>
                </c:pt>
                <c:pt idx="86">
                  <c:v>5.9287749627853444E-2</c:v>
                </c:pt>
                <c:pt idx="87">
                  <c:v>5.9276761778381371E-2</c:v>
                </c:pt>
                <c:pt idx="88">
                  <c:v>5.9265773928909311E-2</c:v>
                </c:pt>
                <c:pt idx="89">
                  <c:v>5.9254786079437266E-2</c:v>
                </c:pt>
                <c:pt idx="90">
                  <c:v>5.9243798229965186E-2</c:v>
                </c:pt>
                <c:pt idx="91">
                  <c:v>5.9232810380493134E-2</c:v>
                </c:pt>
                <c:pt idx="92">
                  <c:v>5.9221822531021096E-2</c:v>
                </c:pt>
                <c:pt idx="93">
                  <c:v>5.921083468154905E-2</c:v>
                </c:pt>
                <c:pt idx="94">
                  <c:v>5.919984683207697E-2</c:v>
                </c:pt>
                <c:pt idx="95">
                  <c:v>5.9188858982604932E-2</c:v>
                </c:pt>
                <c:pt idx="96">
                  <c:v>5.9177871133132845E-2</c:v>
                </c:pt>
                <c:pt idx="97">
                  <c:v>5.9166883283660793E-2</c:v>
                </c:pt>
                <c:pt idx="98">
                  <c:v>5.9155895434188754E-2</c:v>
                </c:pt>
                <c:pt idx="99">
                  <c:v>5.9144907584716661E-2</c:v>
                </c:pt>
                <c:pt idx="100">
                  <c:v>5.9133919735244615E-2</c:v>
                </c:pt>
                <c:pt idx="101">
                  <c:v>5.9122931885772549E-2</c:v>
                </c:pt>
                <c:pt idx="102">
                  <c:v>5.9111944036300497E-2</c:v>
                </c:pt>
                <c:pt idx="103">
                  <c:v>5.9100956186828438E-2</c:v>
                </c:pt>
                <c:pt idx="104">
                  <c:v>5.9089968337356358E-2</c:v>
                </c:pt>
                <c:pt idx="105">
                  <c:v>5.9078980487884326E-2</c:v>
                </c:pt>
                <c:pt idx="106">
                  <c:v>5.9067992638412267E-2</c:v>
                </c:pt>
                <c:pt idx="107">
                  <c:v>5.9057004788940201E-2</c:v>
                </c:pt>
                <c:pt idx="108">
                  <c:v>5.9046016939468135E-2</c:v>
                </c:pt>
                <c:pt idx="109">
                  <c:v>5.9035029089996069E-2</c:v>
                </c:pt>
                <c:pt idx="110">
                  <c:v>5.9024041240524031E-2</c:v>
                </c:pt>
                <c:pt idx="111">
                  <c:v>5.9013053391051971E-2</c:v>
                </c:pt>
                <c:pt idx="112">
                  <c:v>5.9002065541579878E-2</c:v>
                </c:pt>
                <c:pt idx="113">
                  <c:v>5.8991077692107825E-2</c:v>
                </c:pt>
                <c:pt idx="114">
                  <c:v>5.898008984263578E-2</c:v>
                </c:pt>
                <c:pt idx="115">
                  <c:v>5.8969101993163721E-2</c:v>
                </c:pt>
                <c:pt idx="116">
                  <c:v>5.8958114143691655E-2</c:v>
                </c:pt>
                <c:pt idx="117">
                  <c:v>5.8947126294219596E-2</c:v>
                </c:pt>
                <c:pt idx="118">
                  <c:v>5.8936138444747523E-2</c:v>
                </c:pt>
                <c:pt idx="119">
                  <c:v>5.8925150595275484E-2</c:v>
                </c:pt>
                <c:pt idx="120">
                  <c:v>5.8914162745803404E-2</c:v>
                </c:pt>
                <c:pt idx="121">
                  <c:v>5.8903174896331345E-2</c:v>
                </c:pt>
                <c:pt idx="122">
                  <c:v>5.88921870468593E-2</c:v>
                </c:pt>
                <c:pt idx="123">
                  <c:v>5.8881199197387234E-2</c:v>
                </c:pt>
                <c:pt idx="124">
                  <c:v>5.8870211347915161E-2</c:v>
                </c:pt>
                <c:pt idx="125">
                  <c:v>5.8859223498443108E-2</c:v>
                </c:pt>
                <c:pt idx="126">
                  <c:v>5.8848235648971049E-2</c:v>
                </c:pt>
                <c:pt idx="127">
                  <c:v>5.8837247799498997E-2</c:v>
                </c:pt>
                <c:pt idx="128">
                  <c:v>5.8826259950026959E-2</c:v>
                </c:pt>
                <c:pt idx="129">
                  <c:v>5.8815272100554858E-2</c:v>
                </c:pt>
                <c:pt idx="130">
                  <c:v>5.8804284251082806E-2</c:v>
                </c:pt>
                <c:pt idx="131">
                  <c:v>5.8793296401610753E-2</c:v>
                </c:pt>
                <c:pt idx="132">
                  <c:v>5.8782308552138708E-2</c:v>
                </c:pt>
                <c:pt idx="133">
                  <c:v>5.8771320702666628E-2</c:v>
                </c:pt>
                <c:pt idx="134">
                  <c:v>5.8760332853194576E-2</c:v>
                </c:pt>
                <c:pt idx="135">
                  <c:v>5.8749345003722517E-2</c:v>
                </c:pt>
                <c:pt idx="136">
                  <c:v>5.8738357154250458E-2</c:v>
                </c:pt>
                <c:pt idx="137">
                  <c:v>5.8727369304778392E-2</c:v>
                </c:pt>
                <c:pt idx="138">
                  <c:v>5.8716381455306325E-2</c:v>
                </c:pt>
                <c:pt idx="139">
                  <c:v>5.8705393605834287E-2</c:v>
                </c:pt>
                <c:pt idx="140">
                  <c:v>5.8694405756362207E-2</c:v>
                </c:pt>
                <c:pt idx="141">
                  <c:v>5.8683417906890141E-2</c:v>
                </c:pt>
                <c:pt idx="142">
                  <c:v>5.8672430057418089E-2</c:v>
                </c:pt>
                <c:pt idx="143">
                  <c:v>5.866144220794603E-2</c:v>
                </c:pt>
                <c:pt idx="144">
                  <c:v>5.8650454358473984E-2</c:v>
                </c:pt>
                <c:pt idx="145">
                  <c:v>5.8639466509001911E-2</c:v>
                </c:pt>
                <c:pt idx="146">
                  <c:v>5.8628478659529866E-2</c:v>
                </c:pt>
                <c:pt idx="147">
                  <c:v>5.8617490810057793E-2</c:v>
                </c:pt>
                <c:pt idx="148">
                  <c:v>5.8606502960585727E-2</c:v>
                </c:pt>
                <c:pt idx="149">
                  <c:v>5.8595515111113661E-2</c:v>
                </c:pt>
                <c:pt idx="150">
                  <c:v>5.8584527261641595E-2</c:v>
                </c:pt>
                <c:pt idx="151">
                  <c:v>5.8573539412169556E-2</c:v>
                </c:pt>
                <c:pt idx="152">
                  <c:v>5.856255156269749E-2</c:v>
                </c:pt>
                <c:pt idx="153">
                  <c:v>5.8551563713225438E-2</c:v>
                </c:pt>
                <c:pt idx="154">
                  <c:v>5.8540575863753372E-2</c:v>
                </c:pt>
                <c:pt idx="155">
                  <c:v>5.8529588014281313E-2</c:v>
                </c:pt>
                <c:pt idx="156">
                  <c:v>5.8518600164809267E-2</c:v>
                </c:pt>
                <c:pt idx="157">
                  <c:v>5.8507612315337208E-2</c:v>
                </c:pt>
                <c:pt idx="158">
                  <c:v>5.8496624465865121E-2</c:v>
                </c:pt>
                <c:pt idx="159">
                  <c:v>5.8485636616393062E-2</c:v>
                </c:pt>
                <c:pt idx="160">
                  <c:v>5.8474648766921017E-2</c:v>
                </c:pt>
                <c:pt idx="161">
                  <c:v>5.8463660917448951E-2</c:v>
                </c:pt>
                <c:pt idx="162">
                  <c:v>5.8452673067976892E-2</c:v>
                </c:pt>
                <c:pt idx="163">
                  <c:v>5.8441685218504846E-2</c:v>
                </c:pt>
                <c:pt idx="164">
                  <c:v>5.8430697369032773E-2</c:v>
                </c:pt>
                <c:pt idx="165">
                  <c:v>5.8419709519560707E-2</c:v>
                </c:pt>
                <c:pt idx="166">
                  <c:v>5.8408721670088641E-2</c:v>
                </c:pt>
                <c:pt idx="167">
                  <c:v>5.8397733820616582E-2</c:v>
                </c:pt>
                <c:pt idx="168">
                  <c:v>5.8386745971144551E-2</c:v>
                </c:pt>
                <c:pt idx="169">
                  <c:v>5.8375758121672477E-2</c:v>
                </c:pt>
                <c:pt idx="170">
                  <c:v>5.8364770272200391E-2</c:v>
                </c:pt>
                <c:pt idx="171">
                  <c:v>5.8353782422728345E-2</c:v>
                </c:pt>
                <c:pt idx="172">
                  <c:v>5.8342794573256286E-2</c:v>
                </c:pt>
                <c:pt idx="173">
                  <c:v>5.8331806723784234E-2</c:v>
                </c:pt>
                <c:pt idx="174">
                  <c:v>5.8320818874312161E-2</c:v>
                </c:pt>
                <c:pt idx="175">
                  <c:v>5.8309831024840122E-2</c:v>
                </c:pt>
                <c:pt idx="176">
                  <c:v>5.8298843175368043E-2</c:v>
                </c:pt>
                <c:pt idx="177">
                  <c:v>5.8287855325895997E-2</c:v>
                </c:pt>
                <c:pt idx="178">
                  <c:v>5.8276867476423952E-2</c:v>
                </c:pt>
                <c:pt idx="179">
                  <c:v>5.8265879626951858E-2</c:v>
                </c:pt>
                <c:pt idx="180">
                  <c:v>5.8254891777479827E-2</c:v>
                </c:pt>
                <c:pt idx="181">
                  <c:v>5.8243903928007761E-2</c:v>
                </c:pt>
                <c:pt idx="182">
                  <c:v>5.8232916078535681E-2</c:v>
                </c:pt>
                <c:pt idx="183">
                  <c:v>5.8221928229063628E-2</c:v>
                </c:pt>
                <c:pt idx="184">
                  <c:v>5.8210940379591562E-2</c:v>
                </c:pt>
                <c:pt idx="185">
                  <c:v>5.8199952530119517E-2</c:v>
                </c:pt>
                <c:pt idx="186">
                  <c:v>5.8188964680647472E-2</c:v>
                </c:pt>
                <c:pt idx="187">
                  <c:v>5.8177976831175364E-2</c:v>
                </c:pt>
                <c:pt idx="188">
                  <c:v>5.8166988981703326E-2</c:v>
                </c:pt>
                <c:pt idx="189">
                  <c:v>5.8156001132231253E-2</c:v>
                </c:pt>
                <c:pt idx="190">
                  <c:v>5.8145013282759214E-2</c:v>
                </c:pt>
                <c:pt idx="191">
                  <c:v>5.8134025433287155E-2</c:v>
                </c:pt>
                <c:pt idx="192">
                  <c:v>5.8123037583815089E-2</c:v>
                </c:pt>
                <c:pt idx="193">
                  <c:v>5.8112049734343023E-2</c:v>
                </c:pt>
                <c:pt idx="194">
                  <c:v>5.8101061884870964E-2</c:v>
                </c:pt>
                <c:pt idx="195">
                  <c:v>5.8090074035398905E-2</c:v>
                </c:pt>
                <c:pt idx="196">
                  <c:v>5.8079086185926838E-2</c:v>
                </c:pt>
                <c:pt idx="197">
                  <c:v>5.80680983364548E-2</c:v>
                </c:pt>
                <c:pt idx="198">
                  <c:v>5.8057110486982727E-2</c:v>
                </c:pt>
                <c:pt idx="199">
                  <c:v>5.8046122637510654E-2</c:v>
                </c:pt>
                <c:pt idx="200">
                  <c:v>5.8035134788038609E-2</c:v>
                </c:pt>
                <c:pt idx="201">
                  <c:v>5.802414693856655E-2</c:v>
                </c:pt>
                <c:pt idx="202">
                  <c:v>5.8013159089094504E-2</c:v>
                </c:pt>
                <c:pt idx="203">
                  <c:v>5.8002171239622438E-2</c:v>
                </c:pt>
                <c:pt idx="204">
                  <c:v>5.7991183390150358E-2</c:v>
                </c:pt>
                <c:pt idx="205">
                  <c:v>5.7980195540678313E-2</c:v>
                </c:pt>
                <c:pt idx="206">
                  <c:v>5.7969207691206254E-2</c:v>
                </c:pt>
                <c:pt idx="207">
                  <c:v>5.7958219841734167E-2</c:v>
                </c:pt>
                <c:pt idx="208">
                  <c:v>5.7947231992262128E-2</c:v>
                </c:pt>
                <c:pt idx="209">
                  <c:v>5.7936244142790062E-2</c:v>
                </c:pt>
                <c:pt idx="210">
                  <c:v>5.7925256293318031E-2</c:v>
                </c:pt>
                <c:pt idx="211">
                  <c:v>5.7914268443845937E-2</c:v>
                </c:pt>
                <c:pt idx="212">
                  <c:v>5.7903280594373878E-2</c:v>
                </c:pt>
                <c:pt idx="213">
                  <c:v>5.7892292744901819E-2</c:v>
                </c:pt>
                <c:pt idx="214">
                  <c:v>5.7881304895429773E-2</c:v>
                </c:pt>
                <c:pt idx="215">
                  <c:v>5.7870317045957714E-2</c:v>
                </c:pt>
                <c:pt idx="216">
                  <c:v>5.7859329196485627E-2</c:v>
                </c:pt>
                <c:pt idx="217">
                  <c:v>5.7848341347013582E-2</c:v>
                </c:pt>
                <c:pt idx="218">
                  <c:v>5.7837353497541523E-2</c:v>
                </c:pt>
                <c:pt idx="219">
                  <c:v>5.7826365648069485E-2</c:v>
                </c:pt>
                <c:pt idx="220">
                  <c:v>5.7815377798597398E-2</c:v>
                </c:pt>
                <c:pt idx="221">
                  <c:v>5.7804389949125345E-2</c:v>
                </c:pt>
                <c:pt idx="222">
                  <c:v>5.7793402099653286E-2</c:v>
                </c:pt>
                <c:pt idx="223">
                  <c:v>5.7782414250181234E-2</c:v>
                </c:pt>
                <c:pt idx="224">
                  <c:v>5.7771426400709161E-2</c:v>
                </c:pt>
                <c:pt idx="225">
                  <c:v>5.7760438551237081E-2</c:v>
                </c:pt>
                <c:pt idx="226">
                  <c:v>5.7749450701765036E-2</c:v>
                </c:pt>
                <c:pt idx="227">
                  <c:v>5.7738462852292984E-2</c:v>
                </c:pt>
                <c:pt idx="228">
                  <c:v>5.7727475002820945E-2</c:v>
                </c:pt>
                <c:pt idx="229">
                  <c:v>5.7716487153348851E-2</c:v>
                </c:pt>
                <c:pt idx="230">
                  <c:v>5.7705499303876799E-2</c:v>
                </c:pt>
                <c:pt idx="231">
                  <c:v>5.7694511454404747E-2</c:v>
                </c:pt>
                <c:pt idx="232">
                  <c:v>5.7683523604932688E-2</c:v>
                </c:pt>
                <c:pt idx="233">
                  <c:v>5.7672535755460629E-2</c:v>
                </c:pt>
                <c:pt idx="234">
                  <c:v>5.7661547905988556E-2</c:v>
                </c:pt>
                <c:pt idx="235">
                  <c:v>5.765056005651651E-2</c:v>
                </c:pt>
                <c:pt idx="236">
                  <c:v>5.7639572207044451E-2</c:v>
                </c:pt>
                <c:pt idx="237">
                  <c:v>5.7628584357572385E-2</c:v>
                </c:pt>
                <c:pt idx="238">
                  <c:v>5.7617596508100319E-2</c:v>
                </c:pt>
                <c:pt idx="239">
                  <c:v>5.7606608658628287E-2</c:v>
                </c:pt>
                <c:pt idx="240">
                  <c:v>5.7595620809156201E-2</c:v>
                </c:pt>
                <c:pt idx="241">
                  <c:v>5.7584632959684141E-2</c:v>
                </c:pt>
                <c:pt idx="242">
                  <c:v>5.7573645110212082E-2</c:v>
                </c:pt>
                <c:pt idx="243">
                  <c:v>5.7562657260740023E-2</c:v>
                </c:pt>
                <c:pt idx="244">
                  <c:v>5.7551669411267971E-2</c:v>
                </c:pt>
                <c:pt idx="245">
                  <c:v>5.7540681561795877E-2</c:v>
                </c:pt>
                <c:pt idx="246">
                  <c:v>5.7529693712323859E-2</c:v>
                </c:pt>
                <c:pt idx="247">
                  <c:v>5.7518705862851786E-2</c:v>
                </c:pt>
                <c:pt idx="248">
                  <c:v>5.7507718013379727E-2</c:v>
                </c:pt>
                <c:pt idx="249">
                  <c:v>5.7496730163907654E-2</c:v>
                </c:pt>
                <c:pt idx="250">
                  <c:v>5.7485742314435609E-2</c:v>
                </c:pt>
                <c:pt idx="251">
                  <c:v>5.747475446496355E-2</c:v>
                </c:pt>
                <c:pt idx="252">
                  <c:v>5.7463766615491491E-2</c:v>
                </c:pt>
                <c:pt idx="253">
                  <c:v>5.7452778766019424E-2</c:v>
                </c:pt>
                <c:pt idx="254">
                  <c:v>5.7441790916547344E-2</c:v>
                </c:pt>
                <c:pt idx="255">
                  <c:v>5.7430803067075306E-2</c:v>
                </c:pt>
                <c:pt idx="256">
                  <c:v>5.7419815217603254E-2</c:v>
                </c:pt>
                <c:pt idx="257">
                  <c:v>5.7408827368131181E-2</c:v>
                </c:pt>
                <c:pt idx="258">
                  <c:v>5.7397839518659122E-2</c:v>
                </c:pt>
                <c:pt idx="259">
                  <c:v>5.7386851669187056E-2</c:v>
                </c:pt>
                <c:pt idx="260">
                  <c:v>5.7375863819715003E-2</c:v>
                </c:pt>
                <c:pt idx="261">
                  <c:v>5.7364875970242951E-2</c:v>
                </c:pt>
                <c:pt idx="262">
                  <c:v>5.7353888120770885E-2</c:v>
                </c:pt>
                <c:pt idx="263">
                  <c:v>5.7342900271298819E-2</c:v>
                </c:pt>
                <c:pt idx="264">
                  <c:v>5.7331912421826753E-2</c:v>
                </c:pt>
                <c:pt idx="265">
                  <c:v>5.7320924572354701E-2</c:v>
                </c:pt>
                <c:pt idx="266">
                  <c:v>5.7309936722882635E-2</c:v>
                </c:pt>
                <c:pt idx="267">
                  <c:v>5.7298948873410568E-2</c:v>
                </c:pt>
                <c:pt idx="268">
                  <c:v>5.728796102393853E-2</c:v>
                </c:pt>
                <c:pt idx="269">
                  <c:v>5.7276973174466478E-2</c:v>
                </c:pt>
                <c:pt idx="270">
                  <c:v>5.7265985324994384E-2</c:v>
                </c:pt>
                <c:pt idx="271">
                  <c:v>5.7254997475522325E-2</c:v>
                </c:pt>
                <c:pt idx="272">
                  <c:v>5.7244009626050286E-2</c:v>
                </c:pt>
                <c:pt idx="273">
                  <c:v>5.7233021776578241E-2</c:v>
                </c:pt>
                <c:pt idx="274">
                  <c:v>5.7222033927106154E-2</c:v>
                </c:pt>
                <c:pt idx="275">
                  <c:v>5.7211046077634109E-2</c:v>
                </c:pt>
                <c:pt idx="276">
                  <c:v>5.7200058228162036E-2</c:v>
                </c:pt>
                <c:pt idx="277">
                  <c:v>5.718907037868997E-2</c:v>
                </c:pt>
                <c:pt idx="278">
                  <c:v>5.7178082529217931E-2</c:v>
                </c:pt>
                <c:pt idx="279">
                  <c:v>5.7167094679745852E-2</c:v>
                </c:pt>
                <c:pt idx="280">
                  <c:v>5.7156106830273813E-2</c:v>
                </c:pt>
                <c:pt idx="281">
                  <c:v>5.7145118980801747E-2</c:v>
                </c:pt>
                <c:pt idx="282">
                  <c:v>5.713413113132966E-2</c:v>
                </c:pt>
                <c:pt idx="283">
                  <c:v>5.7123143281857615E-2</c:v>
                </c:pt>
                <c:pt idx="284">
                  <c:v>5.7112155432385549E-2</c:v>
                </c:pt>
                <c:pt idx="285">
                  <c:v>5.7101167582913517E-2</c:v>
                </c:pt>
                <c:pt idx="286">
                  <c:v>5.7090179733441465E-2</c:v>
                </c:pt>
                <c:pt idx="287">
                  <c:v>5.7079191883969357E-2</c:v>
                </c:pt>
                <c:pt idx="288">
                  <c:v>5.7068204034497312E-2</c:v>
                </c:pt>
                <c:pt idx="289">
                  <c:v>5.7057216185025246E-2</c:v>
                </c:pt>
                <c:pt idx="290">
                  <c:v>5.7046228335553215E-2</c:v>
                </c:pt>
                <c:pt idx="291">
                  <c:v>5.7035240486081148E-2</c:v>
                </c:pt>
                <c:pt idx="292">
                  <c:v>5.7024252636609082E-2</c:v>
                </c:pt>
                <c:pt idx="293">
                  <c:v>5.7013264787137016E-2</c:v>
                </c:pt>
                <c:pt idx="294">
                  <c:v>5.7002276937664964E-2</c:v>
                </c:pt>
                <c:pt idx="295">
                  <c:v>5.6991289088192891E-2</c:v>
                </c:pt>
                <c:pt idx="296">
                  <c:v>5.6980301238720825E-2</c:v>
                </c:pt>
                <c:pt idx="297">
                  <c:v>5.6969313389248794E-2</c:v>
                </c:pt>
                <c:pt idx="298">
                  <c:v>5.6958325539776727E-2</c:v>
                </c:pt>
                <c:pt idx="299">
                  <c:v>5.6947337690304647E-2</c:v>
                </c:pt>
                <c:pt idx="300">
                  <c:v>5.6936349840832581E-2</c:v>
                </c:pt>
                <c:pt idx="301">
                  <c:v>5.6925361991360543E-2</c:v>
                </c:pt>
                <c:pt idx="302">
                  <c:v>5.6914374141888491E-2</c:v>
                </c:pt>
                <c:pt idx="303">
                  <c:v>5.6903386292416432E-2</c:v>
                </c:pt>
                <c:pt idx="304">
                  <c:v>5.6892398442944352E-2</c:v>
                </c:pt>
                <c:pt idx="305">
                  <c:v>5.6881410593472292E-2</c:v>
                </c:pt>
                <c:pt idx="306">
                  <c:v>5.6870422744000247E-2</c:v>
                </c:pt>
                <c:pt idx="307">
                  <c:v>5.685943489452816E-2</c:v>
                </c:pt>
                <c:pt idx="308">
                  <c:v>5.6848447045056108E-2</c:v>
                </c:pt>
                <c:pt idx="309">
                  <c:v>5.6837459195584056E-2</c:v>
                </c:pt>
                <c:pt idx="310">
                  <c:v>5.6826471346112004E-2</c:v>
                </c:pt>
                <c:pt idx="311">
                  <c:v>5.6815483496639931E-2</c:v>
                </c:pt>
                <c:pt idx="312">
                  <c:v>5.6804495647167878E-2</c:v>
                </c:pt>
                <c:pt idx="313">
                  <c:v>5.6793507797695812E-2</c:v>
                </c:pt>
                <c:pt idx="314">
                  <c:v>5.6782519948223767E-2</c:v>
                </c:pt>
                <c:pt idx="315">
                  <c:v>5.6771532098751708E-2</c:v>
                </c:pt>
                <c:pt idx="316">
                  <c:v>5.6760544249279614E-2</c:v>
                </c:pt>
                <c:pt idx="317">
                  <c:v>5.6749556399807576E-2</c:v>
                </c:pt>
                <c:pt idx="318">
                  <c:v>5.6738568550335516E-2</c:v>
                </c:pt>
                <c:pt idx="319">
                  <c:v>5.6727580700863478E-2</c:v>
                </c:pt>
                <c:pt idx="320">
                  <c:v>5.6716592851391391E-2</c:v>
                </c:pt>
                <c:pt idx="321">
                  <c:v>5.6705605001919353E-2</c:v>
                </c:pt>
                <c:pt idx="322">
                  <c:v>5.669461715244728E-2</c:v>
                </c:pt>
                <c:pt idx="323">
                  <c:v>5.6683629302975214E-2</c:v>
                </c:pt>
                <c:pt idx="324">
                  <c:v>5.6672641453503154E-2</c:v>
                </c:pt>
                <c:pt idx="325">
                  <c:v>5.6661653604031081E-2</c:v>
                </c:pt>
                <c:pt idx="326">
                  <c:v>5.6650665754559029E-2</c:v>
                </c:pt>
                <c:pt idx="327">
                  <c:v>5.6639677905086991E-2</c:v>
                </c:pt>
                <c:pt idx="328">
                  <c:v>5.662869005561489E-2</c:v>
                </c:pt>
                <c:pt idx="329">
                  <c:v>5.6617702206142845E-2</c:v>
                </c:pt>
                <c:pt idx="330">
                  <c:v>5.6606714356670793E-2</c:v>
                </c:pt>
                <c:pt idx="331">
                  <c:v>5.6595726507198733E-2</c:v>
                </c:pt>
                <c:pt idx="332">
                  <c:v>5.6584738657726674E-2</c:v>
                </c:pt>
                <c:pt idx="333">
                  <c:v>5.6573750808254615E-2</c:v>
                </c:pt>
                <c:pt idx="334">
                  <c:v>5.6562762958782549E-2</c:v>
                </c:pt>
                <c:pt idx="335">
                  <c:v>5.655177510931049E-2</c:v>
                </c:pt>
                <c:pt idx="336">
                  <c:v>5.6540787259838438E-2</c:v>
                </c:pt>
                <c:pt idx="337">
                  <c:v>5.6529799410366371E-2</c:v>
                </c:pt>
                <c:pt idx="338">
                  <c:v>5.6518811560894326E-2</c:v>
                </c:pt>
                <c:pt idx="339">
                  <c:v>5.6507823711422253E-2</c:v>
                </c:pt>
                <c:pt idx="340">
                  <c:v>5.6496835861950187E-2</c:v>
                </c:pt>
                <c:pt idx="341">
                  <c:v>5.6485848012478135E-2</c:v>
                </c:pt>
                <c:pt idx="342">
                  <c:v>5.6474860163006069E-2</c:v>
                </c:pt>
                <c:pt idx="343">
                  <c:v>5.646387231353403E-2</c:v>
                </c:pt>
                <c:pt idx="344">
                  <c:v>5.6452884464061964E-2</c:v>
                </c:pt>
                <c:pt idx="345">
                  <c:v>5.6441896614589884E-2</c:v>
                </c:pt>
                <c:pt idx="346">
                  <c:v>5.6430908765117846E-2</c:v>
                </c:pt>
                <c:pt idx="347">
                  <c:v>5.6419920915645773E-2</c:v>
                </c:pt>
                <c:pt idx="348">
                  <c:v>5.6408933066173714E-2</c:v>
                </c:pt>
                <c:pt idx="349">
                  <c:v>5.6397945216701648E-2</c:v>
                </c:pt>
                <c:pt idx="350">
                  <c:v>5.6386957367229595E-2</c:v>
                </c:pt>
                <c:pt idx="351">
                  <c:v>5.6375969517757543E-2</c:v>
                </c:pt>
                <c:pt idx="352">
                  <c:v>5.636498166828547E-2</c:v>
                </c:pt>
                <c:pt idx="353">
                  <c:v>5.6353993818813397E-2</c:v>
                </c:pt>
                <c:pt idx="354">
                  <c:v>5.6343005969341352E-2</c:v>
                </c:pt>
                <c:pt idx="355">
                  <c:v>5.63320181198693E-2</c:v>
                </c:pt>
                <c:pt idx="356">
                  <c:v>5.6321030270397247E-2</c:v>
                </c:pt>
                <c:pt idx="357">
                  <c:v>5.6310042420925153E-2</c:v>
                </c:pt>
                <c:pt idx="358">
                  <c:v>5.6299054571453101E-2</c:v>
                </c:pt>
                <c:pt idx="359">
                  <c:v>5.6288066721981049E-2</c:v>
                </c:pt>
                <c:pt idx="360">
                  <c:v>5.6277078872509004E-2</c:v>
                </c:pt>
                <c:pt idx="361">
                  <c:v>5.6266091023036945E-2</c:v>
                </c:pt>
                <c:pt idx="362">
                  <c:v>5.6255103173564858E-2</c:v>
                </c:pt>
                <c:pt idx="363">
                  <c:v>5.6244115324092812E-2</c:v>
                </c:pt>
                <c:pt idx="364">
                  <c:v>5.6233127474620753E-2</c:v>
                </c:pt>
                <c:pt idx="365">
                  <c:v>5.6222139625148715E-2</c:v>
                </c:pt>
                <c:pt idx="366">
                  <c:v>5.6211151775676628E-2</c:v>
                </c:pt>
                <c:pt idx="367">
                  <c:v>5.6200163926204562E-2</c:v>
                </c:pt>
                <c:pt idx="368">
                  <c:v>5.6189176076732517E-2</c:v>
                </c:pt>
                <c:pt idx="369">
                  <c:v>5.6178188227260464E-2</c:v>
                </c:pt>
                <c:pt idx="370">
                  <c:v>5.6167200377788384E-2</c:v>
                </c:pt>
                <c:pt idx="371">
                  <c:v>5.6156212528316318E-2</c:v>
                </c:pt>
                <c:pt idx="372">
                  <c:v>5.614522467884428E-2</c:v>
                </c:pt>
                <c:pt idx="373">
                  <c:v>5.6134236829372228E-2</c:v>
                </c:pt>
                <c:pt idx="374">
                  <c:v>5.6123248979900155E-2</c:v>
                </c:pt>
                <c:pt idx="375">
                  <c:v>5.6112261130428082E-2</c:v>
                </c:pt>
                <c:pt idx="376">
                  <c:v>5.6101273280956029E-2</c:v>
                </c:pt>
                <c:pt idx="377">
                  <c:v>5.6090285431483977E-2</c:v>
                </c:pt>
                <c:pt idx="378">
                  <c:v>5.6079297582011904E-2</c:v>
                </c:pt>
                <c:pt idx="379">
                  <c:v>5.6068309732539845E-2</c:v>
                </c:pt>
                <c:pt idx="380">
                  <c:v>5.6057321883067786E-2</c:v>
                </c:pt>
                <c:pt idx="381">
                  <c:v>5.6046334033595727E-2</c:v>
                </c:pt>
                <c:pt idx="382">
                  <c:v>5.6035346184123661E-2</c:v>
                </c:pt>
                <c:pt idx="383">
                  <c:v>5.6024358334651608E-2</c:v>
                </c:pt>
                <c:pt idx="384">
                  <c:v>5.6013370485179535E-2</c:v>
                </c:pt>
                <c:pt idx="385">
                  <c:v>5.6002382635707518E-2</c:v>
                </c:pt>
                <c:pt idx="386">
                  <c:v>5.5991394786235431E-2</c:v>
                </c:pt>
                <c:pt idx="387">
                  <c:v>5.5980406936763365E-2</c:v>
                </c:pt>
                <c:pt idx="388">
                  <c:v>5.5969419087291306E-2</c:v>
                </c:pt>
                <c:pt idx="389">
                  <c:v>5.5958431237819239E-2</c:v>
                </c:pt>
                <c:pt idx="390">
                  <c:v>5.5947443388347208E-2</c:v>
                </c:pt>
                <c:pt idx="391">
                  <c:v>5.5936455538875121E-2</c:v>
                </c:pt>
                <c:pt idx="392">
                  <c:v>5.5925467689403076E-2</c:v>
                </c:pt>
                <c:pt idx="393">
                  <c:v>5.591447983993101E-2</c:v>
                </c:pt>
                <c:pt idx="394">
                  <c:v>5.5903491990458964E-2</c:v>
                </c:pt>
                <c:pt idx="395">
                  <c:v>5.5892504140986884E-2</c:v>
                </c:pt>
                <c:pt idx="396">
                  <c:v>5.5881516291514825E-2</c:v>
                </c:pt>
                <c:pt idx="397">
                  <c:v>5.587052844204278E-2</c:v>
                </c:pt>
                <c:pt idx="398">
                  <c:v>5.5859540592570721E-2</c:v>
                </c:pt>
                <c:pt idx="399">
                  <c:v>5.5848552743098634E-2</c:v>
                </c:pt>
                <c:pt idx="400">
                  <c:v>5.5837564893626568E-2</c:v>
                </c:pt>
                <c:pt idx="401">
                  <c:v>5.5826577044154536E-2</c:v>
                </c:pt>
                <c:pt idx="402">
                  <c:v>5.581558919468247E-2</c:v>
                </c:pt>
                <c:pt idx="403">
                  <c:v>5.5804601345210411E-2</c:v>
                </c:pt>
                <c:pt idx="404">
                  <c:v>5.5793613495738345E-2</c:v>
                </c:pt>
                <c:pt idx="405">
                  <c:v>5.5782625646266286E-2</c:v>
                </c:pt>
                <c:pt idx="406">
                  <c:v>5.5771637796794227E-2</c:v>
                </c:pt>
                <c:pt idx="407">
                  <c:v>5.5760649947322161E-2</c:v>
                </c:pt>
                <c:pt idx="408">
                  <c:v>5.5749662097850101E-2</c:v>
                </c:pt>
                <c:pt idx="409">
                  <c:v>5.5738674248378049E-2</c:v>
                </c:pt>
                <c:pt idx="410">
                  <c:v>5.572768639890599E-2</c:v>
                </c:pt>
                <c:pt idx="411">
                  <c:v>5.5716698549433924E-2</c:v>
                </c:pt>
                <c:pt idx="412">
                  <c:v>5.5705710699961851E-2</c:v>
                </c:pt>
                <c:pt idx="413">
                  <c:v>5.5694722850489813E-2</c:v>
                </c:pt>
                <c:pt idx="414">
                  <c:v>5.5683735001017753E-2</c:v>
                </c:pt>
                <c:pt idx="415">
                  <c:v>5.567274715154568E-2</c:v>
                </c:pt>
                <c:pt idx="416">
                  <c:v>5.5661759302073642E-2</c:v>
                </c:pt>
                <c:pt idx="417">
                  <c:v>5.5650771452601555E-2</c:v>
                </c:pt>
                <c:pt idx="418">
                  <c:v>5.5639783603129503E-2</c:v>
                </c:pt>
                <c:pt idx="419">
                  <c:v>5.5628795753657465E-2</c:v>
                </c:pt>
                <c:pt idx="420">
                  <c:v>5.5617807904185378E-2</c:v>
                </c:pt>
                <c:pt idx="421">
                  <c:v>5.5606820054713332E-2</c:v>
                </c:pt>
                <c:pt idx="422">
                  <c:v>5.5595832205241252E-2</c:v>
                </c:pt>
                <c:pt idx="423">
                  <c:v>5.55848443557692E-2</c:v>
                </c:pt>
                <c:pt idx="424">
                  <c:v>5.5573856506297148E-2</c:v>
                </c:pt>
                <c:pt idx="425">
                  <c:v>5.5562868656825075E-2</c:v>
                </c:pt>
                <c:pt idx="426">
                  <c:v>5.5551880807353043E-2</c:v>
                </c:pt>
                <c:pt idx="427">
                  <c:v>5.554089295788097E-2</c:v>
                </c:pt>
                <c:pt idx="428">
                  <c:v>5.5529905108408883E-2</c:v>
                </c:pt>
                <c:pt idx="429">
                  <c:v>5.5518917258936838E-2</c:v>
                </c:pt>
                <c:pt idx="430">
                  <c:v>5.5507929409464786E-2</c:v>
                </c:pt>
                <c:pt idx="431">
                  <c:v>5.5496941559992734E-2</c:v>
                </c:pt>
                <c:pt idx="432">
                  <c:v>5.5485953710520675E-2</c:v>
                </c:pt>
                <c:pt idx="433">
                  <c:v>5.5474965861048608E-2</c:v>
                </c:pt>
                <c:pt idx="434">
                  <c:v>5.5463978011576542E-2</c:v>
                </c:pt>
                <c:pt idx="435">
                  <c:v>5.5452990162104483E-2</c:v>
                </c:pt>
                <c:pt idx="436">
                  <c:v>5.5442002312632438E-2</c:v>
                </c:pt>
                <c:pt idx="437">
                  <c:v>5.5431014463160358E-2</c:v>
                </c:pt>
                <c:pt idx="438">
                  <c:v>5.542002661368832E-2</c:v>
                </c:pt>
                <c:pt idx="439">
                  <c:v>5.5409038764216247E-2</c:v>
                </c:pt>
                <c:pt idx="440">
                  <c:v>5.5398050914744167E-2</c:v>
                </c:pt>
                <c:pt idx="441">
                  <c:v>5.5387063065272107E-2</c:v>
                </c:pt>
                <c:pt idx="442">
                  <c:v>5.5376075215800062E-2</c:v>
                </c:pt>
                <c:pt idx="443">
                  <c:v>5.5365087366328024E-2</c:v>
                </c:pt>
                <c:pt idx="444">
                  <c:v>5.5354099516855958E-2</c:v>
                </c:pt>
                <c:pt idx="445">
                  <c:v>5.5343111667383885E-2</c:v>
                </c:pt>
                <c:pt idx="446">
                  <c:v>5.5332123817911819E-2</c:v>
                </c:pt>
                <c:pt idx="447">
                  <c:v>5.5321135968439773E-2</c:v>
                </c:pt>
                <c:pt idx="448">
                  <c:v>5.5310148118967707E-2</c:v>
                </c:pt>
                <c:pt idx="449">
                  <c:v>5.5299160269495648E-2</c:v>
                </c:pt>
                <c:pt idx="450">
                  <c:v>5.5288172420023589E-2</c:v>
                </c:pt>
                <c:pt idx="451">
                  <c:v>5.5277184570551516E-2</c:v>
                </c:pt>
                <c:pt idx="452">
                  <c:v>5.5266196721079464E-2</c:v>
                </c:pt>
                <c:pt idx="453">
                  <c:v>5.5255208871607397E-2</c:v>
                </c:pt>
                <c:pt idx="454">
                  <c:v>5.5244221022135338E-2</c:v>
                </c:pt>
                <c:pt idx="455">
                  <c:v>5.5233233172663293E-2</c:v>
                </c:pt>
                <c:pt idx="456">
                  <c:v>5.5222245323191234E-2</c:v>
                </c:pt>
                <c:pt idx="457">
                  <c:v>5.5211257473719147E-2</c:v>
                </c:pt>
                <c:pt idx="458">
                  <c:v>5.5200269624247109E-2</c:v>
                </c:pt>
                <c:pt idx="459">
                  <c:v>5.5189281774775042E-2</c:v>
                </c:pt>
                <c:pt idx="460">
                  <c:v>5.517829392530299E-2</c:v>
                </c:pt>
                <c:pt idx="461">
                  <c:v>5.5167306075830938E-2</c:v>
                </c:pt>
                <c:pt idx="462">
                  <c:v>5.5156318226358851E-2</c:v>
                </c:pt>
                <c:pt idx="463">
                  <c:v>5.5145330376886813E-2</c:v>
                </c:pt>
                <c:pt idx="464">
                  <c:v>5.5134342527414747E-2</c:v>
                </c:pt>
                <c:pt idx="465">
                  <c:v>5.5123354677942688E-2</c:v>
                </c:pt>
                <c:pt idx="466">
                  <c:v>5.5112366828470601E-2</c:v>
                </c:pt>
                <c:pt idx="467">
                  <c:v>5.5101378978998562E-2</c:v>
                </c:pt>
                <c:pt idx="468">
                  <c:v>5.5090391129526517E-2</c:v>
                </c:pt>
                <c:pt idx="469">
                  <c:v>5.5079403280054437E-2</c:v>
                </c:pt>
                <c:pt idx="470">
                  <c:v>5.5068415430582385E-2</c:v>
                </c:pt>
                <c:pt idx="471">
                  <c:v>5.5057427581110312E-2</c:v>
                </c:pt>
                <c:pt idx="472">
                  <c:v>5.5046439731638266E-2</c:v>
                </c:pt>
                <c:pt idx="473">
                  <c:v>5.5035451882166221E-2</c:v>
                </c:pt>
                <c:pt idx="474">
                  <c:v>5.502446403269412E-2</c:v>
                </c:pt>
                <c:pt idx="475">
                  <c:v>5.5013476183222068E-2</c:v>
                </c:pt>
                <c:pt idx="476">
                  <c:v>5.5002488333750009E-2</c:v>
                </c:pt>
                <c:pt idx="477">
                  <c:v>5.4991500484277971E-2</c:v>
                </c:pt>
                <c:pt idx="478">
                  <c:v>5.4980512634805905E-2</c:v>
                </c:pt>
                <c:pt idx="479">
                  <c:v>5.4969524785333838E-2</c:v>
                </c:pt>
                <c:pt idx="480">
                  <c:v>5.4958536935861772E-2</c:v>
                </c:pt>
                <c:pt idx="481">
                  <c:v>5.4947549086389734E-2</c:v>
                </c:pt>
                <c:pt idx="482">
                  <c:v>5.4936561236917654E-2</c:v>
                </c:pt>
                <c:pt idx="483">
                  <c:v>5.4925573387445595E-2</c:v>
                </c:pt>
                <c:pt idx="484">
                  <c:v>5.4914585537973529E-2</c:v>
                </c:pt>
                <c:pt idx="485">
                  <c:v>5.4903597688501483E-2</c:v>
                </c:pt>
                <c:pt idx="486">
                  <c:v>5.489260983902941E-2</c:v>
                </c:pt>
                <c:pt idx="487">
                  <c:v>5.4881621989557365E-2</c:v>
                </c:pt>
                <c:pt idx="488">
                  <c:v>5.4870634140085299E-2</c:v>
                </c:pt>
                <c:pt idx="489">
                  <c:v>5.485964629061324E-2</c:v>
                </c:pt>
                <c:pt idx="490">
                  <c:v>5.4848658441141174E-2</c:v>
                </c:pt>
                <c:pt idx="491">
                  <c:v>5.4837670591669108E-2</c:v>
                </c:pt>
                <c:pt idx="492">
                  <c:v>5.4826682742197069E-2</c:v>
                </c:pt>
                <c:pt idx="493">
                  <c:v>5.4815694892725003E-2</c:v>
                </c:pt>
                <c:pt idx="494">
                  <c:v>5.4804707043252944E-2</c:v>
                </c:pt>
                <c:pt idx="495">
                  <c:v>5.4793719193780878E-2</c:v>
                </c:pt>
                <c:pt idx="496">
                  <c:v>5.4782731344308826E-2</c:v>
                </c:pt>
                <c:pt idx="497">
                  <c:v>5.4771743494836773E-2</c:v>
                </c:pt>
                <c:pt idx="498">
                  <c:v>5.47607556453647E-2</c:v>
                </c:pt>
                <c:pt idx="499">
                  <c:v>5.4749767795892634E-2</c:v>
                </c:pt>
                <c:pt idx="500">
                  <c:v>5.4738779946420568E-2</c:v>
                </c:pt>
                <c:pt idx="501">
                  <c:v>5.472779209694853E-2</c:v>
                </c:pt>
                <c:pt idx="502">
                  <c:v>5.4716804247476457E-2</c:v>
                </c:pt>
                <c:pt idx="503">
                  <c:v>5.4705816398004377E-2</c:v>
                </c:pt>
                <c:pt idx="504">
                  <c:v>5.4694828548532338E-2</c:v>
                </c:pt>
                <c:pt idx="505">
                  <c:v>5.4683840699060286E-2</c:v>
                </c:pt>
                <c:pt idx="506">
                  <c:v>5.467285284958822E-2</c:v>
                </c:pt>
                <c:pt idx="507">
                  <c:v>5.4661865000116154E-2</c:v>
                </c:pt>
                <c:pt idx="508">
                  <c:v>5.4650877150644088E-2</c:v>
                </c:pt>
                <c:pt idx="509">
                  <c:v>5.4639889301172057E-2</c:v>
                </c:pt>
                <c:pt idx="510">
                  <c:v>5.4628901451699977E-2</c:v>
                </c:pt>
                <c:pt idx="511">
                  <c:v>5.461791360222791E-2</c:v>
                </c:pt>
                <c:pt idx="512">
                  <c:v>5.4606925752755844E-2</c:v>
                </c:pt>
                <c:pt idx="513">
                  <c:v>5.4595937903283799E-2</c:v>
                </c:pt>
                <c:pt idx="514">
                  <c:v>5.4584950053811747E-2</c:v>
                </c:pt>
                <c:pt idx="515">
                  <c:v>5.4573962204339674E-2</c:v>
                </c:pt>
                <c:pt idx="516">
                  <c:v>5.4562974354867622E-2</c:v>
                </c:pt>
                <c:pt idx="517">
                  <c:v>5.4551986505395549E-2</c:v>
                </c:pt>
                <c:pt idx="518">
                  <c:v>5.4540998655923503E-2</c:v>
                </c:pt>
                <c:pt idx="519">
                  <c:v>5.4530010806451458E-2</c:v>
                </c:pt>
                <c:pt idx="520">
                  <c:v>5.4519022956979364E-2</c:v>
                </c:pt>
                <c:pt idx="521">
                  <c:v>5.4508035107507319E-2</c:v>
                </c:pt>
                <c:pt idx="522">
                  <c:v>5.4497047258035246E-2</c:v>
                </c:pt>
                <c:pt idx="523">
                  <c:v>5.4486059408563194E-2</c:v>
                </c:pt>
                <c:pt idx="524">
                  <c:v>5.4475071559091141E-2</c:v>
                </c:pt>
                <c:pt idx="525">
                  <c:v>5.4464083709619068E-2</c:v>
                </c:pt>
                <c:pt idx="526">
                  <c:v>5.4453095860147009E-2</c:v>
                </c:pt>
                <c:pt idx="527">
                  <c:v>5.4442108010674971E-2</c:v>
                </c:pt>
                <c:pt idx="528">
                  <c:v>5.4431120161202891E-2</c:v>
                </c:pt>
                <c:pt idx="529">
                  <c:v>5.4420132311730832E-2</c:v>
                </c:pt>
                <c:pt idx="530">
                  <c:v>5.4409144462258766E-2</c:v>
                </c:pt>
                <c:pt idx="531">
                  <c:v>5.439815661278672E-2</c:v>
                </c:pt>
                <c:pt idx="532">
                  <c:v>5.4387168763314661E-2</c:v>
                </c:pt>
                <c:pt idx="533">
                  <c:v>5.4376180913842602E-2</c:v>
                </c:pt>
                <c:pt idx="534">
                  <c:v>5.4365193064370536E-2</c:v>
                </c:pt>
                <c:pt idx="535">
                  <c:v>5.4354205214898477E-2</c:v>
                </c:pt>
                <c:pt idx="536">
                  <c:v>5.4343217365426431E-2</c:v>
                </c:pt>
                <c:pt idx="537">
                  <c:v>5.4332229515954351E-2</c:v>
                </c:pt>
                <c:pt idx="538">
                  <c:v>5.4321241666482306E-2</c:v>
                </c:pt>
                <c:pt idx="539">
                  <c:v>5.4310253817010247E-2</c:v>
                </c:pt>
                <c:pt idx="540">
                  <c:v>5.429926596753816E-2</c:v>
                </c:pt>
                <c:pt idx="541">
                  <c:v>5.4288278118066101E-2</c:v>
                </c:pt>
                <c:pt idx="542">
                  <c:v>5.4277290268594056E-2</c:v>
                </c:pt>
                <c:pt idx="543">
                  <c:v>5.426630241912201E-2</c:v>
                </c:pt>
                <c:pt idx="544">
                  <c:v>5.4255314569649951E-2</c:v>
                </c:pt>
                <c:pt idx="545">
                  <c:v>5.4244326720177878E-2</c:v>
                </c:pt>
                <c:pt idx="546">
                  <c:v>5.4233338870705812E-2</c:v>
                </c:pt>
                <c:pt idx="547">
                  <c:v>5.4222351021233767E-2</c:v>
                </c:pt>
                <c:pt idx="548">
                  <c:v>5.4211363171761687E-2</c:v>
                </c:pt>
                <c:pt idx="549">
                  <c:v>5.4200375322289635E-2</c:v>
                </c:pt>
                <c:pt idx="550">
                  <c:v>5.4189387472817575E-2</c:v>
                </c:pt>
                <c:pt idx="551">
                  <c:v>5.4178399623345516E-2</c:v>
                </c:pt>
                <c:pt idx="552">
                  <c:v>5.416741177387345E-2</c:v>
                </c:pt>
                <c:pt idx="553">
                  <c:v>5.4156423924401384E-2</c:v>
                </c:pt>
                <c:pt idx="554">
                  <c:v>5.4145436074929332E-2</c:v>
                </c:pt>
                <c:pt idx="555">
                  <c:v>5.413444822545728E-2</c:v>
                </c:pt>
                <c:pt idx="556">
                  <c:v>5.4123460375985227E-2</c:v>
                </c:pt>
                <c:pt idx="557">
                  <c:v>5.411247252651314E-2</c:v>
                </c:pt>
                <c:pt idx="558">
                  <c:v>5.4101484677041074E-2</c:v>
                </c:pt>
                <c:pt idx="559">
                  <c:v>5.4090496827569029E-2</c:v>
                </c:pt>
                <c:pt idx="560">
                  <c:v>5.4079508978096998E-2</c:v>
                </c:pt>
                <c:pt idx="561">
                  <c:v>5.4068521128624931E-2</c:v>
                </c:pt>
                <c:pt idx="562">
                  <c:v>5.4057533279152858E-2</c:v>
                </c:pt>
                <c:pt idx="563">
                  <c:v>5.4046545429680785E-2</c:v>
                </c:pt>
                <c:pt idx="564">
                  <c:v>5.4035557580208733E-2</c:v>
                </c:pt>
                <c:pt idx="565">
                  <c:v>5.4024569730736674E-2</c:v>
                </c:pt>
                <c:pt idx="566">
                  <c:v>5.4013581881264594E-2</c:v>
                </c:pt>
                <c:pt idx="567">
                  <c:v>5.400259403179257E-2</c:v>
                </c:pt>
                <c:pt idx="568">
                  <c:v>5.399160618232049E-2</c:v>
                </c:pt>
                <c:pt idx="569">
                  <c:v>5.398061833284843E-2</c:v>
                </c:pt>
                <c:pt idx="570">
                  <c:v>5.3969630483376364E-2</c:v>
                </c:pt>
                <c:pt idx="571">
                  <c:v>5.3958642633904312E-2</c:v>
                </c:pt>
                <c:pt idx="572">
                  <c:v>5.3947654784432274E-2</c:v>
                </c:pt>
                <c:pt idx="573">
                  <c:v>5.393666693496018E-2</c:v>
                </c:pt>
                <c:pt idx="574">
                  <c:v>5.3925679085488135E-2</c:v>
                </c:pt>
                <c:pt idx="575">
                  <c:v>5.3914691236016062E-2</c:v>
                </c:pt>
                <c:pt idx="576">
                  <c:v>5.3903703386544009E-2</c:v>
                </c:pt>
                <c:pt idx="577">
                  <c:v>5.3892715537071957E-2</c:v>
                </c:pt>
                <c:pt idx="578">
                  <c:v>5.3881727687599884E-2</c:v>
                </c:pt>
                <c:pt idx="579">
                  <c:v>5.3870739838127839E-2</c:v>
                </c:pt>
                <c:pt idx="580">
                  <c:v>5.385975198865578E-2</c:v>
                </c:pt>
                <c:pt idx="581">
                  <c:v>5.38487641391837E-2</c:v>
                </c:pt>
                <c:pt idx="582">
                  <c:v>5.3837776289711647E-2</c:v>
                </c:pt>
                <c:pt idx="583">
                  <c:v>5.3826788440239588E-2</c:v>
                </c:pt>
                <c:pt idx="584">
                  <c:v>5.3815800590767536E-2</c:v>
                </c:pt>
                <c:pt idx="585">
                  <c:v>5.3804812741295477E-2</c:v>
                </c:pt>
                <c:pt idx="586">
                  <c:v>5.3793824891823404E-2</c:v>
                </c:pt>
                <c:pt idx="587">
                  <c:v>5.3782837042351345E-2</c:v>
                </c:pt>
                <c:pt idx="588">
                  <c:v>5.3771849192879292E-2</c:v>
                </c:pt>
                <c:pt idx="589">
                  <c:v>5.3760861343407247E-2</c:v>
                </c:pt>
                <c:pt idx="590">
                  <c:v>5.3749873493935167E-2</c:v>
                </c:pt>
                <c:pt idx="591">
                  <c:v>5.3738885644463122E-2</c:v>
                </c:pt>
                <c:pt idx="592">
                  <c:v>5.3727897794991042E-2</c:v>
                </c:pt>
                <c:pt idx="593">
                  <c:v>5.3716909945519004E-2</c:v>
                </c:pt>
                <c:pt idx="594">
                  <c:v>5.3705922096046937E-2</c:v>
                </c:pt>
                <c:pt idx="595">
                  <c:v>5.3694934246574851E-2</c:v>
                </c:pt>
                <c:pt idx="596">
                  <c:v>5.3683946397102812E-2</c:v>
                </c:pt>
                <c:pt idx="597">
                  <c:v>5.3672958547630746E-2</c:v>
                </c:pt>
                <c:pt idx="598">
                  <c:v>5.3661970698158666E-2</c:v>
                </c:pt>
                <c:pt idx="599">
                  <c:v>5.3650982848686621E-2</c:v>
                </c:pt>
                <c:pt idx="600">
                  <c:v>5.3639994999214562E-2</c:v>
                </c:pt>
                <c:pt idx="601">
                  <c:v>5.3629007149742523E-2</c:v>
                </c:pt>
                <c:pt idx="602">
                  <c:v>5.3618019300270464E-2</c:v>
                </c:pt>
                <c:pt idx="603">
                  <c:v>5.3607031450798377E-2</c:v>
                </c:pt>
                <c:pt idx="604">
                  <c:v>5.3596043601326339E-2</c:v>
                </c:pt>
                <c:pt idx="605">
                  <c:v>5.3585055751854273E-2</c:v>
                </c:pt>
                <c:pt idx="606">
                  <c:v>5.3574067902382221E-2</c:v>
                </c:pt>
                <c:pt idx="607">
                  <c:v>5.3563080052910148E-2</c:v>
                </c:pt>
                <c:pt idx="608">
                  <c:v>5.3552092203438081E-2</c:v>
                </c:pt>
                <c:pt idx="609">
                  <c:v>5.3541104353966043E-2</c:v>
                </c:pt>
                <c:pt idx="610">
                  <c:v>5.3530116504493963E-2</c:v>
                </c:pt>
                <c:pt idx="611">
                  <c:v>5.3519128655021911E-2</c:v>
                </c:pt>
                <c:pt idx="612">
                  <c:v>5.3508140805549838E-2</c:v>
                </c:pt>
                <c:pt idx="613">
                  <c:v>5.3497152956077793E-2</c:v>
                </c:pt>
                <c:pt idx="614">
                  <c:v>5.3486165106605747E-2</c:v>
                </c:pt>
                <c:pt idx="615">
                  <c:v>5.347517725713364E-2</c:v>
                </c:pt>
                <c:pt idx="616">
                  <c:v>5.3464189407661601E-2</c:v>
                </c:pt>
                <c:pt idx="617">
                  <c:v>5.3453201558189535E-2</c:v>
                </c:pt>
                <c:pt idx="618">
                  <c:v>5.344221370871749E-2</c:v>
                </c:pt>
                <c:pt idx="619">
                  <c:v>5.3431225859245438E-2</c:v>
                </c:pt>
                <c:pt idx="620">
                  <c:v>5.3420238009773358E-2</c:v>
                </c:pt>
                <c:pt idx="621">
                  <c:v>5.3409250160301298E-2</c:v>
                </c:pt>
                <c:pt idx="622">
                  <c:v>5.3398262310829246E-2</c:v>
                </c:pt>
                <c:pt idx="623">
                  <c:v>5.3387274461357187E-2</c:v>
                </c:pt>
                <c:pt idx="624">
                  <c:v>5.3376286611885114E-2</c:v>
                </c:pt>
                <c:pt idx="625">
                  <c:v>5.3365298762413062E-2</c:v>
                </c:pt>
                <c:pt idx="626">
                  <c:v>5.3354310912941003E-2</c:v>
                </c:pt>
                <c:pt idx="627">
                  <c:v>5.3343323063468964E-2</c:v>
                </c:pt>
                <c:pt idx="628">
                  <c:v>5.333233521399687E-2</c:v>
                </c:pt>
                <c:pt idx="629">
                  <c:v>5.3321347364524825E-2</c:v>
                </c:pt>
                <c:pt idx="630">
                  <c:v>5.3310359515052759E-2</c:v>
                </c:pt>
                <c:pt idx="631">
                  <c:v>5.3299371665580728E-2</c:v>
                </c:pt>
                <c:pt idx="632">
                  <c:v>5.3288383816108634E-2</c:v>
                </c:pt>
                <c:pt idx="633">
                  <c:v>5.3277395966636595E-2</c:v>
                </c:pt>
                <c:pt idx="634">
                  <c:v>5.3266408117164529E-2</c:v>
                </c:pt>
                <c:pt idx="635">
                  <c:v>5.3255420267692463E-2</c:v>
                </c:pt>
                <c:pt idx="636">
                  <c:v>5.3244432418220404E-2</c:v>
                </c:pt>
                <c:pt idx="637">
                  <c:v>5.3233444568748338E-2</c:v>
                </c:pt>
                <c:pt idx="638">
                  <c:v>5.32224567192763E-2</c:v>
                </c:pt>
                <c:pt idx="639">
                  <c:v>5.3211468869804233E-2</c:v>
                </c:pt>
                <c:pt idx="640">
                  <c:v>5.320048102033216E-2</c:v>
                </c:pt>
                <c:pt idx="641">
                  <c:v>5.3189493170860094E-2</c:v>
                </c:pt>
                <c:pt idx="642">
                  <c:v>5.3178505321388042E-2</c:v>
                </c:pt>
                <c:pt idx="643">
                  <c:v>5.3167517471916011E-2</c:v>
                </c:pt>
                <c:pt idx="644">
                  <c:v>5.3156529622443924E-2</c:v>
                </c:pt>
                <c:pt idx="645">
                  <c:v>5.3145541772971872E-2</c:v>
                </c:pt>
                <c:pt idx="646">
                  <c:v>5.3134553923499805E-2</c:v>
                </c:pt>
                <c:pt idx="647">
                  <c:v>5.3123566074027739E-2</c:v>
                </c:pt>
                <c:pt idx="648">
                  <c:v>5.3112578224555673E-2</c:v>
                </c:pt>
                <c:pt idx="649">
                  <c:v>5.3101590375083614E-2</c:v>
                </c:pt>
                <c:pt idx="650">
                  <c:v>5.3090602525611569E-2</c:v>
                </c:pt>
                <c:pt idx="651">
                  <c:v>5.307961467613951E-2</c:v>
                </c:pt>
                <c:pt idx="652">
                  <c:v>5.3068626826667444E-2</c:v>
                </c:pt>
                <c:pt idx="653">
                  <c:v>5.305763897719537E-2</c:v>
                </c:pt>
                <c:pt idx="654">
                  <c:v>5.3046651127723318E-2</c:v>
                </c:pt>
                <c:pt idx="655">
                  <c:v>5.3035663278251266E-2</c:v>
                </c:pt>
                <c:pt idx="656">
                  <c:v>5.3024675428779214E-2</c:v>
                </c:pt>
                <c:pt idx="657">
                  <c:v>5.301368757930712E-2</c:v>
                </c:pt>
                <c:pt idx="658">
                  <c:v>5.3002699729835068E-2</c:v>
                </c:pt>
                <c:pt idx="659">
                  <c:v>5.2991711880363022E-2</c:v>
                </c:pt>
                <c:pt idx="660">
                  <c:v>5.298072403089097E-2</c:v>
                </c:pt>
                <c:pt idx="661">
                  <c:v>5.2969736181418897E-2</c:v>
                </c:pt>
                <c:pt idx="662">
                  <c:v>5.2958748331946845E-2</c:v>
                </c:pt>
                <c:pt idx="663">
                  <c:v>5.2947760482474772E-2</c:v>
                </c:pt>
                <c:pt idx="664">
                  <c:v>5.2936772633002727E-2</c:v>
                </c:pt>
                <c:pt idx="665">
                  <c:v>5.2925784783530654E-2</c:v>
                </c:pt>
                <c:pt idx="666">
                  <c:v>5.2914796934058587E-2</c:v>
                </c:pt>
                <c:pt idx="667">
                  <c:v>5.2903809084586542E-2</c:v>
                </c:pt>
                <c:pt idx="668">
                  <c:v>5.2892821235114483E-2</c:v>
                </c:pt>
                <c:pt idx="669">
                  <c:v>5.2881833385642417E-2</c:v>
                </c:pt>
                <c:pt idx="670">
                  <c:v>5.2870845536170351E-2</c:v>
                </c:pt>
                <c:pt idx="671">
                  <c:v>5.2859857686698306E-2</c:v>
                </c:pt>
                <c:pt idx="672">
                  <c:v>5.2848869837226239E-2</c:v>
                </c:pt>
                <c:pt idx="673">
                  <c:v>5.2837881987754173E-2</c:v>
                </c:pt>
                <c:pt idx="674">
                  <c:v>5.2826894138282128E-2</c:v>
                </c:pt>
                <c:pt idx="675">
                  <c:v>5.2815906288810069E-2</c:v>
                </c:pt>
                <c:pt idx="676">
                  <c:v>5.2804918439338003E-2</c:v>
                </c:pt>
                <c:pt idx="677">
                  <c:v>5.2793930589865951E-2</c:v>
                </c:pt>
                <c:pt idx="678">
                  <c:v>5.2782942740393871E-2</c:v>
                </c:pt>
                <c:pt idx="679">
                  <c:v>5.2771954890921832E-2</c:v>
                </c:pt>
                <c:pt idx="680">
                  <c:v>5.2760967041449766E-2</c:v>
                </c:pt>
                <c:pt idx="681">
                  <c:v>5.2749979191977686E-2</c:v>
                </c:pt>
                <c:pt idx="682">
                  <c:v>5.2738991342505648E-2</c:v>
                </c:pt>
                <c:pt idx="683">
                  <c:v>5.2728003493033568E-2</c:v>
                </c:pt>
                <c:pt idx="684">
                  <c:v>5.2717015643561536E-2</c:v>
                </c:pt>
                <c:pt idx="685">
                  <c:v>5.2706027794089477E-2</c:v>
                </c:pt>
                <c:pt idx="686">
                  <c:v>5.269503994461737E-2</c:v>
                </c:pt>
                <c:pt idx="687">
                  <c:v>5.2684052095145331E-2</c:v>
                </c:pt>
                <c:pt idx="688">
                  <c:v>5.2673064245673265E-2</c:v>
                </c:pt>
                <c:pt idx="689">
                  <c:v>5.2662076396201227E-2</c:v>
                </c:pt>
                <c:pt idx="690">
                  <c:v>5.2651088546729161E-2</c:v>
                </c:pt>
                <c:pt idx="691">
                  <c:v>5.2640100697257101E-2</c:v>
                </c:pt>
                <c:pt idx="692">
                  <c:v>5.2629112847785035E-2</c:v>
                </c:pt>
                <c:pt idx="693">
                  <c:v>5.261812499831299E-2</c:v>
                </c:pt>
                <c:pt idx="694">
                  <c:v>5.2607137148840938E-2</c:v>
                </c:pt>
                <c:pt idx="695">
                  <c:v>5.2596149299368851E-2</c:v>
                </c:pt>
                <c:pt idx="696">
                  <c:v>5.2585161449896806E-2</c:v>
                </c:pt>
                <c:pt idx="697">
                  <c:v>5.257417360042474E-2</c:v>
                </c:pt>
                <c:pt idx="698">
                  <c:v>5.2563185750952666E-2</c:v>
                </c:pt>
                <c:pt idx="699">
                  <c:v>5.2552197901480593E-2</c:v>
                </c:pt>
                <c:pt idx="700">
                  <c:v>5.2541210052008562E-2</c:v>
                </c:pt>
                <c:pt idx="701">
                  <c:v>5.2530222202536517E-2</c:v>
                </c:pt>
                <c:pt idx="702">
                  <c:v>5.2519234353064451E-2</c:v>
                </c:pt>
                <c:pt idx="703">
                  <c:v>5.2508246503592391E-2</c:v>
                </c:pt>
                <c:pt idx="704">
                  <c:v>5.2497258654120318E-2</c:v>
                </c:pt>
                <c:pt idx="705">
                  <c:v>5.2486270804648259E-2</c:v>
                </c:pt>
                <c:pt idx="706">
                  <c:v>5.2475282955176179E-2</c:v>
                </c:pt>
                <c:pt idx="707">
                  <c:v>5.2464295105704127E-2</c:v>
                </c:pt>
                <c:pt idx="708">
                  <c:v>5.2453307256232075E-2</c:v>
                </c:pt>
                <c:pt idx="709">
                  <c:v>5.2442319406760016E-2</c:v>
                </c:pt>
                <c:pt idx="710">
                  <c:v>5.243133155728795E-2</c:v>
                </c:pt>
                <c:pt idx="711">
                  <c:v>5.2420343707815897E-2</c:v>
                </c:pt>
                <c:pt idx="712">
                  <c:v>5.2409355858343838E-2</c:v>
                </c:pt>
                <c:pt idx="713">
                  <c:v>5.2398368008871793E-2</c:v>
                </c:pt>
                <c:pt idx="714">
                  <c:v>5.2387380159399713E-2</c:v>
                </c:pt>
                <c:pt idx="715">
                  <c:v>5.2376392309927647E-2</c:v>
                </c:pt>
                <c:pt idx="716">
                  <c:v>5.2365404460455595E-2</c:v>
                </c:pt>
                <c:pt idx="717">
                  <c:v>5.2354416610983529E-2</c:v>
                </c:pt>
                <c:pt idx="718">
                  <c:v>5.234342876151149E-2</c:v>
                </c:pt>
                <c:pt idx="719">
                  <c:v>5.2332440912039424E-2</c:v>
                </c:pt>
                <c:pt idx="720">
                  <c:v>5.2321453062567372E-2</c:v>
                </c:pt>
                <c:pt idx="721">
                  <c:v>5.2310465213095292E-2</c:v>
                </c:pt>
                <c:pt idx="722">
                  <c:v>5.2299477363623233E-2</c:v>
                </c:pt>
                <c:pt idx="723">
                  <c:v>5.2288489514151174E-2</c:v>
                </c:pt>
                <c:pt idx="724">
                  <c:v>5.2277501664679094E-2</c:v>
                </c:pt>
                <c:pt idx="725">
                  <c:v>5.2266513815207062E-2</c:v>
                </c:pt>
                <c:pt idx="726">
                  <c:v>5.2255525965735003E-2</c:v>
                </c:pt>
                <c:pt idx="727">
                  <c:v>5.2244538116262937E-2</c:v>
                </c:pt>
                <c:pt idx="728">
                  <c:v>5.2233550266790864E-2</c:v>
                </c:pt>
                <c:pt idx="729">
                  <c:v>5.2222562417318819E-2</c:v>
                </c:pt>
                <c:pt idx="730">
                  <c:v>5.2211574567846766E-2</c:v>
                </c:pt>
                <c:pt idx="731">
                  <c:v>5.2200586718374686E-2</c:v>
                </c:pt>
                <c:pt idx="732">
                  <c:v>5.2189598868902634E-2</c:v>
                </c:pt>
                <c:pt idx="733">
                  <c:v>5.2178611019430582E-2</c:v>
                </c:pt>
                <c:pt idx="734">
                  <c:v>5.2167623169958523E-2</c:v>
                </c:pt>
                <c:pt idx="735">
                  <c:v>5.215663532048647E-2</c:v>
                </c:pt>
                <c:pt idx="736">
                  <c:v>5.2145647471014384E-2</c:v>
                </c:pt>
                <c:pt idx="737">
                  <c:v>5.2134659621542338E-2</c:v>
                </c:pt>
                <c:pt idx="738">
                  <c:v>5.2123671772070286E-2</c:v>
                </c:pt>
                <c:pt idx="739">
                  <c:v>5.211268392259822E-2</c:v>
                </c:pt>
                <c:pt idx="740">
                  <c:v>5.2101696073126154E-2</c:v>
                </c:pt>
                <c:pt idx="741">
                  <c:v>5.2090708223654088E-2</c:v>
                </c:pt>
                <c:pt idx="742">
                  <c:v>5.2079720374182042E-2</c:v>
                </c:pt>
                <c:pt idx="743">
                  <c:v>5.2068732524709976E-2</c:v>
                </c:pt>
                <c:pt idx="744">
                  <c:v>5.2057744675237931E-2</c:v>
                </c:pt>
                <c:pt idx="745">
                  <c:v>5.2046756825765851E-2</c:v>
                </c:pt>
                <c:pt idx="746">
                  <c:v>5.2035768976293799E-2</c:v>
                </c:pt>
                <c:pt idx="747">
                  <c:v>5.2024781126821754E-2</c:v>
                </c:pt>
                <c:pt idx="748">
                  <c:v>5.2013793277349667E-2</c:v>
                </c:pt>
                <c:pt idx="749">
                  <c:v>5.2002805427877601E-2</c:v>
                </c:pt>
                <c:pt idx="750">
                  <c:v>5.1991817578405555E-2</c:v>
                </c:pt>
                <c:pt idx="751">
                  <c:v>5.1980829728933503E-2</c:v>
                </c:pt>
                <c:pt idx="752">
                  <c:v>5.1969841879461451E-2</c:v>
                </c:pt>
                <c:pt idx="753">
                  <c:v>5.1958854029989357E-2</c:v>
                </c:pt>
                <c:pt idx="754">
                  <c:v>5.1947866180517305E-2</c:v>
                </c:pt>
                <c:pt idx="755">
                  <c:v>5.1936878331045259E-2</c:v>
                </c:pt>
                <c:pt idx="756">
                  <c:v>5.1925890481573179E-2</c:v>
                </c:pt>
                <c:pt idx="757">
                  <c:v>5.1914902632101134E-2</c:v>
                </c:pt>
                <c:pt idx="758">
                  <c:v>5.1903914782629068E-2</c:v>
                </c:pt>
                <c:pt idx="759">
                  <c:v>5.1892926933157002E-2</c:v>
                </c:pt>
                <c:pt idx="760">
                  <c:v>5.1881939083684957E-2</c:v>
                </c:pt>
                <c:pt idx="761">
                  <c:v>5.1870951234212884E-2</c:v>
                </c:pt>
                <c:pt idx="762">
                  <c:v>5.1859963384740838E-2</c:v>
                </c:pt>
                <c:pt idx="763">
                  <c:v>5.1848975535268772E-2</c:v>
                </c:pt>
                <c:pt idx="764">
                  <c:v>5.1837987685796734E-2</c:v>
                </c:pt>
                <c:pt idx="765">
                  <c:v>5.1826999836324647E-2</c:v>
                </c:pt>
                <c:pt idx="766">
                  <c:v>5.1816011986852595E-2</c:v>
                </c:pt>
                <c:pt idx="767">
                  <c:v>5.1805024137380543E-2</c:v>
                </c:pt>
                <c:pt idx="768">
                  <c:v>5.1794036287908476E-2</c:v>
                </c:pt>
                <c:pt idx="769">
                  <c:v>5.178304843843641E-2</c:v>
                </c:pt>
                <c:pt idx="770">
                  <c:v>5.1772060588964344E-2</c:v>
                </c:pt>
                <c:pt idx="771">
                  <c:v>5.1761072739492285E-2</c:v>
                </c:pt>
                <c:pt idx="772">
                  <c:v>5.1750084890020247E-2</c:v>
                </c:pt>
                <c:pt idx="773">
                  <c:v>5.1739097040548153E-2</c:v>
                </c:pt>
                <c:pt idx="774">
                  <c:v>5.1728109191076108E-2</c:v>
                </c:pt>
                <c:pt idx="775">
                  <c:v>5.1717121341604055E-2</c:v>
                </c:pt>
                <c:pt idx="776">
                  <c:v>5.1706133492131989E-2</c:v>
                </c:pt>
                <c:pt idx="777">
                  <c:v>5.1695145642659944E-2</c:v>
                </c:pt>
                <c:pt idx="778">
                  <c:v>5.1684157793187857E-2</c:v>
                </c:pt>
                <c:pt idx="779">
                  <c:v>5.1673169943715805E-2</c:v>
                </c:pt>
                <c:pt idx="780">
                  <c:v>5.1662182094243753E-2</c:v>
                </c:pt>
                <c:pt idx="781">
                  <c:v>5.1651194244771687E-2</c:v>
                </c:pt>
                <c:pt idx="782">
                  <c:v>5.164020639529962E-2</c:v>
                </c:pt>
                <c:pt idx="783">
                  <c:v>5.1629218545827561E-2</c:v>
                </c:pt>
                <c:pt idx="784">
                  <c:v>5.1618230696355523E-2</c:v>
                </c:pt>
                <c:pt idx="785">
                  <c:v>5.1607242846883457E-2</c:v>
                </c:pt>
                <c:pt idx="786">
                  <c:v>5.1596254997411384E-2</c:v>
                </c:pt>
                <c:pt idx="787">
                  <c:v>5.1585267147939332E-2</c:v>
                </c:pt>
                <c:pt idx="788">
                  <c:v>5.1574279298467265E-2</c:v>
                </c:pt>
                <c:pt idx="789">
                  <c:v>5.1563291448995199E-2</c:v>
                </c:pt>
                <c:pt idx="790">
                  <c:v>5.1552303599523147E-2</c:v>
                </c:pt>
                <c:pt idx="791">
                  <c:v>5.1541315750051081E-2</c:v>
                </c:pt>
                <c:pt idx="792">
                  <c:v>5.1530327900579029E-2</c:v>
                </c:pt>
                <c:pt idx="793">
                  <c:v>5.151934005110697E-2</c:v>
                </c:pt>
                <c:pt idx="794">
                  <c:v>5.1508352201634904E-2</c:v>
                </c:pt>
                <c:pt idx="795">
                  <c:v>5.1497364352162851E-2</c:v>
                </c:pt>
                <c:pt idx="796">
                  <c:v>5.1486376502690792E-2</c:v>
                </c:pt>
                <c:pt idx="797">
                  <c:v>5.1475388653218733E-2</c:v>
                </c:pt>
                <c:pt idx="798">
                  <c:v>5.1464400803746653E-2</c:v>
                </c:pt>
                <c:pt idx="799">
                  <c:v>5.1453412954274601E-2</c:v>
                </c:pt>
                <c:pt idx="800">
                  <c:v>5.1442425104802549E-2</c:v>
                </c:pt>
                <c:pt idx="801">
                  <c:v>5.1431437255330496E-2</c:v>
                </c:pt>
                <c:pt idx="802">
                  <c:v>5.1420449405858437E-2</c:v>
                </c:pt>
                <c:pt idx="803">
                  <c:v>5.1409461556386371E-2</c:v>
                </c:pt>
                <c:pt idx="804">
                  <c:v>5.1398473706914312E-2</c:v>
                </c:pt>
                <c:pt idx="805">
                  <c:v>5.138748585744226E-2</c:v>
                </c:pt>
                <c:pt idx="806">
                  <c:v>5.1376498007970187E-2</c:v>
                </c:pt>
                <c:pt idx="807">
                  <c:v>5.1365510158498114E-2</c:v>
                </c:pt>
                <c:pt idx="808">
                  <c:v>5.1354522309026082E-2</c:v>
                </c:pt>
                <c:pt idx="809">
                  <c:v>5.1343534459554023E-2</c:v>
                </c:pt>
                <c:pt idx="810">
                  <c:v>5.1332546610081936E-2</c:v>
                </c:pt>
                <c:pt idx="811">
                  <c:v>5.1321558760609884E-2</c:v>
                </c:pt>
                <c:pt idx="812">
                  <c:v>5.1310570911137825E-2</c:v>
                </c:pt>
                <c:pt idx="813">
                  <c:v>5.1299583061665779E-2</c:v>
                </c:pt>
                <c:pt idx="814">
                  <c:v>5.1288595212193706E-2</c:v>
                </c:pt>
                <c:pt idx="815">
                  <c:v>5.1277607362721633E-2</c:v>
                </c:pt>
                <c:pt idx="816">
                  <c:v>5.1266619513249574E-2</c:v>
                </c:pt>
                <c:pt idx="817">
                  <c:v>5.1255631663777529E-2</c:v>
                </c:pt>
                <c:pt idx="818">
                  <c:v>5.1244643814305484E-2</c:v>
                </c:pt>
                <c:pt idx="819">
                  <c:v>5.1233655964833411E-2</c:v>
                </c:pt>
                <c:pt idx="820">
                  <c:v>5.1222668115361351E-2</c:v>
                </c:pt>
                <c:pt idx="821">
                  <c:v>5.1211680265889278E-2</c:v>
                </c:pt>
                <c:pt idx="822">
                  <c:v>5.1200692416417233E-2</c:v>
                </c:pt>
                <c:pt idx="823">
                  <c:v>5.1189704566945167E-2</c:v>
                </c:pt>
                <c:pt idx="824">
                  <c:v>5.1178716717473094E-2</c:v>
                </c:pt>
                <c:pt idx="825">
                  <c:v>5.1167728868001049E-2</c:v>
                </c:pt>
                <c:pt idx="826">
                  <c:v>5.1156741018529003E-2</c:v>
                </c:pt>
                <c:pt idx="827">
                  <c:v>5.1145753169056923E-2</c:v>
                </c:pt>
                <c:pt idx="828">
                  <c:v>5.1134765319584864E-2</c:v>
                </c:pt>
                <c:pt idx="829">
                  <c:v>5.1123777470112791E-2</c:v>
                </c:pt>
                <c:pt idx="830">
                  <c:v>5.1112789620640753E-2</c:v>
                </c:pt>
                <c:pt idx="831">
                  <c:v>5.110180177116868E-2</c:v>
                </c:pt>
                <c:pt idx="832">
                  <c:v>5.1090813921696621E-2</c:v>
                </c:pt>
                <c:pt idx="833">
                  <c:v>5.1079826072224568E-2</c:v>
                </c:pt>
                <c:pt idx="834">
                  <c:v>5.1068838222752502E-2</c:v>
                </c:pt>
                <c:pt idx="835">
                  <c:v>5.1057850373280457E-2</c:v>
                </c:pt>
                <c:pt idx="836">
                  <c:v>5.1046862523808377E-2</c:v>
                </c:pt>
                <c:pt idx="837">
                  <c:v>5.1035874674336332E-2</c:v>
                </c:pt>
                <c:pt idx="838">
                  <c:v>5.1024886824864273E-2</c:v>
                </c:pt>
                <c:pt idx="839">
                  <c:v>5.1013898975392206E-2</c:v>
                </c:pt>
                <c:pt idx="840">
                  <c:v>5.1002911125920133E-2</c:v>
                </c:pt>
                <c:pt idx="841">
                  <c:v>5.0991923276448081E-2</c:v>
                </c:pt>
                <c:pt idx="842">
                  <c:v>5.0980935426976036E-2</c:v>
                </c:pt>
                <c:pt idx="843">
                  <c:v>5.0969947577503963E-2</c:v>
                </c:pt>
                <c:pt idx="844">
                  <c:v>5.095895972803189E-2</c:v>
                </c:pt>
                <c:pt idx="845">
                  <c:v>5.0947971878559845E-2</c:v>
                </c:pt>
                <c:pt idx="846">
                  <c:v>5.0936984029087792E-2</c:v>
                </c:pt>
                <c:pt idx="847">
                  <c:v>5.0064196826679945E-2</c:v>
                </c:pt>
                <c:pt idx="848">
                  <c:v>4.9083672007142198E-2</c:v>
                </c:pt>
                <c:pt idx="849">
                  <c:v>4.8103147187605173E-2</c:v>
                </c:pt>
                <c:pt idx="850">
                  <c:v>4.7122622368068537E-2</c:v>
                </c:pt>
                <c:pt idx="851">
                  <c:v>4.6142097548532157E-2</c:v>
                </c:pt>
                <c:pt idx="852">
                  <c:v>4.5161572728994542E-2</c:v>
                </c:pt>
                <c:pt idx="853">
                  <c:v>4.4181047909456116E-2</c:v>
                </c:pt>
                <c:pt idx="854">
                  <c:v>4.3200523089919764E-2</c:v>
                </c:pt>
                <c:pt idx="855">
                  <c:v>4.221999827038319E-2</c:v>
                </c:pt>
                <c:pt idx="856">
                  <c:v>4.1239473450845006E-2</c:v>
                </c:pt>
                <c:pt idx="857">
                  <c:v>4.0258948631307731E-2</c:v>
                </c:pt>
                <c:pt idx="858">
                  <c:v>3.9278423811770879E-2</c:v>
                </c:pt>
                <c:pt idx="859">
                  <c:v>3.8297898992234285E-2</c:v>
                </c:pt>
                <c:pt idx="860">
                  <c:v>3.731737417269744E-2</c:v>
                </c:pt>
                <c:pt idx="861">
                  <c:v>3.6336849353158535E-2</c:v>
                </c:pt>
                <c:pt idx="862">
                  <c:v>3.5356324533622419E-2</c:v>
                </c:pt>
                <c:pt idx="863">
                  <c:v>3.437579971408556E-2</c:v>
                </c:pt>
                <c:pt idx="864">
                  <c:v>3.3395274894547355E-2</c:v>
                </c:pt>
                <c:pt idx="865">
                  <c:v>3.2414750075010455E-2</c:v>
                </c:pt>
                <c:pt idx="866">
                  <c:v>3.1434225255472958E-2</c:v>
                </c:pt>
                <c:pt idx="867">
                  <c:v>3.0453700435936752E-2</c:v>
                </c:pt>
                <c:pt idx="868">
                  <c:v>2.9473175616399522E-2</c:v>
                </c:pt>
                <c:pt idx="869">
                  <c:v>2.8492650796861984E-2</c:v>
                </c:pt>
                <c:pt idx="870">
                  <c:v>2.7512125977323915E-2</c:v>
                </c:pt>
                <c:pt idx="871">
                  <c:v>2.6531601157787514E-2</c:v>
                </c:pt>
                <c:pt idx="872">
                  <c:v>2.5551076338251062E-2</c:v>
                </c:pt>
                <c:pt idx="873">
                  <c:v>2.4570551518712756E-2</c:v>
                </c:pt>
                <c:pt idx="874">
                  <c:v>2.3590026699176123E-2</c:v>
                </c:pt>
                <c:pt idx="875">
                  <c:v>2.2609501879639317E-2</c:v>
                </c:pt>
                <c:pt idx="876">
                  <c:v>2.1628977060102875E-2</c:v>
                </c:pt>
                <c:pt idx="877">
                  <c:v>2.0648452240565614E-2</c:v>
                </c:pt>
                <c:pt idx="878">
                  <c:v>1.9667927421027187E-2</c:v>
                </c:pt>
                <c:pt idx="879">
                  <c:v>1.8687402601490682E-2</c:v>
                </c:pt>
                <c:pt idx="880">
                  <c:v>1.7706877781953699E-2</c:v>
                </c:pt>
                <c:pt idx="881">
                  <c:v>1.6726352962415141E-2</c:v>
                </c:pt>
                <c:pt idx="882">
                  <c:v>1.5745828142878157E-2</c:v>
                </c:pt>
                <c:pt idx="883">
                  <c:v>1.4765303323341694E-2</c:v>
                </c:pt>
                <c:pt idx="884">
                  <c:v>1.3784778503805099E-2</c:v>
                </c:pt>
                <c:pt idx="885">
                  <c:v>1.2804253684268255E-2</c:v>
                </c:pt>
                <c:pt idx="886">
                  <c:v>1.1823728864729231E-2</c:v>
                </c:pt>
                <c:pt idx="887">
                  <c:v>1.0843204045192754E-2</c:v>
                </c:pt>
                <c:pt idx="888">
                  <c:v>9.8626792256558196E-3</c:v>
                </c:pt>
                <c:pt idx="889">
                  <c:v>8.8821544061180382E-3</c:v>
                </c:pt>
                <c:pt idx="890">
                  <c:v>7.9016295865803263E-3</c:v>
                </c:pt>
                <c:pt idx="891">
                  <c:v>6.9211047670438633E-3</c:v>
                </c:pt>
                <c:pt idx="892">
                  <c:v>5.9405799475074003E-3</c:v>
                </c:pt>
                <c:pt idx="893">
                  <c:v>4.9600551279704308E-3</c:v>
                </c:pt>
                <c:pt idx="894">
                  <c:v>3.9795303084314282E-3</c:v>
                </c:pt>
                <c:pt idx="895">
                  <c:v>2.9990054888948819E-3</c:v>
                </c:pt>
                <c:pt idx="896">
                  <c:v>2.0184806693584259E-3</c:v>
                </c:pt>
                <c:pt idx="897">
                  <c:v>1.0379558498218727E-3</c:v>
                </c:pt>
                <c:pt idx="898">
                  <c:v>5.7431030283668083E-5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ser>
          <c:idx val="2"/>
          <c:order val="3"/>
          <c:tx>
            <c:strRef>
              <c:f>'Slide BN &amp; BO'!$U$1:$U$2</c:f>
              <c:strCache>
                <c:ptCount val="1"/>
                <c:pt idx="0">
                  <c:v>S&amp;P 500 TR</c:v>
                </c:pt>
              </c:strCache>
            </c:strRef>
          </c:tx>
          <c:spPr>
            <a:solidFill>
              <a:srgbClr val="000000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BO'!$BD$3:$BD$1003</c:f>
              <c:numCache>
                <c:formatCode>General</c:formatCode>
                <c:ptCount val="1001"/>
                <c:pt idx="0">
                  <c:v>7.9733530893705065E-2</c:v>
                </c:pt>
                <c:pt idx="1">
                  <c:v>7.973383409646187E-2</c:v>
                </c:pt>
                <c:pt idx="2">
                  <c:v>7.9734743697814456E-2</c:v>
                </c:pt>
                <c:pt idx="3">
                  <c:v>7.9736259677010105E-2</c:v>
                </c:pt>
                <c:pt idx="4">
                  <c:v>7.973838199946362E-2</c:v>
                </c:pt>
                <c:pt idx="5">
                  <c:v>7.9741110616761229E-2</c:v>
                </c:pt>
                <c:pt idx="6">
                  <c:v>7.9744445466666133E-2</c:v>
                </c:pt>
                <c:pt idx="7">
                  <c:v>7.9748386473125557E-2</c:v>
                </c:pt>
                <c:pt idx="8">
                  <c:v>7.9752933546279506E-2</c:v>
                </c:pt>
                <c:pt idx="9">
                  <c:v>7.9758086582470883E-2</c:v>
                </c:pt>
                <c:pt idx="10">
                  <c:v>7.9763845464257424E-2</c:v>
                </c:pt>
                <c:pt idx="11">
                  <c:v>7.9770210060424979E-2</c:v>
                </c:pt>
                <c:pt idx="12">
                  <c:v>7.9777180226002511E-2</c:v>
                </c:pt>
                <c:pt idx="13">
                  <c:v>7.9784755802278534E-2</c:v>
                </c:pt>
                <c:pt idx="14">
                  <c:v>7.9792936616819146E-2</c:v>
                </c:pt>
                <c:pt idx="15">
                  <c:v>7.9801722483487686E-2</c:v>
                </c:pt>
                <c:pt idx="16">
                  <c:v>7.9811113202465908E-2</c:v>
                </c:pt>
                <c:pt idx="17">
                  <c:v>7.9821108560276438E-2</c:v>
                </c:pt>
                <c:pt idx="18">
                  <c:v>7.9831708329807294E-2</c:v>
                </c:pt>
                <c:pt idx="19">
                  <c:v>7.9842912270337241E-2</c:v>
                </c:pt>
                <c:pt idx="20">
                  <c:v>7.9854720127563464E-2</c:v>
                </c:pt>
                <c:pt idx="21">
                  <c:v>7.9867131633630017E-2</c:v>
                </c:pt>
                <c:pt idx="22">
                  <c:v>7.9880146507158134E-2</c:v>
                </c:pt>
                <c:pt idx="23">
                  <c:v>7.9893764453278088E-2</c:v>
                </c:pt>
                <c:pt idx="24">
                  <c:v>7.9907985163662362E-2</c:v>
                </c:pt>
                <c:pt idx="25">
                  <c:v>7.9922808316560401E-2</c:v>
                </c:pt>
                <c:pt idx="26">
                  <c:v>7.9938233576834813E-2</c:v>
                </c:pt>
                <c:pt idx="27">
                  <c:v>7.9954260595998958E-2</c:v>
                </c:pt>
                <c:pt idx="28">
                  <c:v>7.9970889012256186E-2</c:v>
                </c:pt>
                <c:pt idx="29">
                  <c:v>7.9988118450540241E-2</c:v>
                </c:pt>
                <c:pt idx="30">
                  <c:v>8.0005948522557255E-2</c:v>
                </c:pt>
                <c:pt idx="31">
                  <c:v>8.0024378826829237E-2</c:v>
                </c:pt>
                <c:pt idx="32">
                  <c:v>8.0043408948738806E-2</c:v>
                </c:pt>
                <c:pt idx="33">
                  <c:v>8.0063038460575428E-2</c:v>
                </c:pt>
                <c:pt idx="34">
                  <c:v>8.0083266921582838E-2</c:v>
                </c:pt>
                <c:pt idx="35">
                  <c:v>8.0104093878008265E-2</c:v>
                </c:pt>
                <c:pt idx="36">
                  <c:v>8.0125518863152514E-2</c:v>
                </c:pt>
                <c:pt idx="37">
                  <c:v>8.0147541397421723E-2</c:v>
                </c:pt>
                <c:pt idx="38">
                  <c:v>8.0170160988380285E-2</c:v>
                </c:pt>
                <c:pt idx="39">
                  <c:v>8.0193639789285523E-2</c:v>
                </c:pt>
                <c:pt idx="40">
                  <c:v>8.0218777960808701E-2</c:v>
                </c:pt>
                <c:pt idx="41">
                  <c:v>8.0245629417717942E-2</c:v>
                </c:pt>
                <c:pt idx="42">
                  <c:v>8.0274192440748002E-2</c:v>
                </c:pt>
                <c:pt idx="43">
                  <c:v>8.0304465203568223E-2</c:v>
                </c:pt>
                <c:pt idx="44">
                  <c:v>8.0336445773361742E-2</c:v>
                </c:pt>
                <c:pt idx="45">
                  <c:v>8.0370132111436926E-2</c:v>
                </c:pt>
                <c:pt idx="46">
                  <c:v>8.0405522073870681E-2</c:v>
                </c:pt>
                <c:pt idx="47">
                  <c:v>8.0442613412182951E-2</c:v>
                </c:pt>
                <c:pt idx="48">
                  <c:v>8.0481403774042434E-2</c:v>
                </c:pt>
                <c:pt idx="49">
                  <c:v>8.0521890704002647E-2</c:v>
                </c:pt>
                <c:pt idx="50">
                  <c:v>8.0564071644266821E-2</c:v>
                </c:pt>
                <c:pt idx="51">
                  <c:v>8.0607943935483914E-2</c:v>
                </c:pt>
                <c:pt idx="52">
                  <c:v>8.06535048175714E-2</c:v>
                </c:pt>
                <c:pt idx="53">
                  <c:v>8.0700751430567458E-2</c:v>
                </c:pt>
                <c:pt idx="54">
                  <c:v>8.0749680815510427E-2</c:v>
                </c:pt>
                <c:pt idx="55">
                  <c:v>8.0800289915344464E-2</c:v>
                </c:pt>
                <c:pt idx="56">
                  <c:v>8.0852575575852584E-2</c:v>
                </c:pt>
                <c:pt idx="57">
                  <c:v>8.090634352222216E-2</c:v>
                </c:pt>
                <c:pt idx="58">
                  <c:v>8.09611557311158E-2</c:v>
                </c:pt>
                <c:pt idx="59">
                  <c:v>8.1016993184355415E-2</c:v>
                </c:pt>
                <c:pt idx="60">
                  <c:v>8.1073853763612008E-2</c:v>
                </c:pt>
                <c:pt idx="61">
                  <c:v>8.1131735317734599E-2</c:v>
                </c:pt>
                <c:pt idx="62">
                  <c:v>8.1190635663136071E-2</c:v>
                </c:pt>
                <c:pt idx="63">
                  <c:v>8.1250552584182442E-2</c:v>
                </c:pt>
                <c:pt idx="64">
                  <c:v>8.1311483833586745E-2</c:v>
                </c:pt>
                <c:pt idx="65">
                  <c:v>8.1373427132805723E-2</c:v>
                </c:pt>
                <c:pt idx="66">
                  <c:v>8.1436380172440023E-2</c:v>
                </c:pt>
                <c:pt idx="67">
                  <c:v>8.1500340612638417E-2</c:v>
                </c:pt>
                <c:pt idx="68">
                  <c:v>8.1565306083504041E-2</c:v>
                </c:pt>
                <c:pt idx="69">
                  <c:v>8.1631274185504921E-2</c:v>
                </c:pt>
                <c:pt idx="70">
                  <c:v>8.169824248988608E-2</c:v>
                </c:pt>
                <c:pt idx="71">
                  <c:v>8.1766208539084881E-2</c:v>
                </c:pt>
                <c:pt idx="72">
                  <c:v>8.18351698471491E-2</c:v>
                </c:pt>
                <c:pt idx="73">
                  <c:v>8.1905123900157195E-2</c:v>
                </c:pt>
                <c:pt idx="74">
                  <c:v>8.1976068156640991E-2</c:v>
                </c:pt>
                <c:pt idx="75">
                  <c:v>8.204800004800919E-2</c:v>
                </c:pt>
                <c:pt idx="76">
                  <c:v>8.2120916978975195E-2</c:v>
                </c:pt>
                <c:pt idx="77">
                  <c:v>8.2194816327984449E-2</c:v>
                </c:pt>
                <c:pt idx="78">
                  <c:v>8.2269695447644703E-2</c:v>
                </c:pt>
                <c:pt idx="79">
                  <c:v>8.2345551665157279E-2</c:v>
                </c:pt>
                <c:pt idx="80">
                  <c:v>8.2422382282749479E-2</c:v>
                </c:pt>
                <c:pt idx="81">
                  <c:v>8.2500184578108995E-2</c:v>
                </c:pt>
                <c:pt idx="82">
                  <c:v>8.2578955804818416E-2</c:v>
                </c:pt>
                <c:pt idx="83">
                  <c:v>8.2658693192791399E-2</c:v>
                </c:pt>
                <c:pt idx="84">
                  <c:v>8.2739393948708731E-2</c:v>
                </c:pt>
                <c:pt idx="85">
                  <c:v>8.282105525645618E-2</c:v>
                </c:pt>
                <c:pt idx="86">
                  <c:v>8.290367427756179E-2</c:v>
                </c:pt>
                <c:pt idx="87">
                  <c:v>8.2987248151634233E-2</c:v>
                </c:pt>
                <c:pt idx="88">
                  <c:v>8.3071773996800671E-2</c:v>
                </c:pt>
                <c:pt idx="89">
                  <c:v>8.315724891014524E-2</c:v>
                </c:pt>
                <c:pt idx="90">
                  <c:v>8.324366996814804E-2</c:v>
                </c:pt>
                <c:pt idx="91">
                  <c:v>8.3331034227122056E-2</c:v>
                </c:pt>
                <c:pt idx="92">
                  <c:v>8.3419338723651995E-2</c:v>
                </c:pt>
                <c:pt idx="93">
                  <c:v>8.3508580475030805E-2</c:v>
                </c:pt>
                <c:pt idx="94">
                  <c:v>8.3598756479697667E-2</c:v>
                </c:pt>
                <c:pt idx="95">
                  <c:v>8.3689863717672633E-2</c:v>
                </c:pt>
                <c:pt idx="96">
                  <c:v>8.378189915099328E-2</c:v>
                </c:pt>
                <c:pt idx="97">
                  <c:v>8.3874859724148154E-2</c:v>
                </c:pt>
                <c:pt idx="98">
                  <c:v>8.3968742364510726E-2</c:v>
                </c:pt>
                <c:pt idx="99">
                  <c:v>8.4063543982771938E-2</c:v>
                </c:pt>
                <c:pt idx="100">
                  <c:v>8.415926147336962E-2</c:v>
                </c:pt>
                <c:pt idx="101">
                  <c:v>8.42558917149199E-2</c:v>
                </c:pt>
                <c:pt idx="102">
                  <c:v>8.4353431570644288E-2</c:v>
                </c:pt>
                <c:pt idx="103">
                  <c:v>8.4451877888796378E-2</c:v>
                </c:pt>
                <c:pt idx="104">
                  <c:v>8.455122750308687E-2</c:v>
                </c:pt>
                <c:pt idx="105">
                  <c:v>8.465147723310594E-2</c:v>
                </c:pt>
                <c:pt idx="106">
                  <c:v>8.4752623884745332E-2</c:v>
                </c:pt>
                <c:pt idx="107">
                  <c:v>8.4854664250616815E-2</c:v>
                </c:pt>
                <c:pt idx="108">
                  <c:v>8.4957595110469492E-2</c:v>
                </c:pt>
                <c:pt idx="109">
                  <c:v>8.5061413231604419E-2</c:v>
                </c:pt>
                <c:pt idx="110">
                  <c:v>8.5166115369287601E-2</c:v>
                </c:pt>
                <c:pt idx="111">
                  <c:v>8.5271698267160093E-2</c:v>
                </c:pt>
                <c:pt idx="112">
                  <c:v>8.5378158657645906E-2</c:v>
                </c:pt>
                <c:pt idx="113">
                  <c:v>8.5485493262356868E-2</c:v>
                </c:pt>
                <c:pt idx="114">
                  <c:v>8.5593698792495676E-2</c:v>
                </c:pt>
                <c:pt idx="115">
                  <c:v>8.5702771949256573E-2</c:v>
                </c:pt>
                <c:pt idx="116">
                  <c:v>8.5812709424221131E-2</c:v>
                </c:pt>
                <c:pt idx="117">
                  <c:v>8.5923507899754129E-2</c:v>
                </c:pt>
                <c:pt idx="118">
                  <c:v>8.6035164049393958E-2</c:v>
                </c:pt>
                <c:pt idx="119">
                  <c:v>8.6147674538242208E-2</c:v>
                </c:pt>
                <c:pt idx="120">
                  <c:v>8.6261036023348614E-2</c:v>
                </c:pt>
                <c:pt idx="121">
                  <c:v>8.6375245154093297E-2</c:v>
                </c:pt>
                <c:pt idx="122">
                  <c:v>8.649029857256671E-2</c:v>
                </c:pt>
                <c:pt idx="123">
                  <c:v>8.6606192913945237E-2</c:v>
                </c:pt>
                <c:pt idx="124">
                  <c:v>8.6722924806864277E-2</c:v>
                </c:pt>
                <c:pt idx="125">
                  <c:v>8.6840490873787063E-2</c:v>
                </c:pt>
                <c:pt idx="126">
                  <c:v>8.6958887731371642E-2</c:v>
                </c:pt>
                <c:pt idx="127">
                  <c:v>8.7078111990833013E-2</c:v>
                </c:pt>
                <c:pt idx="128">
                  <c:v>8.719816025830221E-2</c:v>
                </c:pt>
                <c:pt idx="129">
                  <c:v>8.7319029135182427E-2</c:v>
                </c:pt>
                <c:pt idx="130">
                  <c:v>8.7440715218500081E-2</c:v>
                </c:pt>
                <c:pt idx="131">
                  <c:v>8.7563215101254574E-2</c:v>
                </c:pt>
                <c:pt idx="132">
                  <c:v>8.7686525372762225E-2</c:v>
                </c:pt>
                <c:pt idx="133">
                  <c:v>8.7810642618997736E-2</c:v>
                </c:pt>
                <c:pt idx="134">
                  <c:v>8.793556342293106E-2</c:v>
                </c:pt>
                <c:pt idx="135">
                  <c:v>8.8061284364861908E-2</c:v>
                </c:pt>
                <c:pt idx="136">
                  <c:v>8.8187802022749034E-2</c:v>
                </c:pt>
                <c:pt idx="137">
                  <c:v>8.8315112972536094E-2</c:v>
                </c:pt>
                <c:pt idx="138">
                  <c:v>8.844321378847457E-2</c:v>
                </c:pt>
                <c:pt idx="139">
                  <c:v>8.8572101043441001E-2</c:v>
                </c:pt>
                <c:pt idx="140">
                  <c:v>8.8701771309253039E-2</c:v>
                </c:pt>
                <c:pt idx="141">
                  <c:v>8.8832221156978156E-2</c:v>
                </c:pt>
                <c:pt idx="142">
                  <c:v>8.8963447157241221E-2</c:v>
                </c:pt>
                <c:pt idx="143">
                  <c:v>8.9095445880527299E-2</c:v>
                </c:pt>
                <c:pt idx="144">
                  <c:v>8.9228213897479966E-2</c:v>
                </c:pt>
                <c:pt idx="145">
                  <c:v>8.9361747779196074E-2</c:v>
                </c:pt>
                <c:pt idx="146">
                  <c:v>8.9496044097516644E-2</c:v>
                </c:pt>
                <c:pt idx="147">
                  <c:v>8.9631099425313082E-2</c:v>
                </c:pt>
                <c:pt idx="148">
                  <c:v>8.9766910336770644E-2</c:v>
                </c:pt>
                <c:pt idx="149">
                  <c:v>8.9903473407666815E-2</c:v>
                </c:pt>
                <c:pt idx="150">
                  <c:v>9.0040785215645514E-2</c:v>
                </c:pt>
                <c:pt idx="151">
                  <c:v>9.0178842340488646E-2</c:v>
                </c:pt>
                <c:pt idx="152">
                  <c:v>9.0317641364382195E-2</c:v>
                </c:pt>
                <c:pt idx="153">
                  <c:v>9.0457178872178856E-2</c:v>
                </c:pt>
                <c:pt idx="154">
                  <c:v>9.059745145165693E-2</c:v>
                </c:pt>
                <c:pt idx="155">
                  <c:v>9.0738455693774228E-2</c:v>
                </c:pt>
                <c:pt idx="156">
                  <c:v>9.0880188192919528E-2</c:v>
                </c:pt>
                <c:pt idx="157">
                  <c:v>9.102264554715854E-2</c:v>
                </c:pt>
                <c:pt idx="158">
                  <c:v>9.1165824358476755E-2</c:v>
                </c:pt>
                <c:pt idx="159">
                  <c:v>9.1309721233017366E-2</c:v>
                </c:pt>
                <c:pt idx="160">
                  <c:v>9.1454332781316316E-2</c:v>
                </c:pt>
                <c:pt idx="161">
                  <c:v>9.1599655618533601E-2</c:v>
                </c:pt>
                <c:pt idx="162">
                  <c:v>9.1745686364678128E-2</c:v>
                </c:pt>
                <c:pt idx="163">
                  <c:v>9.1892421644831856E-2</c:v>
                </c:pt>
                <c:pt idx="164">
                  <c:v>9.2039858089368112E-2</c:v>
                </c:pt>
                <c:pt idx="165">
                  <c:v>9.2187992334165678E-2</c:v>
                </c:pt>
                <c:pt idx="166">
                  <c:v>9.2336821020821067E-2</c:v>
                </c:pt>
                <c:pt idx="167">
                  <c:v>9.2486340796853958E-2</c:v>
                </c:pt>
                <c:pt idx="168">
                  <c:v>9.2636548315911435E-2</c:v>
                </c:pt>
                <c:pt idx="169">
                  <c:v>9.2787440237967478E-2</c:v>
                </c:pt>
                <c:pt idx="170">
                  <c:v>9.2939013229517004E-2</c:v>
                </c:pt>
                <c:pt idx="171">
                  <c:v>9.3091263963768336E-2</c:v>
                </c:pt>
                <c:pt idx="172">
                  <c:v>9.3244189120831544E-2</c:v>
                </c:pt>
                <c:pt idx="173">
                  <c:v>9.3397785387901569E-2</c:v>
                </c:pt>
                <c:pt idx="174">
                  <c:v>9.3552049459439915E-2</c:v>
                </c:pt>
                <c:pt idx="175">
                  <c:v>9.3706978037348621E-2</c:v>
                </c:pt>
                <c:pt idx="176">
                  <c:v>9.3862567831146299E-2</c:v>
                </c:pt>
                <c:pt idx="177">
                  <c:v>9.4018815558135418E-2</c:v>
                </c:pt>
                <c:pt idx="178">
                  <c:v>9.4175717943568535E-2</c:v>
                </c:pt>
                <c:pt idx="179">
                  <c:v>9.4333271720810616E-2</c:v>
                </c:pt>
                <c:pt idx="180">
                  <c:v>9.4491473631495682E-2</c:v>
                </c:pt>
                <c:pt idx="181">
                  <c:v>9.4650320425684692E-2</c:v>
                </c:pt>
                <c:pt idx="182">
                  <c:v>9.4809808862014372E-2</c:v>
                </c:pt>
                <c:pt idx="183">
                  <c:v>9.4969935707845635E-2</c:v>
                </c:pt>
                <c:pt idx="184">
                  <c:v>9.5130697739408757E-2</c:v>
                </c:pt>
                <c:pt idx="185">
                  <c:v>9.5292091741942794E-2</c:v>
                </c:pt>
                <c:pt idx="186">
                  <c:v>9.5454114509835139E-2</c:v>
                </c:pt>
                <c:pt idx="187">
                  <c:v>9.5616762846754091E-2</c:v>
                </c:pt>
                <c:pt idx="188">
                  <c:v>9.5780033565779188E-2</c:v>
                </c:pt>
                <c:pt idx="189">
                  <c:v>9.5943923489530625E-2</c:v>
                </c:pt>
                <c:pt idx="190">
                  <c:v>9.6108429450292091E-2</c:v>
                </c:pt>
                <c:pt idx="191">
                  <c:v>9.6273548290132072E-2</c:v>
                </c:pt>
                <c:pt idx="192">
                  <c:v>9.6439276861021661E-2</c:v>
                </c:pt>
                <c:pt idx="193">
                  <c:v>9.6605612024948648E-2</c:v>
                </c:pt>
                <c:pt idx="194">
                  <c:v>9.6772550654029801E-2</c:v>
                </c:pt>
                <c:pt idx="195">
                  <c:v>9.6940089630618786E-2</c:v>
                </c:pt>
                <c:pt idx="196">
                  <c:v>9.7108225847410898E-2</c:v>
                </c:pt>
                <c:pt idx="197">
                  <c:v>9.7276956207546172E-2</c:v>
                </c:pt>
                <c:pt idx="198">
                  <c:v>9.7446277624708241E-2</c:v>
                </c:pt>
                <c:pt idx="199">
                  <c:v>9.7616187023220446E-2</c:v>
                </c:pt>
                <c:pt idx="200">
                  <c:v>9.7786681338138726E-2</c:v>
                </c:pt>
                <c:pt idx="201">
                  <c:v>9.7957757515343261E-2</c:v>
                </c:pt>
                <c:pt idx="202">
                  <c:v>9.8129412511624783E-2</c:v>
                </c:pt>
                <c:pt idx="203">
                  <c:v>9.8301643294770077E-2</c:v>
                </c:pt>
                <c:pt idx="204">
                  <c:v>9.847444684364362E-2</c:v>
                </c:pt>
                <c:pt idx="205">
                  <c:v>9.8647820148266216E-2</c:v>
                </c:pt>
                <c:pt idx="206">
                  <c:v>9.8821760209892598E-2</c:v>
                </c:pt>
                <c:pt idx="207">
                  <c:v>9.8996264041084761E-2</c:v>
                </c:pt>
                <c:pt idx="208">
                  <c:v>9.917132866578153E-2</c:v>
                </c:pt>
                <c:pt idx="209">
                  <c:v>9.9346951119370225E-2</c:v>
                </c:pt>
                <c:pt idx="210">
                  <c:v>9.9523128448749804E-2</c:v>
                </c:pt>
                <c:pt idx="211">
                  <c:v>9.9699857712395826E-2</c:v>
                </c:pt>
                <c:pt idx="212">
                  <c:v>9.9877135980420112E-2</c:v>
                </c:pt>
                <c:pt idx="213">
                  <c:v>0.1000549603346301</c:v>
                </c:pt>
                <c:pt idx="214">
                  <c:v>0.10023332786858458</c:v>
                </c:pt>
                <c:pt idx="215">
                  <c:v>0.10041223568764801</c:v>
                </c:pt>
                <c:pt idx="216">
                  <c:v>0.10059168090904005</c:v>
                </c:pt>
                <c:pt idx="217">
                  <c:v>0.10077166066188545</c:v>
                </c:pt>
                <c:pt idx="218">
                  <c:v>0.10095217208726116</c:v>
                </c:pt>
                <c:pt idx="219">
                  <c:v>0.10113321233824002</c:v>
                </c:pt>
                <c:pt idx="220">
                  <c:v>0.10131477857993321</c:v>
                </c:pt>
                <c:pt idx="221">
                  <c:v>0.10149686798952932</c:v>
                </c:pt>
                <c:pt idx="222">
                  <c:v>0.1016794777563336</c:v>
                </c:pt>
                <c:pt idx="223">
                  <c:v>0.10186260508180264</c:v>
                </c:pt>
                <c:pt idx="224">
                  <c:v>0.10204624717957847</c:v>
                </c:pt>
                <c:pt idx="225">
                  <c:v>0.10223040127551934</c:v>
                </c:pt>
                <c:pt idx="226">
                  <c:v>0.10241506460772971</c:v>
                </c:pt>
                <c:pt idx="227">
                  <c:v>0.10260023442658885</c:v>
                </c:pt>
                <c:pt idx="228">
                  <c:v>0.10278590799477461</c:v>
                </c:pt>
                <c:pt idx="229">
                  <c:v>0.10297208258728865</c:v>
                </c:pt>
                <c:pt idx="230">
                  <c:v>0.10315875549147623</c:v>
                </c:pt>
                <c:pt idx="231">
                  <c:v>0.10334592400704856</c:v>
                </c:pt>
                <c:pt idx="232">
                  <c:v>0.10353358544610043</c:v>
                </c:pt>
                <c:pt idx="233">
                  <c:v>0.10372173713312462</c:v>
                </c:pt>
                <c:pt idx="234">
                  <c:v>0.10391037640502906</c:v>
                </c:pt>
                <c:pt idx="235">
                  <c:v>0.10409950061114749</c:v>
                </c:pt>
                <c:pt idx="236">
                  <c:v>0.1042891071132532</c:v>
                </c:pt>
                <c:pt idx="237">
                  <c:v>0.10447919328556582</c:v>
                </c:pt>
                <c:pt idx="238">
                  <c:v>0.10466975651476136</c:v>
                </c:pt>
                <c:pt idx="239">
                  <c:v>0.10486079419997682</c:v>
                </c:pt>
                <c:pt idx="240">
                  <c:v>0.10505230375281732</c:v>
                </c:pt>
                <c:pt idx="241">
                  <c:v>0.10524428259735656</c:v>
                </c:pt>
                <c:pt idx="242">
                  <c:v>0.10543672817014005</c:v>
                </c:pt>
                <c:pt idx="243">
                  <c:v>0.10562963792018558</c:v>
                </c:pt>
                <c:pt idx="244">
                  <c:v>0.10582300930898134</c:v>
                </c:pt>
                <c:pt idx="245">
                  <c:v>0.1060168398104839</c:v>
                </c:pt>
                <c:pt idx="246">
                  <c:v>0.10621112691111294</c:v>
                </c:pt>
                <c:pt idx="247">
                  <c:v>0.10640586810974778</c:v>
                </c:pt>
                <c:pt idx="248">
                  <c:v>0.10660106091771938</c:v>
                </c:pt>
                <c:pt idx="249">
                  <c:v>0.10679670285880233</c:v>
                </c:pt>
                <c:pt idx="250">
                  <c:v>0.10699279146920625</c:v>
                </c:pt>
                <c:pt idx="251">
                  <c:v>0.10718932429756488</c:v>
                </c:pt>
                <c:pt idx="252">
                  <c:v>0.10738629890492442</c:v>
                </c:pt>
                <c:pt idx="253">
                  <c:v>0.10758371286473056</c:v>
                </c:pt>
                <c:pt idx="254">
                  <c:v>0.10778156376281416</c:v>
                </c:pt>
                <c:pt idx="255">
                  <c:v>0.1079798491973757</c:v>
                </c:pt>
                <c:pt idx="256">
                  <c:v>0.10817856677897068</c:v>
                </c:pt>
                <c:pt idx="257">
                  <c:v>0.10837771413049016</c:v>
                </c:pt>
                <c:pt idx="258">
                  <c:v>0.10857728888714258</c:v>
                </c:pt>
                <c:pt idx="259">
                  <c:v>0.10877728869643462</c:v>
                </c:pt>
                <c:pt idx="260">
                  <c:v>0.1089777112181507</c:v>
                </c:pt>
                <c:pt idx="261">
                  <c:v>0.10917855412433181</c:v>
                </c:pt>
                <c:pt idx="262">
                  <c:v>0.10937981509925117</c:v>
                </c:pt>
                <c:pt idx="263">
                  <c:v>0.10958149183939266</c:v>
                </c:pt>
                <c:pt idx="264">
                  <c:v>0.10978358205342494</c:v>
                </c:pt>
                <c:pt idx="265">
                  <c:v>0.10998608346217732</c:v>
                </c:pt>
                <c:pt idx="266">
                  <c:v>0.11018899379861308</c:v>
                </c:pt>
                <c:pt idx="267">
                  <c:v>0.11039231080780146</c:v>
                </c:pt>
                <c:pt idx="268">
                  <c:v>0.11059603224689139</c:v>
                </c:pt>
                <c:pt idx="269">
                  <c:v>0.11080015588508157</c:v>
                </c:pt>
                <c:pt idx="270">
                  <c:v>0.11100467950359182</c:v>
                </c:pt>
                <c:pt idx="271">
                  <c:v>0.11120960089563139</c:v>
                </c:pt>
                <c:pt idx="272">
                  <c:v>0.11141491786636902</c:v>
                </c:pt>
                <c:pt idx="273">
                  <c:v>0.11162062823290185</c:v>
                </c:pt>
                <c:pt idx="274">
                  <c:v>0.1118267298242215</c:v>
                </c:pt>
                <c:pt idx="275">
                  <c:v>0.11203322048118074</c:v>
                </c:pt>
                <c:pt idx="276">
                  <c:v>0.11224009805646126</c:v>
                </c:pt>
                <c:pt idx="277">
                  <c:v>0.11244736041453807</c:v>
                </c:pt>
                <c:pt idx="278">
                  <c:v>0.11265500543164354</c:v>
                </c:pt>
                <c:pt idx="279">
                  <c:v>0.11286303099573471</c:v>
                </c:pt>
                <c:pt idx="280">
                  <c:v>0.11307143500645196</c:v>
                </c:pt>
                <c:pt idx="281">
                  <c:v>0.11328021537508751</c:v>
                </c:pt>
                <c:pt idx="282">
                  <c:v>0.11348937002454455</c:v>
                </c:pt>
                <c:pt idx="283">
                  <c:v>0.11369889688929878</c:v>
                </c:pt>
                <c:pt idx="284">
                  <c:v>0.11390879391536267</c:v>
                </c:pt>
                <c:pt idx="285">
                  <c:v>0.1141190590602438</c:v>
                </c:pt>
                <c:pt idx="286">
                  <c:v>0.11432969029290715</c:v>
                </c:pt>
                <c:pt idx="287">
                  <c:v>0.1145406855937339</c:v>
                </c:pt>
                <c:pt idx="288">
                  <c:v>0.11475204295447967</c:v>
                </c:pt>
                <c:pt idx="289">
                  <c:v>0.11496376037823682</c:v>
                </c:pt>
                <c:pt idx="290">
                  <c:v>0.11517583587939047</c:v>
                </c:pt>
                <c:pt idx="291">
                  <c:v>0.11538826748357778</c:v>
                </c:pt>
                <c:pt idx="292">
                  <c:v>0.11560105322764531</c:v>
                </c:pt>
                <c:pt idx="293">
                  <c:v>0.1158141911596061</c:v>
                </c:pt>
                <c:pt idx="294">
                  <c:v>0.11602767933859759</c:v>
                </c:pt>
                <c:pt idx="295">
                  <c:v>0.1162415158348379</c:v>
                </c:pt>
                <c:pt idx="296">
                  <c:v>0.11645569872958132</c:v>
                </c:pt>
                <c:pt idx="297">
                  <c:v>0.11667022611507566</c:v>
                </c:pt>
                <c:pt idx="298">
                  <c:v>0.11688509609451719</c:v>
                </c:pt>
                <c:pt idx="299">
                  <c:v>0.11710030678200621</c:v>
                </c:pt>
                <c:pt idx="300">
                  <c:v>0.11731585630250133</c:v>
                </c:pt>
                <c:pt idx="301">
                  <c:v>0.11753174279177504</c:v>
                </c:pt>
                <c:pt idx="302">
                  <c:v>0.11774796439636923</c:v>
                </c:pt>
                <c:pt idx="303">
                  <c:v>0.11796451927354662</c:v>
                </c:pt>
                <c:pt idx="304">
                  <c:v>0.11818140559124829</c:v>
                </c:pt>
                <c:pt idx="305">
                  <c:v>0.11839862152804422</c:v>
                </c:pt>
                <c:pt idx="306">
                  <c:v>0.11861616527308837</c:v>
                </c:pt>
                <c:pt idx="307">
                  <c:v>0.11883403502607362</c:v>
                </c:pt>
                <c:pt idx="308">
                  <c:v>0.11905222899718093</c:v>
                </c:pt>
                <c:pt idx="309">
                  <c:v>0.11927074540703603</c:v>
                </c:pt>
                <c:pt idx="310">
                  <c:v>0.11948958248666143</c:v>
                </c:pt>
                <c:pt idx="311">
                  <c:v>0.11970873847742705</c:v>
                </c:pt>
                <c:pt idx="312">
                  <c:v>0.1199282116310052</c:v>
                </c:pt>
                <c:pt idx="313">
                  <c:v>0.12014800020932113</c:v>
                </c:pt>
                <c:pt idx="314">
                  <c:v>0.12036810248450611</c:v>
                </c:pt>
                <c:pt idx="315">
                  <c:v>0.12058851673885025</c:v>
                </c:pt>
                <c:pt idx="316">
                  <c:v>0.12080924126475232</c:v>
                </c:pt>
                <c:pt idx="317">
                  <c:v>0.12103027436467277</c:v>
                </c:pt>
                <c:pt idx="318">
                  <c:v>0.12125161435108631</c:v>
                </c:pt>
                <c:pt idx="319">
                  <c:v>0.12147325954643221</c:v>
                </c:pt>
                <c:pt idx="320">
                  <c:v>0.1216952082830669</c:v>
                </c:pt>
                <c:pt idx="321">
                  <c:v>0.12191745890321391</c:v>
                </c:pt>
                <c:pt idx="322">
                  <c:v>0.12214000975891744</c:v>
                </c:pt>
                <c:pt idx="323">
                  <c:v>0.12236285921199225</c:v>
                </c:pt>
                <c:pt idx="324">
                  <c:v>0.12258600563397484</c:v>
                </c:pt>
                <c:pt idx="325">
                  <c:v>0.12280944740607619</c:v>
                </c:pt>
                <c:pt idx="326">
                  <c:v>0.12303318291913083</c:v>
                </c:pt>
                <c:pt idx="327">
                  <c:v>0.12325721057355071</c:v>
                </c:pt>
                <c:pt idx="328">
                  <c:v>0.1234815287792746</c:v>
                </c:pt>
                <c:pt idx="329">
                  <c:v>0.12370613595571817</c:v>
                </c:pt>
                <c:pt idx="330">
                  <c:v>0.12393103053172837</c:v>
                </c:pt>
                <c:pt idx="331">
                  <c:v>0.12415621094553198</c:v>
                </c:pt>
                <c:pt idx="332">
                  <c:v>0.12438167564468874</c:v>
                </c:pt>
                <c:pt idx="333">
                  <c:v>0.12460742308604017</c:v>
                </c:pt>
                <c:pt idx="334">
                  <c:v>0.1248334517356625</c:v>
                </c:pt>
                <c:pt idx="335">
                  <c:v>0.1250597600688178</c:v>
                </c:pt>
                <c:pt idx="336">
                  <c:v>0.12528634656990492</c:v>
                </c:pt>
                <c:pt idx="337">
                  <c:v>0.12551320973241101</c:v>
                </c:pt>
                <c:pt idx="338">
                  <c:v>0.12574034805886186</c:v>
                </c:pt>
                <c:pt idx="339">
                  <c:v>0.12596776006077517</c:v>
                </c:pt>
                <c:pt idx="340">
                  <c:v>0.12619544425861051</c:v>
                </c:pt>
                <c:pt idx="341">
                  <c:v>0.12642339918172157</c:v>
                </c:pt>
                <c:pt idx="342">
                  <c:v>0.12665162336830688</c:v>
                </c:pt>
                <c:pt idx="343">
                  <c:v>0.12688011536536264</c:v>
                </c:pt>
                <c:pt idx="344">
                  <c:v>0.12710887372863372</c:v>
                </c:pt>
                <c:pt idx="345">
                  <c:v>0.12733789702256601</c:v>
                </c:pt>
                <c:pt idx="346">
                  <c:v>0.12756718382025659</c:v>
                </c:pt>
                <c:pt idx="347">
                  <c:v>0.12779673270340844</c:v>
                </c:pt>
                <c:pt idx="348">
                  <c:v>0.1280265422622805</c:v>
                </c:pt>
                <c:pt idx="349">
                  <c:v>0.12825661109564016</c:v>
                </c:pt>
                <c:pt idx="350">
                  <c:v>0.12848693781071599</c:v>
                </c:pt>
                <c:pt idx="351">
                  <c:v>0.12871752102314996</c:v>
                </c:pt>
                <c:pt idx="352">
                  <c:v>0.12894835935695012</c:v>
                </c:pt>
                <c:pt idx="353">
                  <c:v>0.12917945144444209</c:v>
                </c:pt>
                <c:pt idx="354">
                  <c:v>0.12941079592622279</c:v>
                </c:pt>
                <c:pt idx="355">
                  <c:v>0.12964239145111325</c:v>
                </c:pt>
                <c:pt idx="356">
                  <c:v>0.12987423667611167</c:v>
                </c:pt>
                <c:pt idx="357">
                  <c:v>0.1301063302663463</c:v>
                </c:pt>
                <c:pt idx="358">
                  <c:v>0.13033867089502665</c:v>
                </c:pt>
                <c:pt idx="359">
                  <c:v>0.13057125724340071</c:v>
                </c:pt>
                <c:pt idx="360">
                  <c:v>0.13080408800070525</c:v>
                </c:pt>
                <c:pt idx="361">
                  <c:v>0.13103716186412176</c:v>
                </c:pt>
                <c:pt idx="362">
                  <c:v>0.13127047753872773</c:v>
                </c:pt>
                <c:pt idx="363">
                  <c:v>0.13150403373745179</c:v>
                </c:pt>
                <c:pt idx="364">
                  <c:v>0.13173782918102853</c:v>
                </c:pt>
                <c:pt idx="365">
                  <c:v>0.13197186259795143</c:v>
                </c:pt>
                <c:pt idx="366">
                  <c:v>0.13220613272442824</c:v>
                </c:pt>
                <c:pt idx="367">
                  <c:v>0.13244063830433378</c:v>
                </c:pt>
                <c:pt idx="368">
                  <c:v>0.13267537808916674</c:v>
                </c:pt>
                <c:pt idx="369">
                  <c:v>0.13291035083800304</c:v>
                </c:pt>
                <c:pt idx="370">
                  <c:v>0.13314555531745181</c:v>
                </c:pt>
                <c:pt idx="371">
                  <c:v>0.13338099030160899</c:v>
                </c:pt>
                <c:pt idx="372">
                  <c:v>0.13361665457201363</c:v>
                </c:pt>
                <c:pt idx="373">
                  <c:v>0.13385254691760454</c:v>
                </c:pt>
                <c:pt idx="374">
                  <c:v>0.13408866613467399</c:v>
                </c:pt>
                <c:pt idx="375">
                  <c:v>0.13432501102682384</c:v>
                </c:pt>
                <c:pt idx="376">
                  <c:v>0.13456158040492208</c:v>
                </c:pt>
                <c:pt idx="377">
                  <c:v>0.13479837308705922</c:v>
                </c:pt>
                <c:pt idx="378">
                  <c:v>0.13503538789850414</c:v>
                </c:pt>
                <c:pt idx="379">
                  <c:v>0.13527262367166076</c:v>
                </c:pt>
                <c:pt idx="380">
                  <c:v>0.13551007924602404</c:v>
                </c:pt>
                <c:pt idx="381">
                  <c:v>0.13574775346813814</c:v>
                </c:pt>
                <c:pt idx="382">
                  <c:v>0.13598564519155298</c:v>
                </c:pt>
                <c:pt idx="383">
                  <c:v>0.13622375327678041</c:v>
                </c:pt>
                <c:pt idx="384">
                  <c:v>0.13646207659125326</c:v>
                </c:pt>
                <c:pt idx="385">
                  <c:v>0.13670061400928193</c:v>
                </c:pt>
                <c:pt idx="386">
                  <c:v>0.1369393644120134</c:v>
                </c:pt>
                <c:pt idx="387">
                  <c:v>0.13717832668738694</c:v>
                </c:pt>
                <c:pt idx="388">
                  <c:v>0.13741749973009404</c:v>
                </c:pt>
                <c:pt idx="389">
                  <c:v>0.13765688244153679</c:v>
                </c:pt>
                <c:pt idx="390">
                  <c:v>0.13789647372978578</c:v>
                </c:pt>
                <c:pt idx="391">
                  <c:v>0.13813627250953955</c:v>
                </c:pt>
                <c:pt idx="392">
                  <c:v>0.13837627770208188</c:v>
                </c:pt>
                <c:pt idx="393">
                  <c:v>0.13861648823524342</c:v>
                </c:pt>
                <c:pt idx="394">
                  <c:v>0.13885690304335921</c:v>
                </c:pt>
                <c:pt idx="395">
                  <c:v>0.13909752106722836</c:v>
                </c:pt>
                <c:pt idx="396">
                  <c:v>0.13933834125407463</c:v>
                </c:pt>
                <c:pt idx="397">
                  <c:v>0.13957936255750564</c:v>
                </c:pt>
                <c:pt idx="398">
                  <c:v>0.13982058393747329</c:v>
                </c:pt>
                <c:pt idx="399">
                  <c:v>0.14006200436023453</c:v>
                </c:pt>
                <c:pt idx="400">
                  <c:v>0.1403036227983093</c:v>
                </c:pt>
                <c:pt idx="401">
                  <c:v>0.14054543823044505</c:v>
                </c:pt>
                <c:pt idx="402">
                  <c:v>0.14078744964157602</c:v>
                </c:pt>
                <c:pt idx="403">
                  <c:v>0.14102965602278292</c:v>
                </c:pt>
                <c:pt idx="404">
                  <c:v>0.14127205637125639</c:v>
                </c:pt>
                <c:pt idx="405">
                  <c:v>0.14151464969025679</c:v>
                </c:pt>
                <c:pt idx="406">
                  <c:v>0.14175743498907736</c:v>
                </c:pt>
                <c:pt idx="407">
                  <c:v>0.1420004112830055</c:v>
                </c:pt>
                <c:pt idx="408">
                  <c:v>0.14224357759328399</c:v>
                </c:pt>
                <c:pt idx="409">
                  <c:v>0.14248693294707501</c:v>
                </c:pt>
                <c:pt idx="410">
                  <c:v>0.14273047637742134</c:v>
                </c:pt>
                <c:pt idx="411">
                  <c:v>0.14297420692320967</c:v>
                </c:pt>
                <c:pt idx="412">
                  <c:v>0.14321812362913364</c:v>
                </c:pt>
                <c:pt idx="413">
                  <c:v>0.14346222554565491</c:v>
                </c:pt>
                <c:pt idx="414">
                  <c:v>0.14370651172897053</c:v>
                </c:pt>
                <c:pt idx="415">
                  <c:v>0.14395098124097294</c:v>
                </c:pt>
                <c:pt idx="416">
                  <c:v>0.14419563314921438</c:v>
                </c:pt>
                <c:pt idx="417">
                  <c:v>0.14444046652687231</c:v>
                </c:pt>
                <c:pt idx="418">
                  <c:v>0.14468548045271099</c:v>
                </c:pt>
                <c:pt idx="419">
                  <c:v>0.14493067401104889</c:v>
                </c:pt>
                <c:pt idx="420">
                  <c:v>0.14517604629172087</c:v>
                </c:pt>
                <c:pt idx="421">
                  <c:v>0.14542159639004271</c:v>
                </c:pt>
                <c:pt idx="422">
                  <c:v>0.14566732340677829</c:v>
                </c:pt>
                <c:pt idx="423">
                  <c:v>0.14591322644810181</c:v>
                </c:pt>
                <c:pt idx="424">
                  <c:v>0.14615930462556567</c:v>
                </c:pt>
                <c:pt idx="425">
                  <c:v>0.14640555705606456</c:v>
                </c:pt>
                <c:pt idx="426">
                  <c:v>0.14665198286180053</c:v>
                </c:pt>
                <c:pt idx="427">
                  <c:v>0.14689858117025173</c:v>
                </c:pt>
                <c:pt idx="428">
                  <c:v>0.14714535111413468</c:v>
                </c:pt>
                <c:pt idx="429">
                  <c:v>0.14739229183137281</c:v>
                </c:pt>
                <c:pt idx="430">
                  <c:v>0.14763940246506319</c:v>
                </c:pt>
                <c:pt idx="431">
                  <c:v>0.14788668216344222</c:v>
                </c:pt>
                <c:pt idx="432">
                  <c:v>0.1481341300798531</c:v>
                </c:pt>
                <c:pt idx="433">
                  <c:v>0.14838174537271254</c:v>
                </c:pt>
                <c:pt idx="434">
                  <c:v>0.1486295272054777</c:v>
                </c:pt>
                <c:pt idx="435">
                  <c:v>0.14887747474661478</c:v>
                </c:pt>
                <c:pt idx="436">
                  <c:v>0.1491255871695657</c:v>
                </c:pt>
                <c:pt idx="437">
                  <c:v>0.14937386365271677</c:v>
                </c:pt>
                <c:pt idx="438">
                  <c:v>0.149622303379365</c:v>
                </c:pt>
                <c:pt idx="439">
                  <c:v>0.1498709055376887</c:v>
                </c:pt>
                <c:pt idx="440">
                  <c:v>0.15011966932071466</c:v>
                </c:pt>
                <c:pt idx="441">
                  <c:v>0.15036859392628624</c:v>
                </c:pt>
                <c:pt idx="442">
                  <c:v>0.15061767855703262</c:v>
                </c:pt>
                <c:pt idx="443">
                  <c:v>0.15086692242033922</c:v>
                </c:pt>
                <c:pt idx="444">
                  <c:v>0.15111632472831474</c:v>
                </c:pt>
                <c:pt idx="445">
                  <c:v>0.15136588469776185</c:v>
                </c:pt>
                <c:pt idx="446">
                  <c:v>0.15161560155014564</c:v>
                </c:pt>
                <c:pt idx="447">
                  <c:v>0.15186547451156401</c:v>
                </c:pt>
                <c:pt idx="448">
                  <c:v>0.15211550281271918</c:v>
                </c:pt>
                <c:pt idx="449">
                  <c:v>0.15236568568888448</c:v>
                </c:pt>
                <c:pt idx="450">
                  <c:v>0.15261602237987743</c:v>
                </c:pt>
                <c:pt idx="451">
                  <c:v>0.15286651213002922</c:v>
                </c:pt>
                <c:pt idx="452">
                  <c:v>0.15311715418815477</c:v>
                </c:pt>
                <c:pt idx="453">
                  <c:v>0.15336794780752527</c:v>
                </c:pt>
                <c:pt idx="454">
                  <c:v>0.15361889224583702</c:v>
                </c:pt>
                <c:pt idx="455">
                  <c:v>0.15386998676518446</c:v>
                </c:pt>
                <c:pt idx="456">
                  <c:v>0.1541212306320317</c:v>
                </c:pt>
                <c:pt idx="457">
                  <c:v>0.15437262311718211</c:v>
                </c:pt>
                <c:pt idx="458">
                  <c:v>0.15462416349575125</c:v>
                </c:pt>
                <c:pt idx="459">
                  <c:v>0.15487585104713983</c:v>
                </c:pt>
                <c:pt idx="460">
                  <c:v>0.1551276850550041</c:v>
                </c:pt>
                <c:pt idx="461">
                  <c:v>0.15537966480722998</c:v>
                </c:pt>
                <c:pt idx="462">
                  <c:v>0.15563178959590329</c:v>
                </c:pt>
                <c:pt idx="463">
                  <c:v>0.15588405871728361</c:v>
                </c:pt>
                <c:pt idx="464">
                  <c:v>0.15613647147177787</c:v>
                </c:pt>
                <c:pt idx="465">
                  <c:v>0.15638902716391234</c:v>
                </c:pt>
                <c:pt idx="466">
                  <c:v>0.15664172510230559</c:v>
                </c:pt>
                <c:pt idx="467">
                  <c:v>0.15689456459964185</c:v>
                </c:pt>
                <c:pt idx="468">
                  <c:v>0.15714754497264646</c:v>
                </c:pt>
                <c:pt idx="469">
                  <c:v>0.1574006655420572</c:v>
                </c:pt>
                <c:pt idx="470">
                  <c:v>0.1576539256325982</c:v>
                </c:pt>
                <c:pt idx="471">
                  <c:v>0.15790732457295609</c:v>
                </c:pt>
                <c:pt idx="472">
                  <c:v>0.15816086169575125</c:v>
                </c:pt>
                <c:pt idx="473">
                  <c:v>0.15841453633751562</c:v>
                </c:pt>
                <c:pt idx="474">
                  <c:v>0.15866834783866474</c:v>
                </c:pt>
                <c:pt idx="475">
                  <c:v>0.15892229554347145</c:v>
                </c:pt>
                <c:pt idx="476">
                  <c:v>0.15917637880004443</c:v>
                </c:pt>
                <c:pt idx="477">
                  <c:v>0.15943059696030026</c:v>
                </c:pt>
                <c:pt idx="478">
                  <c:v>0.15968494937993991</c:v>
                </c:pt>
                <c:pt idx="479">
                  <c:v>0.15993943541842343</c:v>
                </c:pt>
                <c:pt idx="480">
                  <c:v>0.1601940544389453</c:v>
                </c:pt>
                <c:pt idx="481">
                  <c:v>0.16044880580841117</c:v>
                </c:pt>
                <c:pt idx="482">
                  <c:v>0.16070368889741324</c:v>
                </c:pt>
                <c:pt idx="483">
                  <c:v>0.16095870308020488</c:v>
                </c:pt>
                <c:pt idx="484">
                  <c:v>0.16121384773467906</c:v>
                </c:pt>
                <c:pt idx="485">
                  <c:v>0.16146912224234317</c:v>
                </c:pt>
                <c:pt idx="486">
                  <c:v>0.16172452598829615</c:v>
                </c:pt>
                <c:pt idx="487">
                  <c:v>0.16198005836120391</c:v>
                </c:pt>
                <c:pt idx="488">
                  <c:v>0.16223571875327811</c:v>
                </c:pt>
                <c:pt idx="489">
                  <c:v>0.16249150656025138</c:v>
                </c:pt>
                <c:pt idx="490">
                  <c:v>0.16274742118135552</c:v>
                </c:pt>
                <c:pt idx="491">
                  <c:v>0.16300346201929727</c:v>
                </c:pt>
                <c:pt idx="492">
                  <c:v>0.16325962848023751</c:v>
                </c:pt>
                <c:pt idx="493">
                  <c:v>0.16351591997376785</c:v>
                </c:pt>
                <c:pt idx="494">
                  <c:v>0.16377233591288834</c:v>
                </c:pt>
                <c:pt idx="495">
                  <c:v>0.16402887571398486</c:v>
                </c:pt>
                <c:pt idx="496">
                  <c:v>0.16428553879680829</c:v>
                </c:pt>
                <c:pt idx="497">
                  <c:v>0.16454232458445162</c:v>
                </c:pt>
                <c:pt idx="498">
                  <c:v>0.16479923250332915</c:v>
                </c:pt>
                <c:pt idx="499">
                  <c:v>0.16505626198315343</c:v>
                </c:pt>
                <c:pt idx="500">
                  <c:v>0.16531341245691492</c:v>
                </c:pt>
                <c:pt idx="501">
                  <c:v>0.16557068336086073</c:v>
                </c:pt>
                <c:pt idx="502">
                  <c:v>0.1658280741344742</c:v>
                </c:pt>
                <c:pt idx="503">
                  <c:v>0.16608558422045164</c:v>
                </c:pt>
                <c:pt idx="504">
                  <c:v>0.16634321306468261</c:v>
                </c:pt>
                <c:pt idx="505">
                  <c:v>0.16660096011623052</c:v>
                </c:pt>
                <c:pt idx="506">
                  <c:v>0.16685882482731024</c:v>
                </c:pt>
                <c:pt idx="507">
                  <c:v>0.16711680665326881</c:v>
                </c:pt>
                <c:pt idx="508">
                  <c:v>0.16737490505256369</c:v>
                </c:pt>
                <c:pt idx="509">
                  <c:v>0.16763311948674439</c:v>
                </c:pt>
                <c:pt idx="510">
                  <c:v>0.16789144942043147</c:v>
                </c:pt>
                <c:pt idx="511">
                  <c:v>0.16814989432129657</c:v>
                </c:pt>
                <c:pt idx="512">
                  <c:v>0.1684084536600437</c:v>
                </c:pt>
                <c:pt idx="513">
                  <c:v>0.16866712691038641</c:v>
                </c:pt>
                <c:pt idx="514">
                  <c:v>0.1689259135490335</c:v>
                </c:pt>
                <c:pt idx="515">
                  <c:v>0.16918481305566574</c:v>
                </c:pt>
                <c:pt idx="516">
                  <c:v>0.16944382491291712</c:v>
                </c:pt>
                <c:pt idx="517">
                  <c:v>0.16970294860635662</c:v>
                </c:pt>
                <c:pt idx="518">
                  <c:v>0.16996218362446916</c:v>
                </c:pt>
                <c:pt idx="519">
                  <c:v>0.17022152945863706</c:v>
                </c:pt>
                <c:pt idx="520">
                  <c:v>0.17048098560312089</c:v>
                </c:pt>
                <c:pt idx="521">
                  <c:v>0.17074055155503895</c:v>
                </c:pt>
                <c:pt idx="522">
                  <c:v>0.17100022681435265</c:v>
                </c:pt>
                <c:pt idx="523">
                  <c:v>0.17126001088384596</c:v>
                </c:pt>
                <c:pt idx="524">
                  <c:v>0.17151990326910632</c:v>
                </c:pt>
                <c:pt idx="525">
                  <c:v>0.17177990347850958</c:v>
                </c:pt>
                <c:pt idx="526">
                  <c:v>0.1720400110231983</c:v>
                </c:pt>
                <c:pt idx="527">
                  <c:v>0.17230022541706694</c:v>
                </c:pt>
                <c:pt idx="528">
                  <c:v>0.17256054617674291</c:v>
                </c:pt>
                <c:pt idx="529">
                  <c:v>0.17282097282156814</c:v>
                </c:pt>
                <c:pt idx="530">
                  <c:v>0.17308150487358351</c:v>
                </c:pt>
                <c:pt idx="531">
                  <c:v>0.17334214185751015</c:v>
                </c:pt>
                <c:pt idx="532">
                  <c:v>0.17360288330073295</c:v>
                </c:pt>
                <c:pt idx="533">
                  <c:v>0.17386372873328199</c:v>
                </c:pt>
                <c:pt idx="534">
                  <c:v>0.1741246776878177</c:v>
                </c:pt>
                <c:pt idx="535">
                  <c:v>0.17438572969961236</c:v>
                </c:pt>
                <c:pt idx="536">
                  <c:v>0.17464688430653394</c:v>
                </c:pt>
                <c:pt idx="537">
                  <c:v>0.17490814104902988</c:v>
                </c:pt>
                <c:pt idx="538">
                  <c:v>0.17516949947010874</c:v>
                </c:pt>
                <c:pt idx="539">
                  <c:v>0.17543095911532633</c:v>
                </c:pt>
                <c:pt idx="540">
                  <c:v>0.17569251953276813</c:v>
                </c:pt>
                <c:pt idx="541">
                  <c:v>0.17595418027303147</c:v>
                </c:pt>
                <c:pt idx="542">
                  <c:v>0.17621594088921258</c:v>
                </c:pt>
                <c:pt idx="543">
                  <c:v>0.1764778009368892</c:v>
                </c:pt>
                <c:pt idx="544">
                  <c:v>0.17673975997410396</c:v>
                </c:pt>
                <c:pt idx="545">
                  <c:v>0.17700181756135</c:v>
                </c:pt>
                <c:pt idx="546">
                  <c:v>0.17726397326155288</c:v>
                </c:pt>
                <c:pt idx="547">
                  <c:v>0.1775262266400581</c:v>
                </c:pt>
                <c:pt idx="548">
                  <c:v>0.17778857726461525</c:v>
                </c:pt>
                <c:pt idx="549">
                  <c:v>0.17805102470535913</c:v>
                </c:pt>
                <c:pt idx="550">
                  <c:v>0.17831356853479904</c:v>
                </c:pt>
                <c:pt idx="551">
                  <c:v>0.17857620832780138</c:v>
                </c:pt>
                <c:pt idx="552">
                  <c:v>0.17883894366157468</c:v>
                </c:pt>
                <c:pt idx="553">
                  <c:v>0.17910177411565562</c:v>
                </c:pt>
                <c:pt idx="554">
                  <c:v>0.17936469927189239</c:v>
                </c:pt>
                <c:pt idx="555">
                  <c:v>0.17962771871443226</c:v>
                </c:pt>
                <c:pt idx="556">
                  <c:v>0.17989083202970563</c:v>
                </c:pt>
                <c:pt idx="557">
                  <c:v>0.18015403880641206</c:v>
                </c:pt>
                <c:pt idx="558">
                  <c:v>0.18041733863550469</c:v>
                </c:pt>
                <c:pt idx="559">
                  <c:v>0.18068073111017702</c:v>
                </c:pt>
                <c:pt idx="560">
                  <c:v>0.18094421582584955</c:v>
                </c:pt>
                <c:pt idx="561">
                  <c:v>0.18120779238015386</c:v>
                </c:pt>
                <c:pt idx="562">
                  <c:v>0.18147146037291947</c:v>
                </c:pt>
                <c:pt idx="563">
                  <c:v>0.18173521940615972</c:v>
                </c:pt>
                <c:pt idx="564">
                  <c:v>0.18199906908405733</c:v>
                </c:pt>
                <c:pt idx="565">
                  <c:v>0.18226300901295325</c:v>
                </c:pt>
                <c:pt idx="566">
                  <c:v>0.18252703880132945</c:v>
                </c:pt>
                <c:pt idx="567">
                  <c:v>0.18279115805979701</c:v>
                </c:pt>
                <c:pt idx="568">
                  <c:v>0.18305536640108466</c:v>
                </c:pt>
                <c:pt idx="569">
                  <c:v>0.18331966344002124</c:v>
                </c:pt>
                <c:pt idx="570">
                  <c:v>0.18358404879352613</c:v>
                </c:pt>
                <c:pt idx="571">
                  <c:v>0.18384852208059382</c:v>
                </c:pt>
                <c:pt idx="572">
                  <c:v>0.18411308292228179</c:v>
                </c:pt>
                <c:pt idx="573">
                  <c:v>0.18437773094169888</c:v>
                </c:pt>
                <c:pt idx="574">
                  <c:v>0.18464246576398816</c:v>
                </c:pt>
                <c:pt idx="575">
                  <c:v>0.18490728701631887</c:v>
                </c:pt>
                <c:pt idx="576">
                  <c:v>0.18517219432787105</c:v>
                </c:pt>
                <c:pt idx="577">
                  <c:v>0.18543718732982364</c:v>
                </c:pt>
                <c:pt idx="578">
                  <c:v>0.18570226565534209</c:v>
                </c:pt>
                <c:pt idx="579">
                  <c:v>0.18596742893956461</c:v>
                </c:pt>
                <c:pt idx="580">
                  <c:v>0.18623267681959182</c:v>
                </c:pt>
                <c:pt idx="581">
                  <c:v>0.18649800893447341</c:v>
                </c:pt>
                <c:pt idx="582">
                  <c:v>0.18676342492519493</c:v>
                </c:pt>
                <c:pt idx="583">
                  <c:v>0.18702892443466779</c:v>
                </c:pt>
                <c:pt idx="584">
                  <c:v>0.1872945071077157</c:v>
                </c:pt>
                <c:pt idx="585">
                  <c:v>0.18756017259106328</c:v>
                </c:pt>
                <c:pt idx="586">
                  <c:v>0.18782592053332403</c:v>
                </c:pt>
                <c:pt idx="587">
                  <c:v>0.18809175058498825</c:v>
                </c:pt>
                <c:pt idx="588">
                  <c:v>0.18835766239841109</c:v>
                </c:pt>
                <c:pt idx="589">
                  <c:v>0.18862365562780306</c:v>
                </c:pt>
                <c:pt idx="590">
                  <c:v>0.18888972992921599</c:v>
                </c:pt>
                <c:pt idx="591">
                  <c:v>0.18915588496053193</c:v>
                </c:pt>
                <c:pt idx="592">
                  <c:v>0.18942212038145259</c:v>
                </c:pt>
                <c:pt idx="593">
                  <c:v>0.18968843585348746</c:v>
                </c:pt>
                <c:pt idx="594">
                  <c:v>0.18995483103994409</c:v>
                </c:pt>
                <c:pt idx="595">
                  <c:v>0.1902213056059141</c:v>
                </c:pt>
                <c:pt idx="596">
                  <c:v>0.19048785921826369</c:v>
                </c:pt>
                <c:pt idx="597">
                  <c:v>0.19075449154562332</c:v>
                </c:pt>
                <c:pt idx="598">
                  <c:v>0.19102120225837602</c:v>
                </c:pt>
                <c:pt idx="599">
                  <c:v>0.1912879910286453</c:v>
                </c:pt>
                <c:pt idx="600">
                  <c:v>0.19155485753028709</c:v>
                </c:pt>
                <c:pt idx="601">
                  <c:v>0.19182180143887653</c:v>
                </c:pt>
                <c:pt idx="602">
                  <c:v>0.19208882243169889</c:v>
                </c:pt>
                <c:pt idx="603">
                  <c:v>0.19235592018773842</c:v>
                </c:pt>
                <c:pt idx="604">
                  <c:v>0.19262309438766689</c:v>
                </c:pt>
                <c:pt idx="605">
                  <c:v>0.19289034471383548</c:v>
                </c:pt>
                <c:pt idx="606">
                  <c:v>0.19315767085026214</c:v>
                </c:pt>
                <c:pt idx="607">
                  <c:v>0.19342507248262325</c:v>
                </c:pt>
                <c:pt idx="608">
                  <c:v>0.19369254929824098</c:v>
                </c:pt>
                <c:pt idx="609">
                  <c:v>0.19396010098607572</c:v>
                </c:pt>
                <c:pt idx="610">
                  <c:v>0.19422772723671508</c:v>
                </c:pt>
                <c:pt idx="611">
                  <c:v>0.19449542774236228</c:v>
                </c:pt>
                <c:pt idx="612">
                  <c:v>0.19476320219682935</c:v>
                </c:pt>
                <c:pt idx="613">
                  <c:v>0.19503105029552378</c:v>
                </c:pt>
                <c:pt idx="614">
                  <c:v>0.19529897173544214</c:v>
                </c:pt>
                <c:pt idx="615">
                  <c:v>0.19556696621515862</c:v>
                </c:pt>
                <c:pt idx="616">
                  <c:v>0.19583503343481326</c:v>
                </c:pt>
                <c:pt idx="617">
                  <c:v>0.19610317309610673</c:v>
                </c:pt>
                <c:pt idx="618">
                  <c:v>0.1963713849022877</c:v>
                </c:pt>
                <c:pt idx="619">
                  <c:v>0.19663966855814521</c:v>
                </c:pt>
                <c:pt idx="620">
                  <c:v>0.19690802376999719</c:v>
                </c:pt>
                <c:pt idx="621">
                  <c:v>0.19717645024568209</c:v>
                </c:pt>
                <c:pt idx="622">
                  <c:v>0.1974449476945507</c:v>
                </c:pt>
                <c:pt idx="623">
                  <c:v>0.19771351582745592</c:v>
                </c:pt>
                <c:pt idx="624">
                  <c:v>0.19798215435674268</c:v>
                </c:pt>
                <c:pt idx="625">
                  <c:v>0.19825086299624081</c:v>
                </c:pt>
                <c:pt idx="626">
                  <c:v>0.19851964146125484</c:v>
                </c:pt>
                <c:pt idx="627">
                  <c:v>0.19878848946855501</c:v>
                </c:pt>
                <c:pt idx="628">
                  <c:v>0.1990574067363696</c:v>
                </c:pt>
                <c:pt idx="629">
                  <c:v>0.19932639298437255</c:v>
                </c:pt>
                <c:pt idx="630">
                  <c:v>0.19959544793368014</c:v>
                </c:pt>
                <c:pt idx="631">
                  <c:v>0.19986457130683782</c:v>
                </c:pt>
                <c:pt idx="632">
                  <c:v>0.20013376282781373</c:v>
                </c:pt>
                <c:pt idx="633">
                  <c:v>0.2004030222219883</c:v>
                </c:pt>
                <c:pt idx="634">
                  <c:v>0.20067234921614796</c:v>
                </c:pt>
                <c:pt idx="635">
                  <c:v>0.20094174353847533</c:v>
                </c:pt>
                <c:pt idx="636">
                  <c:v>0.20121120491854028</c:v>
                </c:pt>
                <c:pt idx="637">
                  <c:v>0.20148073308729317</c:v>
                </c:pt>
                <c:pt idx="638">
                  <c:v>0.20175032777705426</c:v>
                </c:pt>
                <c:pt idx="639">
                  <c:v>0.20201998872150864</c:v>
                </c:pt>
                <c:pt idx="640">
                  <c:v>0.20228971565569542</c:v>
                </c:pt>
                <c:pt idx="641">
                  <c:v>0.20255950831599892</c:v>
                </c:pt>
                <c:pt idx="642">
                  <c:v>0.20282936644014374</c:v>
                </c:pt>
                <c:pt idx="643">
                  <c:v>0.20309928976718414</c:v>
                </c:pt>
                <c:pt idx="644">
                  <c:v>0.20336927803749794</c:v>
                </c:pt>
                <c:pt idx="645">
                  <c:v>0.20363933099277595</c:v>
                </c:pt>
                <c:pt idx="646">
                  <c:v>0.20390944837601629</c:v>
                </c:pt>
                <c:pt idx="647">
                  <c:v>0.20417962993151612</c:v>
                </c:pt>
                <c:pt idx="648">
                  <c:v>0.2044498754048639</c:v>
                </c:pt>
                <c:pt idx="649">
                  <c:v>0.20472018454293042</c:v>
                </c:pt>
                <c:pt idx="650">
                  <c:v>0.20499055709386305</c:v>
                </c:pt>
                <c:pt idx="651">
                  <c:v>0.2052609928070771</c:v>
                </c:pt>
                <c:pt idx="652">
                  <c:v>0.20553149143324806</c:v>
                </c:pt>
                <c:pt idx="653">
                  <c:v>0.20580205272430513</c:v>
                </c:pt>
                <c:pt idx="654">
                  <c:v>0.20607267643342095</c:v>
                </c:pt>
                <c:pt idx="655">
                  <c:v>0.2063433623150088</c:v>
                </c:pt>
                <c:pt idx="656">
                  <c:v>0.20661411012471131</c:v>
                </c:pt>
                <c:pt idx="657">
                  <c:v>0.20688491961939515</c:v>
                </c:pt>
                <c:pt idx="658">
                  <c:v>0.20715579055714214</c:v>
                </c:pt>
                <c:pt idx="659">
                  <c:v>0.20742672269724319</c:v>
                </c:pt>
                <c:pt idx="660">
                  <c:v>0.20769771580019231</c:v>
                </c:pt>
                <c:pt idx="661">
                  <c:v>0.20796876962767649</c:v>
                </c:pt>
                <c:pt idx="662">
                  <c:v>0.2082398839425712</c:v>
                </c:pt>
                <c:pt idx="663">
                  <c:v>0.20851105850893167</c:v>
                </c:pt>
                <c:pt idx="664">
                  <c:v>0.2087822930919872</c:v>
                </c:pt>
                <c:pt idx="665">
                  <c:v>0.20905358745813396</c:v>
                </c:pt>
                <c:pt idx="666">
                  <c:v>0.20932494137492666</c:v>
                </c:pt>
                <c:pt idx="667">
                  <c:v>0.20959635461107393</c:v>
                </c:pt>
                <c:pt idx="668">
                  <c:v>0.20986782693643014</c:v>
                </c:pt>
                <c:pt idx="669">
                  <c:v>0.21013935812198881</c:v>
                </c:pt>
                <c:pt idx="670">
                  <c:v>0.21041094793987647</c:v>
                </c:pt>
                <c:pt idx="671">
                  <c:v>0.21068259616334464</c:v>
                </c:pt>
                <c:pt idx="672">
                  <c:v>0.21095430256676515</c:v>
                </c:pt>
                <c:pt idx="673">
                  <c:v>0.2112260669256224</c:v>
                </c:pt>
                <c:pt idx="674">
                  <c:v>0.21149788901650599</c:v>
                </c:pt>
                <c:pt idx="675">
                  <c:v>0.21176976861710659</c:v>
                </c:pt>
                <c:pt idx="676">
                  <c:v>0.21204170550620735</c:v>
                </c:pt>
                <c:pt idx="677">
                  <c:v>0.21231369946367851</c:v>
                </c:pt>
                <c:pt idx="678">
                  <c:v>0.21258575027047155</c:v>
                </c:pt>
                <c:pt idx="679">
                  <c:v>0.2128578577086096</c:v>
                </c:pt>
                <c:pt idx="680">
                  <c:v>0.21313002156118691</c:v>
                </c:pt>
                <c:pt idx="681">
                  <c:v>0.21340224161235818</c:v>
                </c:pt>
                <c:pt idx="682">
                  <c:v>0.21367451764733192</c:v>
                </c:pt>
                <c:pt idx="683">
                  <c:v>0.21394684945236897</c:v>
                </c:pt>
                <c:pt idx="684">
                  <c:v>0.21421923681477065</c:v>
                </c:pt>
                <c:pt idx="685">
                  <c:v>0.21449167952287757</c:v>
                </c:pt>
                <c:pt idx="686">
                  <c:v>0.21476417736606096</c:v>
                </c:pt>
                <c:pt idx="687">
                  <c:v>0.21503673013471536</c:v>
                </c:pt>
                <c:pt idx="688">
                  <c:v>0.21530933762025667</c:v>
                </c:pt>
                <c:pt idx="689">
                  <c:v>0.21558199961511329</c:v>
                </c:pt>
                <c:pt idx="690">
                  <c:v>0.21585471591272101</c:v>
                </c:pt>
                <c:pt idx="691">
                  <c:v>0.21612748630751744</c:v>
                </c:pt>
                <c:pt idx="692">
                  <c:v>0.2164003105949352</c:v>
                </c:pt>
                <c:pt idx="693">
                  <c:v>0.21667318857139728</c:v>
                </c:pt>
                <c:pt idx="694">
                  <c:v>0.21694612003431218</c:v>
                </c:pt>
                <c:pt idx="695">
                  <c:v>0.2172191047820653</c:v>
                </c:pt>
                <c:pt idx="696">
                  <c:v>0.21749214261401517</c:v>
                </c:pt>
                <c:pt idx="697">
                  <c:v>0.21776523333048858</c:v>
                </c:pt>
                <c:pt idx="698">
                  <c:v>0.2180383767327739</c:v>
                </c:pt>
                <c:pt idx="699">
                  <c:v>0.21831157262311512</c:v>
                </c:pt>
                <c:pt idx="700">
                  <c:v>0.21858482080470681</c:v>
                </c:pt>
                <c:pt idx="701">
                  <c:v>0.2188581210816902</c:v>
                </c:pt>
                <c:pt idx="702">
                  <c:v>0.21913147325914531</c:v>
                </c:pt>
                <c:pt idx="703">
                  <c:v>0.21940487714308712</c:v>
                </c:pt>
                <c:pt idx="704">
                  <c:v>0.21967833254045915</c:v>
                </c:pt>
                <c:pt idx="705">
                  <c:v>0.21995183925912828</c:v>
                </c:pt>
                <c:pt idx="706">
                  <c:v>0.22022539710788219</c:v>
                </c:pt>
                <c:pt idx="707">
                  <c:v>0.22049900589641871</c:v>
                </c:pt>
                <c:pt idx="708">
                  <c:v>0.22077266543534552</c:v>
                </c:pt>
                <c:pt idx="709">
                  <c:v>0.22104637553617368</c:v>
                </c:pt>
                <c:pt idx="710">
                  <c:v>0.22132013601131023</c:v>
                </c:pt>
                <c:pt idx="711">
                  <c:v>0.22159394667405619</c:v>
                </c:pt>
                <c:pt idx="712">
                  <c:v>0.22186780733859901</c:v>
                </c:pt>
                <c:pt idx="713">
                  <c:v>0.22214171782000902</c:v>
                </c:pt>
                <c:pt idx="714">
                  <c:v>0.22241567793423514</c:v>
                </c:pt>
                <c:pt idx="715">
                  <c:v>0.22268968749809689</c:v>
                </c:pt>
                <c:pt idx="716">
                  <c:v>0.22296374632928159</c:v>
                </c:pt>
                <c:pt idx="717">
                  <c:v>0.22323785424634013</c:v>
                </c:pt>
                <c:pt idx="718">
                  <c:v>0.22351201106868013</c:v>
                </c:pt>
                <c:pt idx="719">
                  <c:v>0.22378621661656325</c:v>
                </c:pt>
                <c:pt idx="720">
                  <c:v>0.2240604707110978</c:v>
                </c:pt>
                <c:pt idx="721">
                  <c:v>0.22433477317423547</c:v>
                </c:pt>
                <c:pt idx="722">
                  <c:v>0.22460912382876699</c:v>
                </c:pt>
                <c:pt idx="723">
                  <c:v>0.22488352249831683</c:v>
                </c:pt>
                <c:pt idx="724">
                  <c:v>0.22515796900733792</c:v>
                </c:pt>
                <c:pt idx="725">
                  <c:v>0.22543246318110691</c:v>
                </c:pt>
                <c:pt idx="726">
                  <c:v>0.22570700484572212</c:v>
                </c:pt>
                <c:pt idx="727">
                  <c:v>0.22598159382809568</c:v>
                </c:pt>
                <c:pt idx="728">
                  <c:v>0.22625622995594999</c:v>
                </c:pt>
                <c:pt idx="729">
                  <c:v>0.22653091305781317</c:v>
                </c:pt>
                <c:pt idx="730">
                  <c:v>0.22680564296301628</c:v>
                </c:pt>
                <c:pt idx="731">
                  <c:v>0.22708041950168645</c:v>
                </c:pt>
                <c:pt idx="732">
                  <c:v>0.22735524250474215</c:v>
                </c:pt>
                <c:pt idx="733">
                  <c:v>0.22763011180389114</c:v>
                </c:pt>
                <c:pt idx="734">
                  <c:v>0.2279050272316247</c:v>
                </c:pt>
                <c:pt idx="735">
                  <c:v>0.22817998862121358</c:v>
                </c:pt>
                <c:pt idx="736">
                  <c:v>0.22845499580670245</c:v>
                </c:pt>
                <c:pt idx="737">
                  <c:v>0.22873004862290697</c:v>
                </c:pt>
                <c:pt idx="738">
                  <c:v>0.2290051469054091</c:v>
                </c:pt>
                <c:pt idx="739">
                  <c:v>0.2292802904905531</c:v>
                </c:pt>
                <c:pt idx="740">
                  <c:v>0.22955547921544112</c:v>
                </c:pt>
                <c:pt idx="741">
                  <c:v>0.22983071291792734</c:v>
                </c:pt>
                <c:pt idx="742">
                  <c:v>0.23010599143661681</c:v>
                </c:pt>
                <c:pt idx="743">
                  <c:v>0.23038131461085926</c:v>
                </c:pt>
                <c:pt idx="744">
                  <c:v>0.23065668228074568</c:v>
                </c:pt>
                <c:pt idx="745">
                  <c:v>0.23093209428710437</c:v>
                </c:pt>
                <c:pt idx="746">
                  <c:v>0.23120755047149447</c:v>
                </c:pt>
                <c:pt idx="747">
                  <c:v>0.23148305067620617</c:v>
                </c:pt>
                <c:pt idx="748">
                  <c:v>0.23175859474425395</c:v>
                </c:pt>
                <c:pt idx="749">
                  <c:v>0.23203418251937219</c:v>
                </c:pt>
                <c:pt idx="750">
                  <c:v>0.23230981384601246</c:v>
                </c:pt>
                <c:pt idx="751">
                  <c:v>0.23258548856933939</c:v>
                </c:pt>
                <c:pt idx="752">
                  <c:v>0.23286120653522652</c:v>
                </c:pt>
                <c:pt idx="753">
                  <c:v>0.23313696759025287</c:v>
                </c:pt>
                <c:pt idx="754">
                  <c:v>0.23341277158169643</c:v>
                </c:pt>
                <c:pt idx="755">
                  <c:v>0.23368861835753477</c:v>
                </c:pt>
                <c:pt idx="756">
                  <c:v>0.23396450776643848</c:v>
                </c:pt>
                <c:pt idx="757">
                  <c:v>0.23424043965776639</c:v>
                </c:pt>
                <c:pt idx="758">
                  <c:v>0.23451641388156483</c:v>
                </c:pt>
                <c:pt idx="759">
                  <c:v>0.23479243028856089</c:v>
                </c:pt>
                <c:pt idx="760">
                  <c:v>0.23506848873016109</c:v>
                </c:pt>
                <c:pt idx="761">
                  <c:v>0.2353445890584461</c:v>
                </c:pt>
                <c:pt idx="762">
                  <c:v>0.23562073112616699</c:v>
                </c:pt>
                <c:pt idx="763">
                  <c:v>0.23589691478674307</c:v>
                </c:pt>
                <c:pt idx="764">
                  <c:v>0.23617313989425637</c:v>
                </c:pt>
                <c:pt idx="765">
                  <c:v>0.23644940630345007</c:v>
                </c:pt>
                <c:pt idx="766">
                  <c:v>0.2367257138697223</c:v>
                </c:pt>
                <c:pt idx="767">
                  <c:v>0.23700206244912495</c:v>
                </c:pt>
                <c:pt idx="768">
                  <c:v>0.2372784518983595</c:v>
                </c:pt>
                <c:pt idx="769">
                  <c:v>0.23755488207477254</c:v>
                </c:pt>
                <c:pt idx="770">
                  <c:v>0.23783135283635273</c:v>
                </c:pt>
                <c:pt idx="771">
                  <c:v>0.23810786404172807</c:v>
                </c:pt>
                <c:pt idx="772">
                  <c:v>0.23838441555016149</c:v>
                </c:pt>
                <c:pt idx="773">
                  <c:v>0.23866100722154895</c:v>
                </c:pt>
                <c:pt idx="774">
                  <c:v>0.23893763891641226</c:v>
                </c:pt>
                <c:pt idx="775">
                  <c:v>0.23921431049590045</c:v>
                </c:pt>
                <c:pt idx="776">
                  <c:v>0.23949102182178392</c:v>
                </c:pt>
                <c:pt idx="777">
                  <c:v>0.23976777275645073</c:v>
                </c:pt>
                <c:pt idx="778">
                  <c:v>0.24004456316290501</c:v>
                </c:pt>
                <c:pt idx="779">
                  <c:v>0.24032139290476021</c:v>
                </c:pt>
                <c:pt idx="780">
                  <c:v>0.24059826184624056</c:v>
                </c:pt>
                <c:pt idx="781">
                  <c:v>0.24087516985217508</c:v>
                </c:pt>
                <c:pt idx="782">
                  <c:v>0.24115211678799311</c:v>
                </c:pt>
                <c:pt idx="783">
                  <c:v>0.24142910251972352</c:v>
                </c:pt>
                <c:pt idx="784">
                  <c:v>0.24170612691399068</c:v>
                </c:pt>
                <c:pt idx="785">
                  <c:v>0.24198318983801118</c:v>
                </c:pt>
                <c:pt idx="786">
                  <c:v>0.24226029115959111</c:v>
                </c:pt>
                <c:pt idx="787">
                  <c:v>0.24253743074712017</c:v>
                </c:pt>
                <c:pt idx="788">
                  <c:v>0.24281460846957323</c:v>
                </c:pt>
                <c:pt idx="789">
                  <c:v>0.24309182419650424</c:v>
                </c:pt>
                <c:pt idx="790">
                  <c:v>0.24336907779804243</c:v>
                </c:pt>
                <c:pt idx="791">
                  <c:v>0.2436463691448921</c:v>
                </c:pt>
                <c:pt idx="792">
                  <c:v>0.24392369810832656</c:v>
                </c:pt>
                <c:pt idx="793">
                  <c:v>0.24420106456018745</c:v>
                </c:pt>
                <c:pt idx="794">
                  <c:v>0.24447846837288048</c:v>
                </c:pt>
                <c:pt idx="795">
                  <c:v>0.244755909419372</c:v>
                </c:pt>
                <c:pt idx="796">
                  <c:v>0.24503338757318749</c:v>
                </c:pt>
                <c:pt idx="797">
                  <c:v>0.2453109027084073</c:v>
                </c:pt>
                <c:pt idx="798">
                  <c:v>0.24558845469966495</c:v>
                </c:pt>
                <c:pt idx="799">
                  <c:v>0.24586604342214222</c:v>
                </c:pt>
                <c:pt idx="800">
                  <c:v>0.24614366875156807</c:v>
                </c:pt>
                <c:pt idx="801">
                  <c:v>0.24642133056421578</c:v>
                </c:pt>
                <c:pt idx="802">
                  <c:v>0.24669902873689847</c:v>
                </c:pt>
                <c:pt idx="803">
                  <c:v>0.2469767631469679</c:v>
                </c:pt>
                <c:pt idx="804">
                  <c:v>0.24725453367231007</c:v>
                </c:pt>
                <c:pt idx="805">
                  <c:v>0.2475323401913439</c:v>
                </c:pt>
                <c:pt idx="806">
                  <c:v>0.24781018258301868</c:v>
                </c:pt>
                <c:pt idx="807">
                  <c:v>0.24808806072680795</c:v>
                </c:pt>
                <c:pt idx="808">
                  <c:v>0.24836597450271097</c:v>
                </c:pt>
                <c:pt idx="809">
                  <c:v>0.24864392379124819</c:v>
                </c:pt>
                <c:pt idx="810">
                  <c:v>0.24892190847345808</c:v>
                </c:pt>
                <c:pt idx="811">
                  <c:v>0.24919992843089472</c:v>
                </c:pt>
                <c:pt idx="812">
                  <c:v>0.24947798354562487</c:v>
                </c:pt>
                <c:pt idx="813">
                  <c:v>0.24975607370022601</c:v>
                </c:pt>
                <c:pt idx="814">
                  <c:v>0.25003419877778393</c:v>
                </c:pt>
                <c:pt idx="815">
                  <c:v>0.25031235866188822</c:v>
                </c:pt>
                <c:pt idx="816">
                  <c:v>0.25059055323663088</c:v>
                </c:pt>
                <c:pt idx="817">
                  <c:v>0.25086878238660443</c:v>
                </c:pt>
                <c:pt idx="818">
                  <c:v>0.25114704599689791</c:v>
                </c:pt>
                <c:pt idx="819">
                  <c:v>0.25142534395309535</c:v>
                </c:pt>
                <c:pt idx="820">
                  <c:v>0.25170367614127215</c:v>
                </c:pt>
                <c:pt idx="821">
                  <c:v>0.25198204244799288</c:v>
                </c:pt>
                <c:pt idx="822">
                  <c:v>0.2522604427603099</c:v>
                </c:pt>
                <c:pt idx="823">
                  <c:v>0.25253887696575944</c:v>
                </c:pt>
                <c:pt idx="824">
                  <c:v>0.25281734495235908</c:v>
                </c:pt>
                <c:pt idx="825">
                  <c:v>0.25309584660860551</c:v>
                </c:pt>
                <c:pt idx="826">
                  <c:v>0.25337438182347322</c:v>
                </c:pt>
                <c:pt idx="827">
                  <c:v>0.25365295048641062</c:v>
                </c:pt>
                <c:pt idx="828">
                  <c:v>0.2539315524873379</c:v>
                </c:pt>
                <c:pt idx="829">
                  <c:v>0.25421018771664416</c:v>
                </c:pt>
                <c:pt idx="830">
                  <c:v>0.25448885606518568</c:v>
                </c:pt>
                <c:pt idx="831">
                  <c:v>0.2547675574242847</c:v>
                </c:pt>
                <c:pt idx="832">
                  <c:v>0.25504629168572363</c:v>
                </c:pt>
                <c:pt idx="833">
                  <c:v>0.25532505874174566</c:v>
                </c:pt>
                <c:pt idx="834">
                  <c:v>0.25560385848505185</c:v>
                </c:pt>
                <c:pt idx="835">
                  <c:v>0.25588269080879739</c:v>
                </c:pt>
                <c:pt idx="836">
                  <c:v>0.25616155560659126</c:v>
                </c:pt>
                <c:pt idx="837">
                  <c:v>0.25644045277249145</c:v>
                </c:pt>
                <c:pt idx="838">
                  <c:v>0.25671938220100532</c:v>
                </c:pt>
                <c:pt idx="839">
                  <c:v>0.25699834378708569</c:v>
                </c:pt>
                <c:pt idx="840">
                  <c:v>0.25727733742612907</c:v>
                </c:pt>
                <c:pt idx="841">
                  <c:v>0.25755636301397195</c:v>
                </c:pt>
                <c:pt idx="842">
                  <c:v>0.25783542044689151</c:v>
                </c:pt>
                <c:pt idx="843">
                  <c:v>0.2581145096216011</c:v>
                </c:pt>
                <c:pt idx="844">
                  <c:v>0.25839363043524827</c:v>
                </c:pt>
                <c:pt idx="845">
                  <c:v>0.25867278278541289</c:v>
                </c:pt>
                <c:pt idx="846">
                  <c:v>0.258951966570105</c:v>
                </c:pt>
                <c:pt idx="847">
                  <c:v>0.2592312722678739</c:v>
                </c:pt>
                <c:pt idx="848">
                  <c:v>0.25951083662834662</c:v>
                </c:pt>
                <c:pt idx="849">
                  <c:v>0.25979066022907077</c:v>
                </c:pt>
                <c:pt idx="850">
                  <c:v>0.26007074223325644</c:v>
                </c:pt>
                <c:pt idx="851">
                  <c:v>0.26035108180694322</c:v>
                </c:pt>
                <c:pt idx="852">
                  <c:v>0.26063167811899407</c:v>
                </c:pt>
                <c:pt idx="853">
                  <c:v>0.26091253034108702</c:v>
                </c:pt>
                <c:pt idx="854">
                  <c:v>0.26119363764770848</c:v>
                </c:pt>
                <c:pt idx="855">
                  <c:v>0.26147499921614803</c:v>
                </c:pt>
                <c:pt idx="856">
                  <c:v>0.26175661422648971</c:v>
                </c:pt>
                <c:pt idx="857">
                  <c:v>0.26203848186160433</c:v>
                </c:pt>
                <c:pt idx="858">
                  <c:v>0.26232060130714413</c:v>
                </c:pt>
                <c:pt idx="859">
                  <c:v>0.26260297175153452</c:v>
                </c:pt>
                <c:pt idx="860">
                  <c:v>0.26288559238596787</c:v>
                </c:pt>
                <c:pt idx="861">
                  <c:v>0.26316846240439579</c:v>
                </c:pt>
                <c:pt idx="862">
                  <c:v>0.2634515810035204</c:v>
                </c:pt>
                <c:pt idx="863">
                  <c:v>0.26373494738279096</c:v>
                </c:pt>
                <c:pt idx="864">
                  <c:v>0.26401856074439373</c:v>
                </c:pt>
                <c:pt idx="865">
                  <c:v>0.26430242029324452</c:v>
                </c:pt>
                <c:pt idx="866">
                  <c:v>0.26458652523698389</c:v>
                </c:pt>
                <c:pt idx="867">
                  <c:v>0.2648708747859671</c:v>
                </c:pt>
                <c:pt idx="868">
                  <c:v>0.2651554681532598</c:v>
                </c:pt>
                <c:pt idx="869">
                  <c:v>0.26544030455462797</c:v>
                </c:pt>
                <c:pt idx="870">
                  <c:v>0.2657253832085324</c:v>
                </c:pt>
                <c:pt idx="871">
                  <c:v>0.26601070333611992</c:v>
                </c:pt>
                <c:pt idx="872">
                  <c:v>0.26629626416121843</c:v>
                </c:pt>
                <c:pt idx="873">
                  <c:v>0.26658206491032777</c:v>
                </c:pt>
                <c:pt idx="874">
                  <c:v>0.26686810481261186</c:v>
                </c:pt>
                <c:pt idx="875">
                  <c:v>0.2671543830998932</c:v>
                </c:pt>
                <c:pt idx="876">
                  <c:v>0.26744089900664425</c:v>
                </c:pt>
                <c:pt idx="877">
                  <c:v>0.26772765176998092</c:v>
                </c:pt>
                <c:pt idx="878">
                  <c:v>0.26801464062965441</c:v>
                </c:pt>
                <c:pt idx="879">
                  <c:v>0.26830186482804302</c:v>
                </c:pt>
                <c:pt idx="880">
                  <c:v>0.26858932361014753</c:v>
                </c:pt>
                <c:pt idx="881">
                  <c:v>0.26887701622358179</c:v>
                </c:pt>
                <c:pt idx="882">
                  <c:v>0.26916494191856427</c:v>
                </c:pt>
                <c:pt idx="883">
                  <c:v>0.26945309994791344</c:v>
                </c:pt>
                <c:pt idx="884">
                  <c:v>0.26974148956703836</c:v>
                </c:pt>
                <c:pt idx="885">
                  <c:v>0.27003011003393224</c:v>
                </c:pt>
                <c:pt idx="886">
                  <c:v>0.2703189606091646</c:v>
                </c:pt>
                <c:pt idx="887">
                  <c:v>0.27060804055587229</c:v>
                </c:pt>
                <c:pt idx="888">
                  <c:v>0.27089734913975544</c:v>
                </c:pt>
                <c:pt idx="889">
                  <c:v>0.27118688562906762</c:v>
                </c:pt>
                <c:pt idx="890">
                  <c:v>0.27147664929460835</c:v>
                </c:pt>
                <c:pt idx="891">
                  <c:v>0.27176663940971624</c:v>
                </c:pt>
                <c:pt idx="892">
                  <c:v>0.27205685525026202</c:v>
                </c:pt>
                <c:pt idx="893">
                  <c:v>0.27234729609464042</c:v>
                </c:pt>
                <c:pt idx="894">
                  <c:v>0.27263796122376305</c:v>
                </c:pt>
                <c:pt idx="895">
                  <c:v>0.27292884992104904</c:v>
                </c:pt>
                <c:pt idx="896">
                  <c:v>0.27321996147242106</c:v>
                </c:pt>
                <c:pt idx="897">
                  <c:v>0.27351129516629524</c:v>
                </c:pt>
                <c:pt idx="898">
                  <c:v>0.27380285029357526</c:v>
                </c:pt>
                <c:pt idx="899">
                  <c:v>0.27409540882981143</c:v>
                </c:pt>
                <c:pt idx="900">
                  <c:v>0.27438994700591418</c:v>
                </c:pt>
                <c:pt idx="901">
                  <c:v>0.27468646147684478</c:v>
                </c:pt>
                <c:pt idx="902">
                  <c:v>0.27498494584952582</c:v>
                </c:pt>
                <c:pt idx="903">
                  <c:v>0.27528539371622696</c:v>
                </c:pt>
                <c:pt idx="904">
                  <c:v>0.27558779865510041</c:v>
                </c:pt>
                <c:pt idx="905">
                  <c:v>0.27589215423071539</c:v>
                </c:pt>
                <c:pt idx="906">
                  <c:v>0.27619845399458809</c:v>
                </c:pt>
                <c:pt idx="907">
                  <c:v>0.27650669148570495</c:v>
                </c:pt>
                <c:pt idx="908">
                  <c:v>0.27681686023104823</c:v>
                </c:pt>
                <c:pt idx="909">
                  <c:v>0.27712895374611346</c:v>
                </c:pt>
                <c:pt idx="910">
                  <c:v>0.27744296553542303</c:v>
                </c:pt>
                <c:pt idx="911">
                  <c:v>0.27775888909303953</c:v>
                </c:pt>
                <c:pt idx="912">
                  <c:v>0.27807671790306948</c:v>
                </c:pt>
                <c:pt idx="913">
                  <c:v>0.2783964454401705</c:v>
                </c:pt>
                <c:pt idx="914">
                  <c:v>0.27871806517004905</c:v>
                </c:pt>
                <c:pt idx="915">
                  <c:v>0.27904157054995204</c:v>
                </c:pt>
                <c:pt idx="916">
                  <c:v>0.27936695502916375</c:v>
                </c:pt>
                <c:pt idx="917">
                  <c:v>0.2796942120494888</c:v>
                </c:pt>
                <c:pt idx="918">
                  <c:v>0.28002333504573657</c:v>
                </c:pt>
                <c:pt idx="919">
                  <c:v>0.28035431744619926</c:v>
                </c:pt>
                <c:pt idx="920">
                  <c:v>0.28068715267312488</c:v>
                </c:pt>
                <c:pt idx="921">
                  <c:v>0.28102183414319032</c:v>
                </c:pt>
                <c:pt idx="922">
                  <c:v>0.28135835526796471</c:v>
                </c:pt>
                <c:pt idx="923">
                  <c:v>0.2816967094543712</c:v>
                </c:pt>
                <c:pt idx="924">
                  <c:v>0.28203689010514482</c:v>
                </c:pt>
                <c:pt idx="925">
                  <c:v>0.28237889061928301</c:v>
                </c:pt>
                <c:pt idx="926">
                  <c:v>0.28272270439249725</c:v>
                </c:pt>
                <c:pt idx="927">
                  <c:v>0.28306832481765321</c:v>
                </c:pt>
                <c:pt idx="928">
                  <c:v>0.28341574528521291</c:v>
                </c:pt>
                <c:pt idx="929">
                  <c:v>0.2837649591836654</c:v>
                </c:pt>
                <c:pt idx="930">
                  <c:v>0.28411595989996141</c:v>
                </c:pt>
                <c:pt idx="931">
                  <c:v>0.28446874081993756</c:v>
                </c:pt>
                <c:pt idx="932">
                  <c:v>0.28482329532873513</c:v>
                </c:pt>
                <c:pt idx="933">
                  <c:v>0.28517961681121834</c:v>
                </c:pt>
                <c:pt idx="934">
                  <c:v>0.28553769865238748</c:v>
                </c:pt>
                <c:pt idx="935">
                  <c:v>0.28589753423778363</c:v>
                </c:pt>
                <c:pt idx="936">
                  <c:v>0.28625911695389328</c:v>
                </c:pt>
                <c:pt idx="937">
                  <c:v>0.28662244018854383</c:v>
                </c:pt>
                <c:pt idx="938">
                  <c:v>0.28698749733129947</c:v>
                </c:pt>
                <c:pt idx="939">
                  <c:v>0.2873542817738497</c:v>
                </c:pt>
                <c:pt idx="940">
                  <c:v>0.2877227869103901</c:v>
                </c:pt>
                <c:pt idx="941">
                  <c:v>0.28809300613800615</c:v>
                </c:pt>
                <c:pt idx="942">
                  <c:v>0.28846493285704516</c:v>
                </c:pt>
                <c:pt idx="943">
                  <c:v>0.28883856047148648</c:v>
                </c:pt>
                <c:pt idx="944">
                  <c:v>0.28921388238930817</c:v>
                </c:pt>
                <c:pt idx="945">
                  <c:v>0.28959089202284499</c:v>
                </c:pt>
                <c:pt idx="946">
                  <c:v>0.28996958278914747</c:v>
                </c:pt>
                <c:pt idx="947">
                  <c:v>0.29034994811033188</c:v>
                </c:pt>
                <c:pt idx="948">
                  <c:v>0.29073198141392592</c:v>
                </c:pt>
                <c:pt idx="949">
                  <c:v>0.29111567613321127</c:v>
                </c:pt>
                <c:pt idx="950">
                  <c:v>0.29150102570756248</c:v>
                </c:pt>
                <c:pt idx="951">
                  <c:v>0.29188802358277721</c:v>
                </c:pt>
                <c:pt idx="952">
                  <c:v>0.29227666321140683</c:v>
                </c:pt>
                <c:pt idx="953">
                  <c:v>0.29266693805307525</c:v>
                </c:pt>
                <c:pt idx="954">
                  <c:v>0.29305884157480322</c:v>
                </c:pt>
                <c:pt idx="955">
                  <c:v>0.29345236725131996</c:v>
                </c:pt>
                <c:pt idx="956">
                  <c:v>0.29384750856537251</c:v>
                </c:pt>
                <c:pt idx="957">
                  <c:v>0.29424425900802931</c:v>
                </c:pt>
                <c:pt idx="958">
                  <c:v>0.29464261207898346</c:v>
                </c:pt>
                <c:pt idx="959">
                  <c:v>0.2950425612868473</c:v>
                </c:pt>
                <c:pt idx="960">
                  <c:v>0.2954441001494445</c:v>
                </c:pt>
                <c:pt idx="961">
                  <c:v>0.29584722219409409</c:v>
                </c:pt>
                <c:pt idx="962">
                  <c:v>0.29625192095789499</c:v>
                </c:pt>
                <c:pt idx="963">
                  <c:v>0.29665818998800392</c:v>
                </c:pt>
                <c:pt idx="964">
                  <c:v>0.29706602284190892</c:v>
                </c:pt>
                <c:pt idx="965">
                  <c:v>0.29747541308769571</c:v>
                </c:pt>
                <c:pt idx="966">
                  <c:v>0.29788635430431376</c:v>
                </c:pt>
                <c:pt idx="967">
                  <c:v>0.29829884008183816</c:v>
                </c:pt>
                <c:pt idx="968">
                  <c:v>0.29871286402172181</c:v>
                </c:pt>
                <c:pt idx="969">
                  <c:v>0.29912841973704951</c:v>
                </c:pt>
                <c:pt idx="970">
                  <c:v>0.29954550085278125</c:v>
                </c:pt>
                <c:pt idx="971">
                  <c:v>0.29996410100599907</c:v>
                </c:pt>
                <c:pt idx="972">
                  <c:v>0.30038421384614439</c:v>
                </c:pt>
                <c:pt idx="973">
                  <c:v>0.3008058330352481</c:v>
                </c:pt>
                <c:pt idx="974">
                  <c:v>0.30122895224816548</c:v>
                </c:pt>
                <c:pt idx="975">
                  <c:v>0.30165356517279979</c:v>
                </c:pt>
                <c:pt idx="976">
                  <c:v>0.30207966551032217</c:v>
                </c:pt>
                <c:pt idx="977">
                  <c:v>0.30250724697539177</c:v>
                </c:pt>
                <c:pt idx="978">
                  <c:v>0.30293630329636595</c:v>
                </c:pt>
                <c:pt idx="979">
                  <c:v>0.3033668282155112</c:v>
                </c:pt>
                <c:pt idx="980">
                  <c:v>0.30379881548920862</c:v>
                </c:pt>
                <c:pt idx="981">
                  <c:v>0.30423225888815242</c:v>
                </c:pt>
                <c:pt idx="982">
                  <c:v>0.30466715219754792</c:v>
                </c:pt>
                <c:pt idx="983">
                  <c:v>0.30510348921730573</c:v>
                </c:pt>
                <c:pt idx="984">
                  <c:v>0.30554126376222895</c:v>
                </c:pt>
                <c:pt idx="985">
                  <c:v>0.30598046966220005</c:v>
                </c:pt>
                <c:pt idx="986">
                  <c:v>0.30642110076235912</c:v>
                </c:pt>
                <c:pt idx="987">
                  <c:v>0.30686315092328281</c:v>
                </c:pt>
                <c:pt idx="988">
                  <c:v>0.30730661402115961</c:v>
                </c:pt>
                <c:pt idx="989">
                  <c:v>0.30775148394795721</c:v>
                </c:pt>
                <c:pt idx="990">
                  <c:v>0.30819775461158661</c:v>
                </c:pt>
                <c:pt idx="991">
                  <c:v>0.30864541993606903</c:v>
                </c:pt>
                <c:pt idx="992">
                  <c:v>0.30909447386169125</c:v>
                </c:pt>
                <c:pt idx="993">
                  <c:v>0.30954491034516174</c:v>
                </c:pt>
                <c:pt idx="994">
                  <c:v>0.30999672335976008</c:v>
                </c:pt>
                <c:pt idx="995">
                  <c:v>0.31044990689548485</c:v>
                </c:pt>
                <c:pt idx="996">
                  <c:v>0.3109044549592006</c:v>
                </c:pt>
                <c:pt idx="997">
                  <c:v>0.31136036157477526</c:v>
                </c:pt>
                <c:pt idx="998">
                  <c:v>0.3118176207832189</c:v>
                </c:pt>
                <c:pt idx="999">
                  <c:v>0.31227622664281368</c:v>
                </c:pt>
                <c:pt idx="1000">
                  <c:v>0.31273617322924113</c:v>
                </c:pt>
              </c:numCache>
            </c:numRef>
          </c:cat>
          <c:val>
            <c:numRef>
              <c:f>'Slide BN &amp; BO'!$BH$3:$BH$1003</c:f>
              <c:numCache>
                <c:formatCode>General</c:formatCode>
                <c:ptCount val="1001"/>
                <c:pt idx="0">
                  <c:v>2.5335934163479394E-2</c:v>
                </c:pt>
                <c:pt idx="1">
                  <c:v>2.6005406047398129E-2</c:v>
                </c:pt>
                <c:pt idx="2">
                  <c:v>2.6674877931314636E-2</c:v>
                </c:pt>
                <c:pt idx="3">
                  <c:v>2.7344349815232621E-2</c:v>
                </c:pt>
                <c:pt idx="4">
                  <c:v>2.8013821699149871E-2</c:v>
                </c:pt>
                <c:pt idx="5">
                  <c:v>2.868329358306786E-2</c:v>
                </c:pt>
                <c:pt idx="6">
                  <c:v>2.9352765466985113E-2</c:v>
                </c:pt>
                <c:pt idx="7">
                  <c:v>3.0022237350902356E-2</c:v>
                </c:pt>
                <c:pt idx="8">
                  <c:v>3.0691709234820348E-2</c:v>
                </c:pt>
                <c:pt idx="9">
                  <c:v>3.1361181118737598E-2</c:v>
                </c:pt>
                <c:pt idx="10">
                  <c:v>3.2030653002654848E-2</c:v>
                </c:pt>
                <c:pt idx="11">
                  <c:v>3.2700124886572091E-2</c:v>
                </c:pt>
                <c:pt idx="12">
                  <c:v>3.3369596770489438E-2</c:v>
                </c:pt>
                <c:pt idx="13">
                  <c:v>3.4039068654408075E-2</c:v>
                </c:pt>
                <c:pt idx="14">
                  <c:v>3.4708540538324582E-2</c:v>
                </c:pt>
                <c:pt idx="15">
                  <c:v>3.5378012422241825E-2</c:v>
                </c:pt>
                <c:pt idx="16">
                  <c:v>3.6047484306159824E-2</c:v>
                </c:pt>
                <c:pt idx="17">
                  <c:v>3.6716956190077074E-2</c:v>
                </c:pt>
                <c:pt idx="18">
                  <c:v>3.7386428073995059E-2</c:v>
                </c:pt>
                <c:pt idx="19">
                  <c:v>3.8055899957911567E-2</c:v>
                </c:pt>
                <c:pt idx="20">
                  <c:v>3.8725371841828816E-2</c:v>
                </c:pt>
                <c:pt idx="21">
                  <c:v>3.9394843725747544E-2</c:v>
                </c:pt>
                <c:pt idx="22">
                  <c:v>4.0064315609664052E-2</c:v>
                </c:pt>
                <c:pt idx="23">
                  <c:v>4.0733787493582044E-2</c:v>
                </c:pt>
                <c:pt idx="24">
                  <c:v>4.1403259377499294E-2</c:v>
                </c:pt>
                <c:pt idx="25">
                  <c:v>4.2072731261416543E-2</c:v>
                </c:pt>
                <c:pt idx="26">
                  <c:v>4.2742203145334529E-2</c:v>
                </c:pt>
                <c:pt idx="27">
                  <c:v>4.3411675029251036E-2</c:v>
                </c:pt>
                <c:pt idx="28">
                  <c:v>4.4081146913169028E-2</c:v>
                </c:pt>
                <c:pt idx="29">
                  <c:v>4.4750618797086507E-2</c:v>
                </c:pt>
                <c:pt idx="30">
                  <c:v>4.5420090681004263E-2</c:v>
                </c:pt>
                <c:pt idx="31">
                  <c:v>4.6089562564921513E-2</c:v>
                </c:pt>
                <c:pt idx="32">
                  <c:v>4.6759034448838763E-2</c:v>
                </c:pt>
                <c:pt idx="33">
                  <c:v>4.7428506332756762E-2</c:v>
                </c:pt>
                <c:pt idx="34">
                  <c:v>4.8097978216673998E-2</c:v>
                </c:pt>
                <c:pt idx="35">
                  <c:v>4.8767450100591248E-2</c:v>
                </c:pt>
                <c:pt idx="36">
                  <c:v>4.9436921984509247E-2</c:v>
                </c:pt>
                <c:pt idx="37">
                  <c:v>5.0106393868426496E-2</c:v>
                </c:pt>
                <c:pt idx="38">
                  <c:v>5.0775865752343732E-2</c:v>
                </c:pt>
                <c:pt idx="39">
                  <c:v>5.1976827876502693E-2</c:v>
                </c:pt>
                <c:pt idx="40">
                  <c:v>5.3422125330371731E-2</c:v>
                </c:pt>
                <c:pt idx="41">
                  <c:v>5.4867422784243079E-2</c:v>
                </c:pt>
                <c:pt idx="42">
                  <c:v>5.6312720238112991E-2</c:v>
                </c:pt>
                <c:pt idx="43">
                  <c:v>5.775801769198044E-2</c:v>
                </c:pt>
                <c:pt idx="44">
                  <c:v>5.9203315145849464E-2</c:v>
                </c:pt>
                <c:pt idx="45">
                  <c:v>6.0648612599718488E-2</c:v>
                </c:pt>
                <c:pt idx="46">
                  <c:v>6.2093910053590731E-2</c:v>
                </c:pt>
                <c:pt idx="47">
                  <c:v>6.3539207507459769E-2</c:v>
                </c:pt>
                <c:pt idx="48">
                  <c:v>6.4984504961327197E-2</c:v>
                </c:pt>
                <c:pt idx="49">
                  <c:v>6.6429802415199427E-2</c:v>
                </c:pt>
                <c:pt idx="50">
                  <c:v>6.7875099869066868E-2</c:v>
                </c:pt>
                <c:pt idx="51">
                  <c:v>6.9320397322937488E-2</c:v>
                </c:pt>
                <c:pt idx="52">
                  <c:v>7.076569477680654E-2</c:v>
                </c:pt>
                <c:pt idx="53">
                  <c:v>7.2210992230675564E-2</c:v>
                </c:pt>
                <c:pt idx="54">
                  <c:v>7.3656289684546211E-2</c:v>
                </c:pt>
                <c:pt idx="55">
                  <c:v>7.5101587138415235E-2</c:v>
                </c:pt>
                <c:pt idx="56">
                  <c:v>7.6546884592284259E-2</c:v>
                </c:pt>
                <c:pt idx="57">
                  <c:v>7.7133917864626519E-2</c:v>
                </c:pt>
                <c:pt idx="58">
                  <c:v>7.7465504866309487E-2</c:v>
                </c:pt>
                <c:pt idx="59">
                  <c:v>7.7797091867992232E-2</c:v>
                </c:pt>
                <c:pt idx="60">
                  <c:v>7.8128678869674908E-2</c:v>
                </c:pt>
                <c:pt idx="61">
                  <c:v>7.8460265871357571E-2</c:v>
                </c:pt>
                <c:pt idx="62">
                  <c:v>7.8791852873040621E-2</c:v>
                </c:pt>
                <c:pt idx="63">
                  <c:v>7.9123439874723284E-2</c:v>
                </c:pt>
                <c:pt idx="64">
                  <c:v>7.9455026876405946E-2</c:v>
                </c:pt>
                <c:pt idx="65">
                  <c:v>7.9786613878088983E-2</c:v>
                </c:pt>
                <c:pt idx="66">
                  <c:v>8.0118200879771659E-2</c:v>
                </c:pt>
                <c:pt idx="67">
                  <c:v>8.0449787881454696E-2</c:v>
                </c:pt>
                <c:pt idx="68">
                  <c:v>8.0781374883137011E-2</c:v>
                </c:pt>
                <c:pt idx="69">
                  <c:v>8.1112961884819673E-2</c:v>
                </c:pt>
                <c:pt idx="70">
                  <c:v>8.144454888650271E-2</c:v>
                </c:pt>
                <c:pt idx="71">
                  <c:v>8.1776135888185747E-2</c:v>
                </c:pt>
                <c:pt idx="72">
                  <c:v>8.2107722889868423E-2</c:v>
                </c:pt>
                <c:pt idx="73">
                  <c:v>8.2439309891550711E-2</c:v>
                </c:pt>
                <c:pt idx="74">
                  <c:v>8.2770896893234122E-2</c:v>
                </c:pt>
                <c:pt idx="75">
                  <c:v>8.3102483894916784E-2</c:v>
                </c:pt>
                <c:pt idx="76">
                  <c:v>8.343407089659946E-2</c:v>
                </c:pt>
                <c:pt idx="77">
                  <c:v>8.3765657898282123E-2</c:v>
                </c:pt>
                <c:pt idx="78">
                  <c:v>8.4097244899964799E-2</c:v>
                </c:pt>
                <c:pt idx="79">
                  <c:v>8.4428831901647822E-2</c:v>
                </c:pt>
                <c:pt idx="80">
                  <c:v>8.4760418903330484E-2</c:v>
                </c:pt>
                <c:pt idx="81">
                  <c:v>8.509200590501316E-2</c:v>
                </c:pt>
                <c:pt idx="82">
                  <c:v>8.5423592906695836E-2</c:v>
                </c:pt>
                <c:pt idx="83">
                  <c:v>8.5755179908378873E-2</c:v>
                </c:pt>
                <c:pt idx="84">
                  <c:v>8.6086766910061535E-2</c:v>
                </c:pt>
                <c:pt idx="85">
                  <c:v>8.6418353911744211E-2</c:v>
                </c:pt>
                <c:pt idx="86">
                  <c:v>8.6749940913426873E-2</c:v>
                </c:pt>
                <c:pt idx="87">
                  <c:v>8.7081527915109924E-2</c:v>
                </c:pt>
                <c:pt idx="88">
                  <c:v>8.7413114916792961E-2</c:v>
                </c:pt>
                <c:pt idx="89">
                  <c:v>8.7744701918475262E-2</c:v>
                </c:pt>
                <c:pt idx="90">
                  <c:v>8.8076288920158285E-2</c:v>
                </c:pt>
                <c:pt idx="91">
                  <c:v>8.8407875921840962E-2</c:v>
                </c:pt>
                <c:pt idx="92">
                  <c:v>8.8739462923523874E-2</c:v>
                </c:pt>
                <c:pt idx="93">
                  <c:v>8.9071049925206175E-2</c:v>
                </c:pt>
                <c:pt idx="94">
                  <c:v>8.9402636926889267E-2</c:v>
                </c:pt>
                <c:pt idx="95">
                  <c:v>8.973422392857186E-2</c:v>
                </c:pt>
                <c:pt idx="96">
                  <c:v>9.006581093025498E-2</c:v>
                </c:pt>
                <c:pt idx="97">
                  <c:v>9.0397397931937615E-2</c:v>
                </c:pt>
                <c:pt idx="98">
                  <c:v>9.0728984933619874E-2</c:v>
                </c:pt>
                <c:pt idx="99">
                  <c:v>9.1060571935303383E-2</c:v>
                </c:pt>
                <c:pt idx="100">
                  <c:v>9.1392158936985962E-2</c:v>
                </c:pt>
                <c:pt idx="101">
                  <c:v>9.172374593866868E-2</c:v>
                </c:pt>
                <c:pt idx="102">
                  <c:v>9.2055332940351328E-2</c:v>
                </c:pt>
                <c:pt idx="103">
                  <c:v>9.2386919942033949E-2</c:v>
                </c:pt>
                <c:pt idx="104">
                  <c:v>9.2718506943717097E-2</c:v>
                </c:pt>
                <c:pt idx="105">
                  <c:v>9.3050093945399648E-2</c:v>
                </c:pt>
                <c:pt idx="106">
                  <c:v>9.3381680947082352E-2</c:v>
                </c:pt>
                <c:pt idx="107">
                  <c:v>9.3713267948765056E-2</c:v>
                </c:pt>
                <c:pt idx="108">
                  <c:v>9.4044854950448079E-2</c:v>
                </c:pt>
                <c:pt idx="109">
                  <c:v>9.4376441952130741E-2</c:v>
                </c:pt>
                <c:pt idx="110">
                  <c:v>9.4708028953813361E-2</c:v>
                </c:pt>
                <c:pt idx="111">
                  <c:v>9.5039615955496037E-2</c:v>
                </c:pt>
                <c:pt idx="112">
                  <c:v>9.5371202957179158E-2</c:v>
                </c:pt>
                <c:pt idx="113">
                  <c:v>9.5702789958862139E-2</c:v>
                </c:pt>
                <c:pt idx="114">
                  <c:v>9.6034376960544454E-2</c:v>
                </c:pt>
                <c:pt idx="115">
                  <c:v>9.6365963962227436E-2</c:v>
                </c:pt>
                <c:pt idx="116">
                  <c:v>9.6697550963910167E-2</c:v>
                </c:pt>
                <c:pt idx="117">
                  <c:v>9.702913796559319E-2</c:v>
                </c:pt>
                <c:pt idx="118">
                  <c:v>9.7360724967275866E-2</c:v>
                </c:pt>
                <c:pt idx="119">
                  <c:v>9.7692311968958487E-2</c:v>
                </c:pt>
                <c:pt idx="120">
                  <c:v>9.8023898970641565E-2</c:v>
                </c:pt>
                <c:pt idx="121">
                  <c:v>9.8355485972324241E-2</c:v>
                </c:pt>
                <c:pt idx="122">
                  <c:v>9.8687072974006904E-2</c:v>
                </c:pt>
                <c:pt idx="123">
                  <c:v>9.9018659975689566E-2</c:v>
                </c:pt>
                <c:pt idx="124">
                  <c:v>9.9350246977372658E-2</c:v>
                </c:pt>
                <c:pt idx="125">
                  <c:v>9.9681833979055265E-2</c:v>
                </c:pt>
                <c:pt idx="126">
                  <c:v>0.10001342098073794</c:v>
                </c:pt>
                <c:pt idx="127">
                  <c:v>0.10034500798242063</c:v>
                </c:pt>
                <c:pt idx="128">
                  <c:v>0.10067659498410321</c:v>
                </c:pt>
                <c:pt idx="129">
                  <c:v>0.10100818198578636</c:v>
                </c:pt>
                <c:pt idx="130">
                  <c:v>0.10133976898746898</c:v>
                </c:pt>
                <c:pt idx="131">
                  <c:v>0.10167135598915165</c:v>
                </c:pt>
                <c:pt idx="132">
                  <c:v>0.10200294299083427</c:v>
                </c:pt>
                <c:pt idx="133">
                  <c:v>0.10233452999251735</c:v>
                </c:pt>
                <c:pt idx="134">
                  <c:v>0.10266611699419999</c:v>
                </c:pt>
                <c:pt idx="135">
                  <c:v>0.10299770399588271</c:v>
                </c:pt>
                <c:pt idx="136">
                  <c:v>0.10332929099756567</c:v>
                </c:pt>
                <c:pt idx="137">
                  <c:v>0.10366087799924839</c:v>
                </c:pt>
                <c:pt idx="138">
                  <c:v>0.10399246500093141</c:v>
                </c:pt>
                <c:pt idx="139">
                  <c:v>0.10432405200261369</c:v>
                </c:pt>
                <c:pt idx="140">
                  <c:v>0.10465563900429677</c:v>
                </c:pt>
                <c:pt idx="141">
                  <c:v>0.10498722600597982</c:v>
                </c:pt>
                <c:pt idx="142">
                  <c:v>0.10531881300766248</c:v>
                </c:pt>
                <c:pt idx="143">
                  <c:v>0.10565040000934513</c:v>
                </c:pt>
                <c:pt idx="144">
                  <c:v>0.10598198701102773</c:v>
                </c:pt>
                <c:pt idx="145">
                  <c:v>0.10631357401271047</c:v>
                </c:pt>
                <c:pt idx="146">
                  <c:v>0.10664516101439345</c:v>
                </c:pt>
                <c:pt idx="147">
                  <c:v>0.10697674801607618</c:v>
                </c:pt>
                <c:pt idx="148">
                  <c:v>0.10730833501775885</c:v>
                </c:pt>
                <c:pt idx="149">
                  <c:v>0.10763992201944189</c:v>
                </c:pt>
                <c:pt idx="150">
                  <c:v>0.10797150902112455</c:v>
                </c:pt>
                <c:pt idx="151">
                  <c:v>0.10830309602280716</c:v>
                </c:pt>
                <c:pt idx="152">
                  <c:v>0.10863468302448989</c:v>
                </c:pt>
                <c:pt idx="153">
                  <c:v>0.10896627002617255</c:v>
                </c:pt>
                <c:pt idx="154">
                  <c:v>0.10929785702785559</c:v>
                </c:pt>
                <c:pt idx="155">
                  <c:v>0.10962944402953825</c:v>
                </c:pt>
                <c:pt idx="156">
                  <c:v>0.10996103103122087</c:v>
                </c:pt>
                <c:pt idx="157">
                  <c:v>0.11029261803290355</c:v>
                </c:pt>
                <c:pt idx="158">
                  <c:v>0.1106242050345867</c:v>
                </c:pt>
                <c:pt idx="159">
                  <c:v>0.11095579203626967</c:v>
                </c:pt>
                <c:pt idx="160">
                  <c:v>0.11128737903795197</c:v>
                </c:pt>
                <c:pt idx="161">
                  <c:v>0.11161896603963495</c:v>
                </c:pt>
                <c:pt idx="162">
                  <c:v>0.11195055304131765</c:v>
                </c:pt>
                <c:pt idx="163">
                  <c:v>0.11228214004300029</c:v>
                </c:pt>
                <c:pt idx="164">
                  <c:v>0.11261372704468338</c:v>
                </c:pt>
                <c:pt idx="165">
                  <c:v>0.11294531404636603</c:v>
                </c:pt>
                <c:pt idx="166">
                  <c:v>0.11327690104804909</c:v>
                </c:pt>
                <c:pt idx="167">
                  <c:v>0.11360848804973174</c:v>
                </c:pt>
                <c:pt idx="168">
                  <c:v>0.113940075051414</c:v>
                </c:pt>
                <c:pt idx="169">
                  <c:v>0.11427166205309702</c:v>
                </c:pt>
                <c:pt idx="170">
                  <c:v>0.11460324905478017</c:v>
                </c:pt>
                <c:pt idx="171">
                  <c:v>0.11493483605646279</c:v>
                </c:pt>
                <c:pt idx="172">
                  <c:v>0.11526642305814547</c:v>
                </c:pt>
                <c:pt idx="173">
                  <c:v>0.11559801005982775</c:v>
                </c:pt>
                <c:pt idx="174">
                  <c:v>0.11592959706151115</c:v>
                </c:pt>
                <c:pt idx="175">
                  <c:v>0.11626118406319376</c:v>
                </c:pt>
                <c:pt idx="176">
                  <c:v>0.11659277106487648</c:v>
                </c:pt>
                <c:pt idx="177">
                  <c:v>0.11692435806655918</c:v>
                </c:pt>
                <c:pt idx="178">
                  <c:v>0.11725594506824177</c:v>
                </c:pt>
                <c:pt idx="179">
                  <c:v>0.11758753206992524</c:v>
                </c:pt>
                <c:pt idx="180">
                  <c:v>0.11791911907160747</c:v>
                </c:pt>
                <c:pt idx="181">
                  <c:v>0.11825070607329022</c:v>
                </c:pt>
                <c:pt idx="182">
                  <c:v>0.11858229307497323</c:v>
                </c:pt>
                <c:pt idx="183">
                  <c:v>0.1189138800766559</c:v>
                </c:pt>
                <c:pt idx="184">
                  <c:v>0.11924546707833894</c:v>
                </c:pt>
                <c:pt idx="185">
                  <c:v>0.11957705408002119</c:v>
                </c:pt>
                <c:pt idx="186">
                  <c:v>0.11990864108170385</c:v>
                </c:pt>
                <c:pt idx="187">
                  <c:v>0.12024022808338734</c:v>
                </c:pt>
                <c:pt idx="188">
                  <c:v>0.12057181508506996</c:v>
                </c:pt>
                <c:pt idx="189">
                  <c:v>0.12090340208675263</c:v>
                </c:pt>
                <c:pt idx="190">
                  <c:v>0.12123498908843527</c:v>
                </c:pt>
                <c:pt idx="191">
                  <c:v>0.12156657609011798</c:v>
                </c:pt>
                <c:pt idx="192">
                  <c:v>0.12189816309180097</c:v>
                </c:pt>
                <c:pt idx="193">
                  <c:v>0.12222975009348369</c:v>
                </c:pt>
                <c:pt idx="194">
                  <c:v>0.12256133709516635</c:v>
                </c:pt>
                <c:pt idx="195">
                  <c:v>0.12289292409684938</c:v>
                </c:pt>
                <c:pt idx="196">
                  <c:v>0.12322451109853208</c:v>
                </c:pt>
                <c:pt idx="197">
                  <c:v>0.12355609810021467</c:v>
                </c:pt>
                <c:pt idx="198">
                  <c:v>0.12388768510189739</c:v>
                </c:pt>
                <c:pt idx="199">
                  <c:v>0.12421927210358047</c:v>
                </c:pt>
                <c:pt idx="200">
                  <c:v>0.12455085910526303</c:v>
                </c:pt>
                <c:pt idx="201">
                  <c:v>0.12488244610694577</c:v>
                </c:pt>
                <c:pt idx="202">
                  <c:v>0.12521403310862836</c:v>
                </c:pt>
                <c:pt idx="203">
                  <c:v>0.12554562011031106</c:v>
                </c:pt>
                <c:pt idx="204">
                  <c:v>0.12587720711199413</c:v>
                </c:pt>
                <c:pt idx="205">
                  <c:v>0.12620879411367675</c:v>
                </c:pt>
                <c:pt idx="206">
                  <c:v>0.12654038111535948</c:v>
                </c:pt>
                <c:pt idx="207">
                  <c:v>0.12687196811704288</c:v>
                </c:pt>
                <c:pt idx="208">
                  <c:v>0.12720355511872516</c:v>
                </c:pt>
                <c:pt idx="209">
                  <c:v>0.12753514212040784</c:v>
                </c:pt>
                <c:pt idx="210">
                  <c:v>0.12786672912209043</c:v>
                </c:pt>
                <c:pt idx="211">
                  <c:v>0.12819831612377355</c:v>
                </c:pt>
                <c:pt idx="212">
                  <c:v>0.12852990312545659</c:v>
                </c:pt>
                <c:pt idx="213">
                  <c:v>0.12886149012713927</c:v>
                </c:pt>
                <c:pt idx="214">
                  <c:v>0.12919307712882155</c:v>
                </c:pt>
                <c:pt idx="215">
                  <c:v>0.12952466413050454</c:v>
                </c:pt>
                <c:pt idx="216">
                  <c:v>0.12985625113218768</c:v>
                </c:pt>
                <c:pt idx="217">
                  <c:v>0.13018783813387028</c:v>
                </c:pt>
                <c:pt idx="218">
                  <c:v>0.13051942513555292</c:v>
                </c:pt>
                <c:pt idx="219">
                  <c:v>0.13085101213723557</c:v>
                </c:pt>
                <c:pt idx="220">
                  <c:v>0.13118259913891864</c:v>
                </c:pt>
                <c:pt idx="221">
                  <c:v>0.13151418614060131</c:v>
                </c:pt>
                <c:pt idx="222">
                  <c:v>0.13184577314228399</c:v>
                </c:pt>
                <c:pt idx="223">
                  <c:v>0.13217736014396661</c:v>
                </c:pt>
                <c:pt idx="224">
                  <c:v>0.1325089471456497</c:v>
                </c:pt>
                <c:pt idx="225">
                  <c:v>0.13284053414733271</c:v>
                </c:pt>
                <c:pt idx="226">
                  <c:v>0.13317212114901503</c:v>
                </c:pt>
                <c:pt idx="227">
                  <c:v>0.13350370815069768</c:v>
                </c:pt>
                <c:pt idx="228">
                  <c:v>0.13383529515238032</c:v>
                </c:pt>
                <c:pt idx="229">
                  <c:v>0.13416688215406378</c:v>
                </c:pt>
                <c:pt idx="230">
                  <c:v>0.13449846915574643</c:v>
                </c:pt>
                <c:pt idx="231">
                  <c:v>0.13483005615742874</c:v>
                </c:pt>
                <c:pt idx="232">
                  <c:v>0.13516164315911175</c:v>
                </c:pt>
                <c:pt idx="233">
                  <c:v>0.13549323016079443</c:v>
                </c:pt>
                <c:pt idx="234">
                  <c:v>0.13582481716247749</c:v>
                </c:pt>
                <c:pt idx="235">
                  <c:v>0.13615640416415981</c:v>
                </c:pt>
                <c:pt idx="236">
                  <c:v>0.13648799116584276</c:v>
                </c:pt>
                <c:pt idx="237">
                  <c:v>0.13681957816752549</c:v>
                </c:pt>
                <c:pt idx="238">
                  <c:v>0.13715116516920853</c:v>
                </c:pt>
                <c:pt idx="239">
                  <c:v>0.13748275217089079</c:v>
                </c:pt>
                <c:pt idx="240">
                  <c:v>0.13781433917257385</c:v>
                </c:pt>
                <c:pt idx="241">
                  <c:v>0.13814592617425686</c:v>
                </c:pt>
                <c:pt idx="242">
                  <c:v>0.13847751317593956</c:v>
                </c:pt>
                <c:pt idx="243">
                  <c:v>0.13880910017762221</c:v>
                </c:pt>
                <c:pt idx="244">
                  <c:v>0.13914068717930483</c:v>
                </c:pt>
                <c:pt idx="245">
                  <c:v>0.13947227418098795</c:v>
                </c:pt>
                <c:pt idx="246">
                  <c:v>0.13980386118267055</c:v>
                </c:pt>
                <c:pt idx="247">
                  <c:v>0.14013544818435325</c:v>
                </c:pt>
                <c:pt idx="248">
                  <c:v>0.14046703518603623</c:v>
                </c:pt>
                <c:pt idx="249">
                  <c:v>0.14079862218771896</c:v>
                </c:pt>
                <c:pt idx="250">
                  <c:v>0.14113020918940161</c:v>
                </c:pt>
                <c:pt idx="251">
                  <c:v>0.14146179619108423</c:v>
                </c:pt>
                <c:pt idx="252">
                  <c:v>0.14179338319276699</c:v>
                </c:pt>
                <c:pt idx="253">
                  <c:v>0.14212497019444995</c:v>
                </c:pt>
                <c:pt idx="254">
                  <c:v>0.14245655719613304</c:v>
                </c:pt>
                <c:pt idx="255">
                  <c:v>0.14278814419781533</c:v>
                </c:pt>
                <c:pt idx="256">
                  <c:v>0.14311973119949797</c:v>
                </c:pt>
                <c:pt idx="257">
                  <c:v>0.14345131820118104</c:v>
                </c:pt>
                <c:pt idx="258">
                  <c:v>0.14378290520286408</c:v>
                </c:pt>
                <c:pt idx="259">
                  <c:v>0.14411449220454675</c:v>
                </c:pt>
                <c:pt idx="260">
                  <c:v>0.14444607920622904</c:v>
                </c:pt>
                <c:pt idx="261">
                  <c:v>0.14477766620791202</c:v>
                </c:pt>
                <c:pt idx="262">
                  <c:v>0.14510925320959478</c:v>
                </c:pt>
                <c:pt idx="263">
                  <c:v>0.14544084021127779</c:v>
                </c:pt>
                <c:pt idx="264">
                  <c:v>0.14577242721296044</c:v>
                </c:pt>
                <c:pt idx="265">
                  <c:v>0.14610401421464311</c:v>
                </c:pt>
                <c:pt idx="266">
                  <c:v>0.14643560121632615</c:v>
                </c:pt>
                <c:pt idx="267">
                  <c:v>0.14676718821800883</c:v>
                </c:pt>
                <c:pt idx="268">
                  <c:v>0.1470987752196915</c:v>
                </c:pt>
                <c:pt idx="269">
                  <c:v>0.14743036222137409</c:v>
                </c:pt>
                <c:pt idx="270">
                  <c:v>0.14776194922305727</c:v>
                </c:pt>
                <c:pt idx="271">
                  <c:v>0.14809353622474025</c:v>
                </c:pt>
                <c:pt idx="272">
                  <c:v>0.14842512322642251</c:v>
                </c:pt>
                <c:pt idx="273">
                  <c:v>0.14875671022810516</c:v>
                </c:pt>
                <c:pt idx="274">
                  <c:v>0.14908829722978822</c:v>
                </c:pt>
                <c:pt idx="275">
                  <c:v>0.14941988423147087</c:v>
                </c:pt>
                <c:pt idx="276">
                  <c:v>0.14975147123315358</c:v>
                </c:pt>
                <c:pt idx="277">
                  <c:v>0.15008305823483661</c:v>
                </c:pt>
                <c:pt idx="278">
                  <c:v>0.15041464523651887</c:v>
                </c:pt>
                <c:pt idx="279">
                  <c:v>0.15074623223820233</c:v>
                </c:pt>
                <c:pt idx="280">
                  <c:v>0.15107781923988456</c:v>
                </c:pt>
                <c:pt idx="281">
                  <c:v>0.15140940624156729</c:v>
                </c:pt>
                <c:pt idx="282">
                  <c:v>0.15174099324325074</c:v>
                </c:pt>
                <c:pt idx="283">
                  <c:v>0.15207258024493334</c:v>
                </c:pt>
                <c:pt idx="284">
                  <c:v>0.15240416724661604</c:v>
                </c:pt>
                <c:pt idx="285">
                  <c:v>0.15273575424829827</c:v>
                </c:pt>
                <c:pt idx="286">
                  <c:v>0.15306734124998095</c:v>
                </c:pt>
                <c:pt idx="287">
                  <c:v>0.15339892825166446</c:v>
                </c:pt>
                <c:pt idx="288">
                  <c:v>0.15373051525334708</c:v>
                </c:pt>
                <c:pt idx="289">
                  <c:v>0.15406210225502975</c:v>
                </c:pt>
                <c:pt idx="290">
                  <c:v>0.15439368925671235</c:v>
                </c:pt>
                <c:pt idx="291">
                  <c:v>0.15472527625839505</c:v>
                </c:pt>
                <c:pt idx="292">
                  <c:v>0.15505686326007803</c:v>
                </c:pt>
                <c:pt idx="293">
                  <c:v>0.15538845026176076</c:v>
                </c:pt>
                <c:pt idx="294">
                  <c:v>0.15572003726344344</c:v>
                </c:pt>
                <c:pt idx="295">
                  <c:v>0.15605162426512648</c:v>
                </c:pt>
                <c:pt idx="296">
                  <c:v>0.15638321126680912</c:v>
                </c:pt>
                <c:pt idx="297">
                  <c:v>0.15671479826849175</c:v>
                </c:pt>
                <c:pt idx="298">
                  <c:v>0.15704638527017445</c:v>
                </c:pt>
                <c:pt idx="299">
                  <c:v>0.15737797227185757</c:v>
                </c:pt>
                <c:pt idx="300">
                  <c:v>0.15770955927354052</c:v>
                </c:pt>
                <c:pt idx="301">
                  <c:v>0.15804114627522284</c:v>
                </c:pt>
                <c:pt idx="302">
                  <c:v>0.15837273327690582</c:v>
                </c:pt>
                <c:pt idx="303">
                  <c:v>0.15870432027858813</c:v>
                </c:pt>
                <c:pt idx="304">
                  <c:v>0.15903590728027123</c:v>
                </c:pt>
                <c:pt idx="305">
                  <c:v>0.15936749428195424</c:v>
                </c:pt>
                <c:pt idx="306">
                  <c:v>0.15969908128363652</c:v>
                </c:pt>
                <c:pt idx="307">
                  <c:v>0.16003066828531998</c:v>
                </c:pt>
                <c:pt idx="308">
                  <c:v>0.16036225528700265</c:v>
                </c:pt>
                <c:pt idx="309">
                  <c:v>0.16069384228868494</c:v>
                </c:pt>
                <c:pt idx="310">
                  <c:v>0.16102542929036798</c:v>
                </c:pt>
                <c:pt idx="311">
                  <c:v>0.16135701629205065</c:v>
                </c:pt>
                <c:pt idx="312">
                  <c:v>0.16168860329373358</c:v>
                </c:pt>
                <c:pt idx="313">
                  <c:v>0.16202019029541634</c:v>
                </c:pt>
                <c:pt idx="314">
                  <c:v>0.16235177729709865</c:v>
                </c:pt>
                <c:pt idx="315">
                  <c:v>0.16268336429878161</c:v>
                </c:pt>
                <c:pt idx="316">
                  <c:v>0.16301495130046476</c:v>
                </c:pt>
                <c:pt idx="317">
                  <c:v>0.16334653830214735</c:v>
                </c:pt>
                <c:pt idx="318">
                  <c:v>0.16367812530383008</c:v>
                </c:pt>
                <c:pt idx="319">
                  <c:v>0.16400971230551264</c:v>
                </c:pt>
                <c:pt idx="320">
                  <c:v>0.16434129930719574</c:v>
                </c:pt>
                <c:pt idx="321">
                  <c:v>0.16467288630887836</c:v>
                </c:pt>
                <c:pt idx="322">
                  <c:v>0.16500447331056106</c:v>
                </c:pt>
                <c:pt idx="323">
                  <c:v>0.1653360603122441</c:v>
                </c:pt>
                <c:pt idx="324">
                  <c:v>0.1656676473139268</c:v>
                </c:pt>
                <c:pt idx="325">
                  <c:v>0.16599923431560981</c:v>
                </c:pt>
                <c:pt idx="326">
                  <c:v>0.16633082131729215</c:v>
                </c:pt>
                <c:pt idx="327">
                  <c:v>0.16666240831897475</c:v>
                </c:pt>
                <c:pt idx="328">
                  <c:v>0.16699399532065826</c:v>
                </c:pt>
                <c:pt idx="329">
                  <c:v>0.16732558232234088</c:v>
                </c:pt>
                <c:pt idx="330">
                  <c:v>0.16765716932402353</c:v>
                </c:pt>
                <c:pt idx="331">
                  <c:v>0.16798875632570581</c:v>
                </c:pt>
                <c:pt idx="332">
                  <c:v>0.16832034332738888</c:v>
                </c:pt>
                <c:pt idx="333">
                  <c:v>0.16865193032907186</c:v>
                </c:pt>
                <c:pt idx="334">
                  <c:v>0.16898351733075459</c:v>
                </c:pt>
                <c:pt idx="335">
                  <c:v>0.16931510433243721</c:v>
                </c:pt>
                <c:pt idx="336">
                  <c:v>0.16964669133411986</c:v>
                </c:pt>
                <c:pt idx="337">
                  <c:v>0.16997827833580298</c:v>
                </c:pt>
                <c:pt idx="338">
                  <c:v>0.17030986533748554</c:v>
                </c:pt>
                <c:pt idx="339">
                  <c:v>0.17064145233916828</c:v>
                </c:pt>
                <c:pt idx="340">
                  <c:v>0.17097303934085095</c:v>
                </c:pt>
                <c:pt idx="341">
                  <c:v>0.17130462634253399</c:v>
                </c:pt>
                <c:pt idx="342">
                  <c:v>0.17163621334421666</c:v>
                </c:pt>
                <c:pt idx="343">
                  <c:v>0.17196780034589926</c:v>
                </c:pt>
                <c:pt idx="344">
                  <c:v>0.17229938734758191</c:v>
                </c:pt>
                <c:pt idx="345">
                  <c:v>0.17263097434926505</c:v>
                </c:pt>
                <c:pt idx="346">
                  <c:v>0.17296256135094762</c:v>
                </c:pt>
                <c:pt idx="347">
                  <c:v>0.17329414835263035</c:v>
                </c:pt>
                <c:pt idx="348">
                  <c:v>0.1736257353543133</c:v>
                </c:pt>
                <c:pt idx="349">
                  <c:v>0.17395732235599609</c:v>
                </c:pt>
                <c:pt idx="350">
                  <c:v>0.17428890935767874</c:v>
                </c:pt>
                <c:pt idx="351">
                  <c:v>0.1746204963593613</c:v>
                </c:pt>
                <c:pt idx="352">
                  <c:v>0.17495208336104445</c:v>
                </c:pt>
                <c:pt idx="353">
                  <c:v>0.17528367036272746</c:v>
                </c:pt>
                <c:pt idx="354">
                  <c:v>0.17561525736441011</c:v>
                </c:pt>
                <c:pt idx="355">
                  <c:v>0.17594684436609243</c:v>
                </c:pt>
                <c:pt idx="356">
                  <c:v>0.17627843136777505</c:v>
                </c:pt>
                <c:pt idx="357">
                  <c:v>0.17661001836945858</c:v>
                </c:pt>
                <c:pt idx="358">
                  <c:v>0.17694160537114118</c:v>
                </c:pt>
                <c:pt idx="359">
                  <c:v>0.17727319237282385</c:v>
                </c:pt>
                <c:pt idx="360">
                  <c:v>0.17760477937450614</c:v>
                </c:pt>
                <c:pt idx="361">
                  <c:v>0.17793636637618915</c:v>
                </c:pt>
                <c:pt idx="362">
                  <c:v>0.17826795337787224</c:v>
                </c:pt>
                <c:pt idx="363">
                  <c:v>0.17859954037955489</c:v>
                </c:pt>
                <c:pt idx="364">
                  <c:v>0.17893112738123754</c:v>
                </c:pt>
                <c:pt idx="365">
                  <c:v>0.17926271438292019</c:v>
                </c:pt>
                <c:pt idx="366">
                  <c:v>0.17959430138460325</c:v>
                </c:pt>
                <c:pt idx="367">
                  <c:v>0.17992588838628593</c:v>
                </c:pt>
                <c:pt idx="368">
                  <c:v>0.1802574753879686</c:v>
                </c:pt>
                <c:pt idx="369">
                  <c:v>0.18058906238965117</c:v>
                </c:pt>
                <c:pt idx="370">
                  <c:v>0.18092064939133432</c:v>
                </c:pt>
                <c:pt idx="371">
                  <c:v>0.18125223639301735</c:v>
                </c:pt>
                <c:pt idx="372">
                  <c:v>0.18158382339469964</c:v>
                </c:pt>
                <c:pt idx="373">
                  <c:v>0.18191541039638229</c:v>
                </c:pt>
                <c:pt idx="374">
                  <c:v>0.18224699739806532</c:v>
                </c:pt>
                <c:pt idx="375">
                  <c:v>0.18257858439974836</c:v>
                </c:pt>
                <c:pt idx="376">
                  <c:v>0.18291017140143101</c:v>
                </c:pt>
                <c:pt idx="377">
                  <c:v>0.18324175840311363</c:v>
                </c:pt>
                <c:pt idx="378">
                  <c:v>0.18357334540479639</c:v>
                </c:pt>
                <c:pt idx="379">
                  <c:v>0.1839049324064794</c:v>
                </c:pt>
                <c:pt idx="380">
                  <c:v>0.1842365194081621</c:v>
                </c:pt>
                <c:pt idx="381">
                  <c:v>0.18456810640984478</c:v>
                </c:pt>
                <c:pt idx="382">
                  <c:v>0.18489969341152779</c:v>
                </c:pt>
                <c:pt idx="383">
                  <c:v>0.18523128041321049</c:v>
                </c:pt>
                <c:pt idx="384">
                  <c:v>0.18556286741489311</c:v>
                </c:pt>
                <c:pt idx="385">
                  <c:v>0.1858944544165754</c:v>
                </c:pt>
                <c:pt idx="386">
                  <c:v>0.18622604141825846</c:v>
                </c:pt>
                <c:pt idx="387">
                  <c:v>0.18655762841994145</c:v>
                </c:pt>
                <c:pt idx="388">
                  <c:v>0.18688921542162415</c:v>
                </c:pt>
                <c:pt idx="389">
                  <c:v>0.1872208024233068</c:v>
                </c:pt>
                <c:pt idx="390">
                  <c:v>0.18755238942498942</c:v>
                </c:pt>
                <c:pt idx="391">
                  <c:v>0.18788397642667254</c:v>
                </c:pt>
                <c:pt idx="392">
                  <c:v>0.18821556342835516</c:v>
                </c:pt>
                <c:pt idx="393">
                  <c:v>0.18854715043003786</c:v>
                </c:pt>
                <c:pt idx="394">
                  <c:v>0.18887873743172084</c:v>
                </c:pt>
                <c:pt idx="395">
                  <c:v>0.18921032443340358</c:v>
                </c:pt>
                <c:pt idx="396">
                  <c:v>0.18954191143508622</c:v>
                </c:pt>
                <c:pt idx="397">
                  <c:v>0.18987349843676884</c:v>
                </c:pt>
                <c:pt idx="398">
                  <c:v>0.19020508543845147</c:v>
                </c:pt>
                <c:pt idx="399">
                  <c:v>0.190536672440135</c:v>
                </c:pt>
                <c:pt idx="400">
                  <c:v>0.19086825944181762</c:v>
                </c:pt>
                <c:pt idx="401">
                  <c:v>0.19119984644349997</c:v>
                </c:pt>
                <c:pt idx="402">
                  <c:v>0.19153143344518292</c:v>
                </c:pt>
                <c:pt idx="403">
                  <c:v>0.19186302044686565</c:v>
                </c:pt>
                <c:pt idx="404">
                  <c:v>0.19219460744854869</c:v>
                </c:pt>
                <c:pt idx="405">
                  <c:v>0.19252619445023134</c:v>
                </c:pt>
                <c:pt idx="406">
                  <c:v>0.19285778145191398</c:v>
                </c:pt>
                <c:pt idx="407">
                  <c:v>0.19318936845359708</c:v>
                </c:pt>
                <c:pt idx="408">
                  <c:v>0.1935209554552797</c:v>
                </c:pt>
                <c:pt idx="409">
                  <c:v>0.19385254245696243</c:v>
                </c:pt>
                <c:pt idx="410">
                  <c:v>0.19418412945864505</c:v>
                </c:pt>
                <c:pt idx="411">
                  <c:v>0.19451571646032773</c:v>
                </c:pt>
                <c:pt idx="412">
                  <c:v>0.1948473034620111</c:v>
                </c:pt>
                <c:pt idx="413">
                  <c:v>0.19517889046369341</c:v>
                </c:pt>
                <c:pt idx="414">
                  <c:v>0.19551047746537611</c:v>
                </c:pt>
                <c:pt idx="415">
                  <c:v>0.19584206446705915</c:v>
                </c:pt>
                <c:pt idx="416">
                  <c:v>0.19617365146874174</c:v>
                </c:pt>
                <c:pt idx="417">
                  <c:v>0.19650523847042484</c:v>
                </c:pt>
                <c:pt idx="418">
                  <c:v>0.19683682547210712</c:v>
                </c:pt>
                <c:pt idx="419">
                  <c:v>0.19716841247378977</c:v>
                </c:pt>
                <c:pt idx="420">
                  <c:v>0.19749999947547286</c:v>
                </c:pt>
                <c:pt idx="421">
                  <c:v>0.19783158647715549</c:v>
                </c:pt>
                <c:pt idx="422">
                  <c:v>0.19816317347883855</c:v>
                </c:pt>
                <c:pt idx="423">
                  <c:v>0.1984947604805212</c:v>
                </c:pt>
                <c:pt idx="424">
                  <c:v>0.1988263474822039</c:v>
                </c:pt>
                <c:pt idx="425">
                  <c:v>0.19915793448388694</c:v>
                </c:pt>
                <c:pt idx="426">
                  <c:v>0.19948952148556912</c:v>
                </c:pt>
                <c:pt idx="427">
                  <c:v>0.19982110848725224</c:v>
                </c:pt>
                <c:pt idx="428">
                  <c:v>0.20015269548893536</c:v>
                </c:pt>
                <c:pt idx="429">
                  <c:v>0.20048428249061798</c:v>
                </c:pt>
                <c:pt idx="430">
                  <c:v>0.20081586949230062</c:v>
                </c:pt>
                <c:pt idx="431">
                  <c:v>0.20114745649398322</c:v>
                </c:pt>
                <c:pt idx="432">
                  <c:v>0.20147904349566598</c:v>
                </c:pt>
                <c:pt idx="433">
                  <c:v>0.20181063049734896</c:v>
                </c:pt>
                <c:pt idx="434">
                  <c:v>0.20214221749903163</c:v>
                </c:pt>
                <c:pt idx="435">
                  <c:v>0.20247380450071431</c:v>
                </c:pt>
                <c:pt idx="436">
                  <c:v>0.2028053915023969</c:v>
                </c:pt>
                <c:pt idx="437">
                  <c:v>0.20313697850408002</c:v>
                </c:pt>
                <c:pt idx="438">
                  <c:v>0.20346856550576267</c:v>
                </c:pt>
                <c:pt idx="439">
                  <c:v>0.20380015250744538</c:v>
                </c:pt>
                <c:pt idx="440">
                  <c:v>0.20413173950912841</c:v>
                </c:pt>
                <c:pt idx="441">
                  <c:v>0.20446332651081145</c:v>
                </c:pt>
                <c:pt idx="442">
                  <c:v>0.20479491351249374</c:v>
                </c:pt>
                <c:pt idx="443">
                  <c:v>0.20512650051417636</c:v>
                </c:pt>
                <c:pt idx="444">
                  <c:v>0.20545808751585903</c:v>
                </c:pt>
                <c:pt idx="445">
                  <c:v>0.2057896745175421</c:v>
                </c:pt>
                <c:pt idx="446">
                  <c:v>0.20612126151922516</c:v>
                </c:pt>
                <c:pt idx="447">
                  <c:v>0.20645284852090742</c:v>
                </c:pt>
                <c:pt idx="448">
                  <c:v>0.2067844355225904</c:v>
                </c:pt>
                <c:pt idx="449">
                  <c:v>0.20711602252427316</c:v>
                </c:pt>
                <c:pt idx="450">
                  <c:v>0.20744760952595584</c:v>
                </c:pt>
                <c:pt idx="451">
                  <c:v>0.20777919652763888</c:v>
                </c:pt>
                <c:pt idx="452">
                  <c:v>0.2081107835293215</c:v>
                </c:pt>
                <c:pt idx="453">
                  <c:v>0.20844237053100453</c:v>
                </c:pt>
                <c:pt idx="454">
                  <c:v>0.20877395753268718</c:v>
                </c:pt>
                <c:pt idx="455">
                  <c:v>0.20910554453436953</c:v>
                </c:pt>
                <c:pt idx="456">
                  <c:v>0.20943713153605253</c:v>
                </c:pt>
                <c:pt idx="457">
                  <c:v>0.20976871853773565</c:v>
                </c:pt>
                <c:pt idx="458">
                  <c:v>0.21010030553941822</c:v>
                </c:pt>
                <c:pt idx="459">
                  <c:v>0.2104318925411009</c:v>
                </c:pt>
                <c:pt idx="460">
                  <c:v>0.21076347954278324</c:v>
                </c:pt>
                <c:pt idx="461">
                  <c:v>0.21109506654446619</c:v>
                </c:pt>
                <c:pt idx="462">
                  <c:v>0.21142665354614928</c:v>
                </c:pt>
                <c:pt idx="463">
                  <c:v>0.21175824054783193</c:v>
                </c:pt>
                <c:pt idx="464">
                  <c:v>0.21208982754951464</c:v>
                </c:pt>
                <c:pt idx="465">
                  <c:v>0.2124214145511977</c:v>
                </c:pt>
                <c:pt idx="466">
                  <c:v>0.21275300155288074</c:v>
                </c:pt>
                <c:pt idx="467">
                  <c:v>0.21308458855456303</c:v>
                </c:pt>
                <c:pt idx="468">
                  <c:v>0.21341617555624565</c:v>
                </c:pt>
                <c:pt idx="469">
                  <c:v>0.21374776255792868</c:v>
                </c:pt>
                <c:pt idx="470">
                  <c:v>0.21407934955961139</c:v>
                </c:pt>
                <c:pt idx="471">
                  <c:v>0.21441093656129442</c:v>
                </c:pt>
                <c:pt idx="472">
                  <c:v>0.21474252356297668</c:v>
                </c:pt>
                <c:pt idx="473">
                  <c:v>0.21507411056465933</c:v>
                </c:pt>
                <c:pt idx="474">
                  <c:v>0.21540569756634281</c:v>
                </c:pt>
                <c:pt idx="475">
                  <c:v>0.21573728456802549</c:v>
                </c:pt>
                <c:pt idx="476">
                  <c:v>0.21606887156970814</c:v>
                </c:pt>
                <c:pt idx="477">
                  <c:v>0.21640045857139076</c:v>
                </c:pt>
                <c:pt idx="478">
                  <c:v>0.21673204557307349</c:v>
                </c:pt>
                <c:pt idx="479">
                  <c:v>0.2170636325747565</c:v>
                </c:pt>
                <c:pt idx="480">
                  <c:v>0.21739521957643915</c:v>
                </c:pt>
                <c:pt idx="481">
                  <c:v>0.21772680657812177</c:v>
                </c:pt>
                <c:pt idx="482">
                  <c:v>0.21805839357980489</c:v>
                </c:pt>
                <c:pt idx="483">
                  <c:v>0.21838998058148756</c:v>
                </c:pt>
                <c:pt idx="484">
                  <c:v>0.21872156758317024</c:v>
                </c:pt>
                <c:pt idx="485">
                  <c:v>0.21905315458485292</c:v>
                </c:pt>
                <c:pt idx="486">
                  <c:v>0.2193847415865359</c:v>
                </c:pt>
                <c:pt idx="487">
                  <c:v>0.21971632858821855</c:v>
                </c:pt>
                <c:pt idx="488">
                  <c:v>0.22004791558990128</c:v>
                </c:pt>
                <c:pt idx="489">
                  <c:v>0.2203795025915839</c:v>
                </c:pt>
                <c:pt idx="490">
                  <c:v>0.22071108959326691</c:v>
                </c:pt>
                <c:pt idx="491">
                  <c:v>0.22104267659494964</c:v>
                </c:pt>
                <c:pt idx="492">
                  <c:v>0.22137426359663223</c:v>
                </c:pt>
                <c:pt idx="493">
                  <c:v>0.22170585059831494</c:v>
                </c:pt>
                <c:pt idx="494">
                  <c:v>0.22203743759999794</c:v>
                </c:pt>
                <c:pt idx="495">
                  <c:v>0.22236902460168062</c:v>
                </c:pt>
                <c:pt idx="496">
                  <c:v>0.2227006116033633</c:v>
                </c:pt>
                <c:pt idx="497">
                  <c:v>0.22303219860504594</c:v>
                </c:pt>
                <c:pt idx="498">
                  <c:v>0.22336378560672898</c:v>
                </c:pt>
                <c:pt idx="499">
                  <c:v>0.22369537260841205</c:v>
                </c:pt>
                <c:pt idx="500">
                  <c:v>0.22402695961009472</c:v>
                </c:pt>
                <c:pt idx="501">
                  <c:v>0.22435854661177698</c:v>
                </c:pt>
                <c:pt idx="502">
                  <c:v>0.22469013361345999</c:v>
                </c:pt>
                <c:pt idx="503">
                  <c:v>0.22502172061514317</c:v>
                </c:pt>
                <c:pt idx="504">
                  <c:v>0.22535330761682573</c:v>
                </c:pt>
                <c:pt idx="505">
                  <c:v>0.22568489461850844</c:v>
                </c:pt>
                <c:pt idx="506">
                  <c:v>0.22601648162019106</c:v>
                </c:pt>
                <c:pt idx="507">
                  <c:v>0.22634806862187418</c:v>
                </c:pt>
                <c:pt idx="508">
                  <c:v>0.22667965562355682</c:v>
                </c:pt>
                <c:pt idx="509">
                  <c:v>0.22701124262523945</c:v>
                </c:pt>
                <c:pt idx="510">
                  <c:v>0.22734282962692209</c:v>
                </c:pt>
                <c:pt idx="511">
                  <c:v>0.22767441662860477</c:v>
                </c:pt>
                <c:pt idx="512">
                  <c:v>0.22800600363028825</c:v>
                </c:pt>
                <c:pt idx="513">
                  <c:v>0.22833759063197051</c:v>
                </c:pt>
                <c:pt idx="514">
                  <c:v>0.22866917763365313</c:v>
                </c:pt>
                <c:pt idx="515">
                  <c:v>0.2290007646353362</c:v>
                </c:pt>
                <c:pt idx="516">
                  <c:v>0.22933235163701926</c:v>
                </c:pt>
                <c:pt idx="517">
                  <c:v>0.22966393863870194</c:v>
                </c:pt>
                <c:pt idx="518">
                  <c:v>0.22999552564038422</c:v>
                </c:pt>
                <c:pt idx="519">
                  <c:v>0.23032711264206682</c:v>
                </c:pt>
                <c:pt idx="520">
                  <c:v>0.2306586996437503</c:v>
                </c:pt>
                <c:pt idx="521">
                  <c:v>0.23099028664543292</c:v>
                </c:pt>
                <c:pt idx="522">
                  <c:v>0.23132187364711565</c:v>
                </c:pt>
                <c:pt idx="523">
                  <c:v>0.23165346064879866</c:v>
                </c:pt>
                <c:pt idx="524">
                  <c:v>0.231985047650481</c:v>
                </c:pt>
                <c:pt idx="525">
                  <c:v>0.23231663465216401</c:v>
                </c:pt>
                <c:pt idx="526">
                  <c:v>0.23264822165384666</c:v>
                </c:pt>
                <c:pt idx="527">
                  <c:v>0.23297980865552928</c:v>
                </c:pt>
                <c:pt idx="528">
                  <c:v>0.2333113956572124</c:v>
                </c:pt>
                <c:pt idx="529">
                  <c:v>0.23364298265889505</c:v>
                </c:pt>
                <c:pt idx="530">
                  <c:v>0.23397456966057772</c:v>
                </c:pt>
                <c:pt idx="531">
                  <c:v>0.23430615666226035</c:v>
                </c:pt>
                <c:pt idx="532">
                  <c:v>0.23463774366394338</c:v>
                </c:pt>
                <c:pt idx="533">
                  <c:v>0.234969330665626</c:v>
                </c:pt>
                <c:pt idx="534">
                  <c:v>0.23530091766730873</c:v>
                </c:pt>
                <c:pt idx="535">
                  <c:v>0.23563250466899144</c:v>
                </c:pt>
                <c:pt idx="536">
                  <c:v>0.235964091670674</c:v>
                </c:pt>
                <c:pt idx="537">
                  <c:v>0.2362956786723571</c:v>
                </c:pt>
                <c:pt idx="538">
                  <c:v>0.23662726567403974</c:v>
                </c:pt>
                <c:pt idx="539">
                  <c:v>0.23695885267572242</c:v>
                </c:pt>
                <c:pt idx="540">
                  <c:v>0.23729043967740587</c:v>
                </c:pt>
                <c:pt idx="541">
                  <c:v>0.23762202667908852</c:v>
                </c:pt>
                <c:pt idx="542">
                  <c:v>0.23795361368077084</c:v>
                </c:pt>
                <c:pt idx="543">
                  <c:v>0.23828520068245343</c:v>
                </c:pt>
                <c:pt idx="544">
                  <c:v>0.23861678768413613</c:v>
                </c:pt>
                <c:pt idx="545">
                  <c:v>0.23894837468581953</c:v>
                </c:pt>
                <c:pt idx="546">
                  <c:v>0.23927996168750226</c:v>
                </c:pt>
                <c:pt idx="547">
                  <c:v>0.23961154868918449</c:v>
                </c:pt>
                <c:pt idx="548">
                  <c:v>0.23994313569086792</c:v>
                </c:pt>
                <c:pt idx="549">
                  <c:v>0.24027472269255062</c:v>
                </c:pt>
                <c:pt idx="550">
                  <c:v>0.24060630969423324</c:v>
                </c:pt>
                <c:pt idx="551">
                  <c:v>0.24093789669591595</c:v>
                </c:pt>
                <c:pt idx="552">
                  <c:v>0.2412694836975986</c:v>
                </c:pt>
                <c:pt idx="553">
                  <c:v>0.24160107069928169</c:v>
                </c:pt>
                <c:pt idx="554">
                  <c:v>0.24193265770096434</c:v>
                </c:pt>
                <c:pt idx="555">
                  <c:v>0.2422642447026469</c:v>
                </c:pt>
                <c:pt idx="556">
                  <c:v>0.24259583170432958</c:v>
                </c:pt>
                <c:pt idx="557">
                  <c:v>0.2429274187060127</c:v>
                </c:pt>
                <c:pt idx="558">
                  <c:v>0.24325900570769574</c:v>
                </c:pt>
                <c:pt idx="559">
                  <c:v>0.24359059270937805</c:v>
                </c:pt>
                <c:pt idx="560">
                  <c:v>0.24392217971106062</c:v>
                </c:pt>
                <c:pt idx="561">
                  <c:v>0.24425376671274332</c:v>
                </c:pt>
                <c:pt idx="562">
                  <c:v>0.24458535371442633</c:v>
                </c:pt>
                <c:pt idx="563">
                  <c:v>0.24491694071610942</c:v>
                </c:pt>
                <c:pt idx="564">
                  <c:v>0.24524852771779171</c:v>
                </c:pt>
                <c:pt idx="565">
                  <c:v>0.24558011471947477</c:v>
                </c:pt>
                <c:pt idx="566">
                  <c:v>0.24591170172115778</c:v>
                </c:pt>
                <c:pt idx="567">
                  <c:v>0.24624328872284007</c:v>
                </c:pt>
                <c:pt idx="568">
                  <c:v>0.24657487572452308</c:v>
                </c:pt>
                <c:pt idx="569">
                  <c:v>0.24690646272620581</c:v>
                </c:pt>
                <c:pt idx="570">
                  <c:v>0.24723804972788882</c:v>
                </c:pt>
                <c:pt idx="571">
                  <c:v>0.24756963672957152</c:v>
                </c:pt>
                <c:pt idx="572">
                  <c:v>0.24790122373125376</c:v>
                </c:pt>
                <c:pt idx="573">
                  <c:v>0.24823281073293721</c:v>
                </c:pt>
                <c:pt idx="574">
                  <c:v>0.24856439773461986</c:v>
                </c:pt>
                <c:pt idx="575">
                  <c:v>0.24889598473630253</c:v>
                </c:pt>
                <c:pt idx="576">
                  <c:v>0.24922757173798521</c:v>
                </c:pt>
                <c:pt idx="577">
                  <c:v>0.24955915873966786</c:v>
                </c:pt>
                <c:pt idx="578">
                  <c:v>0.24989074574135089</c:v>
                </c:pt>
                <c:pt idx="579">
                  <c:v>0.25022233274303357</c:v>
                </c:pt>
                <c:pt idx="580">
                  <c:v>0.25055391974471625</c:v>
                </c:pt>
                <c:pt idx="581">
                  <c:v>0.25088550674639931</c:v>
                </c:pt>
                <c:pt idx="582">
                  <c:v>0.25121709374808199</c:v>
                </c:pt>
                <c:pt idx="583">
                  <c:v>0.25154868074976455</c:v>
                </c:pt>
                <c:pt idx="584">
                  <c:v>0.25188026775144723</c:v>
                </c:pt>
                <c:pt idx="585">
                  <c:v>0.25221185475312996</c:v>
                </c:pt>
                <c:pt idx="586">
                  <c:v>0.25254344175481297</c:v>
                </c:pt>
                <c:pt idx="587">
                  <c:v>0.25287502875649609</c:v>
                </c:pt>
                <c:pt idx="588">
                  <c:v>0.25320661575817838</c:v>
                </c:pt>
                <c:pt idx="589">
                  <c:v>0.253538202759861</c:v>
                </c:pt>
                <c:pt idx="590">
                  <c:v>0.25386978976154406</c:v>
                </c:pt>
                <c:pt idx="591">
                  <c:v>0.25420137676322696</c:v>
                </c:pt>
                <c:pt idx="592">
                  <c:v>0.2545329637649098</c:v>
                </c:pt>
                <c:pt idx="593">
                  <c:v>0.25486455076659204</c:v>
                </c:pt>
                <c:pt idx="594">
                  <c:v>0.25519613776827504</c:v>
                </c:pt>
                <c:pt idx="595">
                  <c:v>0.25552772476995811</c:v>
                </c:pt>
                <c:pt idx="596">
                  <c:v>0.25585931177164073</c:v>
                </c:pt>
                <c:pt idx="597">
                  <c:v>0.25619089877332346</c:v>
                </c:pt>
                <c:pt idx="598">
                  <c:v>0.25652248577500653</c:v>
                </c:pt>
                <c:pt idx="599">
                  <c:v>0.25685407277668909</c:v>
                </c:pt>
                <c:pt idx="600">
                  <c:v>0.25718565977837182</c:v>
                </c:pt>
                <c:pt idx="601">
                  <c:v>0.25751724678005444</c:v>
                </c:pt>
                <c:pt idx="602">
                  <c:v>0.25784883378173706</c:v>
                </c:pt>
                <c:pt idx="603">
                  <c:v>0.25818042078342018</c:v>
                </c:pt>
                <c:pt idx="604">
                  <c:v>0.2585120077851028</c:v>
                </c:pt>
                <c:pt idx="605">
                  <c:v>0.25884359478678554</c:v>
                </c:pt>
                <c:pt idx="606">
                  <c:v>0.25917518178846816</c:v>
                </c:pt>
                <c:pt idx="607">
                  <c:v>0.25950676879015128</c:v>
                </c:pt>
                <c:pt idx="608">
                  <c:v>0.25983835579183395</c:v>
                </c:pt>
                <c:pt idx="609">
                  <c:v>0.26016994279351652</c:v>
                </c:pt>
                <c:pt idx="610">
                  <c:v>0.26050152979519958</c:v>
                </c:pt>
                <c:pt idx="611">
                  <c:v>0.26083311679688226</c:v>
                </c:pt>
                <c:pt idx="612">
                  <c:v>0.26116470379856527</c:v>
                </c:pt>
                <c:pt idx="613">
                  <c:v>0.26149629080024761</c:v>
                </c:pt>
                <c:pt idx="614">
                  <c:v>0.26182787780193018</c:v>
                </c:pt>
                <c:pt idx="615">
                  <c:v>0.26215946480361374</c:v>
                </c:pt>
                <c:pt idx="616">
                  <c:v>0.26249105180529636</c:v>
                </c:pt>
                <c:pt idx="617">
                  <c:v>0.26282263880697898</c:v>
                </c:pt>
                <c:pt idx="618">
                  <c:v>0.26315422580866132</c:v>
                </c:pt>
                <c:pt idx="619">
                  <c:v>0.26348581281034433</c:v>
                </c:pt>
                <c:pt idx="620">
                  <c:v>0.2638173998120274</c:v>
                </c:pt>
                <c:pt idx="621">
                  <c:v>0.26414898681371007</c:v>
                </c:pt>
                <c:pt idx="622">
                  <c:v>0.26448057381539269</c:v>
                </c:pt>
                <c:pt idx="623">
                  <c:v>0.26481216081707576</c:v>
                </c:pt>
                <c:pt idx="624">
                  <c:v>0.26514374781875849</c:v>
                </c:pt>
                <c:pt idx="625">
                  <c:v>0.26547533482044106</c:v>
                </c:pt>
                <c:pt idx="626">
                  <c:v>0.26580692182212379</c:v>
                </c:pt>
                <c:pt idx="627">
                  <c:v>0.26613850882380635</c:v>
                </c:pt>
                <c:pt idx="628">
                  <c:v>0.26647009582548986</c:v>
                </c:pt>
                <c:pt idx="629">
                  <c:v>0.26680168282717215</c:v>
                </c:pt>
                <c:pt idx="630">
                  <c:v>0.26713326982885482</c:v>
                </c:pt>
                <c:pt idx="631">
                  <c:v>0.26746485683053745</c:v>
                </c:pt>
                <c:pt idx="632">
                  <c:v>0.26779644383222051</c:v>
                </c:pt>
                <c:pt idx="633">
                  <c:v>0.26812803083390313</c:v>
                </c:pt>
                <c:pt idx="634">
                  <c:v>0.26845961783558581</c:v>
                </c:pt>
                <c:pt idx="635">
                  <c:v>0.26879120483726882</c:v>
                </c:pt>
                <c:pt idx="636">
                  <c:v>0.26912279183895155</c:v>
                </c:pt>
                <c:pt idx="637">
                  <c:v>0.26945437884063461</c:v>
                </c:pt>
                <c:pt idx="638">
                  <c:v>0.26978596584231684</c:v>
                </c:pt>
                <c:pt idx="639">
                  <c:v>0.27011755284399952</c:v>
                </c:pt>
                <c:pt idx="640">
                  <c:v>0.27044913984568292</c:v>
                </c:pt>
                <c:pt idx="641">
                  <c:v>0.27078072684736559</c:v>
                </c:pt>
                <c:pt idx="642">
                  <c:v>0.27111231384904827</c:v>
                </c:pt>
                <c:pt idx="643">
                  <c:v>0.27144390085073056</c:v>
                </c:pt>
                <c:pt idx="644">
                  <c:v>0.27177548785241362</c:v>
                </c:pt>
                <c:pt idx="645">
                  <c:v>0.27210707485409663</c:v>
                </c:pt>
                <c:pt idx="646">
                  <c:v>0.27243866185577931</c:v>
                </c:pt>
                <c:pt idx="647">
                  <c:v>0.27277024885746204</c:v>
                </c:pt>
                <c:pt idx="648">
                  <c:v>0.27310183585914505</c:v>
                </c:pt>
                <c:pt idx="649">
                  <c:v>0.27343342286082772</c:v>
                </c:pt>
                <c:pt idx="650">
                  <c:v>0.27376500986251034</c:v>
                </c:pt>
                <c:pt idx="651">
                  <c:v>0.27409659686419302</c:v>
                </c:pt>
                <c:pt idx="652">
                  <c:v>0.27442818386587575</c:v>
                </c:pt>
                <c:pt idx="653">
                  <c:v>0.27475977086755909</c:v>
                </c:pt>
                <c:pt idx="654">
                  <c:v>0.27509135786924144</c:v>
                </c:pt>
                <c:pt idx="655">
                  <c:v>0.27542294487092406</c:v>
                </c:pt>
                <c:pt idx="656">
                  <c:v>0.27575453187260668</c:v>
                </c:pt>
                <c:pt idx="657">
                  <c:v>0.2760861188742898</c:v>
                </c:pt>
                <c:pt idx="658">
                  <c:v>0.27641770587597281</c:v>
                </c:pt>
                <c:pt idx="659">
                  <c:v>0.2767492928776551</c:v>
                </c:pt>
                <c:pt idx="660">
                  <c:v>0.2770808798793381</c:v>
                </c:pt>
                <c:pt idx="661">
                  <c:v>0.27741246688102084</c:v>
                </c:pt>
                <c:pt idx="662">
                  <c:v>0.27774405388270385</c:v>
                </c:pt>
                <c:pt idx="663">
                  <c:v>0.27807564088438652</c:v>
                </c:pt>
                <c:pt idx="664">
                  <c:v>0.2784072278860692</c:v>
                </c:pt>
                <c:pt idx="665">
                  <c:v>0.27873881488775226</c:v>
                </c:pt>
                <c:pt idx="666">
                  <c:v>0.27907040188943488</c:v>
                </c:pt>
                <c:pt idx="667">
                  <c:v>0.27940198889111756</c:v>
                </c:pt>
                <c:pt idx="668">
                  <c:v>0.27973357589280023</c:v>
                </c:pt>
                <c:pt idx="669">
                  <c:v>0.28006516289448291</c:v>
                </c:pt>
                <c:pt idx="670">
                  <c:v>0.28039674989616592</c:v>
                </c:pt>
                <c:pt idx="671">
                  <c:v>0.2807283368978486</c:v>
                </c:pt>
                <c:pt idx="672">
                  <c:v>0.28105992389953127</c:v>
                </c:pt>
                <c:pt idx="673">
                  <c:v>0.28139151090121439</c:v>
                </c:pt>
                <c:pt idx="674">
                  <c:v>0.28172309790289696</c:v>
                </c:pt>
                <c:pt idx="675">
                  <c:v>0.28205468490457963</c:v>
                </c:pt>
                <c:pt idx="676">
                  <c:v>0.28238627190626231</c:v>
                </c:pt>
                <c:pt idx="677">
                  <c:v>0.28271785890794493</c:v>
                </c:pt>
                <c:pt idx="678">
                  <c:v>0.28304944590962844</c:v>
                </c:pt>
                <c:pt idx="679">
                  <c:v>0.28338103291131067</c:v>
                </c:pt>
                <c:pt idx="680">
                  <c:v>0.28371261991299335</c:v>
                </c:pt>
                <c:pt idx="681">
                  <c:v>0.2840442069146768</c:v>
                </c:pt>
                <c:pt idx="682">
                  <c:v>0.28437579391635903</c:v>
                </c:pt>
                <c:pt idx="683">
                  <c:v>0.2847073809180421</c:v>
                </c:pt>
                <c:pt idx="684">
                  <c:v>0.28503896791972438</c:v>
                </c:pt>
                <c:pt idx="685">
                  <c:v>0.28537055492140695</c:v>
                </c:pt>
                <c:pt idx="686">
                  <c:v>0.28570214192309051</c:v>
                </c:pt>
                <c:pt idx="687">
                  <c:v>0.28603372892477313</c:v>
                </c:pt>
                <c:pt idx="688">
                  <c:v>0.28636531592645575</c:v>
                </c:pt>
                <c:pt idx="689">
                  <c:v>0.28669690292813843</c:v>
                </c:pt>
                <c:pt idx="690">
                  <c:v>0.28702848992982111</c:v>
                </c:pt>
                <c:pt idx="691">
                  <c:v>0.28736007693150412</c:v>
                </c:pt>
                <c:pt idx="692">
                  <c:v>0.28769166393318679</c:v>
                </c:pt>
                <c:pt idx="693">
                  <c:v>0.28802325093486908</c:v>
                </c:pt>
                <c:pt idx="694">
                  <c:v>0.28835483793655209</c:v>
                </c:pt>
                <c:pt idx="695">
                  <c:v>0.28868642493823521</c:v>
                </c:pt>
                <c:pt idx="696">
                  <c:v>0.28901801193991788</c:v>
                </c:pt>
                <c:pt idx="697">
                  <c:v>0.28934959894160056</c:v>
                </c:pt>
                <c:pt idx="698">
                  <c:v>0.28968118594328363</c:v>
                </c:pt>
                <c:pt idx="699">
                  <c:v>0.29001277294496663</c:v>
                </c:pt>
                <c:pt idx="700">
                  <c:v>0.29034435994664892</c:v>
                </c:pt>
                <c:pt idx="701">
                  <c:v>0.29067594694833154</c:v>
                </c:pt>
                <c:pt idx="702">
                  <c:v>0.29100753395001422</c:v>
                </c:pt>
                <c:pt idx="703">
                  <c:v>0.29133912095169723</c:v>
                </c:pt>
                <c:pt idx="704">
                  <c:v>0.29167070795338035</c:v>
                </c:pt>
                <c:pt idx="705">
                  <c:v>0.29200229495506258</c:v>
                </c:pt>
                <c:pt idx="706">
                  <c:v>0.29233388195674603</c:v>
                </c:pt>
                <c:pt idx="707">
                  <c:v>0.29266546895842865</c:v>
                </c:pt>
                <c:pt idx="708">
                  <c:v>0.292997055960111</c:v>
                </c:pt>
                <c:pt idx="709">
                  <c:v>0.29332864296179406</c:v>
                </c:pt>
                <c:pt idx="710">
                  <c:v>0.29366022996347668</c:v>
                </c:pt>
                <c:pt idx="711">
                  <c:v>0.29399181696515969</c:v>
                </c:pt>
                <c:pt idx="712">
                  <c:v>0.29432340396684237</c:v>
                </c:pt>
                <c:pt idx="713">
                  <c:v>0.29465499096852465</c:v>
                </c:pt>
                <c:pt idx="714">
                  <c:v>0.29498657797020778</c:v>
                </c:pt>
                <c:pt idx="715">
                  <c:v>0.29531816497189084</c:v>
                </c:pt>
                <c:pt idx="716">
                  <c:v>0.29564975197357346</c:v>
                </c:pt>
                <c:pt idx="717">
                  <c:v>0.29598133897525608</c:v>
                </c:pt>
                <c:pt idx="718">
                  <c:v>0.29631292597693842</c:v>
                </c:pt>
                <c:pt idx="719">
                  <c:v>0.29664451297862143</c:v>
                </c:pt>
                <c:pt idx="720">
                  <c:v>0.2969760999803045</c:v>
                </c:pt>
                <c:pt idx="721">
                  <c:v>0.29730768698198717</c:v>
                </c:pt>
                <c:pt idx="722">
                  <c:v>0.29763927398366979</c:v>
                </c:pt>
                <c:pt idx="723">
                  <c:v>0.29797086098535286</c:v>
                </c:pt>
                <c:pt idx="724">
                  <c:v>0.29830244798703587</c:v>
                </c:pt>
                <c:pt idx="725">
                  <c:v>0.29863403498871816</c:v>
                </c:pt>
                <c:pt idx="726">
                  <c:v>0.29896562199040089</c:v>
                </c:pt>
                <c:pt idx="727">
                  <c:v>0.2992972089920839</c:v>
                </c:pt>
                <c:pt idx="728">
                  <c:v>0.29962879599376691</c:v>
                </c:pt>
                <c:pt idx="729">
                  <c:v>0.29996038299544914</c:v>
                </c:pt>
                <c:pt idx="730">
                  <c:v>0.30029196999713181</c:v>
                </c:pt>
                <c:pt idx="731">
                  <c:v>0.30062355699881516</c:v>
                </c:pt>
                <c:pt idx="732">
                  <c:v>0.30095514400049789</c:v>
                </c:pt>
                <c:pt idx="733">
                  <c:v>0.30128673100218051</c:v>
                </c:pt>
                <c:pt idx="734">
                  <c:v>0.30161831800386291</c:v>
                </c:pt>
                <c:pt idx="735">
                  <c:v>0.30194990500554597</c:v>
                </c:pt>
                <c:pt idx="736">
                  <c:v>0.30228149200722887</c:v>
                </c:pt>
                <c:pt idx="737">
                  <c:v>0.3026130790089116</c:v>
                </c:pt>
                <c:pt idx="738">
                  <c:v>0.30294466601059411</c:v>
                </c:pt>
                <c:pt idx="739">
                  <c:v>0.30327625301227673</c:v>
                </c:pt>
                <c:pt idx="740">
                  <c:v>0.30360784001396013</c:v>
                </c:pt>
                <c:pt idx="741">
                  <c:v>0.30393942701564269</c:v>
                </c:pt>
                <c:pt idx="742">
                  <c:v>0.30427101401732531</c:v>
                </c:pt>
                <c:pt idx="743">
                  <c:v>0.30460260101900782</c:v>
                </c:pt>
                <c:pt idx="744">
                  <c:v>0.3049341880206905</c:v>
                </c:pt>
                <c:pt idx="745">
                  <c:v>0.3052657750223739</c:v>
                </c:pt>
                <c:pt idx="746">
                  <c:v>0.30559736202405635</c:v>
                </c:pt>
                <c:pt idx="747">
                  <c:v>0.30592894902573897</c:v>
                </c:pt>
                <c:pt idx="748">
                  <c:v>0.30626053602742209</c:v>
                </c:pt>
                <c:pt idx="749">
                  <c:v>0.30659212302910493</c:v>
                </c:pt>
                <c:pt idx="750">
                  <c:v>0.30692371003078767</c:v>
                </c:pt>
                <c:pt idx="751">
                  <c:v>0.30725529703247012</c:v>
                </c:pt>
                <c:pt idx="752">
                  <c:v>0.30758688403415274</c:v>
                </c:pt>
                <c:pt idx="753">
                  <c:v>0.30791847103583619</c:v>
                </c:pt>
                <c:pt idx="754">
                  <c:v>0.3082500580375187</c:v>
                </c:pt>
                <c:pt idx="755">
                  <c:v>0.30858164503920132</c:v>
                </c:pt>
                <c:pt idx="756">
                  <c:v>0.30891323204088444</c:v>
                </c:pt>
                <c:pt idx="757">
                  <c:v>0.30924481904256707</c:v>
                </c:pt>
                <c:pt idx="758">
                  <c:v>0.30957640604424985</c:v>
                </c:pt>
                <c:pt idx="759">
                  <c:v>0.30990799304593242</c:v>
                </c:pt>
                <c:pt idx="760">
                  <c:v>0.31023958004761515</c:v>
                </c:pt>
                <c:pt idx="761">
                  <c:v>0.3105711670492981</c:v>
                </c:pt>
                <c:pt idx="762">
                  <c:v>0.31090275405098078</c:v>
                </c:pt>
                <c:pt idx="763">
                  <c:v>0.31123434105266362</c:v>
                </c:pt>
                <c:pt idx="764">
                  <c:v>0.31156592805434619</c:v>
                </c:pt>
                <c:pt idx="765">
                  <c:v>0.31189751505602925</c:v>
                </c:pt>
                <c:pt idx="766">
                  <c:v>0.31222910205771193</c:v>
                </c:pt>
                <c:pt idx="767">
                  <c:v>0.31256068905939444</c:v>
                </c:pt>
                <c:pt idx="768">
                  <c:v>0.31289227606107728</c:v>
                </c:pt>
                <c:pt idx="769">
                  <c:v>0.31322386306276034</c:v>
                </c:pt>
                <c:pt idx="770">
                  <c:v>0.31355545006444302</c:v>
                </c:pt>
                <c:pt idx="771">
                  <c:v>0.31388703706612575</c:v>
                </c:pt>
                <c:pt idx="772">
                  <c:v>0.31421862406780821</c:v>
                </c:pt>
                <c:pt idx="773">
                  <c:v>0.3145502110694916</c:v>
                </c:pt>
                <c:pt idx="774">
                  <c:v>0.31488179807117422</c:v>
                </c:pt>
                <c:pt idx="775">
                  <c:v>0.31521338507285673</c:v>
                </c:pt>
                <c:pt idx="776">
                  <c:v>0.31554497207453941</c:v>
                </c:pt>
                <c:pt idx="777">
                  <c:v>0.31587655907622203</c:v>
                </c:pt>
                <c:pt idx="778">
                  <c:v>0.31620814607790548</c:v>
                </c:pt>
                <c:pt idx="779">
                  <c:v>0.31653973307958794</c:v>
                </c:pt>
                <c:pt idx="780">
                  <c:v>0.31687132008127045</c:v>
                </c:pt>
                <c:pt idx="781">
                  <c:v>0.31720290708295362</c:v>
                </c:pt>
                <c:pt idx="782">
                  <c:v>0.31753449408463652</c:v>
                </c:pt>
                <c:pt idx="783">
                  <c:v>0.3178660810863192</c:v>
                </c:pt>
                <c:pt idx="784">
                  <c:v>0.31819766808800165</c:v>
                </c:pt>
                <c:pt idx="785">
                  <c:v>0.31852925508968427</c:v>
                </c:pt>
                <c:pt idx="786">
                  <c:v>0.31886084209136772</c:v>
                </c:pt>
                <c:pt idx="787">
                  <c:v>0.31919242909305023</c:v>
                </c:pt>
                <c:pt idx="788">
                  <c:v>0.31952401609473285</c:v>
                </c:pt>
                <c:pt idx="789">
                  <c:v>0.31985560309641592</c:v>
                </c:pt>
                <c:pt idx="790">
                  <c:v>0.32018719009809848</c:v>
                </c:pt>
                <c:pt idx="791">
                  <c:v>0.32051877709978138</c:v>
                </c:pt>
                <c:pt idx="792">
                  <c:v>0.32085036410146395</c:v>
                </c:pt>
                <c:pt idx="793">
                  <c:v>0.32118195110314662</c:v>
                </c:pt>
                <c:pt idx="794">
                  <c:v>0.32151353810482963</c:v>
                </c:pt>
                <c:pt idx="795">
                  <c:v>0.32184512510651225</c:v>
                </c:pt>
                <c:pt idx="796">
                  <c:v>0.3221767121081951</c:v>
                </c:pt>
                <c:pt idx="797">
                  <c:v>0.32250829910987766</c:v>
                </c:pt>
                <c:pt idx="798">
                  <c:v>0.32283988611156073</c:v>
                </c:pt>
                <c:pt idx="799">
                  <c:v>0.32317147311324351</c:v>
                </c:pt>
                <c:pt idx="800">
                  <c:v>0.32350306011492597</c:v>
                </c:pt>
                <c:pt idx="801">
                  <c:v>0.32383464711660881</c:v>
                </c:pt>
                <c:pt idx="802">
                  <c:v>0.32416623411829149</c:v>
                </c:pt>
                <c:pt idx="803">
                  <c:v>0.32449782111997449</c:v>
                </c:pt>
                <c:pt idx="804">
                  <c:v>0.32482940812165717</c:v>
                </c:pt>
                <c:pt idx="805">
                  <c:v>0.32516099512333962</c:v>
                </c:pt>
                <c:pt idx="806">
                  <c:v>0.32549258212502308</c:v>
                </c:pt>
                <c:pt idx="807">
                  <c:v>0.32582416912670586</c:v>
                </c:pt>
                <c:pt idx="808">
                  <c:v>0.32615575612838821</c:v>
                </c:pt>
                <c:pt idx="809">
                  <c:v>0.32648734313007094</c:v>
                </c:pt>
                <c:pt idx="810">
                  <c:v>0.32681893013175378</c:v>
                </c:pt>
                <c:pt idx="811">
                  <c:v>0.32715051713343679</c:v>
                </c:pt>
                <c:pt idx="812">
                  <c:v>0.32748210413511952</c:v>
                </c:pt>
                <c:pt idx="813">
                  <c:v>0.32781369113680192</c:v>
                </c:pt>
                <c:pt idx="814">
                  <c:v>0.32814527813848499</c:v>
                </c:pt>
                <c:pt idx="815">
                  <c:v>0.32847686514016794</c:v>
                </c:pt>
                <c:pt idx="816">
                  <c:v>0.3288084521418505</c:v>
                </c:pt>
                <c:pt idx="817">
                  <c:v>0.32914003914353318</c:v>
                </c:pt>
                <c:pt idx="818">
                  <c:v>0.3294716261452158</c:v>
                </c:pt>
                <c:pt idx="819">
                  <c:v>0.32980321314689864</c:v>
                </c:pt>
                <c:pt idx="820">
                  <c:v>0.33013480014858171</c:v>
                </c:pt>
                <c:pt idx="821">
                  <c:v>0.33046638715026422</c:v>
                </c:pt>
                <c:pt idx="822">
                  <c:v>0.33079797415194689</c:v>
                </c:pt>
                <c:pt idx="823">
                  <c:v>0.3311295611536299</c:v>
                </c:pt>
                <c:pt idx="824">
                  <c:v>0.33146114815531297</c:v>
                </c:pt>
                <c:pt idx="825">
                  <c:v>0.33179273515699537</c:v>
                </c:pt>
                <c:pt idx="826">
                  <c:v>0.33212432215867793</c:v>
                </c:pt>
                <c:pt idx="827">
                  <c:v>0.33245590916036077</c:v>
                </c:pt>
                <c:pt idx="828">
                  <c:v>0.33278749616204384</c:v>
                </c:pt>
                <c:pt idx="829">
                  <c:v>0.33311908316372674</c:v>
                </c:pt>
                <c:pt idx="830">
                  <c:v>0.33345067016540914</c:v>
                </c:pt>
                <c:pt idx="831">
                  <c:v>0.3337822571670922</c:v>
                </c:pt>
                <c:pt idx="832">
                  <c:v>0.33411384416877499</c:v>
                </c:pt>
                <c:pt idx="833">
                  <c:v>0.33444543117045755</c:v>
                </c:pt>
                <c:pt idx="834">
                  <c:v>0.33477701817214039</c:v>
                </c:pt>
                <c:pt idx="835">
                  <c:v>0.33510860517382302</c:v>
                </c:pt>
                <c:pt idx="836">
                  <c:v>0.33544019217550608</c:v>
                </c:pt>
                <c:pt idx="837">
                  <c:v>0.3357717791771887</c:v>
                </c:pt>
                <c:pt idx="838">
                  <c:v>0.33610336617887127</c:v>
                </c:pt>
                <c:pt idx="839">
                  <c:v>0.33643495318055411</c:v>
                </c:pt>
                <c:pt idx="840">
                  <c:v>0.33676654018223728</c:v>
                </c:pt>
                <c:pt idx="841">
                  <c:v>0.33709812718391979</c:v>
                </c:pt>
                <c:pt idx="842">
                  <c:v>0.33742971418560236</c:v>
                </c:pt>
                <c:pt idx="843">
                  <c:v>0.33776130118728531</c:v>
                </c:pt>
                <c:pt idx="844">
                  <c:v>0.33809288818896821</c:v>
                </c:pt>
                <c:pt idx="845">
                  <c:v>0.338424475190651</c:v>
                </c:pt>
                <c:pt idx="846">
                  <c:v>0.33875606219233351</c:v>
                </c:pt>
                <c:pt idx="847">
                  <c:v>0.33868863042348657</c:v>
                </c:pt>
                <c:pt idx="848">
                  <c:v>0.33857131542905977</c:v>
                </c:pt>
                <c:pt idx="849">
                  <c:v>0.33845400043463314</c:v>
                </c:pt>
                <c:pt idx="850">
                  <c:v>0.33833668544020651</c:v>
                </c:pt>
                <c:pt idx="851">
                  <c:v>0.33821937044577999</c:v>
                </c:pt>
                <c:pt idx="852">
                  <c:v>0.33810205545135336</c:v>
                </c:pt>
                <c:pt idx="853">
                  <c:v>0.33798474045692645</c:v>
                </c:pt>
                <c:pt idx="854">
                  <c:v>0.33786742546249993</c:v>
                </c:pt>
                <c:pt idx="855">
                  <c:v>0.33775011046807335</c:v>
                </c:pt>
                <c:pt idx="856">
                  <c:v>0.33763279547364661</c:v>
                </c:pt>
                <c:pt idx="857">
                  <c:v>0.33751548047921992</c:v>
                </c:pt>
                <c:pt idx="858">
                  <c:v>0.33739816548479329</c:v>
                </c:pt>
                <c:pt idx="859">
                  <c:v>0.33728085049036671</c:v>
                </c:pt>
                <c:pt idx="860">
                  <c:v>0.33716353549594014</c:v>
                </c:pt>
                <c:pt idx="861">
                  <c:v>0.33704622050151323</c:v>
                </c:pt>
                <c:pt idx="862">
                  <c:v>0.33692890550708671</c:v>
                </c:pt>
                <c:pt idx="863">
                  <c:v>0.33681159051266013</c:v>
                </c:pt>
                <c:pt idx="864">
                  <c:v>0.33669427551823333</c:v>
                </c:pt>
                <c:pt idx="865">
                  <c:v>0.33657696052380665</c:v>
                </c:pt>
                <c:pt idx="866">
                  <c:v>0.33645964552937996</c:v>
                </c:pt>
                <c:pt idx="867">
                  <c:v>0.33634233053495338</c:v>
                </c:pt>
                <c:pt idx="868">
                  <c:v>0.33622501554052675</c:v>
                </c:pt>
                <c:pt idx="869">
                  <c:v>0.33610770054610012</c:v>
                </c:pt>
                <c:pt idx="870">
                  <c:v>0.33599038555167327</c:v>
                </c:pt>
                <c:pt idx="871">
                  <c:v>0.33587307055724669</c:v>
                </c:pt>
                <c:pt idx="872">
                  <c:v>0.33575575556282022</c:v>
                </c:pt>
                <c:pt idx="873">
                  <c:v>0.33563844056839331</c:v>
                </c:pt>
                <c:pt idx="874">
                  <c:v>0.33552112557396685</c:v>
                </c:pt>
                <c:pt idx="875">
                  <c:v>0.33540381057954022</c:v>
                </c:pt>
                <c:pt idx="876">
                  <c:v>0.33528649558511359</c:v>
                </c:pt>
                <c:pt idx="877">
                  <c:v>0.33516918059068695</c:v>
                </c:pt>
                <c:pt idx="878">
                  <c:v>0.33505186559626016</c:v>
                </c:pt>
                <c:pt idx="879">
                  <c:v>0.33493455060183353</c:v>
                </c:pt>
                <c:pt idx="880">
                  <c:v>0.33481723560740689</c:v>
                </c:pt>
                <c:pt idx="881">
                  <c:v>0.33469992061298004</c:v>
                </c:pt>
                <c:pt idx="882">
                  <c:v>0.33458260561855346</c:v>
                </c:pt>
                <c:pt idx="883">
                  <c:v>0.33446529062412694</c:v>
                </c:pt>
                <c:pt idx="884">
                  <c:v>0.33434797562970031</c:v>
                </c:pt>
                <c:pt idx="885">
                  <c:v>0.33423066063527368</c:v>
                </c:pt>
                <c:pt idx="886">
                  <c:v>0.33411334564084677</c:v>
                </c:pt>
                <c:pt idx="887">
                  <c:v>0.33399603064642019</c:v>
                </c:pt>
                <c:pt idx="888">
                  <c:v>0.33387871565199351</c:v>
                </c:pt>
                <c:pt idx="889">
                  <c:v>0.33376140065756682</c:v>
                </c:pt>
                <c:pt idx="890">
                  <c:v>0.33364408566314013</c:v>
                </c:pt>
                <c:pt idx="891">
                  <c:v>0.33352677066871361</c:v>
                </c:pt>
                <c:pt idx="892">
                  <c:v>0.33340945567428698</c:v>
                </c:pt>
                <c:pt idx="893">
                  <c:v>0.33329214067986035</c:v>
                </c:pt>
                <c:pt idx="894">
                  <c:v>0.33317482568543344</c:v>
                </c:pt>
                <c:pt idx="895">
                  <c:v>0.33305751069100686</c:v>
                </c:pt>
                <c:pt idx="896">
                  <c:v>0.33294019569658034</c:v>
                </c:pt>
                <c:pt idx="897">
                  <c:v>0.33282288070215371</c:v>
                </c:pt>
                <c:pt idx="898">
                  <c:v>0.33270556570772697</c:v>
                </c:pt>
                <c:pt idx="899">
                  <c:v>0.329626224584537</c:v>
                </c:pt>
                <c:pt idx="900">
                  <c:v>0.32636259859855299</c:v>
                </c:pt>
                <c:pt idx="901">
                  <c:v>0.32309897261256887</c:v>
                </c:pt>
                <c:pt idx="902">
                  <c:v>0.31983534662658364</c:v>
                </c:pt>
                <c:pt idx="903">
                  <c:v>0.31657172064059547</c:v>
                </c:pt>
                <c:pt idx="904">
                  <c:v>0.31330809465460852</c:v>
                </c:pt>
                <c:pt idx="905">
                  <c:v>0.31004446866862434</c:v>
                </c:pt>
                <c:pt idx="906">
                  <c:v>0.30678084268263445</c:v>
                </c:pt>
                <c:pt idx="907">
                  <c:v>0.30351721669664911</c:v>
                </c:pt>
                <c:pt idx="908">
                  <c:v>0.30025359071066632</c:v>
                </c:pt>
                <c:pt idx="909">
                  <c:v>0.29698996472467898</c:v>
                </c:pt>
                <c:pt idx="910">
                  <c:v>0.29372633873869486</c:v>
                </c:pt>
                <c:pt idx="911">
                  <c:v>0.29046271275270408</c:v>
                </c:pt>
                <c:pt idx="912">
                  <c:v>0.28719908676672046</c:v>
                </c:pt>
                <c:pt idx="913">
                  <c:v>0.28393546078073789</c:v>
                </c:pt>
                <c:pt idx="914">
                  <c:v>0.28067183479474478</c:v>
                </c:pt>
                <c:pt idx="915">
                  <c:v>0.27740820880876027</c:v>
                </c:pt>
                <c:pt idx="916">
                  <c:v>0.27414458282277532</c:v>
                </c:pt>
                <c:pt idx="917">
                  <c:v>0.27088095683679142</c:v>
                </c:pt>
                <c:pt idx="918">
                  <c:v>0.26761733085080586</c:v>
                </c:pt>
                <c:pt idx="919">
                  <c:v>0.26435370486481646</c:v>
                </c:pt>
                <c:pt idx="920">
                  <c:v>0.26109007887883207</c:v>
                </c:pt>
                <c:pt idx="921">
                  <c:v>0.257826452892846</c:v>
                </c:pt>
                <c:pt idx="922">
                  <c:v>0.25456282690686</c:v>
                </c:pt>
                <c:pt idx="923">
                  <c:v>0.2512992009208741</c:v>
                </c:pt>
                <c:pt idx="924">
                  <c:v>0.24803557493488465</c:v>
                </c:pt>
                <c:pt idx="925">
                  <c:v>0.24477194894890278</c:v>
                </c:pt>
                <c:pt idx="926">
                  <c:v>0.24150832296291719</c:v>
                </c:pt>
                <c:pt idx="927">
                  <c:v>0.23824469697693385</c:v>
                </c:pt>
                <c:pt idx="928">
                  <c:v>0.2349810709909414</c:v>
                </c:pt>
                <c:pt idx="929">
                  <c:v>0.23171744500495645</c:v>
                </c:pt>
                <c:pt idx="930">
                  <c:v>0.22845381901897444</c:v>
                </c:pt>
                <c:pt idx="931">
                  <c:v>0.22519019303298446</c:v>
                </c:pt>
                <c:pt idx="932">
                  <c:v>0.22192656704699676</c:v>
                </c:pt>
                <c:pt idx="933">
                  <c:v>0.2186629410610135</c:v>
                </c:pt>
                <c:pt idx="934">
                  <c:v>0.21539931507502752</c:v>
                </c:pt>
                <c:pt idx="935">
                  <c:v>0.21213568908904418</c:v>
                </c:pt>
                <c:pt idx="936">
                  <c:v>0.20887206310305362</c:v>
                </c:pt>
                <c:pt idx="937">
                  <c:v>0.20560843711706805</c:v>
                </c:pt>
                <c:pt idx="938">
                  <c:v>0.20234481113108332</c:v>
                </c:pt>
                <c:pt idx="939">
                  <c:v>0.19908118514509368</c:v>
                </c:pt>
                <c:pt idx="940">
                  <c:v>0.19581755915910848</c:v>
                </c:pt>
                <c:pt idx="941">
                  <c:v>0.19255393317312444</c:v>
                </c:pt>
                <c:pt idx="942">
                  <c:v>0.18929030718713841</c:v>
                </c:pt>
                <c:pt idx="943">
                  <c:v>0.18602668120115329</c:v>
                </c:pt>
                <c:pt idx="944">
                  <c:v>0.18276305521516484</c:v>
                </c:pt>
                <c:pt idx="945">
                  <c:v>0.17949942922918014</c:v>
                </c:pt>
                <c:pt idx="946">
                  <c:v>0.17623580324319621</c:v>
                </c:pt>
                <c:pt idx="947">
                  <c:v>0.17297217725720837</c:v>
                </c:pt>
                <c:pt idx="948">
                  <c:v>0.16970855127122025</c:v>
                </c:pt>
                <c:pt idx="949">
                  <c:v>0.16644492528523663</c:v>
                </c:pt>
                <c:pt idx="950">
                  <c:v>0.16318129929925126</c:v>
                </c:pt>
                <c:pt idx="951">
                  <c:v>0.15991767331326723</c:v>
                </c:pt>
                <c:pt idx="952">
                  <c:v>0.15665404732727492</c:v>
                </c:pt>
                <c:pt idx="953">
                  <c:v>0.15339042134128947</c:v>
                </c:pt>
                <c:pt idx="954">
                  <c:v>0.15012679535530726</c:v>
                </c:pt>
                <c:pt idx="955">
                  <c:v>0.14686316936932281</c:v>
                </c:pt>
                <c:pt idx="956">
                  <c:v>0.14359954338333086</c:v>
                </c:pt>
                <c:pt idx="957">
                  <c:v>0.14033591739734458</c:v>
                </c:pt>
                <c:pt idx="958">
                  <c:v>0.13707229141136068</c:v>
                </c:pt>
                <c:pt idx="959">
                  <c:v>0.13380866542537861</c:v>
                </c:pt>
                <c:pt idx="960">
                  <c:v>0.13054503943938983</c:v>
                </c:pt>
                <c:pt idx="961">
                  <c:v>0.12728141345340133</c:v>
                </c:pt>
                <c:pt idx="962">
                  <c:v>0.12401778746741562</c:v>
                </c:pt>
                <c:pt idx="963">
                  <c:v>0.12075416148143184</c:v>
                </c:pt>
                <c:pt idx="964">
                  <c:v>0.11749053549544322</c:v>
                </c:pt>
                <c:pt idx="965">
                  <c:v>0.1142269095094546</c:v>
                </c:pt>
                <c:pt idx="966">
                  <c:v>0.11096328352347198</c:v>
                </c:pt>
                <c:pt idx="967">
                  <c:v>0.1076996575374867</c:v>
                </c:pt>
                <c:pt idx="968">
                  <c:v>0.10443603155150225</c:v>
                </c:pt>
                <c:pt idx="969">
                  <c:v>0.10117240556551108</c:v>
                </c:pt>
                <c:pt idx="970">
                  <c:v>9.7908779579525956E-2</c:v>
                </c:pt>
                <c:pt idx="971">
                  <c:v>9.4645153593544057E-2</c:v>
                </c:pt>
                <c:pt idx="972">
                  <c:v>9.138152760755372E-2</c:v>
                </c:pt>
                <c:pt idx="973">
                  <c:v>8.8117901621568545E-2</c:v>
                </c:pt>
                <c:pt idx="974">
                  <c:v>8.4854275635585175E-2</c:v>
                </c:pt>
                <c:pt idx="975">
                  <c:v>8.1590649649597502E-2</c:v>
                </c:pt>
                <c:pt idx="976">
                  <c:v>7.8327023663613216E-2</c:v>
                </c:pt>
                <c:pt idx="977">
                  <c:v>7.5063397677624821E-2</c:v>
                </c:pt>
                <c:pt idx="978">
                  <c:v>7.1799771691639425E-2</c:v>
                </c:pt>
                <c:pt idx="979">
                  <c:v>6.8536145705655804E-2</c:v>
                </c:pt>
                <c:pt idx="980">
                  <c:v>6.5272519719668243E-2</c:v>
                </c:pt>
                <c:pt idx="981">
                  <c:v>6.2008893733679515E-2</c:v>
                </c:pt>
                <c:pt idx="982">
                  <c:v>5.874526774769484E-2</c:v>
                </c:pt>
                <c:pt idx="983">
                  <c:v>5.5481641761710276E-2</c:v>
                </c:pt>
                <c:pt idx="984">
                  <c:v>5.2218015775726878E-2</c:v>
                </c:pt>
                <c:pt idx="985">
                  <c:v>4.895438978973804E-2</c:v>
                </c:pt>
                <c:pt idx="986">
                  <c:v>4.5690763803749923E-2</c:v>
                </c:pt>
                <c:pt idx="987">
                  <c:v>4.2427137817766081E-2</c:v>
                </c:pt>
                <c:pt idx="988">
                  <c:v>3.916351183178185E-2</c:v>
                </c:pt>
                <c:pt idx="989">
                  <c:v>3.5899885845789847E-2</c:v>
                </c:pt>
                <c:pt idx="990">
                  <c:v>3.2636259859804839E-2</c:v>
                </c:pt>
                <c:pt idx="991">
                  <c:v>2.9372633873820941E-2</c:v>
                </c:pt>
                <c:pt idx="992">
                  <c:v>2.6109007887837266E-2</c:v>
                </c:pt>
                <c:pt idx="993">
                  <c:v>2.2845381901849648E-2</c:v>
                </c:pt>
                <c:pt idx="994">
                  <c:v>1.9581755915858867E-2</c:v>
                </c:pt>
                <c:pt idx="995">
                  <c:v>1.6318129929874969E-2</c:v>
                </c:pt>
                <c:pt idx="996">
                  <c:v>1.3054503943891793E-2</c:v>
                </c:pt>
                <c:pt idx="997">
                  <c:v>9.7908779579062855E-3</c:v>
                </c:pt>
                <c:pt idx="998">
                  <c:v>6.5272519719151156E-3</c:v>
                </c:pt>
                <c:pt idx="999">
                  <c:v>3.2636259859304961E-3</c:v>
                </c:pt>
                <c:pt idx="1000">
                  <c:v>0</c:v>
                </c:pt>
              </c:numCache>
            </c:numRef>
          </c:val>
        </c:ser>
        <c:ser>
          <c:idx val="3"/>
          <c:order val="4"/>
          <c:tx>
            <c:strRef>
              <c:f>'Slide BN &amp; BO'!$V$1:$V$2</c:f>
              <c:strCache>
                <c:ptCount val="1"/>
                <c:pt idx="0">
                  <c:v>Ibbotson Associates U.S. TIPS TR</c:v>
                </c:pt>
              </c:strCache>
            </c:strRef>
          </c:tx>
          <c:spPr>
            <a:solidFill>
              <a:srgbClr val="00FFFF"/>
            </a:solidFill>
            <a:ln w="12700">
              <a:solidFill>
                <a:srgbClr val="000000"/>
              </a:solidFill>
              <a:prstDash val="solid"/>
            </a:ln>
          </c:spPr>
          <c:cat>
            <c:numRef>
              <c:f>'Slide BN &amp; BO'!$BD$3:$BD$1003</c:f>
              <c:numCache>
                <c:formatCode>General</c:formatCode>
                <c:ptCount val="1001"/>
                <c:pt idx="0">
                  <c:v>7.9733530893705065E-2</c:v>
                </c:pt>
                <c:pt idx="1">
                  <c:v>7.973383409646187E-2</c:v>
                </c:pt>
                <c:pt idx="2">
                  <c:v>7.9734743697814456E-2</c:v>
                </c:pt>
                <c:pt idx="3">
                  <c:v>7.9736259677010105E-2</c:v>
                </c:pt>
                <c:pt idx="4">
                  <c:v>7.973838199946362E-2</c:v>
                </c:pt>
                <c:pt idx="5">
                  <c:v>7.9741110616761229E-2</c:v>
                </c:pt>
                <c:pt idx="6">
                  <c:v>7.9744445466666133E-2</c:v>
                </c:pt>
                <c:pt idx="7">
                  <c:v>7.9748386473125557E-2</c:v>
                </c:pt>
                <c:pt idx="8">
                  <c:v>7.9752933546279506E-2</c:v>
                </c:pt>
                <c:pt idx="9">
                  <c:v>7.9758086582470883E-2</c:v>
                </c:pt>
                <c:pt idx="10">
                  <c:v>7.9763845464257424E-2</c:v>
                </c:pt>
                <c:pt idx="11">
                  <c:v>7.9770210060424979E-2</c:v>
                </c:pt>
                <c:pt idx="12">
                  <c:v>7.9777180226002511E-2</c:v>
                </c:pt>
                <c:pt idx="13">
                  <c:v>7.9784755802278534E-2</c:v>
                </c:pt>
                <c:pt idx="14">
                  <c:v>7.9792936616819146E-2</c:v>
                </c:pt>
                <c:pt idx="15">
                  <c:v>7.9801722483487686E-2</c:v>
                </c:pt>
                <c:pt idx="16">
                  <c:v>7.9811113202465908E-2</c:v>
                </c:pt>
                <c:pt idx="17">
                  <c:v>7.9821108560276438E-2</c:v>
                </c:pt>
                <c:pt idx="18">
                  <c:v>7.9831708329807294E-2</c:v>
                </c:pt>
                <c:pt idx="19">
                  <c:v>7.9842912270337241E-2</c:v>
                </c:pt>
                <c:pt idx="20">
                  <c:v>7.9854720127563464E-2</c:v>
                </c:pt>
                <c:pt idx="21">
                  <c:v>7.9867131633630017E-2</c:v>
                </c:pt>
                <c:pt idx="22">
                  <c:v>7.9880146507158134E-2</c:v>
                </c:pt>
                <c:pt idx="23">
                  <c:v>7.9893764453278088E-2</c:v>
                </c:pt>
                <c:pt idx="24">
                  <c:v>7.9907985163662362E-2</c:v>
                </c:pt>
                <c:pt idx="25">
                  <c:v>7.9922808316560401E-2</c:v>
                </c:pt>
                <c:pt idx="26">
                  <c:v>7.9938233576834813E-2</c:v>
                </c:pt>
                <c:pt idx="27">
                  <c:v>7.9954260595998958E-2</c:v>
                </c:pt>
                <c:pt idx="28">
                  <c:v>7.9970889012256186E-2</c:v>
                </c:pt>
                <c:pt idx="29">
                  <c:v>7.9988118450540241E-2</c:v>
                </c:pt>
                <c:pt idx="30">
                  <c:v>8.0005948522557255E-2</c:v>
                </c:pt>
                <c:pt idx="31">
                  <c:v>8.0024378826829237E-2</c:v>
                </c:pt>
                <c:pt idx="32">
                  <c:v>8.0043408948738806E-2</c:v>
                </c:pt>
                <c:pt idx="33">
                  <c:v>8.0063038460575428E-2</c:v>
                </c:pt>
                <c:pt idx="34">
                  <c:v>8.0083266921582838E-2</c:v>
                </c:pt>
                <c:pt idx="35">
                  <c:v>8.0104093878008265E-2</c:v>
                </c:pt>
                <c:pt idx="36">
                  <c:v>8.0125518863152514E-2</c:v>
                </c:pt>
                <c:pt idx="37">
                  <c:v>8.0147541397421723E-2</c:v>
                </c:pt>
                <c:pt idx="38">
                  <c:v>8.0170160988380285E-2</c:v>
                </c:pt>
                <c:pt idx="39">
                  <c:v>8.0193639789285523E-2</c:v>
                </c:pt>
                <c:pt idx="40">
                  <c:v>8.0218777960808701E-2</c:v>
                </c:pt>
                <c:pt idx="41">
                  <c:v>8.0245629417717942E-2</c:v>
                </c:pt>
                <c:pt idx="42">
                  <c:v>8.0274192440748002E-2</c:v>
                </c:pt>
                <c:pt idx="43">
                  <c:v>8.0304465203568223E-2</c:v>
                </c:pt>
                <c:pt idx="44">
                  <c:v>8.0336445773361742E-2</c:v>
                </c:pt>
                <c:pt idx="45">
                  <c:v>8.0370132111436926E-2</c:v>
                </c:pt>
                <c:pt idx="46">
                  <c:v>8.0405522073870681E-2</c:v>
                </c:pt>
                <c:pt idx="47">
                  <c:v>8.0442613412182951E-2</c:v>
                </c:pt>
                <c:pt idx="48">
                  <c:v>8.0481403774042434E-2</c:v>
                </c:pt>
                <c:pt idx="49">
                  <c:v>8.0521890704002647E-2</c:v>
                </c:pt>
                <c:pt idx="50">
                  <c:v>8.0564071644266821E-2</c:v>
                </c:pt>
                <c:pt idx="51">
                  <c:v>8.0607943935483914E-2</c:v>
                </c:pt>
                <c:pt idx="52">
                  <c:v>8.06535048175714E-2</c:v>
                </c:pt>
                <c:pt idx="53">
                  <c:v>8.0700751430567458E-2</c:v>
                </c:pt>
                <c:pt idx="54">
                  <c:v>8.0749680815510427E-2</c:v>
                </c:pt>
                <c:pt idx="55">
                  <c:v>8.0800289915344464E-2</c:v>
                </c:pt>
                <c:pt idx="56">
                  <c:v>8.0852575575852584E-2</c:v>
                </c:pt>
                <c:pt idx="57">
                  <c:v>8.090634352222216E-2</c:v>
                </c:pt>
                <c:pt idx="58">
                  <c:v>8.09611557311158E-2</c:v>
                </c:pt>
                <c:pt idx="59">
                  <c:v>8.1016993184355415E-2</c:v>
                </c:pt>
                <c:pt idx="60">
                  <c:v>8.1073853763612008E-2</c:v>
                </c:pt>
                <c:pt idx="61">
                  <c:v>8.1131735317734599E-2</c:v>
                </c:pt>
                <c:pt idx="62">
                  <c:v>8.1190635663136071E-2</c:v>
                </c:pt>
                <c:pt idx="63">
                  <c:v>8.1250552584182442E-2</c:v>
                </c:pt>
                <c:pt idx="64">
                  <c:v>8.1311483833586745E-2</c:v>
                </c:pt>
                <c:pt idx="65">
                  <c:v>8.1373427132805723E-2</c:v>
                </c:pt>
                <c:pt idx="66">
                  <c:v>8.1436380172440023E-2</c:v>
                </c:pt>
                <c:pt idx="67">
                  <c:v>8.1500340612638417E-2</c:v>
                </c:pt>
                <c:pt idx="68">
                  <c:v>8.1565306083504041E-2</c:v>
                </c:pt>
                <c:pt idx="69">
                  <c:v>8.1631274185504921E-2</c:v>
                </c:pt>
                <c:pt idx="70">
                  <c:v>8.169824248988608E-2</c:v>
                </c:pt>
                <c:pt idx="71">
                  <c:v>8.1766208539084881E-2</c:v>
                </c:pt>
                <c:pt idx="72">
                  <c:v>8.18351698471491E-2</c:v>
                </c:pt>
                <c:pt idx="73">
                  <c:v>8.1905123900157195E-2</c:v>
                </c:pt>
                <c:pt idx="74">
                  <c:v>8.1976068156640991E-2</c:v>
                </c:pt>
                <c:pt idx="75">
                  <c:v>8.204800004800919E-2</c:v>
                </c:pt>
                <c:pt idx="76">
                  <c:v>8.2120916978975195E-2</c:v>
                </c:pt>
                <c:pt idx="77">
                  <c:v>8.2194816327984449E-2</c:v>
                </c:pt>
                <c:pt idx="78">
                  <c:v>8.2269695447644703E-2</c:v>
                </c:pt>
                <c:pt idx="79">
                  <c:v>8.2345551665157279E-2</c:v>
                </c:pt>
                <c:pt idx="80">
                  <c:v>8.2422382282749479E-2</c:v>
                </c:pt>
                <c:pt idx="81">
                  <c:v>8.2500184578108995E-2</c:v>
                </c:pt>
                <c:pt idx="82">
                  <c:v>8.2578955804818416E-2</c:v>
                </c:pt>
                <c:pt idx="83">
                  <c:v>8.2658693192791399E-2</c:v>
                </c:pt>
                <c:pt idx="84">
                  <c:v>8.2739393948708731E-2</c:v>
                </c:pt>
                <c:pt idx="85">
                  <c:v>8.282105525645618E-2</c:v>
                </c:pt>
                <c:pt idx="86">
                  <c:v>8.290367427756179E-2</c:v>
                </c:pt>
                <c:pt idx="87">
                  <c:v>8.2987248151634233E-2</c:v>
                </c:pt>
                <c:pt idx="88">
                  <c:v>8.3071773996800671E-2</c:v>
                </c:pt>
                <c:pt idx="89">
                  <c:v>8.315724891014524E-2</c:v>
                </c:pt>
                <c:pt idx="90">
                  <c:v>8.324366996814804E-2</c:v>
                </c:pt>
                <c:pt idx="91">
                  <c:v>8.3331034227122056E-2</c:v>
                </c:pt>
                <c:pt idx="92">
                  <c:v>8.3419338723651995E-2</c:v>
                </c:pt>
                <c:pt idx="93">
                  <c:v>8.3508580475030805E-2</c:v>
                </c:pt>
                <c:pt idx="94">
                  <c:v>8.3598756479697667E-2</c:v>
                </c:pt>
                <c:pt idx="95">
                  <c:v>8.3689863717672633E-2</c:v>
                </c:pt>
                <c:pt idx="96">
                  <c:v>8.378189915099328E-2</c:v>
                </c:pt>
                <c:pt idx="97">
                  <c:v>8.3874859724148154E-2</c:v>
                </c:pt>
                <c:pt idx="98">
                  <c:v>8.3968742364510726E-2</c:v>
                </c:pt>
                <c:pt idx="99">
                  <c:v>8.4063543982771938E-2</c:v>
                </c:pt>
                <c:pt idx="100">
                  <c:v>8.415926147336962E-2</c:v>
                </c:pt>
                <c:pt idx="101">
                  <c:v>8.42558917149199E-2</c:v>
                </c:pt>
                <c:pt idx="102">
                  <c:v>8.4353431570644288E-2</c:v>
                </c:pt>
                <c:pt idx="103">
                  <c:v>8.4451877888796378E-2</c:v>
                </c:pt>
                <c:pt idx="104">
                  <c:v>8.455122750308687E-2</c:v>
                </c:pt>
                <c:pt idx="105">
                  <c:v>8.465147723310594E-2</c:v>
                </c:pt>
                <c:pt idx="106">
                  <c:v>8.4752623884745332E-2</c:v>
                </c:pt>
                <c:pt idx="107">
                  <c:v>8.4854664250616815E-2</c:v>
                </c:pt>
                <c:pt idx="108">
                  <c:v>8.4957595110469492E-2</c:v>
                </c:pt>
                <c:pt idx="109">
                  <c:v>8.5061413231604419E-2</c:v>
                </c:pt>
                <c:pt idx="110">
                  <c:v>8.5166115369287601E-2</c:v>
                </c:pt>
                <c:pt idx="111">
                  <c:v>8.5271698267160093E-2</c:v>
                </c:pt>
                <c:pt idx="112">
                  <c:v>8.5378158657645906E-2</c:v>
                </c:pt>
                <c:pt idx="113">
                  <c:v>8.5485493262356868E-2</c:v>
                </c:pt>
                <c:pt idx="114">
                  <c:v>8.5593698792495676E-2</c:v>
                </c:pt>
                <c:pt idx="115">
                  <c:v>8.5702771949256573E-2</c:v>
                </c:pt>
                <c:pt idx="116">
                  <c:v>8.5812709424221131E-2</c:v>
                </c:pt>
                <c:pt idx="117">
                  <c:v>8.5923507899754129E-2</c:v>
                </c:pt>
                <c:pt idx="118">
                  <c:v>8.6035164049393958E-2</c:v>
                </c:pt>
                <c:pt idx="119">
                  <c:v>8.6147674538242208E-2</c:v>
                </c:pt>
                <c:pt idx="120">
                  <c:v>8.6261036023348614E-2</c:v>
                </c:pt>
                <c:pt idx="121">
                  <c:v>8.6375245154093297E-2</c:v>
                </c:pt>
                <c:pt idx="122">
                  <c:v>8.649029857256671E-2</c:v>
                </c:pt>
                <c:pt idx="123">
                  <c:v>8.6606192913945237E-2</c:v>
                </c:pt>
                <c:pt idx="124">
                  <c:v>8.6722924806864277E-2</c:v>
                </c:pt>
                <c:pt idx="125">
                  <c:v>8.6840490873787063E-2</c:v>
                </c:pt>
                <c:pt idx="126">
                  <c:v>8.6958887731371642E-2</c:v>
                </c:pt>
                <c:pt idx="127">
                  <c:v>8.7078111990833013E-2</c:v>
                </c:pt>
                <c:pt idx="128">
                  <c:v>8.719816025830221E-2</c:v>
                </c:pt>
                <c:pt idx="129">
                  <c:v>8.7319029135182427E-2</c:v>
                </c:pt>
                <c:pt idx="130">
                  <c:v>8.7440715218500081E-2</c:v>
                </c:pt>
                <c:pt idx="131">
                  <c:v>8.7563215101254574E-2</c:v>
                </c:pt>
                <c:pt idx="132">
                  <c:v>8.7686525372762225E-2</c:v>
                </c:pt>
                <c:pt idx="133">
                  <c:v>8.7810642618997736E-2</c:v>
                </c:pt>
                <c:pt idx="134">
                  <c:v>8.793556342293106E-2</c:v>
                </c:pt>
                <c:pt idx="135">
                  <c:v>8.8061284364861908E-2</c:v>
                </c:pt>
                <c:pt idx="136">
                  <c:v>8.8187802022749034E-2</c:v>
                </c:pt>
                <c:pt idx="137">
                  <c:v>8.8315112972536094E-2</c:v>
                </c:pt>
                <c:pt idx="138">
                  <c:v>8.844321378847457E-2</c:v>
                </c:pt>
                <c:pt idx="139">
                  <c:v>8.8572101043441001E-2</c:v>
                </c:pt>
                <c:pt idx="140">
                  <c:v>8.8701771309253039E-2</c:v>
                </c:pt>
                <c:pt idx="141">
                  <c:v>8.8832221156978156E-2</c:v>
                </c:pt>
                <c:pt idx="142">
                  <c:v>8.8963447157241221E-2</c:v>
                </c:pt>
                <c:pt idx="143">
                  <c:v>8.9095445880527299E-2</c:v>
                </c:pt>
                <c:pt idx="144">
                  <c:v>8.9228213897479966E-2</c:v>
                </c:pt>
                <c:pt idx="145">
                  <c:v>8.9361747779196074E-2</c:v>
                </c:pt>
                <c:pt idx="146">
                  <c:v>8.9496044097516644E-2</c:v>
                </c:pt>
                <c:pt idx="147">
                  <c:v>8.9631099425313082E-2</c:v>
                </c:pt>
                <c:pt idx="148">
                  <c:v>8.9766910336770644E-2</c:v>
                </c:pt>
                <c:pt idx="149">
                  <c:v>8.9903473407666815E-2</c:v>
                </c:pt>
                <c:pt idx="150">
                  <c:v>9.0040785215645514E-2</c:v>
                </c:pt>
                <c:pt idx="151">
                  <c:v>9.0178842340488646E-2</c:v>
                </c:pt>
                <c:pt idx="152">
                  <c:v>9.0317641364382195E-2</c:v>
                </c:pt>
                <c:pt idx="153">
                  <c:v>9.0457178872178856E-2</c:v>
                </c:pt>
                <c:pt idx="154">
                  <c:v>9.059745145165693E-2</c:v>
                </c:pt>
                <c:pt idx="155">
                  <c:v>9.0738455693774228E-2</c:v>
                </c:pt>
                <c:pt idx="156">
                  <c:v>9.0880188192919528E-2</c:v>
                </c:pt>
                <c:pt idx="157">
                  <c:v>9.102264554715854E-2</c:v>
                </c:pt>
                <c:pt idx="158">
                  <c:v>9.1165824358476755E-2</c:v>
                </c:pt>
                <c:pt idx="159">
                  <c:v>9.1309721233017366E-2</c:v>
                </c:pt>
                <c:pt idx="160">
                  <c:v>9.1454332781316316E-2</c:v>
                </c:pt>
                <c:pt idx="161">
                  <c:v>9.1599655618533601E-2</c:v>
                </c:pt>
                <c:pt idx="162">
                  <c:v>9.1745686364678128E-2</c:v>
                </c:pt>
                <c:pt idx="163">
                  <c:v>9.1892421644831856E-2</c:v>
                </c:pt>
                <c:pt idx="164">
                  <c:v>9.2039858089368112E-2</c:v>
                </c:pt>
                <c:pt idx="165">
                  <c:v>9.2187992334165678E-2</c:v>
                </c:pt>
                <c:pt idx="166">
                  <c:v>9.2336821020821067E-2</c:v>
                </c:pt>
                <c:pt idx="167">
                  <c:v>9.2486340796853958E-2</c:v>
                </c:pt>
                <c:pt idx="168">
                  <c:v>9.2636548315911435E-2</c:v>
                </c:pt>
                <c:pt idx="169">
                  <c:v>9.2787440237967478E-2</c:v>
                </c:pt>
                <c:pt idx="170">
                  <c:v>9.2939013229517004E-2</c:v>
                </c:pt>
                <c:pt idx="171">
                  <c:v>9.3091263963768336E-2</c:v>
                </c:pt>
                <c:pt idx="172">
                  <c:v>9.3244189120831544E-2</c:v>
                </c:pt>
                <c:pt idx="173">
                  <c:v>9.3397785387901569E-2</c:v>
                </c:pt>
                <c:pt idx="174">
                  <c:v>9.3552049459439915E-2</c:v>
                </c:pt>
                <c:pt idx="175">
                  <c:v>9.3706978037348621E-2</c:v>
                </c:pt>
                <c:pt idx="176">
                  <c:v>9.3862567831146299E-2</c:v>
                </c:pt>
                <c:pt idx="177">
                  <c:v>9.4018815558135418E-2</c:v>
                </c:pt>
                <c:pt idx="178">
                  <c:v>9.4175717943568535E-2</c:v>
                </c:pt>
                <c:pt idx="179">
                  <c:v>9.4333271720810616E-2</c:v>
                </c:pt>
                <c:pt idx="180">
                  <c:v>9.4491473631495682E-2</c:v>
                </c:pt>
                <c:pt idx="181">
                  <c:v>9.4650320425684692E-2</c:v>
                </c:pt>
                <c:pt idx="182">
                  <c:v>9.4809808862014372E-2</c:v>
                </c:pt>
                <c:pt idx="183">
                  <c:v>9.4969935707845635E-2</c:v>
                </c:pt>
                <c:pt idx="184">
                  <c:v>9.5130697739408757E-2</c:v>
                </c:pt>
                <c:pt idx="185">
                  <c:v>9.5292091741942794E-2</c:v>
                </c:pt>
                <c:pt idx="186">
                  <c:v>9.5454114509835139E-2</c:v>
                </c:pt>
                <c:pt idx="187">
                  <c:v>9.5616762846754091E-2</c:v>
                </c:pt>
                <c:pt idx="188">
                  <c:v>9.5780033565779188E-2</c:v>
                </c:pt>
                <c:pt idx="189">
                  <c:v>9.5943923489530625E-2</c:v>
                </c:pt>
                <c:pt idx="190">
                  <c:v>9.6108429450292091E-2</c:v>
                </c:pt>
                <c:pt idx="191">
                  <c:v>9.6273548290132072E-2</c:v>
                </c:pt>
                <c:pt idx="192">
                  <c:v>9.6439276861021661E-2</c:v>
                </c:pt>
                <c:pt idx="193">
                  <c:v>9.6605612024948648E-2</c:v>
                </c:pt>
                <c:pt idx="194">
                  <c:v>9.6772550654029801E-2</c:v>
                </c:pt>
                <c:pt idx="195">
                  <c:v>9.6940089630618786E-2</c:v>
                </c:pt>
                <c:pt idx="196">
                  <c:v>9.7108225847410898E-2</c:v>
                </c:pt>
                <c:pt idx="197">
                  <c:v>9.7276956207546172E-2</c:v>
                </c:pt>
                <c:pt idx="198">
                  <c:v>9.7446277624708241E-2</c:v>
                </c:pt>
                <c:pt idx="199">
                  <c:v>9.7616187023220446E-2</c:v>
                </c:pt>
                <c:pt idx="200">
                  <c:v>9.7786681338138726E-2</c:v>
                </c:pt>
                <c:pt idx="201">
                  <c:v>9.7957757515343261E-2</c:v>
                </c:pt>
                <c:pt idx="202">
                  <c:v>9.8129412511624783E-2</c:v>
                </c:pt>
                <c:pt idx="203">
                  <c:v>9.8301643294770077E-2</c:v>
                </c:pt>
                <c:pt idx="204">
                  <c:v>9.847444684364362E-2</c:v>
                </c:pt>
                <c:pt idx="205">
                  <c:v>9.8647820148266216E-2</c:v>
                </c:pt>
                <c:pt idx="206">
                  <c:v>9.8821760209892598E-2</c:v>
                </c:pt>
                <c:pt idx="207">
                  <c:v>9.8996264041084761E-2</c:v>
                </c:pt>
                <c:pt idx="208">
                  <c:v>9.917132866578153E-2</c:v>
                </c:pt>
                <c:pt idx="209">
                  <c:v>9.9346951119370225E-2</c:v>
                </c:pt>
                <c:pt idx="210">
                  <c:v>9.9523128448749804E-2</c:v>
                </c:pt>
                <c:pt idx="211">
                  <c:v>9.9699857712395826E-2</c:v>
                </c:pt>
                <c:pt idx="212">
                  <c:v>9.9877135980420112E-2</c:v>
                </c:pt>
                <c:pt idx="213">
                  <c:v>0.1000549603346301</c:v>
                </c:pt>
                <c:pt idx="214">
                  <c:v>0.10023332786858458</c:v>
                </c:pt>
                <c:pt idx="215">
                  <c:v>0.10041223568764801</c:v>
                </c:pt>
                <c:pt idx="216">
                  <c:v>0.10059168090904005</c:v>
                </c:pt>
                <c:pt idx="217">
                  <c:v>0.10077166066188545</c:v>
                </c:pt>
                <c:pt idx="218">
                  <c:v>0.10095217208726116</c:v>
                </c:pt>
                <c:pt idx="219">
                  <c:v>0.10113321233824002</c:v>
                </c:pt>
                <c:pt idx="220">
                  <c:v>0.10131477857993321</c:v>
                </c:pt>
                <c:pt idx="221">
                  <c:v>0.10149686798952932</c:v>
                </c:pt>
                <c:pt idx="222">
                  <c:v>0.1016794777563336</c:v>
                </c:pt>
                <c:pt idx="223">
                  <c:v>0.10186260508180264</c:v>
                </c:pt>
                <c:pt idx="224">
                  <c:v>0.10204624717957847</c:v>
                </c:pt>
                <c:pt idx="225">
                  <c:v>0.10223040127551934</c:v>
                </c:pt>
                <c:pt idx="226">
                  <c:v>0.10241506460772971</c:v>
                </c:pt>
                <c:pt idx="227">
                  <c:v>0.10260023442658885</c:v>
                </c:pt>
                <c:pt idx="228">
                  <c:v>0.10278590799477461</c:v>
                </c:pt>
                <c:pt idx="229">
                  <c:v>0.10297208258728865</c:v>
                </c:pt>
                <c:pt idx="230">
                  <c:v>0.10315875549147623</c:v>
                </c:pt>
                <c:pt idx="231">
                  <c:v>0.10334592400704856</c:v>
                </c:pt>
                <c:pt idx="232">
                  <c:v>0.10353358544610043</c:v>
                </c:pt>
                <c:pt idx="233">
                  <c:v>0.10372173713312462</c:v>
                </c:pt>
                <c:pt idx="234">
                  <c:v>0.10391037640502906</c:v>
                </c:pt>
                <c:pt idx="235">
                  <c:v>0.10409950061114749</c:v>
                </c:pt>
                <c:pt idx="236">
                  <c:v>0.1042891071132532</c:v>
                </c:pt>
                <c:pt idx="237">
                  <c:v>0.10447919328556582</c:v>
                </c:pt>
                <c:pt idx="238">
                  <c:v>0.10466975651476136</c:v>
                </c:pt>
                <c:pt idx="239">
                  <c:v>0.10486079419997682</c:v>
                </c:pt>
                <c:pt idx="240">
                  <c:v>0.10505230375281732</c:v>
                </c:pt>
                <c:pt idx="241">
                  <c:v>0.10524428259735656</c:v>
                </c:pt>
                <c:pt idx="242">
                  <c:v>0.10543672817014005</c:v>
                </c:pt>
                <c:pt idx="243">
                  <c:v>0.10562963792018558</c:v>
                </c:pt>
                <c:pt idx="244">
                  <c:v>0.10582300930898134</c:v>
                </c:pt>
                <c:pt idx="245">
                  <c:v>0.1060168398104839</c:v>
                </c:pt>
                <c:pt idx="246">
                  <c:v>0.10621112691111294</c:v>
                </c:pt>
                <c:pt idx="247">
                  <c:v>0.10640586810974778</c:v>
                </c:pt>
                <c:pt idx="248">
                  <c:v>0.10660106091771938</c:v>
                </c:pt>
                <c:pt idx="249">
                  <c:v>0.10679670285880233</c:v>
                </c:pt>
                <c:pt idx="250">
                  <c:v>0.10699279146920625</c:v>
                </c:pt>
                <c:pt idx="251">
                  <c:v>0.10718932429756488</c:v>
                </c:pt>
                <c:pt idx="252">
                  <c:v>0.10738629890492442</c:v>
                </c:pt>
                <c:pt idx="253">
                  <c:v>0.10758371286473056</c:v>
                </c:pt>
                <c:pt idx="254">
                  <c:v>0.10778156376281416</c:v>
                </c:pt>
                <c:pt idx="255">
                  <c:v>0.1079798491973757</c:v>
                </c:pt>
                <c:pt idx="256">
                  <c:v>0.10817856677897068</c:v>
                </c:pt>
                <c:pt idx="257">
                  <c:v>0.10837771413049016</c:v>
                </c:pt>
                <c:pt idx="258">
                  <c:v>0.10857728888714258</c:v>
                </c:pt>
                <c:pt idx="259">
                  <c:v>0.10877728869643462</c:v>
                </c:pt>
                <c:pt idx="260">
                  <c:v>0.1089777112181507</c:v>
                </c:pt>
                <c:pt idx="261">
                  <c:v>0.10917855412433181</c:v>
                </c:pt>
                <c:pt idx="262">
                  <c:v>0.10937981509925117</c:v>
                </c:pt>
                <c:pt idx="263">
                  <c:v>0.10958149183939266</c:v>
                </c:pt>
                <c:pt idx="264">
                  <c:v>0.10978358205342494</c:v>
                </c:pt>
                <c:pt idx="265">
                  <c:v>0.10998608346217732</c:v>
                </c:pt>
                <c:pt idx="266">
                  <c:v>0.11018899379861308</c:v>
                </c:pt>
                <c:pt idx="267">
                  <c:v>0.11039231080780146</c:v>
                </c:pt>
                <c:pt idx="268">
                  <c:v>0.11059603224689139</c:v>
                </c:pt>
                <c:pt idx="269">
                  <c:v>0.11080015588508157</c:v>
                </c:pt>
                <c:pt idx="270">
                  <c:v>0.11100467950359182</c:v>
                </c:pt>
                <c:pt idx="271">
                  <c:v>0.11120960089563139</c:v>
                </c:pt>
                <c:pt idx="272">
                  <c:v>0.11141491786636902</c:v>
                </c:pt>
                <c:pt idx="273">
                  <c:v>0.11162062823290185</c:v>
                </c:pt>
                <c:pt idx="274">
                  <c:v>0.1118267298242215</c:v>
                </c:pt>
                <c:pt idx="275">
                  <c:v>0.11203322048118074</c:v>
                </c:pt>
                <c:pt idx="276">
                  <c:v>0.11224009805646126</c:v>
                </c:pt>
                <c:pt idx="277">
                  <c:v>0.11244736041453807</c:v>
                </c:pt>
                <c:pt idx="278">
                  <c:v>0.11265500543164354</c:v>
                </c:pt>
                <c:pt idx="279">
                  <c:v>0.11286303099573471</c:v>
                </c:pt>
                <c:pt idx="280">
                  <c:v>0.11307143500645196</c:v>
                </c:pt>
                <c:pt idx="281">
                  <c:v>0.11328021537508751</c:v>
                </c:pt>
                <c:pt idx="282">
                  <c:v>0.11348937002454455</c:v>
                </c:pt>
                <c:pt idx="283">
                  <c:v>0.11369889688929878</c:v>
                </c:pt>
                <c:pt idx="284">
                  <c:v>0.11390879391536267</c:v>
                </c:pt>
                <c:pt idx="285">
                  <c:v>0.1141190590602438</c:v>
                </c:pt>
                <c:pt idx="286">
                  <c:v>0.11432969029290715</c:v>
                </c:pt>
                <c:pt idx="287">
                  <c:v>0.1145406855937339</c:v>
                </c:pt>
                <c:pt idx="288">
                  <c:v>0.11475204295447967</c:v>
                </c:pt>
                <c:pt idx="289">
                  <c:v>0.11496376037823682</c:v>
                </c:pt>
                <c:pt idx="290">
                  <c:v>0.11517583587939047</c:v>
                </c:pt>
                <c:pt idx="291">
                  <c:v>0.11538826748357778</c:v>
                </c:pt>
                <c:pt idx="292">
                  <c:v>0.11560105322764531</c:v>
                </c:pt>
                <c:pt idx="293">
                  <c:v>0.1158141911596061</c:v>
                </c:pt>
                <c:pt idx="294">
                  <c:v>0.11602767933859759</c:v>
                </c:pt>
                <c:pt idx="295">
                  <c:v>0.1162415158348379</c:v>
                </c:pt>
                <c:pt idx="296">
                  <c:v>0.11645569872958132</c:v>
                </c:pt>
                <c:pt idx="297">
                  <c:v>0.11667022611507566</c:v>
                </c:pt>
                <c:pt idx="298">
                  <c:v>0.11688509609451719</c:v>
                </c:pt>
                <c:pt idx="299">
                  <c:v>0.11710030678200621</c:v>
                </c:pt>
                <c:pt idx="300">
                  <c:v>0.11731585630250133</c:v>
                </c:pt>
                <c:pt idx="301">
                  <c:v>0.11753174279177504</c:v>
                </c:pt>
                <c:pt idx="302">
                  <c:v>0.11774796439636923</c:v>
                </c:pt>
                <c:pt idx="303">
                  <c:v>0.11796451927354662</c:v>
                </c:pt>
                <c:pt idx="304">
                  <c:v>0.11818140559124829</c:v>
                </c:pt>
                <c:pt idx="305">
                  <c:v>0.11839862152804422</c:v>
                </c:pt>
                <c:pt idx="306">
                  <c:v>0.11861616527308837</c:v>
                </c:pt>
                <c:pt idx="307">
                  <c:v>0.11883403502607362</c:v>
                </c:pt>
                <c:pt idx="308">
                  <c:v>0.11905222899718093</c:v>
                </c:pt>
                <c:pt idx="309">
                  <c:v>0.11927074540703603</c:v>
                </c:pt>
                <c:pt idx="310">
                  <c:v>0.11948958248666143</c:v>
                </c:pt>
                <c:pt idx="311">
                  <c:v>0.11970873847742705</c:v>
                </c:pt>
                <c:pt idx="312">
                  <c:v>0.1199282116310052</c:v>
                </c:pt>
                <c:pt idx="313">
                  <c:v>0.12014800020932113</c:v>
                </c:pt>
                <c:pt idx="314">
                  <c:v>0.12036810248450611</c:v>
                </c:pt>
                <c:pt idx="315">
                  <c:v>0.12058851673885025</c:v>
                </c:pt>
                <c:pt idx="316">
                  <c:v>0.12080924126475232</c:v>
                </c:pt>
                <c:pt idx="317">
                  <c:v>0.12103027436467277</c:v>
                </c:pt>
                <c:pt idx="318">
                  <c:v>0.12125161435108631</c:v>
                </c:pt>
                <c:pt idx="319">
                  <c:v>0.12147325954643221</c:v>
                </c:pt>
                <c:pt idx="320">
                  <c:v>0.1216952082830669</c:v>
                </c:pt>
                <c:pt idx="321">
                  <c:v>0.12191745890321391</c:v>
                </c:pt>
                <c:pt idx="322">
                  <c:v>0.12214000975891744</c:v>
                </c:pt>
                <c:pt idx="323">
                  <c:v>0.12236285921199225</c:v>
                </c:pt>
                <c:pt idx="324">
                  <c:v>0.12258600563397484</c:v>
                </c:pt>
                <c:pt idx="325">
                  <c:v>0.12280944740607619</c:v>
                </c:pt>
                <c:pt idx="326">
                  <c:v>0.12303318291913083</c:v>
                </c:pt>
                <c:pt idx="327">
                  <c:v>0.12325721057355071</c:v>
                </c:pt>
                <c:pt idx="328">
                  <c:v>0.1234815287792746</c:v>
                </c:pt>
                <c:pt idx="329">
                  <c:v>0.12370613595571817</c:v>
                </c:pt>
                <c:pt idx="330">
                  <c:v>0.12393103053172837</c:v>
                </c:pt>
                <c:pt idx="331">
                  <c:v>0.12415621094553198</c:v>
                </c:pt>
                <c:pt idx="332">
                  <c:v>0.12438167564468874</c:v>
                </c:pt>
                <c:pt idx="333">
                  <c:v>0.12460742308604017</c:v>
                </c:pt>
                <c:pt idx="334">
                  <c:v>0.1248334517356625</c:v>
                </c:pt>
                <c:pt idx="335">
                  <c:v>0.1250597600688178</c:v>
                </c:pt>
                <c:pt idx="336">
                  <c:v>0.12528634656990492</c:v>
                </c:pt>
                <c:pt idx="337">
                  <c:v>0.12551320973241101</c:v>
                </c:pt>
                <c:pt idx="338">
                  <c:v>0.12574034805886186</c:v>
                </c:pt>
                <c:pt idx="339">
                  <c:v>0.12596776006077517</c:v>
                </c:pt>
                <c:pt idx="340">
                  <c:v>0.12619544425861051</c:v>
                </c:pt>
                <c:pt idx="341">
                  <c:v>0.12642339918172157</c:v>
                </c:pt>
                <c:pt idx="342">
                  <c:v>0.12665162336830688</c:v>
                </c:pt>
                <c:pt idx="343">
                  <c:v>0.12688011536536264</c:v>
                </c:pt>
                <c:pt idx="344">
                  <c:v>0.12710887372863372</c:v>
                </c:pt>
                <c:pt idx="345">
                  <c:v>0.12733789702256601</c:v>
                </c:pt>
                <c:pt idx="346">
                  <c:v>0.12756718382025659</c:v>
                </c:pt>
                <c:pt idx="347">
                  <c:v>0.12779673270340844</c:v>
                </c:pt>
                <c:pt idx="348">
                  <c:v>0.1280265422622805</c:v>
                </c:pt>
                <c:pt idx="349">
                  <c:v>0.12825661109564016</c:v>
                </c:pt>
                <c:pt idx="350">
                  <c:v>0.12848693781071599</c:v>
                </c:pt>
                <c:pt idx="351">
                  <c:v>0.12871752102314996</c:v>
                </c:pt>
                <c:pt idx="352">
                  <c:v>0.12894835935695012</c:v>
                </c:pt>
                <c:pt idx="353">
                  <c:v>0.12917945144444209</c:v>
                </c:pt>
                <c:pt idx="354">
                  <c:v>0.12941079592622279</c:v>
                </c:pt>
                <c:pt idx="355">
                  <c:v>0.12964239145111325</c:v>
                </c:pt>
                <c:pt idx="356">
                  <c:v>0.12987423667611167</c:v>
                </c:pt>
                <c:pt idx="357">
                  <c:v>0.1301063302663463</c:v>
                </c:pt>
                <c:pt idx="358">
                  <c:v>0.13033867089502665</c:v>
                </c:pt>
                <c:pt idx="359">
                  <c:v>0.13057125724340071</c:v>
                </c:pt>
                <c:pt idx="360">
                  <c:v>0.13080408800070525</c:v>
                </c:pt>
                <c:pt idx="361">
                  <c:v>0.13103716186412176</c:v>
                </c:pt>
                <c:pt idx="362">
                  <c:v>0.13127047753872773</c:v>
                </c:pt>
                <c:pt idx="363">
                  <c:v>0.13150403373745179</c:v>
                </c:pt>
                <c:pt idx="364">
                  <c:v>0.13173782918102853</c:v>
                </c:pt>
                <c:pt idx="365">
                  <c:v>0.13197186259795143</c:v>
                </c:pt>
                <c:pt idx="366">
                  <c:v>0.13220613272442824</c:v>
                </c:pt>
                <c:pt idx="367">
                  <c:v>0.13244063830433378</c:v>
                </c:pt>
                <c:pt idx="368">
                  <c:v>0.13267537808916674</c:v>
                </c:pt>
                <c:pt idx="369">
                  <c:v>0.13291035083800304</c:v>
                </c:pt>
                <c:pt idx="370">
                  <c:v>0.13314555531745181</c:v>
                </c:pt>
                <c:pt idx="371">
                  <c:v>0.13338099030160899</c:v>
                </c:pt>
                <c:pt idx="372">
                  <c:v>0.13361665457201363</c:v>
                </c:pt>
                <c:pt idx="373">
                  <c:v>0.13385254691760454</c:v>
                </c:pt>
                <c:pt idx="374">
                  <c:v>0.13408866613467399</c:v>
                </c:pt>
                <c:pt idx="375">
                  <c:v>0.13432501102682384</c:v>
                </c:pt>
                <c:pt idx="376">
                  <c:v>0.13456158040492208</c:v>
                </c:pt>
                <c:pt idx="377">
                  <c:v>0.13479837308705922</c:v>
                </c:pt>
                <c:pt idx="378">
                  <c:v>0.13503538789850414</c:v>
                </c:pt>
                <c:pt idx="379">
                  <c:v>0.13527262367166076</c:v>
                </c:pt>
                <c:pt idx="380">
                  <c:v>0.13551007924602404</c:v>
                </c:pt>
                <c:pt idx="381">
                  <c:v>0.13574775346813814</c:v>
                </c:pt>
                <c:pt idx="382">
                  <c:v>0.13598564519155298</c:v>
                </c:pt>
                <c:pt idx="383">
                  <c:v>0.13622375327678041</c:v>
                </c:pt>
                <c:pt idx="384">
                  <c:v>0.13646207659125326</c:v>
                </c:pt>
                <c:pt idx="385">
                  <c:v>0.13670061400928193</c:v>
                </c:pt>
                <c:pt idx="386">
                  <c:v>0.1369393644120134</c:v>
                </c:pt>
                <c:pt idx="387">
                  <c:v>0.13717832668738694</c:v>
                </c:pt>
                <c:pt idx="388">
                  <c:v>0.13741749973009404</c:v>
                </c:pt>
                <c:pt idx="389">
                  <c:v>0.13765688244153679</c:v>
                </c:pt>
                <c:pt idx="390">
                  <c:v>0.13789647372978578</c:v>
                </c:pt>
                <c:pt idx="391">
                  <c:v>0.13813627250953955</c:v>
                </c:pt>
                <c:pt idx="392">
                  <c:v>0.13837627770208188</c:v>
                </c:pt>
                <c:pt idx="393">
                  <c:v>0.13861648823524342</c:v>
                </c:pt>
                <c:pt idx="394">
                  <c:v>0.13885690304335921</c:v>
                </c:pt>
                <c:pt idx="395">
                  <c:v>0.13909752106722836</c:v>
                </c:pt>
                <c:pt idx="396">
                  <c:v>0.13933834125407463</c:v>
                </c:pt>
                <c:pt idx="397">
                  <c:v>0.13957936255750564</c:v>
                </c:pt>
                <c:pt idx="398">
                  <c:v>0.13982058393747329</c:v>
                </c:pt>
                <c:pt idx="399">
                  <c:v>0.14006200436023453</c:v>
                </c:pt>
                <c:pt idx="400">
                  <c:v>0.1403036227983093</c:v>
                </c:pt>
                <c:pt idx="401">
                  <c:v>0.14054543823044505</c:v>
                </c:pt>
                <c:pt idx="402">
                  <c:v>0.14078744964157602</c:v>
                </c:pt>
                <c:pt idx="403">
                  <c:v>0.14102965602278292</c:v>
                </c:pt>
                <c:pt idx="404">
                  <c:v>0.14127205637125639</c:v>
                </c:pt>
                <c:pt idx="405">
                  <c:v>0.14151464969025679</c:v>
                </c:pt>
                <c:pt idx="406">
                  <c:v>0.14175743498907736</c:v>
                </c:pt>
                <c:pt idx="407">
                  <c:v>0.1420004112830055</c:v>
                </c:pt>
                <c:pt idx="408">
                  <c:v>0.14224357759328399</c:v>
                </c:pt>
                <c:pt idx="409">
                  <c:v>0.14248693294707501</c:v>
                </c:pt>
                <c:pt idx="410">
                  <c:v>0.14273047637742134</c:v>
                </c:pt>
                <c:pt idx="411">
                  <c:v>0.14297420692320967</c:v>
                </c:pt>
                <c:pt idx="412">
                  <c:v>0.14321812362913364</c:v>
                </c:pt>
                <c:pt idx="413">
                  <c:v>0.14346222554565491</c:v>
                </c:pt>
                <c:pt idx="414">
                  <c:v>0.14370651172897053</c:v>
                </c:pt>
                <c:pt idx="415">
                  <c:v>0.14395098124097294</c:v>
                </c:pt>
                <c:pt idx="416">
                  <c:v>0.14419563314921438</c:v>
                </c:pt>
                <c:pt idx="417">
                  <c:v>0.14444046652687231</c:v>
                </c:pt>
                <c:pt idx="418">
                  <c:v>0.14468548045271099</c:v>
                </c:pt>
                <c:pt idx="419">
                  <c:v>0.14493067401104889</c:v>
                </c:pt>
                <c:pt idx="420">
                  <c:v>0.14517604629172087</c:v>
                </c:pt>
                <c:pt idx="421">
                  <c:v>0.14542159639004271</c:v>
                </c:pt>
                <c:pt idx="422">
                  <c:v>0.14566732340677829</c:v>
                </c:pt>
                <c:pt idx="423">
                  <c:v>0.14591322644810181</c:v>
                </c:pt>
                <c:pt idx="424">
                  <c:v>0.14615930462556567</c:v>
                </c:pt>
                <c:pt idx="425">
                  <c:v>0.14640555705606456</c:v>
                </c:pt>
                <c:pt idx="426">
                  <c:v>0.14665198286180053</c:v>
                </c:pt>
                <c:pt idx="427">
                  <c:v>0.14689858117025173</c:v>
                </c:pt>
                <c:pt idx="428">
                  <c:v>0.14714535111413468</c:v>
                </c:pt>
                <c:pt idx="429">
                  <c:v>0.14739229183137281</c:v>
                </c:pt>
                <c:pt idx="430">
                  <c:v>0.14763940246506319</c:v>
                </c:pt>
                <c:pt idx="431">
                  <c:v>0.14788668216344222</c:v>
                </c:pt>
                <c:pt idx="432">
                  <c:v>0.1481341300798531</c:v>
                </c:pt>
                <c:pt idx="433">
                  <c:v>0.14838174537271254</c:v>
                </c:pt>
                <c:pt idx="434">
                  <c:v>0.1486295272054777</c:v>
                </c:pt>
                <c:pt idx="435">
                  <c:v>0.14887747474661478</c:v>
                </c:pt>
                <c:pt idx="436">
                  <c:v>0.1491255871695657</c:v>
                </c:pt>
                <c:pt idx="437">
                  <c:v>0.14937386365271677</c:v>
                </c:pt>
                <c:pt idx="438">
                  <c:v>0.149622303379365</c:v>
                </c:pt>
                <c:pt idx="439">
                  <c:v>0.1498709055376887</c:v>
                </c:pt>
                <c:pt idx="440">
                  <c:v>0.15011966932071466</c:v>
                </c:pt>
                <c:pt idx="441">
                  <c:v>0.15036859392628624</c:v>
                </c:pt>
                <c:pt idx="442">
                  <c:v>0.15061767855703262</c:v>
                </c:pt>
                <c:pt idx="443">
                  <c:v>0.15086692242033922</c:v>
                </c:pt>
                <c:pt idx="444">
                  <c:v>0.15111632472831474</c:v>
                </c:pt>
                <c:pt idx="445">
                  <c:v>0.15136588469776185</c:v>
                </c:pt>
                <c:pt idx="446">
                  <c:v>0.15161560155014564</c:v>
                </c:pt>
                <c:pt idx="447">
                  <c:v>0.15186547451156401</c:v>
                </c:pt>
                <c:pt idx="448">
                  <c:v>0.15211550281271918</c:v>
                </c:pt>
                <c:pt idx="449">
                  <c:v>0.15236568568888448</c:v>
                </c:pt>
                <c:pt idx="450">
                  <c:v>0.15261602237987743</c:v>
                </c:pt>
                <c:pt idx="451">
                  <c:v>0.15286651213002922</c:v>
                </c:pt>
                <c:pt idx="452">
                  <c:v>0.15311715418815477</c:v>
                </c:pt>
                <c:pt idx="453">
                  <c:v>0.15336794780752527</c:v>
                </c:pt>
                <c:pt idx="454">
                  <c:v>0.15361889224583702</c:v>
                </c:pt>
                <c:pt idx="455">
                  <c:v>0.15386998676518446</c:v>
                </c:pt>
                <c:pt idx="456">
                  <c:v>0.1541212306320317</c:v>
                </c:pt>
                <c:pt idx="457">
                  <c:v>0.15437262311718211</c:v>
                </c:pt>
                <c:pt idx="458">
                  <c:v>0.15462416349575125</c:v>
                </c:pt>
                <c:pt idx="459">
                  <c:v>0.15487585104713983</c:v>
                </c:pt>
                <c:pt idx="460">
                  <c:v>0.1551276850550041</c:v>
                </c:pt>
                <c:pt idx="461">
                  <c:v>0.15537966480722998</c:v>
                </c:pt>
                <c:pt idx="462">
                  <c:v>0.15563178959590329</c:v>
                </c:pt>
                <c:pt idx="463">
                  <c:v>0.15588405871728361</c:v>
                </c:pt>
                <c:pt idx="464">
                  <c:v>0.15613647147177787</c:v>
                </c:pt>
                <c:pt idx="465">
                  <c:v>0.15638902716391234</c:v>
                </c:pt>
                <c:pt idx="466">
                  <c:v>0.15664172510230559</c:v>
                </c:pt>
                <c:pt idx="467">
                  <c:v>0.15689456459964185</c:v>
                </c:pt>
                <c:pt idx="468">
                  <c:v>0.15714754497264646</c:v>
                </c:pt>
                <c:pt idx="469">
                  <c:v>0.1574006655420572</c:v>
                </c:pt>
                <c:pt idx="470">
                  <c:v>0.1576539256325982</c:v>
                </c:pt>
                <c:pt idx="471">
                  <c:v>0.15790732457295609</c:v>
                </c:pt>
                <c:pt idx="472">
                  <c:v>0.15816086169575125</c:v>
                </c:pt>
                <c:pt idx="473">
                  <c:v>0.15841453633751562</c:v>
                </c:pt>
                <c:pt idx="474">
                  <c:v>0.15866834783866474</c:v>
                </c:pt>
                <c:pt idx="475">
                  <c:v>0.15892229554347145</c:v>
                </c:pt>
                <c:pt idx="476">
                  <c:v>0.15917637880004443</c:v>
                </c:pt>
                <c:pt idx="477">
                  <c:v>0.15943059696030026</c:v>
                </c:pt>
                <c:pt idx="478">
                  <c:v>0.15968494937993991</c:v>
                </c:pt>
                <c:pt idx="479">
                  <c:v>0.15993943541842343</c:v>
                </c:pt>
                <c:pt idx="480">
                  <c:v>0.1601940544389453</c:v>
                </c:pt>
                <c:pt idx="481">
                  <c:v>0.16044880580841117</c:v>
                </c:pt>
                <c:pt idx="482">
                  <c:v>0.16070368889741324</c:v>
                </c:pt>
                <c:pt idx="483">
                  <c:v>0.16095870308020488</c:v>
                </c:pt>
                <c:pt idx="484">
                  <c:v>0.16121384773467906</c:v>
                </c:pt>
                <c:pt idx="485">
                  <c:v>0.16146912224234317</c:v>
                </c:pt>
                <c:pt idx="486">
                  <c:v>0.16172452598829615</c:v>
                </c:pt>
                <c:pt idx="487">
                  <c:v>0.16198005836120391</c:v>
                </c:pt>
                <c:pt idx="488">
                  <c:v>0.16223571875327811</c:v>
                </c:pt>
                <c:pt idx="489">
                  <c:v>0.16249150656025138</c:v>
                </c:pt>
                <c:pt idx="490">
                  <c:v>0.16274742118135552</c:v>
                </c:pt>
                <c:pt idx="491">
                  <c:v>0.16300346201929727</c:v>
                </c:pt>
                <c:pt idx="492">
                  <c:v>0.16325962848023751</c:v>
                </c:pt>
                <c:pt idx="493">
                  <c:v>0.16351591997376785</c:v>
                </c:pt>
                <c:pt idx="494">
                  <c:v>0.16377233591288834</c:v>
                </c:pt>
                <c:pt idx="495">
                  <c:v>0.16402887571398486</c:v>
                </c:pt>
                <c:pt idx="496">
                  <c:v>0.16428553879680829</c:v>
                </c:pt>
                <c:pt idx="497">
                  <c:v>0.16454232458445162</c:v>
                </c:pt>
                <c:pt idx="498">
                  <c:v>0.16479923250332915</c:v>
                </c:pt>
                <c:pt idx="499">
                  <c:v>0.16505626198315343</c:v>
                </c:pt>
                <c:pt idx="500">
                  <c:v>0.16531341245691492</c:v>
                </c:pt>
                <c:pt idx="501">
                  <c:v>0.16557068336086073</c:v>
                </c:pt>
                <c:pt idx="502">
                  <c:v>0.1658280741344742</c:v>
                </c:pt>
                <c:pt idx="503">
                  <c:v>0.16608558422045164</c:v>
                </c:pt>
                <c:pt idx="504">
                  <c:v>0.16634321306468261</c:v>
                </c:pt>
                <c:pt idx="505">
                  <c:v>0.16660096011623052</c:v>
                </c:pt>
                <c:pt idx="506">
                  <c:v>0.16685882482731024</c:v>
                </c:pt>
                <c:pt idx="507">
                  <c:v>0.16711680665326881</c:v>
                </c:pt>
                <c:pt idx="508">
                  <c:v>0.16737490505256369</c:v>
                </c:pt>
                <c:pt idx="509">
                  <c:v>0.16763311948674439</c:v>
                </c:pt>
                <c:pt idx="510">
                  <c:v>0.16789144942043147</c:v>
                </c:pt>
                <c:pt idx="511">
                  <c:v>0.16814989432129657</c:v>
                </c:pt>
                <c:pt idx="512">
                  <c:v>0.1684084536600437</c:v>
                </c:pt>
                <c:pt idx="513">
                  <c:v>0.16866712691038641</c:v>
                </c:pt>
                <c:pt idx="514">
                  <c:v>0.1689259135490335</c:v>
                </c:pt>
                <c:pt idx="515">
                  <c:v>0.16918481305566574</c:v>
                </c:pt>
                <c:pt idx="516">
                  <c:v>0.16944382491291712</c:v>
                </c:pt>
                <c:pt idx="517">
                  <c:v>0.16970294860635662</c:v>
                </c:pt>
                <c:pt idx="518">
                  <c:v>0.16996218362446916</c:v>
                </c:pt>
                <c:pt idx="519">
                  <c:v>0.17022152945863706</c:v>
                </c:pt>
                <c:pt idx="520">
                  <c:v>0.17048098560312089</c:v>
                </c:pt>
                <c:pt idx="521">
                  <c:v>0.17074055155503895</c:v>
                </c:pt>
                <c:pt idx="522">
                  <c:v>0.17100022681435265</c:v>
                </c:pt>
                <c:pt idx="523">
                  <c:v>0.17126001088384596</c:v>
                </c:pt>
                <c:pt idx="524">
                  <c:v>0.17151990326910632</c:v>
                </c:pt>
                <c:pt idx="525">
                  <c:v>0.17177990347850958</c:v>
                </c:pt>
                <c:pt idx="526">
                  <c:v>0.1720400110231983</c:v>
                </c:pt>
                <c:pt idx="527">
                  <c:v>0.17230022541706694</c:v>
                </c:pt>
                <c:pt idx="528">
                  <c:v>0.17256054617674291</c:v>
                </c:pt>
                <c:pt idx="529">
                  <c:v>0.17282097282156814</c:v>
                </c:pt>
                <c:pt idx="530">
                  <c:v>0.17308150487358351</c:v>
                </c:pt>
                <c:pt idx="531">
                  <c:v>0.17334214185751015</c:v>
                </c:pt>
                <c:pt idx="532">
                  <c:v>0.17360288330073295</c:v>
                </c:pt>
                <c:pt idx="533">
                  <c:v>0.17386372873328199</c:v>
                </c:pt>
                <c:pt idx="534">
                  <c:v>0.1741246776878177</c:v>
                </c:pt>
                <c:pt idx="535">
                  <c:v>0.17438572969961236</c:v>
                </c:pt>
                <c:pt idx="536">
                  <c:v>0.17464688430653394</c:v>
                </c:pt>
                <c:pt idx="537">
                  <c:v>0.17490814104902988</c:v>
                </c:pt>
                <c:pt idx="538">
                  <c:v>0.17516949947010874</c:v>
                </c:pt>
                <c:pt idx="539">
                  <c:v>0.17543095911532633</c:v>
                </c:pt>
                <c:pt idx="540">
                  <c:v>0.17569251953276813</c:v>
                </c:pt>
                <c:pt idx="541">
                  <c:v>0.17595418027303147</c:v>
                </c:pt>
                <c:pt idx="542">
                  <c:v>0.17621594088921258</c:v>
                </c:pt>
                <c:pt idx="543">
                  <c:v>0.1764778009368892</c:v>
                </c:pt>
                <c:pt idx="544">
                  <c:v>0.17673975997410396</c:v>
                </c:pt>
                <c:pt idx="545">
                  <c:v>0.17700181756135</c:v>
                </c:pt>
                <c:pt idx="546">
                  <c:v>0.17726397326155288</c:v>
                </c:pt>
                <c:pt idx="547">
                  <c:v>0.1775262266400581</c:v>
                </c:pt>
                <c:pt idx="548">
                  <c:v>0.17778857726461525</c:v>
                </c:pt>
                <c:pt idx="549">
                  <c:v>0.17805102470535913</c:v>
                </c:pt>
                <c:pt idx="550">
                  <c:v>0.17831356853479904</c:v>
                </c:pt>
                <c:pt idx="551">
                  <c:v>0.17857620832780138</c:v>
                </c:pt>
                <c:pt idx="552">
                  <c:v>0.17883894366157468</c:v>
                </c:pt>
                <c:pt idx="553">
                  <c:v>0.17910177411565562</c:v>
                </c:pt>
                <c:pt idx="554">
                  <c:v>0.17936469927189239</c:v>
                </c:pt>
                <c:pt idx="555">
                  <c:v>0.17962771871443226</c:v>
                </c:pt>
                <c:pt idx="556">
                  <c:v>0.17989083202970563</c:v>
                </c:pt>
                <c:pt idx="557">
                  <c:v>0.18015403880641206</c:v>
                </c:pt>
                <c:pt idx="558">
                  <c:v>0.18041733863550469</c:v>
                </c:pt>
                <c:pt idx="559">
                  <c:v>0.18068073111017702</c:v>
                </c:pt>
                <c:pt idx="560">
                  <c:v>0.18094421582584955</c:v>
                </c:pt>
                <c:pt idx="561">
                  <c:v>0.18120779238015386</c:v>
                </c:pt>
                <c:pt idx="562">
                  <c:v>0.18147146037291947</c:v>
                </c:pt>
                <c:pt idx="563">
                  <c:v>0.18173521940615972</c:v>
                </c:pt>
                <c:pt idx="564">
                  <c:v>0.18199906908405733</c:v>
                </c:pt>
                <c:pt idx="565">
                  <c:v>0.18226300901295325</c:v>
                </c:pt>
                <c:pt idx="566">
                  <c:v>0.18252703880132945</c:v>
                </c:pt>
                <c:pt idx="567">
                  <c:v>0.18279115805979701</c:v>
                </c:pt>
                <c:pt idx="568">
                  <c:v>0.18305536640108466</c:v>
                </c:pt>
                <c:pt idx="569">
                  <c:v>0.18331966344002124</c:v>
                </c:pt>
                <c:pt idx="570">
                  <c:v>0.18358404879352613</c:v>
                </c:pt>
                <c:pt idx="571">
                  <c:v>0.18384852208059382</c:v>
                </c:pt>
                <c:pt idx="572">
                  <c:v>0.18411308292228179</c:v>
                </c:pt>
                <c:pt idx="573">
                  <c:v>0.18437773094169888</c:v>
                </c:pt>
                <c:pt idx="574">
                  <c:v>0.18464246576398816</c:v>
                </c:pt>
                <c:pt idx="575">
                  <c:v>0.18490728701631887</c:v>
                </c:pt>
                <c:pt idx="576">
                  <c:v>0.18517219432787105</c:v>
                </c:pt>
                <c:pt idx="577">
                  <c:v>0.18543718732982364</c:v>
                </c:pt>
                <c:pt idx="578">
                  <c:v>0.18570226565534209</c:v>
                </c:pt>
                <c:pt idx="579">
                  <c:v>0.18596742893956461</c:v>
                </c:pt>
                <c:pt idx="580">
                  <c:v>0.18623267681959182</c:v>
                </c:pt>
                <c:pt idx="581">
                  <c:v>0.18649800893447341</c:v>
                </c:pt>
                <c:pt idx="582">
                  <c:v>0.18676342492519493</c:v>
                </c:pt>
                <c:pt idx="583">
                  <c:v>0.18702892443466779</c:v>
                </c:pt>
                <c:pt idx="584">
                  <c:v>0.1872945071077157</c:v>
                </c:pt>
                <c:pt idx="585">
                  <c:v>0.18756017259106328</c:v>
                </c:pt>
                <c:pt idx="586">
                  <c:v>0.18782592053332403</c:v>
                </c:pt>
                <c:pt idx="587">
                  <c:v>0.18809175058498825</c:v>
                </c:pt>
                <c:pt idx="588">
                  <c:v>0.18835766239841109</c:v>
                </c:pt>
                <c:pt idx="589">
                  <c:v>0.18862365562780306</c:v>
                </c:pt>
                <c:pt idx="590">
                  <c:v>0.18888972992921599</c:v>
                </c:pt>
                <c:pt idx="591">
                  <c:v>0.18915588496053193</c:v>
                </c:pt>
                <c:pt idx="592">
                  <c:v>0.18942212038145259</c:v>
                </c:pt>
                <c:pt idx="593">
                  <c:v>0.18968843585348746</c:v>
                </c:pt>
                <c:pt idx="594">
                  <c:v>0.18995483103994409</c:v>
                </c:pt>
                <c:pt idx="595">
                  <c:v>0.1902213056059141</c:v>
                </c:pt>
                <c:pt idx="596">
                  <c:v>0.19048785921826369</c:v>
                </c:pt>
                <c:pt idx="597">
                  <c:v>0.19075449154562332</c:v>
                </c:pt>
                <c:pt idx="598">
                  <c:v>0.19102120225837602</c:v>
                </c:pt>
                <c:pt idx="599">
                  <c:v>0.1912879910286453</c:v>
                </c:pt>
                <c:pt idx="600">
                  <c:v>0.19155485753028709</c:v>
                </c:pt>
                <c:pt idx="601">
                  <c:v>0.19182180143887653</c:v>
                </c:pt>
                <c:pt idx="602">
                  <c:v>0.19208882243169889</c:v>
                </c:pt>
                <c:pt idx="603">
                  <c:v>0.19235592018773842</c:v>
                </c:pt>
                <c:pt idx="604">
                  <c:v>0.19262309438766689</c:v>
                </c:pt>
                <c:pt idx="605">
                  <c:v>0.19289034471383548</c:v>
                </c:pt>
                <c:pt idx="606">
                  <c:v>0.19315767085026214</c:v>
                </c:pt>
                <c:pt idx="607">
                  <c:v>0.19342507248262325</c:v>
                </c:pt>
                <c:pt idx="608">
                  <c:v>0.19369254929824098</c:v>
                </c:pt>
                <c:pt idx="609">
                  <c:v>0.19396010098607572</c:v>
                </c:pt>
                <c:pt idx="610">
                  <c:v>0.19422772723671508</c:v>
                </c:pt>
                <c:pt idx="611">
                  <c:v>0.19449542774236228</c:v>
                </c:pt>
                <c:pt idx="612">
                  <c:v>0.19476320219682935</c:v>
                </c:pt>
                <c:pt idx="613">
                  <c:v>0.19503105029552378</c:v>
                </c:pt>
                <c:pt idx="614">
                  <c:v>0.19529897173544214</c:v>
                </c:pt>
                <c:pt idx="615">
                  <c:v>0.19556696621515862</c:v>
                </c:pt>
                <c:pt idx="616">
                  <c:v>0.19583503343481326</c:v>
                </c:pt>
                <c:pt idx="617">
                  <c:v>0.19610317309610673</c:v>
                </c:pt>
                <c:pt idx="618">
                  <c:v>0.1963713849022877</c:v>
                </c:pt>
                <c:pt idx="619">
                  <c:v>0.19663966855814521</c:v>
                </c:pt>
                <c:pt idx="620">
                  <c:v>0.19690802376999719</c:v>
                </c:pt>
                <c:pt idx="621">
                  <c:v>0.19717645024568209</c:v>
                </c:pt>
                <c:pt idx="622">
                  <c:v>0.1974449476945507</c:v>
                </c:pt>
                <c:pt idx="623">
                  <c:v>0.19771351582745592</c:v>
                </c:pt>
                <c:pt idx="624">
                  <c:v>0.19798215435674268</c:v>
                </c:pt>
                <c:pt idx="625">
                  <c:v>0.19825086299624081</c:v>
                </c:pt>
                <c:pt idx="626">
                  <c:v>0.19851964146125484</c:v>
                </c:pt>
                <c:pt idx="627">
                  <c:v>0.19878848946855501</c:v>
                </c:pt>
                <c:pt idx="628">
                  <c:v>0.1990574067363696</c:v>
                </c:pt>
                <c:pt idx="629">
                  <c:v>0.19932639298437255</c:v>
                </c:pt>
                <c:pt idx="630">
                  <c:v>0.19959544793368014</c:v>
                </c:pt>
                <c:pt idx="631">
                  <c:v>0.19986457130683782</c:v>
                </c:pt>
                <c:pt idx="632">
                  <c:v>0.20013376282781373</c:v>
                </c:pt>
                <c:pt idx="633">
                  <c:v>0.2004030222219883</c:v>
                </c:pt>
                <c:pt idx="634">
                  <c:v>0.20067234921614796</c:v>
                </c:pt>
                <c:pt idx="635">
                  <c:v>0.20094174353847533</c:v>
                </c:pt>
                <c:pt idx="636">
                  <c:v>0.20121120491854028</c:v>
                </c:pt>
                <c:pt idx="637">
                  <c:v>0.20148073308729317</c:v>
                </c:pt>
                <c:pt idx="638">
                  <c:v>0.20175032777705426</c:v>
                </c:pt>
                <c:pt idx="639">
                  <c:v>0.20201998872150864</c:v>
                </c:pt>
                <c:pt idx="640">
                  <c:v>0.20228971565569542</c:v>
                </c:pt>
                <c:pt idx="641">
                  <c:v>0.20255950831599892</c:v>
                </c:pt>
                <c:pt idx="642">
                  <c:v>0.20282936644014374</c:v>
                </c:pt>
                <c:pt idx="643">
                  <c:v>0.20309928976718414</c:v>
                </c:pt>
                <c:pt idx="644">
                  <c:v>0.20336927803749794</c:v>
                </c:pt>
                <c:pt idx="645">
                  <c:v>0.20363933099277595</c:v>
                </c:pt>
                <c:pt idx="646">
                  <c:v>0.20390944837601629</c:v>
                </c:pt>
                <c:pt idx="647">
                  <c:v>0.20417962993151612</c:v>
                </c:pt>
                <c:pt idx="648">
                  <c:v>0.2044498754048639</c:v>
                </c:pt>
                <c:pt idx="649">
                  <c:v>0.20472018454293042</c:v>
                </c:pt>
                <c:pt idx="650">
                  <c:v>0.20499055709386305</c:v>
                </c:pt>
                <c:pt idx="651">
                  <c:v>0.2052609928070771</c:v>
                </c:pt>
                <c:pt idx="652">
                  <c:v>0.20553149143324806</c:v>
                </c:pt>
                <c:pt idx="653">
                  <c:v>0.20580205272430513</c:v>
                </c:pt>
                <c:pt idx="654">
                  <c:v>0.20607267643342095</c:v>
                </c:pt>
                <c:pt idx="655">
                  <c:v>0.2063433623150088</c:v>
                </c:pt>
                <c:pt idx="656">
                  <c:v>0.20661411012471131</c:v>
                </c:pt>
                <c:pt idx="657">
                  <c:v>0.20688491961939515</c:v>
                </c:pt>
                <c:pt idx="658">
                  <c:v>0.20715579055714214</c:v>
                </c:pt>
                <c:pt idx="659">
                  <c:v>0.20742672269724319</c:v>
                </c:pt>
                <c:pt idx="660">
                  <c:v>0.20769771580019231</c:v>
                </c:pt>
                <c:pt idx="661">
                  <c:v>0.20796876962767649</c:v>
                </c:pt>
                <c:pt idx="662">
                  <c:v>0.2082398839425712</c:v>
                </c:pt>
                <c:pt idx="663">
                  <c:v>0.20851105850893167</c:v>
                </c:pt>
                <c:pt idx="664">
                  <c:v>0.2087822930919872</c:v>
                </c:pt>
                <c:pt idx="665">
                  <c:v>0.20905358745813396</c:v>
                </c:pt>
                <c:pt idx="666">
                  <c:v>0.20932494137492666</c:v>
                </c:pt>
                <c:pt idx="667">
                  <c:v>0.20959635461107393</c:v>
                </c:pt>
                <c:pt idx="668">
                  <c:v>0.20986782693643014</c:v>
                </c:pt>
                <c:pt idx="669">
                  <c:v>0.21013935812198881</c:v>
                </c:pt>
                <c:pt idx="670">
                  <c:v>0.21041094793987647</c:v>
                </c:pt>
                <c:pt idx="671">
                  <c:v>0.21068259616334464</c:v>
                </c:pt>
                <c:pt idx="672">
                  <c:v>0.21095430256676515</c:v>
                </c:pt>
                <c:pt idx="673">
                  <c:v>0.2112260669256224</c:v>
                </c:pt>
                <c:pt idx="674">
                  <c:v>0.21149788901650599</c:v>
                </c:pt>
                <c:pt idx="675">
                  <c:v>0.21176976861710659</c:v>
                </c:pt>
                <c:pt idx="676">
                  <c:v>0.21204170550620735</c:v>
                </c:pt>
                <c:pt idx="677">
                  <c:v>0.21231369946367851</c:v>
                </c:pt>
                <c:pt idx="678">
                  <c:v>0.21258575027047155</c:v>
                </c:pt>
                <c:pt idx="679">
                  <c:v>0.2128578577086096</c:v>
                </c:pt>
                <c:pt idx="680">
                  <c:v>0.21313002156118691</c:v>
                </c:pt>
                <c:pt idx="681">
                  <c:v>0.21340224161235818</c:v>
                </c:pt>
                <c:pt idx="682">
                  <c:v>0.21367451764733192</c:v>
                </c:pt>
                <c:pt idx="683">
                  <c:v>0.21394684945236897</c:v>
                </c:pt>
                <c:pt idx="684">
                  <c:v>0.21421923681477065</c:v>
                </c:pt>
                <c:pt idx="685">
                  <c:v>0.21449167952287757</c:v>
                </c:pt>
                <c:pt idx="686">
                  <c:v>0.21476417736606096</c:v>
                </c:pt>
                <c:pt idx="687">
                  <c:v>0.21503673013471536</c:v>
                </c:pt>
                <c:pt idx="688">
                  <c:v>0.21530933762025667</c:v>
                </c:pt>
                <c:pt idx="689">
                  <c:v>0.21558199961511329</c:v>
                </c:pt>
                <c:pt idx="690">
                  <c:v>0.21585471591272101</c:v>
                </c:pt>
                <c:pt idx="691">
                  <c:v>0.21612748630751744</c:v>
                </c:pt>
                <c:pt idx="692">
                  <c:v>0.2164003105949352</c:v>
                </c:pt>
                <c:pt idx="693">
                  <c:v>0.21667318857139728</c:v>
                </c:pt>
                <c:pt idx="694">
                  <c:v>0.21694612003431218</c:v>
                </c:pt>
                <c:pt idx="695">
                  <c:v>0.2172191047820653</c:v>
                </c:pt>
                <c:pt idx="696">
                  <c:v>0.21749214261401517</c:v>
                </c:pt>
                <c:pt idx="697">
                  <c:v>0.21776523333048858</c:v>
                </c:pt>
                <c:pt idx="698">
                  <c:v>0.2180383767327739</c:v>
                </c:pt>
                <c:pt idx="699">
                  <c:v>0.21831157262311512</c:v>
                </c:pt>
                <c:pt idx="700">
                  <c:v>0.21858482080470681</c:v>
                </c:pt>
                <c:pt idx="701">
                  <c:v>0.2188581210816902</c:v>
                </c:pt>
                <c:pt idx="702">
                  <c:v>0.21913147325914531</c:v>
                </c:pt>
                <c:pt idx="703">
                  <c:v>0.21940487714308712</c:v>
                </c:pt>
                <c:pt idx="704">
                  <c:v>0.21967833254045915</c:v>
                </c:pt>
                <c:pt idx="705">
                  <c:v>0.21995183925912828</c:v>
                </c:pt>
                <c:pt idx="706">
                  <c:v>0.22022539710788219</c:v>
                </c:pt>
                <c:pt idx="707">
                  <c:v>0.22049900589641871</c:v>
                </c:pt>
                <c:pt idx="708">
                  <c:v>0.22077266543534552</c:v>
                </c:pt>
                <c:pt idx="709">
                  <c:v>0.22104637553617368</c:v>
                </c:pt>
                <c:pt idx="710">
                  <c:v>0.22132013601131023</c:v>
                </c:pt>
                <c:pt idx="711">
                  <c:v>0.22159394667405619</c:v>
                </c:pt>
                <c:pt idx="712">
                  <c:v>0.22186780733859901</c:v>
                </c:pt>
                <c:pt idx="713">
                  <c:v>0.22214171782000902</c:v>
                </c:pt>
                <c:pt idx="714">
                  <c:v>0.22241567793423514</c:v>
                </c:pt>
                <c:pt idx="715">
                  <c:v>0.22268968749809689</c:v>
                </c:pt>
                <c:pt idx="716">
                  <c:v>0.22296374632928159</c:v>
                </c:pt>
                <c:pt idx="717">
                  <c:v>0.22323785424634013</c:v>
                </c:pt>
                <c:pt idx="718">
                  <c:v>0.22351201106868013</c:v>
                </c:pt>
                <c:pt idx="719">
                  <c:v>0.22378621661656325</c:v>
                </c:pt>
                <c:pt idx="720">
                  <c:v>0.2240604707110978</c:v>
                </c:pt>
                <c:pt idx="721">
                  <c:v>0.22433477317423547</c:v>
                </c:pt>
                <c:pt idx="722">
                  <c:v>0.22460912382876699</c:v>
                </c:pt>
                <c:pt idx="723">
                  <c:v>0.22488352249831683</c:v>
                </c:pt>
                <c:pt idx="724">
                  <c:v>0.22515796900733792</c:v>
                </c:pt>
                <c:pt idx="725">
                  <c:v>0.22543246318110691</c:v>
                </c:pt>
                <c:pt idx="726">
                  <c:v>0.22570700484572212</c:v>
                </c:pt>
                <c:pt idx="727">
                  <c:v>0.22598159382809568</c:v>
                </c:pt>
                <c:pt idx="728">
                  <c:v>0.22625622995594999</c:v>
                </c:pt>
                <c:pt idx="729">
                  <c:v>0.22653091305781317</c:v>
                </c:pt>
                <c:pt idx="730">
                  <c:v>0.22680564296301628</c:v>
                </c:pt>
                <c:pt idx="731">
                  <c:v>0.22708041950168645</c:v>
                </c:pt>
                <c:pt idx="732">
                  <c:v>0.22735524250474215</c:v>
                </c:pt>
                <c:pt idx="733">
                  <c:v>0.22763011180389114</c:v>
                </c:pt>
                <c:pt idx="734">
                  <c:v>0.2279050272316247</c:v>
                </c:pt>
                <c:pt idx="735">
                  <c:v>0.22817998862121358</c:v>
                </c:pt>
                <c:pt idx="736">
                  <c:v>0.22845499580670245</c:v>
                </c:pt>
                <c:pt idx="737">
                  <c:v>0.22873004862290697</c:v>
                </c:pt>
                <c:pt idx="738">
                  <c:v>0.2290051469054091</c:v>
                </c:pt>
                <c:pt idx="739">
                  <c:v>0.2292802904905531</c:v>
                </c:pt>
                <c:pt idx="740">
                  <c:v>0.22955547921544112</c:v>
                </c:pt>
                <c:pt idx="741">
                  <c:v>0.22983071291792734</c:v>
                </c:pt>
                <c:pt idx="742">
                  <c:v>0.23010599143661681</c:v>
                </c:pt>
                <c:pt idx="743">
                  <c:v>0.23038131461085926</c:v>
                </c:pt>
                <c:pt idx="744">
                  <c:v>0.23065668228074568</c:v>
                </c:pt>
                <c:pt idx="745">
                  <c:v>0.23093209428710437</c:v>
                </c:pt>
                <c:pt idx="746">
                  <c:v>0.23120755047149447</c:v>
                </c:pt>
                <c:pt idx="747">
                  <c:v>0.23148305067620617</c:v>
                </c:pt>
                <c:pt idx="748">
                  <c:v>0.23175859474425395</c:v>
                </c:pt>
                <c:pt idx="749">
                  <c:v>0.23203418251937219</c:v>
                </c:pt>
                <c:pt idx="750">
                  <c:v>0.23230981384601246</c:v>
                </c:pt>
                <c:pt idx="751">
                  <c:v>0.23258548856933939</c:v>
                </c:pt>
                <c:pt idx="752">
                  <c:v>0.23286120653522652</c:v>
                </c:pt>
                <c:pt idx="753">
                  <c:v>0.23313696759025287</c:v>
                </c:pt>
                <c:pt idx="754">
                  <c:v>0.23341277158169643</c:v>
                </c:pt>
                <c:pt idx="755">
                  <c:v>0.23368861835753477</c:v>
                </c:pt>
                <c:pt idx="756">
                  <c:v>0.23396450776643848</c:v>
                </c:pt>
                <c:pt idx="757">
                  <c:v>0.23424043965776639</c:v>
                </c:pt>
                <c:pt idx="758">
                  <c:v>0.23451641388156483</c:v>
                </c:pt>
                <c:pt idx="759">
                  <c:v>0.23479243028856089</c:v>
                </c:pt>
                <c:pt idx="760">
                  <c:v>0.23506848873016109</c:v>
                </c:pt>
                <c:pt idx="761">
                  <c:v>0.2353445890584461</c:v>
                </c:pt>
                <c:pt idx="762">
                  <c:v>0.23562073112616699</c:v>
                </c:pt>
                <c:pt idx="763">
                  <c:v>0.23589691478674307</c:v>
                </c:pt>
                <c:pt idx="764">
                  <c:v>0.23617313989425637</c:v>
                </c:pt>
                <c:pt idx="765">
                  <c:v>0.23644940630345007</c:v>
                </c:pt>
                <c:pt idx="766">
                  <c:v>0.2367257138697223</c:v>
                </c:pt>
                <c:pt idx="767">
                  <c:v>0.23700206244912495</c:v>
                </c:pt>
                <c:pt idx="768">
                  <c:v>0.2372784518983595</c:v>
                </c:pt>
                <c:pt idx="769">
                  <c:v>0.23755488207477254</c:v>
                </c:pt>
                <c:pt idx="770">
                  <c:v>0.23783135283635273</c:v>
                </c:pt>
                <c:pt idx="771">
                  <c:v>0.23810786404172807</c:v>
                </c:pt>
                <c:pt idx="772">
                  <c:v>0.23838441555016149</c:v>
                </c:pt>
                <c:pt idx="773">
                  <c:v>0.23866100722154895</c:v>
                </c:pt>
                <c:pt idx="774">
                  <c:v>0.23893763891641226</c:v>
                </c:pt>
                <c:pt idx="775">
                  <c:v>0.23921431049590045</c:v>
                </c:pt>
                <c:pt idx="776">
                  <c:v>0.23949102182178392</c:v>
                </c:pt>
                <c:pt idx="777">
                  <c:v>0.23976777275645073</c:v>
                </c:pt>
                <c:pt idx="778">
                  <c:v>0.24004456316290501</c:v>
                </c:pt>
                <c:pt idx="779">
                  <c:v>0.24032139290476021</c:v>
                </c:pt>
                <c:pt idx="780">
                  <c:v>0.24059826184624056</c:v>
                </c:pt>
                <c:pt idx="781">
                  <c:v>0.24087516985217508</c:v>
                </c:pt>
                <c:pt idx="782">
                  <c:v>0.24115211678799311</c:v>
                </c:pt>
                <c:pt idx="783">
                  <c:v>0.24142910251972352</c:v>
                </c:pt>
                <c:pt idx="784">
                  <c:v>0.24170612691399068</c:v>
                </c:pt>
                <c:pt idx="785">
                  <c:v>0.24198318983801118</c:v>
                </c:pt>
                <c:pt idx="786">
                  <c:v>0.24226029115959111</c:v>
                </c:pt>
                <c:pt idx="787">
                  <c:v>0.24253743074712017</c:v>
                </c:pt>
                <c:pt idx="788">
                  <c:v>0.24281460846957323</c:v>
                </c:pt>
                <c:pt idx="789">
                  <c:v>0.24309182419650424</c:v>
                </c:pt>
                <c:pt idx="790">
                  <c:v>0.24336907779804243</c:v>
                </c:pt>
                <c:pt idx="791">
                  <c:v>0.2436463691448921</c:v>
                </c:pt>
                <c:pt idx="792">
                  <c:v>0.24392369810832656</c:v>
                </c:pt>
                <c:pt idx="793">
                  <c:v>0.24420106456018745</c:v>
                </c:pt>
                <c:pt idx="794">
                  <c:v>0.24447846837288048</c:v>
                </c:pt>
                <c:pt idx="795">
                  <c:v>0.244755909419372</c:v>
                </c:pt>
                <c:pt idx="796">
                  <c:v>0.24503338757318749</c:v>
                </c:pt>
                <c:pt idx="797">
                  <c:v>0.2453109027084073</c:v>
                </c:pt>
                <c:pt idx="798">
                  <c:v>0.24558845469966495</c:v>
                </c:pt>
                <c:pt idx="799">
                  <c:v>0.24586604342214222</c:v>
                </c:pt>
                <c:pt idx="800">
                  <c:v>0.24614366875156807</c:v>
                </c:pt>
                <c:pt idx="801">
                  <c:v>0.24642133056421578</c:v>
                </c:pt>
                <c:pt idx="802">
                  <c:v>0.24669902873689847</c:v>
                </c:pt>
                <c:pt idx="803">
                  <c:v>0.2469767631469679</c:v>
                </c:pt>
                <c:pt idx="804">
                  <c:v>0.24725453367231007</c:v>
                </c:pt>
                <c:pt idx="805">
                  <c:v>0.2475323401913439</c:v>
                </c:pt>
                <c:pt idx="806">
                  <c:v>0.24781018258301868</c:v>
                </c:pt>
                <c:pt idx="807">
                  <c:v>0.24808806072680795</c:v>
                </c:pt>
                <c:pt idx="808">
                  <c:v>0.24836597450271097</c:v>
                </c:pt>
                <c:pt idx="809">
                  <c:v>0.24864392379124819</c:v>
                </c:pt>
                <c:pt idx="810">
                  <c:v>0.24892190847345808</c:v>
                </c:pt>
                <c:pt idx="811">
                  <c:v>0.24919992843089472</c:v>
                </c:pt>
                <c:pt idx="812">
                  <c:v>0.24947798354562487</c:v>
                </c:pt>
                <c:pt idx="813">
                  <c:v>0.24975607370022601</c:v>
                </c:pt>
                <c:pt idx="814">
                  <c:v>0.25003419877778393</c:v>
                </c:pt>
                <c:pt idx="815">
                  <c:v>0.25031235866188822</c:v>
                </c:pt>
                <c:pt idx="816">
                  <c:v>0.25059055323663088</c:v>
                </c:pt>
                <c:pt idx="817">
                  <c:v>0.25086878238660443</c:v>
                </c:pt>
                <c:pt idx="818">
                  <c:v>0.25114704599689791</c:v>
                </c:pt>
                <c:pt idx="819">
                  <c:v>0.25142534395309535</c:v>
                </c:pt>
                <c:pt idx="820">
                  <c:v>0.25170367614127215</c:v>
                </c:pt>
                <c:pt idx="821">
                  <c:v>0.25198204244799288</c:v>
                </c:pt>
                <c:pt idx="822">
                  <c:v>0.2522604427603099</c:v>
                </c:pt>
                <c:pt idx="823">
                  <c:v>0.25253887696575944</c:v>
                </c:pt>
                <c:pt idx="824">
                  <c:v>0.25281734495235908</c:v>
                </c:pt>
                <c:pt idx="825">
                  <c:v>0.25309584660860551</c:v>
                </c:pt>
                <c:pt idx="826">
                  <c:v>0.25337438182347322</c:v>
                </c:pt>
                <c:pt idx="827">
                  <c:v>0.25365295048641062</c:v>
                </c:pt>
                <c:pt idx="828">
                  <c:v>0.2539315524873379</c:v>
                </c:pt>
                <c:pt idx="829">
                  <c:v>0.25421018771664416</c:v>
                </c:pt>
                <c:pt idx="830">
                  <c:v>0.25448885606518568</c:v>
                </c:pt>
                <c:pt idx="831">
                  <c:v>0.2547675574242847</c:v>
                </c:pt>
                <c:pt idx="832">
                  <c:v>0.25504629168572363</c:v>
                </c:pt>
                <c:pt idx="833">
                  <c:v>0.25532505874174566</c:v>
                </c:pt>
                <c:pt idx="834">
                  <c:v>0.25560385848505185</c:v>
                </c:pt>
                <c:pt idx="835">
                  <c:v>0.25588269080879739</c:v>
                </c:pt>
                <c:pt idx="836">
                  <c:v>0.25616155560659126</c:v>
                </c:pt>
                <c:pt idx="837">
                  <c:v>0.25644045277249145</c:v>
                </c:pt>
                <c:pt idx="838">
                  <c:v>0.25671938220100532</c:v>
                </c:pt>
                <c:pt idx="839">
                  <c:v>0.25699834378708569</c:v>
                </c:pt>
                <c:pt idx="840">
                  <c:v>0.25727733742612907</c:v>
                </c:pt>
                <c:pt idx="841">
                  <c:v>0.25755636301397195</c:v>
                </c:pt>
                <c:pt idx="842">
                  <c:v>0.25783542044689151</c:v>
                </c:pt>
                <c:pt idx="843">
                  <c:v>0.2581145096216011</c:v>
                </c:pt>
                <c:pt idx="844">
                  <c:v>0.25839363043524827</c:v>
                </c:pt>
                <c:pt idx="845">
                  <c:v>0.25867278278541289</c:v>
                </c:pt>
                <c:pt idx="846">
                  <c:v>0.258951966570105</c:v>
                </c:pt>
                <c:pt idx="847">
                  <c:v>0.2592312722678739</c:v>
                </c:pt>
                <c:pt idx="848">
                  <c:v>0.25951083662834662</c:v>
                </c:pt>
                <c:pt idx="849">
                  <c:v>0.25979066022907077</c:v>
                </c:pt>
                <c:pt idx="850">
                  <c:v>0.26007074223325644</c:v>
                </c:pt>
                <c:pt idx="851">
                  <c:v>0.26035108180694322</c:v>
                </c:pt>
                <c:pt idx="852">
                  <c:v>0.26063167811899407</c:v>
                </c:pt>
                <c:pt idx="853">
                  <c:v>0.26091253034108702</c:v>
                </c:pt>
                <c:pt idx="854">
                  <c:v>0.26119363764770848</c:v>
                </c:pt>
                <c:pt idx="855">
                  <c:v>0.26147499921614803</c:v>
                </c:pt>
                <c:pt idx="856">
                  <c:v>0.26175661422648971</c:v>
                </c:pt>
                <c:pt idx="857">
                  <c:v>0.26203848186160433</c:v>
                </c:pt>
                <c:pt idx="858">
                  <c:v>0.26232060130714413</c:v>
                </c:pt>
                <c:pt idx="859">
                  <c:v>0.26260297175153452</c:v>
                </c:pt>
                <c:pt idx="860">
                  <c:v>0.26288559238596787</c:v>
                </c:pt>
                <c:pt idx="861">
                  <c:v>0.26316846240439579</c:v>
                </c:pt>
                <c:pt idx="862">
                  <c:v>0.2634515810035204</c:v>
                </c:pt>
                <c:pt idx="863">
                  <c:v>0.26373494738279096</c:v>
                </c:pt>
                <c:pt idx="864">
                  <c:v>0.26401856074439373</c:v>
                </c:pt>
                <c:pt idx="865">
                  <c:v>0.26430242029324452</c:v>
                </c:pt>
                <c:pt idx="866">
                  <c:v>0.26458652523698389</c:v>
                </c:pt>
                <c:pt idx="867">
                  <c:v>0.2648708747859671</c:v>
                </c:pt>
                <c:pt idx="868">
                  <c:v>0.2651554681532598</c:v>
                </c:pt>
                <c:pt idx="869">
                  <c:v>0.26544030455462797</c:v>
                </c:pt>
                <c:pt idx="870">
                  <c:v>0.2657253832085324</c:v>
                </c:pt>
                <c:pt idx="871">
                  <c:v>0.26601070333611992</c:v>
                </c:pt>
                <c:pt idx="872">
                  <c:v>0.26629626416121843</c:v>
                </c:pt>
                <c:pt idx="873">
                  <c:v>0.26658206491032777</c:v>
                </c:pt>
                <c:pt idx="874">
                  <c:v>0.26686810481261186</c:v>
                </c:pt>
                <c:pt idx="875">
                  <c:v>0.2671543830998932</c:v>
                </c:pt>
                <c:pt idx="876">
                  <c:v>0.26744089900664425</c:v>
                </c:pt>
                <c:pt idx="877">
                  <c:v>0.26772765176998092</c:v>
                </c:pt>
                <c:pt idx="878">
                  <c:v>0.26801464062965441</c:v>
                </c:pt>
                <c:pt idx="879">
                  <c:v>0.26830186482804302</c:v>
                </c:pt>
                <c:pt idx="880">
                  <c:v>0.26858932361014753</c:v>
                </c:pt>
                <c:pt idx="881">
                  <c:v>0.26887701622358179</c:v>
                </c:pt>
                <c:pt idx="882">
                  <c:v>0.26916494191856427</c:v>
                </c:pt>
                <c:pt idx="883">
                  <c:v>0.26945309994791344</c:v>
                </c:pt>
                <c:pt idx="884">
                  <c:v>0.26974148956703836</c:v>
                </c:pt>
                <c:pt idx="885">
                  <c:v>0.27003011003393224</c:v>
                </c:pt>
                <c:pt idx="886">
                  <c:v>0.2703189606091646</c:v>
                </c:pt>
                <c:pt idx="887">
                  <c:v>0.27060804055587229</c:v>
                </c:pt>
                <c:pt idx="888">
                  <c:v>0.27089734913975544</c:v>
                </c:pt>
                <c:pt idx="889">
                  <c:v>0.27118688562906762</c:v>
                </c:pt>
                <c:pt idx="890">
                  <c:v>0.27147664929460835</c:v>
                </c:pt>
                <c:pt idx="891">
                  <c:v>0.27176663940971624</c:v>
                </c:pt>
                <c:pt idx="892">
                  <c:v>0.27205685525026202</c:v>
                </c:pt>
                <c:pt idx="893">
                  <c:v>0.27234729609464042</c:v>
                </c:pt>
                <c:pt idx="894">
                  <c:v>0.27263796122376305</c:v>
                </c:pt>
                <c:pt idx="895">
                  <c:v>0.27292884992104904</c:v>
                </c:pt>
                <c:pt idx="896">
                  <c:v>0.27321996147242106</c:v>
                </c:pt>
                <c:pt idx="897">
                  <c:v>0.27351129516629524</c:v>
                </c:pt>
                <c:pt idx="898">
                  <c:v>0.27380285029357526</c:v>
                </c:pt>
                <c:pt idx="899">
                  <c:v>0.27409540882981143</c:v>
                </c:pt>
                <c:pt idx="900">
                  <c:v>0.27438994700591418</c:v>
                </c:pt>
                <c:pt idx="901">
                  <c:v>0.27468646147684478</c:v>
                </c:pt>
                <c:pt idx="902">
                  <c:v>0.27498494584952582</c:v>
                </c:pt>
                <c:pt idx="903">
                  <c:v>0.27528539371622696</c:v>
                </c:pt>
                <c:pt idx="904">
                  <c:v>0.27558779865510041</c:v>
                </c:pt>
                <c:pt idx="905">
                  <c:v>0.27589215423071539</c:v>
                </c:pt>
                <c:pt idx="906">
                  <c:v>0.27619845399458809</c:v>
                </c:pt>
                <c:pt idx="907">
                  <c:v>0.27650669148570495</c:v>
                </c:pt>
                <c:pt idx="908">
                  <c:v>0.27681686023104823</c:v>
                </c:pt>
                <c:pt idx="909">
                  <c:v>0.27712895374611346</c:v>
                </c:pt>
                <c:pt idx="910">
                  <c:v>0.27744296553542303</c:v>
                </c:pt>
                <c:pt idx="911">
                  <c:v>0.27775888909303953</c:v>
                </c:pt>
                <c:pt idx="912">
                  <c:v>0.27807671790306948</c:v>
                </c:pt>
                <c:pt idx="913">
                  <c:v>0.2783964454401705</c:v>
                </c:pt>
                <c:pt idx="914">
                  <c:v>0.27871806517004905</c:v>
                </c:pt>
                <c:pt idx="915">
                  <c:v>0.27904157054995204</c:v>
                </c:pt>
                <c:pt idx="916">
                  <c:v>0.27936695502916375</c:v>
                </c:pt>
                <c:pt idx="917">
                  <c:v>0.2796942120494888</c:v>
                </c:pt>
                <c:pt idx="918">
                  <c:v>0.28002333504573657</c:v>
                </c:pt>
                <c:pt idx="919">
                  <c:v>0.28035431744619926</c:v>
                </c:pt>
                <c:pt idx="920">
                  <c:v>0.28068715267312488</c:v>
                </c:pt>
                <c:pt idx="921">
                  <c:v>0.28102183414319032</c:v>
                </c:pt>
                <c:pt idx="922">
                  <c:v>0.28135835526796471</c:v>
                </c:pt>
                <c:pt idx="923">
                  <c:v>0.2816967094543712</c:v>
                </c:pt>
                <c:pt idx="924">
                  <c:v>0.28203689010514482</c:v>
                </c:pt>
                <c:pt idx="925">
                  <c:v>0.28237889061928301</c:v>
                </c:pt>
                <c:pt idx="926">
                  <c:v>0.28272270439249725</c:v>
                </c:pt>
                <c:pt idx="927">
                  <c:v>0.28306832481765321</c:v>
                </c:pt>
                <c:pt idx="928">
                  <c:v>0.28341574528521291</c:v>
                </c:pt>
                <c:pt idx="929">
                  <c:v>0.2837649591836654</c:v>
                </c:pt>
                <c:pt idx="930">
                  <c:v>0.28411595989996141</c:v>
                </c:pt>
                <c:pt idx="931">
                  <c:v>0.28446874081993756</c:v>
                </c:pt>
                <c:pt idx="932">
                  <c:v>0.28482329532873513</c:v>
                </c:pt>
                <c:pt idx="933">
                  <c:v>0.28517961681121834</c:v>
                </c:pt>
                <c:pt idx="934">
                  <c:v>0.28553769865238748</c:v>
                </c:pt>
                <c:pt idx="935">
                  <c:v>0.28589753423778363</c:v>
                </c:pt>
                <c:pt idx="936">
                  <c:v>0.28625911695389328</c:v>
                </c:pt>
                <c:pt idx="937">
                  <c:v>0.28662244018854383</c:v>
                </c:pt>
                <c:pt idx="938">
                  <c:v>0.28698749733129947</c:v>
                </c:pt>
                <c:pt idx="939">
                  <c:v>0.2873542817738497</c:v>
                </c:pt>
                <c:pt idx="940">
                  <c:v>0.2877227869103901</c:v>
                </c:pt>
                <c:pt idx="941">
                  <c:v>0.28809300613800615</c:v>
                </c:pt>
                <c:pt idx="942">
                  <c:v>0.28846493285704516</c:v>
                </c:pt>
                <c:pt idx="943">
                  <c:v>0.28883856047148648</c:v>
                </c:pt>
                <c:pt idx="944">
                  <c:v>0.28921388238930817</c:v>
                </c:pt>
                <c:pt idx="945">
                  <c:v>0.28959089202284499</c:v>
                </c:pt>
                <c:pt idx="946">
                  <c:v>0.28996958278914747</c:v>
                </c:pt>
                <c:pt idx="947">
                  <c:v>0.29034994811033188</c:v>
                </c:pt>
                <c:pt idx="948">
                  <c:v>0.29073198141392592</c:v>
                </c:pt>
                <c:pt idx="949">
                  <c:v>0.29111567613321127</c:v>
                </c:pt>
                <c:pt idx="950">
                  <c:v>0.29150102570756248</c:v>
                </c:pt>
                <c:pt idx="951">
                  <c:v>0.29188802358277721</c:v>
                </c:pt>
                <c:pt idx="952">
                  <c:v>0.29227666321140683</c:v>
                </c:pt>
                <c:pt idx="953">
                  <c:v>0.29266693805307525</c:v>
                </c:pt>
                <c:pt idx="954">
                  <c:v>0.29305884157480322</c:v>
                </c:pt>
                <c:pt idx="955">
                  <c:v>0.29345236725131996</c:v>
                </c:pt>
                <c:pt idx="956">
                  <c:v>0.29384750856537251</c:v>
                </c:pt>
                <c:pt idx="957">
                  <c:v>0.29424425900802931</c:v>
                </c:pt>
                <c:pt idx="958">
                  <c:v>0.29464261207898346</c:v>
                </c:pt>
                <c:pt idx="959">
                  <c:v>0.2950425612868473</c:v>
                </c:pt>
                <c:pt idx="960">
                  <c:v>0.2954441001494445</c:v>
                </c:pt>
                <c:pt idx="961">
                  <c:v>0.29584722219409409</c:v>
                </c:pt>
                <c:pt idx="962">
                  <c:v>0.29625192095789499</c:v>
                </c:pt>
                <c:pt idx="963">
                  <c:v>0.29665818998800392</c:v>
                </c:pt>
                <c:pt idx="964">
                  <c:v>0.29706602284190892</c:v>
                </c:pt>
                <c:pt idx="965">
                  <c:v>0.29747541308769571</c:v>
                </c:pt>
                <c:pt idx="966">
                  <c:v>0.29788635430431376</c:v>
                </c:pt>
                <c:pt idx="967">
                  <c:v>0.29829884008183816</c:v>
                </c:pt>
                <c:pt idx="968">
                  <c:v>0.29871286402172181</c:v>
                </c:pt>
                <c:pt idx="969">
                  <c:v>0.29912841973704951</c:v>
                </c:pt>
                <c:pt idx="970">
                  <c:v>0.29954550085278125</c:v>
                </c:pt>
                <c:pt idx="971">
                  <c:v>0.29996410100599907</c:v>
                </c:pt>
                <c:pt idx="972">
                  <c:v>0.30038421384614439</c:v>
                </c:pt>
                <c:pt idx="973">
                  <c:v>0.3008058330352481</c:v>
                </c:pt>
                <c:pt idx="974">
                  <c:v>0.30122895224816548</c:v>
                </c:pt>
                <c:pt idx="975">
                  <c:v>0.30165356517279979</c:v>
                </c:pt>
                <c:pt idx="976">
                  <c:v>0.30207966551032217</c:v>
                </c:pt>
                <c:pt idx="977">
                  <c:v>0.30250724697539177</c:v>
                </c:pt>
                <c:pt idx="978">
                  <c:v>0.30293630329636595</c:v>
                </c:pt>
                <c:pt idx="979">
                  <c:v>0.3033668282155112</c:v>
                </c:pt>
                <c:pt idx="980">
                  <c:v>0.30379881548920862</c:v>
                </c:pt>
                <c:pt idx="981">
                  <c:v>0.30423225888815242</c:v>
                </c:pt>
                <c:pt idx="982">
                  <c:v>0.30466715219754792</c:v>
                </c:pt>
                <c:pt idx="983">
                  <c:v>0.30510348921730573</c:v>
                </c:pt>
                <c:pt idx="984">
                  <c:v>0.30554126376222895</c:v>
                </c:pt>
                <c:pt idx="985">
                  <c:v>0.30598046966220005</c:v>
                </c:pt>
                <c:pt idx="986">
                  <c:v>0.30642110076235912</c:v>
                </c:pt>
                <c:pt idx="987">
                  <c:v>0.30686315092328281</c:v>
                </c:pt>
                <c:pt idx="988">
                  <c:v>0.30730661402115961</c:v>
                </c:pt>
                <c:pt idx="989">
                  <c:v>0.30775148394795721</c:v>
                </c:pt>
                <c:pt idx="990">
                  <c:v>0.30819775461158661</c:v>
                </c:pt>
                <c:pt idx="991">
                  <c:v>0.30864541993606903</c:v>
                </c:pt>
                <c:pt idx="992">
                  <c:v>0.30909447386169125</c:v>
                </c:pt>
                <c:pt idx="993">
                  <c:v>0.30954491034516174</c:v>
                </c:pt>
                <c:pt idx="994">
                  <c:v>0.30999672335976008</c:v>
                </c:pt>
                <c:pt idx="995">
                  <c:v>0.31044990689548485</c:v>
                </c:pt>
                <c:pt idx="996">
                  <c:v>0.3109044549592006</c:v>
                </c:pt>
                <c:pt idx="997">
                  <c:v>0.31136036157477526</c:v>
                </c:pt>
                <c:pt idx="998">
                  <c:v>0.3118176207832189</c:v>
                </c:pt>
                <c:pt idx="999">
                  <c:v>0.31227622664281368</c:v>
                </c:pt>
                <c:pt idx="1000">
                  <c:v>0.31273617322924113</c:v>
                </c:pt>
              </c:numCache>
            </c:numRef>
          </c:cat>
          <c:val>
            <c:numRef>
              <c:f>'Slide BN &amp; BO'!$BI$3:$BI$1003</c:f>
              <c:numCache>
                <c:formatCode>General</c:formatCode>
                <c:ptCount val="1001"/>
                <c:pt idx="0">
                  <c:v>0.89667973468899698</c:v>
                </c:pt>
                <c:pt idx="1">
                  <c:v>0.89651348565352129</c:v>
                </c:pt>
                <c:pt idx="2">
                  <c:v>0.89634723661804616</c:v>
                </c:pt>
                <c:pt idx="3">
                  <c:v>0.89618098758257059</c:v>
                </c:pt>
                <c:pt idx="4">
                  <c:v>0.89601473854709535</c:v>
                </c:pt>
                <c:pt idx="5">
                  <c:v>0.89584848951161977</c:v>
                </c:pt>
                <c:pt idx="6">
                  <c:v>0.89568224047614453</c:v>
                </c:pt>
                <c:pt idx="7">
                  <c:v>0.89551599144066918</c:v>
                </c:pt>
                <c:pt idx="8">
                  <c:v>0.89534974240519372</c:v>
                </c:pt>
                <c:pt idx="9">
                  <c:v>0.89518349336971836</c:v>
                </c:pt>
                <c:pt idx="10">
                  <c:v>0.89501724433424301</c:v>
                </c:pt>
                <c:pt idx="11">
                  <c:v>0.89485099529876766</c:v>
                </c:pt>
                <c:pt idx="12">
                  <c:v>0.89468474626329242</c:v>
                </c:pt>
                <c:pt idx="13">
                  <c:v>0.89451849722781673</c:v>
                </c:pt>
                <c:pt idx="14">
                  <c:v>0.8943522481923416</c:v>
                </c:pt>
                <c:pt idx="15">
                  <c:v>0.89418599915686614</c:v>
                </c:pt>
                <c:pt idx="16">
                  <c:v>0.89401975012139068</c:v>
                </c:pt>
                <c:pt idx="17">
                  <c:v>0.89385350108591533</c:v>
                </c:pt>
                <c:pt idx="18">
                  <c:v>0.89368725205043997</c:v>
                </c:pt>
                <c:pt idx="19">
                  <c:v>0.89352100301496473</c:v>
                </c:pt>
                <c:pt idx="20">
                  <c:v>0.89335475397948938</c:v>
                </c:pt>
                <c:pt idx="21">
                  <c:v>0.89318850494401381</c:v>
                </c:pt>
                <c:pt idx="22">
                  <c:v>0.89302225590853868</c:v>
                </c:pt>
                <c:pt idx="23">
                  <c:v>0.89285600687306321</c:v>
                </c:pt>
                <c:pt idx="24">
                  <c:v>0.89268975783758786</c:v>
                </c:pt>
                <c:pt idx="25">
                  <c:v>0.89252350880211251</c:v>
                </c:pt>
                <c:pt idx="26">
                  <c:v>0.89235725976663693</c:v>
                </c:pt>
                <c:pt idx="27">
                  <c:v>0.8921910107311618</c:v>
                </c:pt>
                <c:pt idx="28">
                  <c:v>0.89202476169568623</c:v>
                </c:pt>
                <c:pt idx="29">
                  <c:v>0.89185851266021099</c:v>
                </c:pt>
                <c:pt idx="30">
                  <c:v>0.89169226362473553</c:v>
                </c:pt>
                <c:pt idx="31">
                  <c:v>0.89152601458926017</c:v>
                </c:pt>
                <c:pt idx="32">
                  <c:v>0.89135976555378482</c:v>
                </c:pt>
                <c:pt idx="33">
                  <c:v>0.89119351651830947</c:v>
                </c:pt>
                <c:pt idx="34">
                  <c:v>0.89102726748283401</c:v>
                </c:pt>
                <c:pt idx="35">
                  <c:v>0.89086101844735877</c:v>
                </c:pt>
                <c:pt idx="36">
                  <c:v>0.89069476941188319</c:v>
                </c:pt>
                <c:pt idx="37">
                  <c:v>0.89052852037640795</c:v>
                </c:pt>
                <c:pt idx="38">
                  <c:v>0.8903622713409326</c:v>
                </c:pt>
                <c:pt idx="39">
                  <c:v>0.88928493614725501</c:v>
                </c:pt>
                <c:pt idx="40">
                  <c:v>0.88778875876231278</c:v>
                </c:pt>
                <c:pt idx="41">
                  <c:v>0.88629258137736833</c:v>
                </c:pt>
                <c:pt idx="42">
                  <c:v>0.88479640399242521</c:v>
                </c:pt>
                <c:pt idx="43">
                  <c:v>0.88330022660748464</c:v>
                </c:pt>
                <c:pt idx="44">
                  <c:v>0.8818040492225423</c:v>
                </c:pt>
                <c:pt idx="45">
                  <c:v>0.88030787183759995</c:v>
                </c:pt>
                <c:pt idx="46">
                  <c:v>0.8788116944526545</c:v>
                </c:pt>
                <c:pt idx="47">
                  <c:v>0.87731551706771238</c:v>
                </c:pt>
                <c:pt idx="48">
                  <c:v>0.87581933968277181</c:v>
                </c:pt>
                <c:pt idx="49">
                  <c:v>0.87432316229782636</c:v>
                </c:pt>
                <c:pt idx="50">
                  <c:v>0.87282698491288579</c:v>
                </c:pt>
                <c:pt idx="51">
                  <c:v>0.8713308075279419</c:v>
                </c:pt>
                <c:pt idx="52">
                  <c:v>0.86983463014299978</c:v>
                </c:pt>
                <c:pt idx="53">
                  <c:v>0.86833845275805721</c:v>
                </c:pt>
                <c:pt idx="54">
                  <c:v>0.86684227537311342</c:v>
                </c:pt>
                <c:pt idx="55">
                  <c:v>0.86534609798817119</c:v>
                </c:pt>
                <c:pt idx="56">
                  <c:v>0.86384992060322896</c:v>
                </c:pt>
                <c:pt idx="57">
                  <c:v>0.86266428385194993</c:v>
                </c:pt>
                <c:pt idx="58">
                  <c:v>0.86157107370831032</c:v>
                </c:pt>
                <c:pt idx="59">
                  <c:v>0.86047786356467104</c:v>
                </c:pt>
                <c:pt idx="60">
                  <c:v>0.85938465342103232</c:v>
                </c:pt>
                <c:pt idx="61">
                  <c:v>0.85829144327739348</c:v>
                </c:pt>
                <c:pt idx="62">
                  <c:v>0.85719823313375343</c:v>
                </c:pt>
                <c:pt idx="63">
                  <c:v>0.85610502299011448</c:v>
                </c:pt>
                <c:pt idx="64">
                  <c:v>0.85501181284647565</c:v>
                </c:pt>
                <c:pt idx="65">
                  <c:v>0.85391860270283559</c:v>
                </c:pt>
                <c:pt idx="66">
                  <c:v>0.85282539255919687</c:v>
                </c:pt>
                <c:pt idx="67">
                  <c:v>0.8517321824155567</c:v>
                </c:pt>
                <c:pt idx="68">
                  <c:v>0.85063897227191898</c:v>
                </c:pt>
                <c:pt idx="69">
                  <c:v>0.84954576212828015</c:v>
                </c:pt>
                <c:pt idx="70">
                  <c:v>0.8484525519846402</c:v>
                </c:pt>
                <c:pt idx="71">
                  <c:v>0.84735934184100015</c:v>
                </c:pt>
                <c:pt idx="72">
                  <c:v>0.8462661316973612</c:v>
                </c:pt>
                <c:pt idx="73">
                  <c:v>0.84517292155372359</c:v>
                </c:pt>
                <c:pt idx="74">
                  <c:v>0.84407971141008231</c:v>
                </c:pt>
                <c:pt idx="75">
                  <c:v>0.84298650126644348</c:v>
                </c:pt>
                <c:pt idx="76">
                  <c:v>0.84189329112280475</c:v>
                </c:pt>
                <c:pt idx="77">
                  <c:v>0.84080008097916581</c:v>
                </c:pt>
                <c:pt idx="78">
                  <c:v>0.83970687083552698</c:v>
                </c:pt>
                <c:pt idx="79">
                  <c:v>0.83861366069188703</c:v>
                </c:pt>
                <c:pt idx="80">
                  <c:v>0.83752045054824809</c:v>
                </c:pt>
                <c:pt idx="81">
                  <c:v>0.83642724040460936</c:v>
                </c:pt>
                <c:pt idx="82">
                  <c:v>0.8353340302609702</c:v>
                </c:pt>
                <c:pt idx="83">
                  <c:v>0.83424082011733025</c:v>
                </c:pt>
                <c:pt idx="84">
                  <c:v>0.83314760997369142</c:v>
                </c:pt>
                <c:pt idx="85">
                  <c:v>0.83205439983005247</c:v>
                </c:pt>
                <c:pt idx="86">
                  <c:v>0.83096118968641364</c:v>
                </c:pt>
                <c:pt idx="87">
                  <c:v>0.82986797954277369</c:v>
                </c:pt>
                <c:pt idx="88">
                  <c:v>0.82877476939913364</c:v>
                </c:pt>
                <c:pt idx="89">
                  <c:v>0.82768155925549602</c:v>
                </c:pt>
                <c:pt idx="90">
                  <c:v>0.82658834911185597</c:v>
                </c:pt>
                <c:pt idx="91">
                  <c:v>0.82549513896821725</c:v>
                </c:pt>
                <c:pt idx="92">
                  <c:v>0.82440192882457797</c:v>
                </c:pt>
                <c:pt idx="93">
                  <c:v>0.82330871868094024</c:v>
                </c:pt>
                <c:pt idx="94">
                  <c:v>0.82221550853729997</c:v>
                </c:pt>
                <c:pt idx="95">
                  <c:v>0.82112229839366146</c:v>
                </c:pt>
                <c:pt idx="96">
                  <c:v>0.82002908825002108</c:v>
                </c:pt>
                <c:pt idx="97">
                  <c:v>0.81893587810638224</c:v>
                </c:pt>
                <c:pt idx="98">
                  <c:v>0.81784266796274496</c:v>
                </c:pt>
                <c:pt idx="99">
                  <c:v>0.81674945781910291</c:v>
                </c:pt>
                <c:pt idx="100">
                  <c:v>0.81565624767546485</c:v>
                </c:pt>
                <c:pt idx="101">
                  <c:v>0.81456303753182557</c:v>
                </c:pt>
                <c:pt idx="102">
                  <c:v>0.81346982738818674</c:v>
                </c:pt>
                <c:pt idx="103">
                  <c:v>0.81237661724454824</c:v>
                </c:pt>
                <c:pt idx="104">
                  <c:v>0.81128340710090763</c:v>
                </c:pt>
                <c:pt idx="105">
                  <c:v>0.81019019695726946</c:v>
                </c:pt>
                <c:pt idx="106">
                  <c:v>0.80909698681363018</c:v>
                </c:pt>
                <c:pt idx="107">
                  <c:v>0.80800377666999146</c:v>
                </c:pt>
                <c:pt idx="108">
                  <c:v>0.80691056652635129</c:v>
                </c:pt>
                <c:pt idx="109">
                  <c:v>0.80581735638271257</c:v>
                </c:pt>
                <c:pt idx="110">
                  <c:v>0.80472414623907396</c:v>
                </c:pt>
                <c:pt idx="111">
                  <c:v>0.8036309360954349</c:v>
                </c:pt>
                <c:pt idx="112">
                  <c:v>0.80253772595179418</c:v>
                </c:pt>
                <c:pt idx="113">
                  <c:v>0.80144451580815457</c:v>
                </c:pt>
                <c:pt idx="114">
                  <c:v>0.80035130566451684</c:v>
                </c:pt>
                <c:pt idx="115">
                  <c:v>0.79925809552087734</c:v>
                </c:pt>
                <c:pt idx="116">
                  <c:v>0.79816488537723806</c:v>
                </c:pt>
                <c:pt idx="117">
                  <c:v>0.79707167523359823</c:v>
                </c:pt>
                <c:pt idx="118">
                  <c:v>0.79597846508995918</c:v>
                </c:pt>
                <c:pt idx="119">
                  <c:v>0.7948852549463209</c:v>
                </c:pt>
                <c:pt idx="120">
                  <c:v>0.79379204480268029</c:v>
                </c:pt>
                <c:pt idx="121">
                  <c:v>0.79269883465904145</c:v>
                </c:pt>
                <c:pt idx="122">
                  <c:v>0.79160562451540273</c:v>
                </c:pt>
                <c:pt idx="123">
                  <c:v>0.79051241437176389</c:v>
                </c:pt>
                <c:pt idx="124">
                  <c:v>0.78941920422812351</c:v>
                </c:pt>
                <c:pt idx="125">
                  <c:v>0.78832599408448512</c:v>
                </c:pt>
                <c:pt idx="126">
                  <c:v>0.78723278394084595</c:v>
                </c:pt>
                <c:pt idx="127">
                  <c:v>0.78613957379720723</c:v>
                </c:pt>
                <c:pt idx="128">
                  <c:v>0.78504636365356872</c:v>
                </c:pt>
                <c:pt idx="129">
                  <c:v>0.783953153509928</c:v>
                </c:pt>
                <c:pt idx="130">
                  <c:v>0.7828599433662895</c:v>
                </c:pt>
                <c:pt idx="131">
                  <c:v>0.78176673322265067</c:v>
                </c:pt>
                <c:pt idx="132">
                  <c:v>0.78067352307901217</c:v>
                </c:pt>
                <c:pt idx="133">
                  <c:v>0.77958031293537189</c:v>
                </c:pt>
                <c:pt idx="134">
                  <c:v>0.77848710279173339</c:v>
                </c:pt>
                <c:pt idx="135">
                  <c:v>0.77739389264809422</c:v>
                </c:pt>
                <c:pt idx="136">
                  <c:v>0.7763006825044545</c:v>
                </c:pt>
                <c:pt idx="137">
                  <c:v>0.77520747236081522</c:v>
                </c:pt>
                <c:pt idx="138">
                  <c:v>0.77411426221717516</c:v>
                </c:pt>
                <c:pt idx="139">
                  <c:v>0.773021052073538</c:v>
                </c:pt>
                <c:pt idx="140">
                  <c:v>0.7719278419298975</c:v>
                </c:pt>
                <c:pt idx="141">
                  <c:v>0.77083463178625744</c:v>
                </c:pt>
                <c:pt idx="142">
                  <c:v>0.76974142164261861</c:v>
                </c:pt>
                <c:pt idx="143">
                  <c:v>0.76864821149897966</c:v>
                </c:pt>
                <c:pt idx="144">
                  <c:v>0.76755500135534127</c:v>
                </c:pt>
                <c:pt idx="145">
                  <c:v>0.7664617912117021</c:v>
                </c:pt>
                <c:pt idx="146">
                  <c:v>0.76536858106806249</c:v>
                </c:pt>
                <c:pt idx="147">
                  <c:v>0.76427537092442333</c:v>
                </c:pt>
                <c:pt idx="148">
                  <c:v>0.76318216078078438</c:v>
                </c:pt>
                <c:pt idx="149">
                  <c:v>0.76208895063714432</c:v>
                </c:pt>
                <c:pt idx="150">
                  <c:v>0.76099574049350549</c:v>
                </c:pt>
                <c:pt idx="151">
                  <c:v>0.75990253034986699</c:v>
                </c:pt>
                <c:pt idx="152">
                  <c:v>0.75880932020622782</c:v>
                </c:pt>
                <c:pt idx="153">
                  <c:v>0.75771611006258888</c:v>
                </c:pt>
                <c:pt idx="154">
                  <c:v>0.75662289991894882</c:v>
                </c:pt>
                <c:pt idx="155">
                  <c:v>0.75552968977530999</c:v>
                </c:pt>
                <c:pt idx="156">
                  <c:v>0.7544364796316716</c:v>
                </c:pt>
                <c:pt idx="157">
                  <c:v>0.75334326948803265</c:v>
                </c:pt>
                <c:pt idx="158">
                  <c:v>0.75225005934439204</c:v>
                </c:pt>
                <c:pt idx="159">
                  <c:v>0.75115684920075221</c:v>
                </c:pt>
                <c:pt idx="160">
                  <c:v>0.7500636390571146</c:v>
                </c:pt>
                <c:pt idx="161">
                  <c:v>0.74897042891347498</c:v>
                </c:pt>
                <c:pt idx="162">
                  <c:v>0.74787721876983571</c:v>
                </c:pt>
                <c:pt idx="163">
                  <c:v>0.7467840086261972</c:v>
                </c:pt>
                <c:pt idx="164">
                  <c:v>0.74569079848255682</c:v>
                </c:pt>
                <c:pt idx="165">
                  <c:v>0.74459758833891798</c:v>
                </c:pt>
                <c:pt idx="166">
                  <c:v>0.74350437819527793</c:v>
                </c:pt>
                <c:pt idx="167">
                  <c:v>0.7424111680516392</c:v>
                </c:pt>
                <c:pt idx="168">
                  <c:v>0.74131795790800181</c:v>
                </c:pt>
                <c:pt idx="169">
                  <c:v>0.74022474776436165</c:v>
                </c:pt>
                <c:pt idx="170">
                  <c:v>0.73913153762072081</c:v>
                </c:pt>
                <c:pt idx="171">
                  <c:v>0.73803832747708253</c:v>
                </c:pt>
                <c:pt idx="172">
                  <c:v>0.73694511733344359</c:v>
                </c:pt>
                <c:pt idx="173">
                  <c:v>0.73585190718980586</c:v>
                </c:pt>
                <c:pt idx="174">
                  <c:v>0.73475869704616481</c:v>
                </c:pt>
                <c:pt idx="175">
                  <c:v>0.7336654869025262</c:v>
                </c:pt>
                <c:pt idx="176">
                  <c:v>0.73257227675888714</c:v>
                </c:pt>
                <c:pt idx="177">
                  <c:v>0.7314790666152482</c:v>
                </c:pt>
                <c:pt idx="178">
                  <c:v>0.73038585647160981</c:v>
                </c:pt>
                <c:pt idx="179">
                  <c:v>0.72929264632796809</c:v>
                </c:pt>
                <c:pt idx="180">
                  <c:v>0.72819943618433092</c:v>
                </c:pt>
                <c:pt idx="181">
                  <c:v>0.72710622604069175</c:v>
                </c:pt>
                <c:pt idx="182">
                  <c:v>0.72601301589705158</c:v>
                </c:pt>
                <c:pt idx="183">
                  <c:v>0.72491980575341275</c:v>
                </c:pt>
                <c:pt idx="184">
                  <c:v>0.72382659560977269</c:v>
                </c:pt>
                <c:pt idx="185">
                  <c:v>0.72273338546613541</c:v>
                </c:pt>
                <c:pt idx="186">
                  <c:v>0.72164017532249669</c:v>
                </c:pt>
                <c:pt idx="187">
                  <c:v>0.72054696517885453</c:v>
                </c:pt>
                <c:pt idx="188">
                  <c:v>0.71945375503521625</c:v>
                </c:pt>
                <c:pt idx="189">
                  <c:v>0.7183605448915773</c:v>
                </c:pt>
                <c:pt idx="190">
                  <c:v>0.7172673347479388</c:v>
                </c:pt>
                <c:pt idx="191">
                  <c:v>0.71617412460429963</c:v>
                </c:pt>
                <c:pt idx="192">
                  <c:v>0.71508091446066002</c:v>
                </c:pt>
                <c:pt idx="193">
                  <c:v>0.71398770431702085</c:v>
                </c:pt>
                <c:pt idx="194">
                  <c:v>0.71289449417338191</c:v>
                </c:pt>
                <c:pt idx="195">
                  <c:v>0.71180128402974197</c:v>
                </c:pt>
                <c:pt idx="196">
                  <c:v>0.71070807388610313</c:v>
                </c:pt>
                <c:pt idx="197">
                  <c:v>0.70961486374246441</c:v>
                </c:pt>
                <c:pt idx="198">
                  <c:v>0.70852165359882535</c:v>
                </c:pt>
                <c:pt idx="199">
                  <c:v>0.70742844345518496</c:v>
                </c:pt>
                <c:pt idx="200">
                  <c:v>0.7063352333115468</c:v>
                </c:pt>
                <c:pt idx="201">
                  <c:v>0.70524202316790763</c:v>
                </c:pt>
                <c:pt idx="202">
                  <c:v>0.70414881302426913</c:v>
                </c:pt>
                <c:pt idx="203">
                  <c:v>0.70305560288063029</c:v>
                </c:pt>
                <c:pt idx="204">
                  <c:v>0.7019623927369899</c:v>
                </c:pt>
                <c:pt idx="205">
                  <c:v>0.70086918259335151</c:v>
                </c:pt>
                <c:pt idx="206">
                  <c:v>0.69977597244971224</c:v>
                </c:pt>
                <c:pt idx="207">
                  <c:v>0.69868276230607107</c:v>
                </c:pt>
                <c:pt idx="208">
                  <c:v>0.69758955216243335</c:v>
                </c:pt>
                <c:pt idx="209">
                  <c:v>0.69649634201879451</c:v>
                </c:pt>
                <c:pt idx="210">
                  <c:v>0.69540313187515601</c:v>
                </c:pt>
                <c:pt idx="211">
                  <c:v>0.69430992173151562</c:v>
                </c:pt>
                <c:pt idx="212">
                  <c:v>0.69321671158787557</c:v>
                </c:pt>
                <c:pt idx="213">
                  <c:v>0.69212350144423673</c:v>
                </c:pt>
                <c:pt idx="214">
                  <c:v>0.69103029130059901</c:v>
                </c:pt>
                <c:pt idx="215">
                  <c:v>0.6899370811569594</c:v>
                </c:pt>
                <c:pt idx="216">
                  <c:v>0.68884387101331856</c:v>
                </c:pt>
                <c:pt idx="217">
                  <c:v>0.68775066086968017</c:v>
                </c:pt>
                <c:pt idx="218">
                  <c:v>0.68665745072604112</c:v>
                </c:pt>
                <c:pt idx="219">
                  <c:v>0.68556424058240273</c:v>
                </c:pt>
                <c:pt idx="220">
                  <c:v>0.68447103043876234</c:v>
                </c:pt>
                <c:pt idx="221">
                  <c:v>0.68337782029512339</c:v>
                </c:pt>
                <c:pt idx="222">
                  <c:v>0.68228461015148467</c:v>
                </c:pt>
                <c:pt idx="223">
                  <c:v>0.68119140000784617</c:v>
                </c:pt>
                <c:pt idx="224">
                  <c:v>0.68009818986420589</c:v>
                </c:pt>
                <c:pt idx="225">
                  <c:v>0.67900497972056573</c:v>
                </c:pt>
                <c:pt idx="226">
                  <c:v>0.677911769576928</c:v>
                </c:pt>
                <c:pt idx="227">
                  <c:v>0.67681855943328917</c:v>
                </c:pt>
                <c:pt idx="228">
                  <c:v>0.67572534928965067</c:v>
                </c:pt>
                <c:pt idx="229">
                  <c:v>0.67463213914600906</c:v>
                </c:pt>
                <c:pt idx="230">
                  <c:v>0.67353892900237022</c:v>
                </c:pt>
                <c:pt idx="231">
                  <c:v>0.6724457188587325</c:v>
                </c:pt>
                <c:pt idx="232">
                  <c:v>0.67135250871509267</c:v>
                </c:pt>
                <c:pt idx="233">
                  <c:v>0.67025929857145383</c:v>
                </c:pt>
                <c:pt idx="234">
                  <c:v>0.66916608842781367</c:v>
                </c:pt>
                <c:pt idx="235">
                  <c:v>0.66807287828417605</c:v>
                </c:pt>
                <c:pt idx="236">
                  <c:v>0.66697966814053633</c:v>
                </c:pt>
                <c:pt idx="237">
                  <c:v>0.66588645799689727</c:v>
                </c:pt>
                <c:pt idx="238">
                  <c:v>0.66479324785325722</c:v>
                </c:pt>
                <c:pt idx="239">
                  <c:v>0.66370003770961994</c:v>
                </c:pt>
                <c:pt idx="240">
                  <c:v>0.66260682756597944</c:v>
                </c:pt>
                <c:pt idx="241">
                  <c:v>0.66151361742233949</c:v>
                </c:pt>
                <c:pt idx="242">
                  <c:v>0.66042040727870044</c:v>
                </c:pt>
                <c:pt idx="243">
                  <c:v>0.65932719713506172</c:v>
                </c:pt>
                <c:pt idx="244">
                  <c:v>0.65823398699142321</c:v>
                </c:pt>
                <c:pt idx="245">
                  <c:v>0.65714077684778249</c:v>
                </c:pt>
                <c:pt idx="246">
                  <c:v>0.65604756670414421</c:v>
                </c:pt>
                <c:pt idx="247">
                  <c:v>0.65495435656050505</c:v>
                </c:pt>
                <c:pt idx="248">
                  <c:v>0.65386114641686544</c:v>
                </c:pt>
                <c:pt idx="249">
                  <c:v>0.65276793627322627</c:v>
                </c:pt>
                <c:pt idx="250">
                  <c:v>0.65167472612958743</c:v>
                </c:pt>
                <c:pt idx="251">
                  <c:v>0.65058151598594904</c:v>
                </c:pt>
                <c:pt idx="252">
                  <c:v>0.64948830584230977</c:v>
                </c:pt>
                <c:pt idx="253">
                  <c:v>0.64839509569867015</c:v>
                </c:pt>
                <c:pt idx="254">
                  <c:v>0.64730188555502954</c:v>
                </c:pt>
                <c:pt idx="255">
                  <c:v>0.64620867541139193</c:v>
                </c:pt>
                <c:pt idx="256">
                  <c:v>0.64511546526775343</c:v>
                </c:pt>
                <c:pt idx="257">
                  <c:v>0.64402225512411304</c:v>
                </c:pt>
                <c:pt idx="258">
                  <c:v>0.6429290449804731</c:v>
                </c:pt>
                <c:pt idx="259">
                  <c:v>0.64183583483683426</c:v>
                </c:pt>
                <c:pt idx="260">
                  <c:v>0.64074262469319665</c:v>
                </c:pt>
                <c:pt idx="261">
                  <c:v>0.63964941454955693</c:v>
                </c:pt>
                <c:pt idx="262">
                  <c:v>0.63855620440591776</c:v>
                </c:pt>
                <c:pt idx="263">
                  <c:v>0.63746299426227782</c:v>
                </c:pt>
                <c:pt idx="264">
                  <c:v>0.63636978411863887</c:v>
                </c:pt>
                <c:pt idx="265">
                  <c:v>0.63527657397499993</c:v>
                </c:pt>
                <c:pt idx="266">
                  <c:v>0.63418336383135998</c:v>
                </c:pt>
                <c:pt idx="267">
                  <c:v>0.63309015368772104</c:v>
                </c:pt>
                <c:pt idx="268">
                  <c:v>0.63199694354408242</c:v>
                </c:pt>
                <c:pt idx="269">
                  <c:v>0.63090373340044381</c:v>
                </c:pt>
                <c:pt idx="270">
                  <c:v>0.62981052325680298</c:v>
                </c:pt>
                <c:pt idx="271">
                  <c:v>0.62871731311316326</c:v>
                </c:pt>
                <c:pt idx="272">
                  <c:v>0.62762410296952575</c:v>
                </c:pt>
                <c:pt idx="273">
                  <c:v>0.62653089282588703</c:v>
                </c:pt>
                <c:pt idx="274">
                  <c:v>0.62543768268224664</c:v>
                </c:pt>
                <c:pt idx="275">
                  <c:v>0.62434447253860825</c:v>
                </c:pt>
                <c:pt idx="276">
                  <c:v>0.62325126239496909</c:v>
                </c:pt>
                <c:pt idx="277">
                  <c:v>0.62215805225132892</c:v>
                </c:pt>
                <c:pt idx="278">
                  <c:v>0.62106484210769175</c:v>
                </c:pt>
                <c:pt idx="279">
                  <c:v>0.61997163196405003</c:v>
                </c:pt>
                <c:pt idx="280">
                  <c:v>0.61887842182041286</c:v>
                </c:pt>
                <c:pt idx="281">
                  <c:v>0.61778521167677369</c:v>
                </c:pt>
                <c:pt idx="282">
                  <c:v>0.61669200153313208</c:v>
                </c:pt>
                <c:pt idx="283">
                  <c:v>0.61559879138949336</c:v>
                </c:pt>
                <c:pt idx="284">
                  <c:v>0.61450558124585464</c:v>
                </c:pt>
                <c:pt idx="285">
                  <c:v>0.61341237110221736</c:v>
                </c:pt>
                <c:pt idx="286">
                  <c:v>0.61231916095857852</c:v>
                </c:pt>
                <c:pt idx="287">
                  <c:v>0.61122595081493658</c:v>
                </c:pt>
                <c:pt idx="288">
                  <c:v>0.61013274067129819</c:v>
                </c:pt>
                <c:pt idx="289">
                  <c:v>0.60903953052765925</c:v>
                </c:pt>
                <c:pt idx="290">
                  <c:v>0.60794632038402074</c:v>
                </c:pt>
                <c:pt idx="291">
                  <c:v>0.60685311024038158</c:v>
                </c:pt>
                <c:pt idx="292">
                  <c:v>0.60575990009674197</c:v>
                </c:pt>
                <c:pt idx="293">
                  <c:v>0.60466668995310269</c:v>
                </c:pt>
                <c:pt idx="294">
                  <c:v>0.60357347980946385</c:v>
                </c:pt>
                <c:pt idx="295">
                  <c:v>0.60248026966582391</c:v>
                </c:pt>
                <c:pt idx="296">
                  <c:v>0.60138705952218496</c:v>
                </c:pt>
                <c:pt idx="297">
                  <c:v>0.60029384937854646</c:v>
                </c:pt>
                <c:pt idx="298">
                  <c:v>0.59920063923490763</c:v>
                </c:pt>
                <c:pt idx="299">
                  <c:v>0.59810742909126691</c:v>
                </c:pt>
                <c:pt idx="300">
                  <c:v>0.59701421894762718</c:v>
                </c:pt>
                <c:pt idx="301">
                  <c:v>0.59592100880398957</c:v>
                </c:pt>
                <c:pt idx="302">
                  <c:v>0.59482779866034985</c:v>
                </c:pt>
                <c:pt idx="303">
                  <c:v>0.59373458851671213</c:v>
                </c:pt>
                <c:pt idx="304">
                  <c:v>0.59264137837307174</c:v>
                </c:pt>
                <c:pt idx="305">
                  <c:v>0.59154816822943179</c:v>
                </c:pt>
                <c:pt idx="306">
                  <c:v>0.59045495808579418</c:v>
                </c:pt>
                <c:pt idx="307">
                  <c:v>0.5893617479421529</c:v>
                </c:pt>
                <c:pt idx="308">
                  <c:v>0.58826853779851407</c:v>
                </c:pt>
                <c:pt idx="309">
                  <c:v>0.58717532765487646</c:v>
                </c:pt>
                <c:pt idx="310">
                  <c:v>0.58608211751123651</c:v>
                </c:pt>
                <c:pt idx="311">
                  <c:v>0.58498890736759757</c:v>
                </c:pt>
                <c:pt idx="312">
                  <c:v>0.58389569722395784</c:v>
                </c:pt>
                <c:pt idx="313">
                  <c:v>0.58280248708031845</c:v>
                </c:pt>
                <c:pt idx="314">
                  <c:v>0.58170927693668084</c:v>
                </c:pt>
                <c:pt idx="315">
                  <c:v>0.58061606679304112</c:v>
                </c:pt>
                <c:pt idx="316">
                  <c:v>0.57952285664940051</c:v>
                </c:pt>
                <c:pt idx="317">
                  <c:v>0.57842964650576212</c:v>
                </c:pt>
                <c:pt idx="318">
                  <c:v>0.57733643636212328</c:v>
                </c:pt>
                <c:pt idx="319">
                  <c:v>0.57624322621848478</c:v>
                </c:pt>
                <c:pt idx="320">
                  <c:v>0.57515001607484439</c:v>
                </c:pt>
                <c:pt idx="321">
                  <c:v>0.57405680593120578</c:v>
                </c:pt>
                <c:pt idx="322">
                  <c:v>0.57296359578756673</c:v>
                </c:pt>
                <c:pt idx="323">
                  <c:v>0.57187038564392667</c:v>
                </c:pt>
                <c:pt idx="324">
                  <c:v>0.57077717550028795</c:v>
                </c:pt>
                <c:pt idx="325">
                  <c:v>0.56968396535664767</c:v>
                </c:pt>
                <c:pt idx="326">
                  <c:v>0.56859075521301017</c:v>
                </c:pt>
                <c:pt idx="327">
                  <c:v>0.56749754506937167</c:v>
                </c:pt>
                <c:pt idx="328">
                  <c:v>0.5664043349257295</c:v>
                </c:pt>
                <c:pt idx="329">
                  <c:v>0.565311124782091</c:v>
                </c:pt>
                <c:pt idx="330">
                  <c:v>0.56421791463845228</c:v>
                </c:pt>
                <c:pt idx="331">
                  <c:v>0.56312470449481444</c:v>
                </c:pt>
                <c:pt idx="332">
                  <c:v>0.56203149435117439</c:v>
                </c:pt>
                <c:pt idx="333">
                  <c:v>0.56093828420753489</c:v>
                </c:pt>
                <c:pt idx="334">
                  <c:v>0.55984507406389561</c:v>
                </c:pt>
                <c:pt idx="335">
                  <c:v>0.55875186392025689</c:v>
                </c:pt>
                <c:pt idx="336">
                  <c:v>0.55765865377661838</c:v>
                </c:pt>
                <c:pt idx="337">
                  <c:v>0.55656544363297789</c:v>
                </c:pt>
                <c:pt idx="338">
                  <c:v>0.5554722334893395</c:v>
                </c:pt>
                <c:pt idx="339">
                  <c:v>0.55437902334570044</c:v>
                </c:pt>
                <c:pt idx="340">
                  <c:v>0.55328581320206149</c:v>
                </c:pt>
                <c:pt idx="341">
                  <c:v>0.55219260305842144</c:v>
                </c:pt>
                <c:pt idx="342">
                  <c:v>0.55109939291478227</c:v>
                </c:pt>
                <c:pt idx="343">
                  <c:v>0.55000618277114388</c:v>
                </c:pt>
                <c:pt idx="344">
                  <c:v>0.54891297262750505</c:v>
                </c:pt>
                <c:pt idx="345">
                  <c:v>0.54781976248386444</c:v>
                </c:pt>
                <c:pt idx="346">
                  <c:v>0.54672655234022627</c:v>
                </c:pt>
                <c:pt idx="347">
                  <c:v>0.5456333421965871</c:v>
                </c:pt>
                <c:pt idx="348">
                  <c:v>0.54454013205294738</c:v>
                </c:pt>
                <c:pt idx="349">
                  <c:v>0.54344692190930821</c:v>
                </c:pt>
                <c:pt idx="350">
                  <c:v>0.54235371176566916</c:v>
                </c:pt>
                <c:pt idx="351">
                  <c:v>0.54126050162203099</c:v>
                </c:pt>
                <c:pt idx="352">
                  <c:v>0.54016729147839038</c:v>
                </c:pt>
                <c:pt idx="353">
                  <c:v>0.53907408133475043</c:v>
                </c:pt>
                <c:pt idx="354">
                  <c:v>0.5379808711911116</c:v>
                </c:pt>
                <c:pt idx="355">
                  <c:v>0.53688766104747399</c:v>
                </c:pt>
                <c:pt idx="356">
                  <c:v>0.53579445090383548</c:v>
                </c:pt>
                <c:pt idx="357">
                  <c:v>0.53470124076019343</c:v>
                </c:pt>
                <c:pt idx="358">
                  <c:v>0.53360803061655515</c:v>
                </c:pt>
                <c:pt idx="359">
                  <c:v>0.53251482047291621</c:v>
                </c:pt>
                <c:pt idx="360">
                  <c:v>0.53142161032927848</c:v>
                </c:pt>
                <c:pt idx="361">
                  <c:v>0.53032840018563876</c:v>
                </c:pt>
                <c:pt idx="362">
                  <c:v>0.52923519004199837</c:v>
                </c:pt>
                <c:pt idx="363">
                  <c:v>0.52814197989835965</c:v>
                </c:pt>
                <c:pt idx="364">
                  <c:v>0.52704876975472081</c:v>
                </c:pt>
                <c:pt idx="365">
                  <c:v>0.52595555961108231</c:v>
                </c:pt>
                <c:pt idx="366">
                  <c:v>0.52486234946744192</c:v>
                </c:pt>
                <c:pt idx="367">
                  <c:v>0.52376913932380309</c:v>
                </c:pt>
                <c:pt idx="368">
                  <c:v>0.52267592918016426</c:v>
                </c:pt>
                <c:pt idx="369">
                  <c:v>0.52158271903652564</c:v>
                </c:pt>
                <c:pt idx="370">
                  <c:v>0.52048950889288537</c:v>
                </c:pt>
                <c:pt idx="371">
                  <c:v>0.5193962987492452</c:v>
                </c:pt>
                <c:pt idx="372">
                  <c:v>0.51830308860560759</c:v>
                </c:pt>
                <c:pt idx="373">
                  <c:v>0.51720987846196909</c:v>
                </c:pt>
                <c:pt idx="374">
                  <c:v>0.5161166683183287</c:v>
                </c:pt>
                <c:pt idx="375">
                  <c:v>0.51502345817468875</c:v>
                </c:pt>
                <c:pt idx="376">
                  <c:v>0.51393024803104992</c:v>
                </c:pt>
                <c:pt idx="377">
                  <c:v>0.51283703788741153</c:v>
                </c:pt>
                <c:pt idx="378">
                  <c:v>0.51174382774377214</c:v>
                </c:pt>
                <c:pt idx="379">
                  <c:v>0.5106506176001322</c:v>
                </c:pt>
                <c:pt idx="380">
                  <c:v>0.50955740745649314</c:v>
                </c:pt>
                <c:pt idx="381">
                  <c:v>0.50846419731285442</c:v>
                </c:pt>
                <c:pt idx="382">
                  <c:v>0.50737098716921447</c:v>
                </c:pt>
                <c:pt idx="383">
                  <c:v>0.50627777702557553</c:v>
                </c:pt>
                <c:pt idx="384">
                  <c:v>0.50518456688193658</c:v>
                </c:pt>
                <c:pt idx="385">
                  <c:v>0.50409135673829952</c:v>
                </c:pt>
                <c:pt idx="386">
                  <c:v>0.50299814659465891</c:v>
                </c:pt>
                <c:pt idx="387">
                  <c:v>0.5019049364510193</c:v>
                </c:pt>
                <c:pt idx="388">
                  <c:v>0.50081172630737991</c:v>
                </c:pt>
                <c:pt idx="389">
                  <c:v>0.49971851616374108</c:v>
                </c:pt>
                <c:pt idx="390">
                  <c:v>0.49862530602010258</c:v>
                </c:pt>
                <c:pt idx="391">
                  <c:v>0.4975320958764623</c:v>
                </c:pt>
                <c:pt idx="392">
                  <c:v>0.49643888573282374</c:v>
                </c:pt>
                <c:pt idx="393">
                  <c:v>0.49534567558918463</c:v>
                </c:pt>
                <c:pt idx="394">
                  <c:v>0.49425246544554496</c:v>
                </c:pt>
                <c:pt idx="395">
                  <c:v>0.49315925530190591</c:v>
                </c:pt>
                <c:pt idx="396">
                  <c:v>0.49206604515826691</c:v>
                </c:pt>
                <c:pt idx="397">
                  <c:v>0.49097283501462852</c:v>
                </c:pt>
                <c:pt idx="398">
                  <c:v>0.48987962487098968</c:v>
                </c:pt>
                <c:pt idx="399">
                  <c:v>0.48878641472734785</c:v>
                </c:pt>
                <c:pt idx="400">
                  <c:v>0.48769320458370918</c:v>
                </c:pt>
                <c:pt idx="401">
                  <c:v>0.48659999444007129</c:v>
                </c:pt>
                <c:pt idx="402">
                  <c:v>0.48550678429643179</c:v>
                </c:pt>
                <c:pt idx="403">
                  <c:v>0.48441357415279251</c:v>
                </c:pt>
                <c:pt idx="404">
                  <c:v>0.48332036400915268</c:v>
                </c:pt>
                <c:pt idx="405">
                  <c:v>0.48222715386551368</c:v>
                </c:pt>
                <c:pt idx="406">
                  <c:v>0.48113394372187479</c:v>
                </c:pt>
                <c:pt idx="407">
                  <c:v>0.48004073357823485</c:v>
                </c:pt>
                <c:pt idx="408">
                  <c:v>0.47894752343459601</c:v>
                </c:pt>
                <c:pt idx="409">
                  <c:v>0.47785431329095707</c:v>
                </c:pt>
                <c:pt idx="410">
                  <c:v>0.4767611031473184</c:v>
                </c:pt>
                <c:pt idx="411">
                  <c:v>0.47566789300367934</c:v>
                </c:pt>
                <c:pt idx="412">
                  <c:v>0.47457468286003823</c:v>
                </c:pt>
                <c:pt idx="413">
                  <c:v>0.47348147271640056</c:v>
                </c:pt>
                <c:pt idx="414">
                  <c:v>0.47238826257276179</c:v>
                </c:pt>
                <c:pt idx="415">
                  <c:v>0.47129505242912156</c:v>
                </c:pt>
                <c:pt idx="416">
                  <c:v>0.47020184228548323</c:v>
                </c:pt>
                <c:pt idx="417">
                  <c:v>0.46910863214184267</c:v>
                </c:pt>
                <c:pt idx="418">
                  <c:v>0.46801542199820512</c:v>
                </c:pt>
                <c:pt idx="419">
                  <c:v>0.46692221185456662</c:v>
                </c:pt>
                <c:pt idx="420">
                  <c:v>0.46582900171092623</c:v>
                </c:pt>
                <c:pt idx="421">
                  <c:v>0.46473579156728761</c:v>
                </c:pt>
                <c:pt idx="422">
                  <c:v>0.46364258142364739</c:v>
                </c:pt>
                <c:pt idx="423">
                  <c:v>0.46254937128000861</c:v>
                </c:pt>
                <c:pt idx="424">
                  <c:v>0.46145616113636978</c:v>
                </c:pt>
                <c:pt idx="425">
                  <c:v>0.46036295099272972</c:v>
                </c:pt>
                <c:pt idx="426">
                  <c:v>0.45926974084909261</c:v>
                </c:pt>
                <c:pt idx="427">
                  <c:v>0.45817653070545206</c:v>
                </c:pt>
                <c:pt idx="428">
                  <c:v>0.45708332056181145</c:v>
                </c:pt>
                <c:pt idx="429">
                  <c:v>0.45599011041817317</c:v>
                </c:pt>
                <c:pt idx="430">
                  <c:v>0.45489690027453411</c:v>
                </c:pt>
                <c:pt idx="431">
                  <c:v>0.45380369013089583</c:v>
                </c:pt>
                <c:pt idx="432">
                  <c:v>0.45271047998725655</c:v>
                </c:pt>
                <c:pt idx="433">
                  <c:v>0.45161726984361694</c:v>
                </c:pt>
                <c:pt idx="434">
                  <c:v>0.45052405969997777</c:v>
                </c:pt>
                <c:pt idx="435">
                  <c:v>0.44943084955633894</c:v>
                </c:pt>
                <c:pt idx="436">
                  <c:v>0.44833763941270033</c:v>
                </c:pt>
                <c:pt idx="437">
                  <c:v>0.44724442926905994</c:v>
                </c:pt>
                <c:pt idx="438">
                  <c:v>0.44615121912542133</c:v>
                </c:pt>
                <c:pt idx="439">
                  <c:v>0.44505800898178216</c:v>
                </c:pt>
                <c:pt idx="440">
                  <c:v>0.44396479883814199</c:v>
                </c:pt>
                <c:pt idx="441">
                  <c:v>0.44287158869450222</c:v>
                </c:pt>
                <c:pt idx="442">
                  <c:v>0.44177837855086444</c:v>
                </c:pt>
                <c:pt idx="443">
                  <c:v>0.44068516840722594</c:v>
                </c:pt>
                <c:pt idx="444">
                  <c:v>0.43959195826358716</c:v>
                </c:pt>
                <c:pt idx="445">
                  <c:v>0.43849874811994671</c:v>
                </c:pt>
                <c:pt idx="446">
                  <c:v>0.43740553797630671</c:v>
                </c:pt>
                <c:pt idx="447">
                  <c:v>0.43631232783266904</c:v>
                </c:pt>
                <c:pt idx="448">
                  <c:v>0.43521911768902921</c:v>
                </c:pt>
                <c:pt idx="449">
                  <c:v>0.43412590754539016</c:v>
                </c:pt>
                <c:pt idx="450">
                  <c:v>0.43303269740175121</c:v>
                </c:pt>
                <c:pt idx="451">
                  <c:v>0.43193948725811115</c:v>
                </c:pt>
                <c:pt idx="452">
                  <c:v>0.43084627711447232</c:v>
                </c:pt>
                <c:pt idx="453">
                  <c:v>0.42975306697083243</c:v>
                </c:pt>
                <c:pt idx="454">
                  <c:v>0.42865985682719365</c:v>
                </c:pt>
                <c:pt idx="455">
                  <c:v>0.42756664668355593</c:v>
                </c:pt>
                <c:pt idx="456">
                  <c:v>0.4264734365399161</c:v>
                </c:pt>
                <c:pt idx="457">
                  <c:v>0.42538022639627548</c:v>
                </c:pt>
                <c:pt idx="458">
                  <c:v>0.42428701625263732</c:v>
                </c:pt>
                <c:pt idx="459">
                  <c:v>0.42319380610899804</c:v>
                </c:pt>
                <c:pt idx="460">
                  <c:v>0.42210059596536043</c:v>
                </c:pt>
                <c:pt idx="461">
                  <c:v>0.42100738582172076</c:v>
                </c:pt>
                <c:pt idx="462">
                  <c:v>0.41991417567808048</c:v>
                </c:pt>
                <c:pt idx="463">
                  <c:v>0.41882096553444192</c:v>
                </c:pt>
                <c:pt idx="464">
                  <c:v>0.41772775539080276</c:v>
                </c:pt>
                <c:pt idx="465">
                  <c:v>0.4166345452471627</c:v>
                </c:pt>
                <c:pt idx="466">
                  <c:v>0.41554133510352242</c:v>
                </c:pt>
                <c:pt idx="467">
                  <c:v>0.41444812495988481</c:v>
                </c:pt>
                <c:pt idx="468">
                  <c:v>0.41335491481624631</c:v>
                </c:pt>
                <c:pt idx="469">
                  <c:v>0.41226170467260609</c:v>
                </c:pt>
                <c:pt idx="470">
                  <c:v>0.41116849452896731</c:v>
                </c:pt>
                <c:pt idx="471">
                  <c:v>0.41007528438532725</c:v>
                </c:pt>
                <c:pt idx="472">
                  <c:v>0.40898207424168964</c:v>
                </c:pt>
                <c:pt idx="473">
                  <c:v>0.40788886409805103</c:v>
                </c:pt>
                <c:pt idx="474">
                  <c:v>0.40679565395440903</c:v>
                </c:pt>
                <c:pt idx="475">
                  <c:v>0.40570244381077059</c:v>
                </c:pt>
                <c:pt idx="476">
                  <c:v>0.40460923366713158</c:v>
                </c:pt>
                <c:pt idx="477">
                  <c:v>0.40351602352349314</c:v>
                </c:pt>
                <c:pt idx="478">
                  <c:v>0.40242281337985408</c:v>
                </c:pt>
                <c:pt idx="479">
                  <c:v>0.40132960323621408</c:v>
                </c:pt>
                <c:pt idx="480">
                  <c:v>0.4002363930925753</c:v>
                </c:pt>
                <c:pt idx="481">
                  <c:v>0.39914318294893669</c:v>
                </c:pt>
                <c:pt idx="482">
                  <c:v>0.39804997280529653</c:v>
                </c:pt>
                <c:pt idx="483">
                  <c:v>0.39695676266165769</c:v>
                </c:pt>
                <c:pt idx="484">
                  <c:v>0.39586355251801852</c:v>
                </c:pt>
                <c:pt idx="485">
                  <c:v>0.3947703423743798</c:v>
                </c:pt>
                <c:pt idx="486">
                  <c:v>0.39367713223073975</c:v>
                </c:pt>
                <c:pt idx="487">
                  <c:v>0.39258392208710124</c:v>
                </c:pt>
                <c:pt idx="488">
                  <c:v>0.39149071194346202</c:v>
                </c:pt>
                <c:pt idx="489">
                  <c:v>0.39039750179982313</c:v>
                </c:pt>
                <c:pt idx="490">
                  <c:v>0.38930429165618324</c:v>
                </c:pt>
                <c:pt idx="491">
                  <c:v>0.38821108151254424</c:v>
                </c:pt>
                <c:pt idx="492">
                  <c:v>0.38711787136890596</c:v>
                </c:pt>
                <c:pt idx="493">
                  <c:v>0.38602466122526674</c:v>
                </c:pt>
                <c:pt idx="494">
                  <c:v>0.3849314510816268</c:v>
                </c:pt>
                <c:pt idx="495">
                  <c:v>0.38383824093798768</c:v>
                </c:pt>
                <c:pt idx="496">
                  <c:v>0.38274503079434885</c:v>
                </c:pt>
                <c:pt idx="497">
                  <c:v>0.38165182065071035</c:v>
                </c:pt>
                <c:pt idx="498">
                  <c:v>0.38055861050707007</c:v>
                </c:pt>
                <c:pt idx="499">
                  <c:v>0.37946540036343002</c:v>
                </c:pt>
                <c:pt idx="500">
                  <c:v>0.37837219021979118</c:v>
                </c:pt>
                <c:pt idx="501">
                  <c:v>0.37727898007615357</c:v>
                </c:pt>
                <c:pt idx="502">
                  <c:v>0.37618576993251368</c:v>
                </c:pt>
                <c:pt idx="503">
                  <c:v>0.3750925597888729</c:v>
                </c:pt>
                <c:pt idx="504">
                  <c:v>0.37399934964523468</c:v>
                </c:pt>
                <c:pt idx="505">
                  <c:v>0.37290613950159557</c:v>
                </c:pt>
                <c:pt idx="506">
                  <c:v>0.37181292935795673</c:v>
                </c:pt>
                <c:pt idx="507">
                  <c:v>0.37071971921431668</c:v>
                </c:pt>
                <c:pt idx="508">
                  <c:v>0.36962650907067784</c:v>
                </c:pt>
                <c:pt idx="509">
                  <c:v>0.36853329892703945</c:v>
                </c:pt>
                <c:pt idx="510">
                  <c:v>0.3674400887834004</c:v>
                </c:pt>
                <c:pt idx="511">
                  <c:v>0.3663468786397614</c:v>
                </c:pt>
                <c:pt idx="512">
                  <c:v>0.36525366849612007</c:v>
                </c:pt>
                <c:pt idx="513">
                  <c:v>0.36416045835248234</c:v>
                </c:pt>
                <c:pt idx="514">
                  <c:v>0.36306724820884384</c:v>
                </c:pt>
                <c:pt idx="515">
                  <c:v>0.36197403806520356</c:v>
                </c:pt>
                <c:pt idx="516">
                  <c:v>0.36088082792156373</c:v>
                </c:pt>
                <c:pt idx="517">
                  <c:v>0.35978761777792456</c:v>
                </c:pt>
                <c:pt idx="518">
                  <c:v>0.35869440763428706</c:v>
                </c:pt>
                <c:pt idx="519">
                  <c:v>0.35760119749064867</c:v>
                </c:pt>
                <c:pt idx="520">
                  <c:v>0.35650798734700706</c:v>
                </c:pt>
                <c:pt idx="521">
                  <c:v>0.35541477720336812</c:v>
                </c:pt>
                <c:pt idx="522">
                  <c:v>0.35432156705972917</c:v>
                </c:pt>
                <c:pt idx="523">
                  <c:v>0.35322835691608923</c:v>
                </c:pt>
                <c:pt idx="524">
                  <c:v>0.35213514677245172</c:v>
                </c:pt>
                <c:pt idx="525">
                  <c:v>0.35104193662881161</c:v>
                </c:pt>
                <c:pt idx="526">
                  <c:v>0.34994872648517283</c:v>
                </c:pt>
                <c:pt idx="527">
                  <c:v>0.34885551634153422</c:v>
                </c:pt>
                <c:pt idx="528">
                  <c:v>0.347762306197894</c:v>
                </c:pt>
                <c:pt idx="529">
                  <c:v>0.34666909605425522</c:v>
                </c:pt>
                <c:pt idx="530">
                  <c:v>0.34557588591061605</c:v>
                </c:pt>
                <c:pt idx="531">
                  <c:v>0.34448267576697755</c:v>
                </c:pt>
                <c:pt idx="532">
                  <c:v>0.34338946562333716</c:v>
                </c:pt>
                <c:pt idx="533">
                  <c:v>0.34229625547969855</c:v>
                </c:pt>
                <c:pt idx="534">
                  <c:v>0.34120304533605972</c:v>
                </c:pt>
                <c:pt idx="535">
                  <c:v>0.34010983519242066</c:v>
                </c:pt>
                <c:pt idx="536">
                  <c:v>0.33901662504878227</c:v>
                </c:pt>
                <c:pt idx="537">
                  <c:v>0.33792341490514211</c:v>
                </c:pt>
                <c:pt idx="538">
                  <c:v>0.33683020476150349</c:v>
                </c:pt>
                <c:pt idx="539">
                  <c:v>0.33573699461786427</c:v>
                </c:pt>
                <c:pt idx="540">
                  <c:v>0.33464378447422299</c:v>
                </c:pt>
                <c:pt idx="541">
                  <c:v>0.3335505743305841</c:v>
                </c:pt>
                <c:pt idx="542">
                  <c:v>0.33245736418694649</c:v>
                </c:pt>
                <c:pt idx="543">
                  <c:v>0.33136415404330799</c:v>
                </c:pt>
                <c:pt idx="544">
                  <c:v>0.33027094389966904</c:v>
                </c:pt>
                <c:pt idx="545">
                  <c:v>0.32917773375602777</c:v>
                </c:pt>
                <c:pt idx="546">
                  <c:v>0.32808452361238871</c:v>
                </c:pt>
                <c:pt idx="547">
                  <c:v>0.3269913134687511</c:v>
                </c:pt>
                <c:pt idx="548">
                  <c:v>0.32589810332510993</c:v>
                </c:pt>
                <c:pt idx="549">
                  <c:v>0.32480489318147077</c:v>
                </c:pt>
                <c:pt idx="550">
                  <c:v>0.32371168303783249</c:v>
                </c:pt>
                <c:pt idx="551">
                  <c:v>0.32261847289419321</c:v>
                </c:pt>
                <c:pt idx="552">
                  <c:v>0.32152526275055426</c:v>
                </c:pt>
                <c:pt idx="553">
                  <c:v>0.32043205260691432</c:v>
                </c:pt>
                <c:pt idx="554">
                  <c:v>0.31933884246327532</c:v>
                </c:pt>
                <c:pt idx="555">
                  <c:v>0.31824563231963704</c:v>
                </c:pt>
                <c:pt idx="556">
                  <c:v>0.31715242217599821</c:v>
                </c:pt>
                <c:pt idx="557">
                  <c:v>0.31605921203235743</c:v>
                </c:pt>
                <c:pt idx="558">
                  <c:v>0.31496600188871765</c:v>
                </c:pt>
                <c:pt idx="559">
                  <c:v>0.31387279174507998</c:v>
                </c:pt>
                <c:pt idx="560">
                  <c:v>0.31277958160144148</c:v>
                </c:pt>
                <c:pt idx="561">
                  <c:v>0.31168637145780254</c:v>
                </c:pt>
                <c:pt idx="562">
                  <c:v>0.31059316131416259</c:v>
                </c:pt>
                <c:pt idx="563">
                  <c:v>0.30949995117052231</c:v>
                </c:pt>
                <c:pt idx="564">
                  <c:v>0.30840674102688459</c:v>
                </c:pt>
                <c:pt idx="565">
                  <c:v>0.30731353088324459</c:v>
                </c:pt>
                <c:pt idx="566">
                  <c:v>0.30622032073960453</c:v>
                </c:pt>
                <c:pt idx="567">
                  <c:v>0.30512711059596737</c:v>
                </c:pt>
                <c:pt idx="568">
                  <c:v>0.30403390045232698</c:v>
                </c:pt>
                <c:pt idx="569">
                  <c:v>0.30294069030868798</c:v>
                </c:pt>
                <c:pt idx="570">
                  <c:v>0.30184748016504792</c:v>
                </c:pt>
                <c:pt idx="571">
                  <c:v>0.30075427002140914</c:v>
                </c:pt>
                <c:pt idx="572">
                  <c:v>0.29966105987777181</c:v>
                </c:pt>
                <c:pt idx="573">
                  <c:v>0.29856784973413031</c:v>
                </c:pt>
                <c:pt idx="574">
                  <c:v>0.2974746395904917</c:v>
                </c:pt>
                <c:pt idx="575">
                  <c:v>0.29638142944685242</c:v>
                </c:pt>
                <c:pt idx="576">
                  <c:v>0.29528821930321364</c:v>
                </c:pt>
                <c:pt idx="577">
                  <c:v>0.29419500915957503</c:v>
                </c:pt>
                <c:pt idx="578">
                  <c:v>0.29310179901593481</c:v>
                </c:pt>
                <c:pt idx="579">
                  <c:v>0.29200858887229625</c:v>
                </c:pt>
                <c:pt idx="580">
                  <c:v>0.29091537872865719</c:v>
                </c:pt>
                <c:pt idx="581">
                  <c:v>0.28982216858501697</c:v>
                </c:pt>
                <c:pt idx="582">
                  <c:v>0.28872895844137825</c:v>
                </c:pt>
                <c:pt idx="583">
                  <c:v>0.28763574829773947</c:v>
                </c:pt>
                <c:pt idx="584">
                  <c:v>0.28654253815410086</c:v>
                </c:pt>
                <c:pt idx="585">
                  <c:v>0.28544932801046191</c:v>
                </c:pt>
                <c:pt idx="586">
                  <c:v>0.28435611786682186</c:v>
                </c:pt>
                <c:pt idx="587">
                  <c:v>0.28326290772318174</c:v>
                </c:pt>
                <c:pt idx="588">
                  <c:v>0.28216969757954397</c:v>
                </c:pt>
                <c:pt idx="589">
                  <c:v>0.28107648743590546</c:v>
                </c:pt>
                <c:pt idx="590">
                  <c:v>0.27998327729226502</c:v>
                </c:pt>
                <c:pt idx="591">
                  <c:v>0.27889006714862546</c:v>
                </c:pt>
                <c:pt idx="592">
                  <c:v>0.27779685700498624</c:v>
                </c:pt>
                <c:pt idx="593">
                  <c:v>0.27670364686134857</c:v>
                </c:pt>
                <c:pt idx="594">
                  <c:v>0.27561043671770896</c:v>
                </c:pt>
                <c:pt idx="595">
                  <c:v>0.27451722657406852</c:v>
                </c:pt>
                <c:pt idx="596">
                  <c:v>0.27342401643043002</c:v>
                </c:pt>
                <c:pt idx="597">
                  <c:v>0.27233080628679085</c:v>
                </c:pt>
                <c:pt idx="598">
                  <c:v>0.27123759614315046</c:v>
                </c:pt>
                <c:pt idx="599">
                  <c:v>0.27014438599951218</c:v>
                </c:pt>
                <c:pt idx="600">
                  <c:v>0.26905117585587307</c:v>
                </c:pt>
                <c:pt idx="601">
                  <c:v>0.26795796571223457</c:v>
                </c:pt>
                <c:pt idx="602">
                  <c:v>0.26686475556859585</c:v>
                </c:pt>
                <c:pt idx="603">
                  <c:v>0.26577154542495546</c:v>
                </c:pt>
                <c:pt idx="604">
                  <c:v>0.26467833528131673</c:v>
                </c:pt>
                <c:pt idx="605">
                  <c:v>0.26358512513767757</c:v>
                </c:pt>
                <c:pt idx="606">
                  <c:v>0.26249191499403901</c:v>
                </c:pt>
                <c:pt idx="607">
                  <c:v>0.26139870485039857</c:v>
                </c:pt>
                <c:pt idx="608">
                  <c:v>0.26030549470675962</c:v>
                </c:pt>
                <c:pt idx="609">
                  <c:v>0.25921228456312123</c:v>
                </c:pt>
                <c:pt idx="610">
                  <c:v>0.25811907441948095</c:v>
                </c:pt>
                <c:pt idx="611">
                  <c:v>0.25702586427584218</c:v>
                </c:pt>
                <c:pt idx="612">
                  <c:v>0.25593265413220212</c:v>
                </c:pt>
                <c:pt idx="613">
                  <c:v>0.25483944398856445</c:v>
                </c:pt>
                <c:pt idx="614">
                  <c:v>0.25374623384492606</c:v>
                </c:pt>
                <c:pt idx="615">
                  <c:v>0.25265302370128401</c:v>
                </c:pt>
                <c:pt idx="616">
                  <c:v>0.25155981355764562</c:v>
                </c:pt>
                <c:pt idx="617">
                  <c:v>0.25046660341400667</c:v>
                </c:pt>
                <c:pt idx="618">
                  <c:v>0.24937339327036889</c:v>
                </c:pt>
                <c:pt idx="619">
                  <c:v>0.24828018312672917</c:v>
                </c:pt>
                <c:pt idx="620">
                  <c:v>0.24718697298308878</c:v>
                </c:pt>
                <c:pt idx="621">
                  <c:v>0.24609376283945011</c:v>
                </c:pt>
                <c:pt idx="622">
                  <c:v>0.24500055269581134</c:v>
                </c:pt>
                <c:pt idx="623">
                  <c:v>0.24390734255217122</c:v>
                </c:pt>
                <c:pt idx="624">
                  <c:v>0.24281413240853228</c:v>
                </c:pt>
                <c:pt idx="625">
                  <c:v>0.2417209222648935</c:v>
                </c:pt>
                <c:pt idx="626">
                  <c:v>0.24062771212125483</c:v>
                </c:pt>
                <c:pt idx="627">
                  <c:v>0.23953450197761605</c:v>
                </c:pt>
                <c:pt idx="628">
                  <c:v>0.23844129183397456</c:v>
                </c:pt>
                <c:pt idx="629">
                  <c:v>0.237348081690337</c:v>
                </c:pt>
                <c:pt idx="630">
                  <c:v>0.23625487154669816</c:v>
                </c:pt>
                <c:pt idx="631">
                  <c:v>0.23516166140305961</c:v>
                </c:pt>
                <c:pt idx="632">
                  <c:v>0.23406845125941916</c:v>
                </c:pt>
                <c:pt idx="633">
                  <c:v>0.23297524111578072</c:v>
                </c:pt>
                <c:pt idx="634">
                  <c:v>0.23188203097214166</c:v>
                </c:pt>
                <c:pt idx="635">
                  <c:v>0.23078882082850188</c:v>
                </c:pt>
                <c:pt idx="636">
                  <c:v>0.22969561068486266</c:v>
                </c:pt>
                <c:pt idx="637">
                  <c:v>0.22860240054122249</c:v>
                </c:pt>
                <c:pt idx="638">
                  <c:v>0.22750919039758521</c:v>
                </c:pt>
                <c:pt idx="639">
                  <c:v>0.22641598025394621</c:v>
                </c:pt>
                <c:pt idx="640">
                  <c:v>0.22532277011030499</c:v>
                </c:pt>
                <c:pt idx="641">
                  <c:v>0.22422955996666616</c:v>
                </c:pt>
                <c:pt idx="642">
                  <c:v>0.22313634982302727</c:v>
                </c:pt>
                <c:pt idx="643">
                  <c:v>0.22204313967938988</c:v>
                </c:pt>
                <c:pt idx="644">
                  <c:v>0.22094992953574949</c:v>
                </c:pt>
                <c:pt idx="645">
                  <c:v>0.21985671939210988</c:v>
                </c:pt>
                <c:pt idx="646">
                  <c:v>0.2187635092484706</c:v>
                </c:pt>
                <c:pt idx="647">
                  <c:v>0.21767029910483165</c:v>
                </c:pt>
                <c:pt idx="648">
                  <c:v>0.21657708896119171</c:v>
                </c:pt>
                <c:pt idx="649">
                  <c:v>0.21548387881755282</c:v>
                </c:pt>
                <c:pt idx="650">
                  <c:v>0.21439066867391432</c:v>
                </c:pt>
                <c:pt idx="651">
                  <c:v>0.21329745853027526</c:v>
                </c:pt>
                <c:pt idx="652">
                  <c:v>0.21220424838663626</c:v>
                </c:pt>
                <c:pt idx="653">
                  <c:v>0.21111103824299521</c:v>
                </c:pt>
                <c:pt idx="654">
                  <c:v>0.21001782809935748</c:v>
                </c:pt>
                <c:pt idx="655">
                  <c:v>0.20892461795571898</c:v>
                </c:pt>
                <c:pt idx="656">
                  <c:v>0.20783140781208004</c:v>
                </c:pt>
                <c:pt idx="657">
                  <c:v>0.20673819766843948</c:v>
                </c:pt>
                <c:pt idx="658">
                  <c:v>0.20564498752479982</c:v>
                </c:pt>
                <c:pt idx="659">
                  <c:v>0.20455177738116198</c:v>
                </c:pt>
                <c:pt idx="660">
                  <c:v>0.20345856723752243</c:v>
                </c:pt>
                <c:pt idx="661">
                  <c:v>0.20236535709388315</c:v>
                </c:pt>
                <c:pt idx="662">
                  <c:v>0.20127214695024304</c:v>
                </c:pt>
                <c:pt idx="663">
                  <c:v>0.20017893680660404</c:v>
                </c:pt>
                <c:pt idx="664">
                  <c:v>0.19908572666296531</c:v>
                </c:pt>
                <c:pt idx="665">
                  <c:v>0.19799251651932542</c:v>
                </c:pt>
                <c:pt idx="666">
                  <c:v>0.19689930637568648</c:v>
                </c:pt>
                <c:pt idx="667">
                  <c:v>0.19580609623204775</c:v>
                </c:pt>
                <c:pt idx="668">
                  <c:v>0.19471288608840875</c:v>
                </c:pt>
                <c:pt idx="669">
                  <c:v>0.19361967594476992</c:v>
                </c:pt>
                <c:pt idx="670">
                  <c:v>0.19252646580112992</c:v>
                </c:pt>
                <c:pt idx="671">
                  <c:v>0.1914332556574912</c:v>
                </c:pt>
                <c:pt idx="672">
                  <c:v>0.19034004551385225</c:v>
                </c:pt>
                <c:pt idx="673">
                  <c:v>0.18924683537021209</c:v>
                </c:pt>
                <c:pt idx="674">
                  <c:v>0.1881536252265737</c:v>
                </c:pt>
                <c:pt idx="675">
                  <c:v>0.18706041508293453</c:v>
                </c:pt>
                <c:pt idx="676">
                  <c:v>0.18596720493929558</c:v>
                </c:pt>
                <c:pt idx="677">
                  <c:v>0.18487399479565708</c:v>
                </c:pt>
                <c:pt idx="678">
                  <c:v>0.18378078465201531</c:v>
                </c:pt>
                <c:pt idx="679">
                  <c:v>0.18268757450837814</c:v>
                </c:pt>
                <c:pt idx="680">
                  <c:v>0.18159436436473908</c:v>
                </c:pt>
                <c:pt idx="681">
                  <c:v>0.18050115422109791</c:v>
                </c:pt>
                <c:pt idx="682">
                  <c:v>0.17940794407746019</c:v>
                </c:pt>
                <c:pt idx="683">
                  <c:v>0.17831473393382008</c:v>
                </c:pt>
                <c:pt idx="684">
                  <c:v>0.17722152379018286</c:v>
                </c:pt>
                <c:pt idx="685">
                  <c:v>0.17612831364654402</c:v>
                </c:pt>
                <c:pt idx="686">
                  <c:v>0.17503510350290208</c:v>
                </c:pt>
                <c:pt idx="687">
                  <c:v>0.17394189335926363</c:v>
                </c:pt>
                <c:pt idx="688">
                  <c:v>0.17284868321562497</c:v>
                </c:pt>
                <c:pt idx="689">
                  <c:v>0.17175547307198635</c:v>
                </c:pt>
                <c:pt idx="690">
                  <c:v>0.17066226292834719</c:v>
                </c:pt>
                <c:pt idx="691">
                  <c:v>0.16956905278470735</c:v>
                </c:pt>
                <c:pt idx="692">
                  <c:v>0.16847584264106835</c:v>
                </c:pt>
                <c:pt idx="693">
                  <c:v>0.16738263249743063</c:v>
                </c:pt>
                <c:pt idx="694">
                  <c:v>0.16628942235379096</c:v>
                </c:pt>
                <c:pt idx="695">
                  <c:v>0.16519621221015029</c:v>
                </c:pt>
                <c:pt idx="696">
                  <c:v>0.16410300206651174</c:v>
                </c:pt>
                <c:pt idx="697">
                  <c:v>0.16300979192287268</c:v>
                </c:pt>
                <c:pt idx="698">
                  <c:v>0.16191658177923235</c:v>
                </c:pt>
                <c:pt idx="699">
                  <c:v>0.16082337163559263</c:v>
                </c:pt>
                <c:pt idx="700">
                  <c:v>0.15973016149195496</c:v>
                </c:pt>
                <c:pt idx="701">
                  <c:v>0.15863695134831662</c:v>
                </c:pt>
                <c:pt idx="702">
                  <c:v>0.15754374120467768</c:v>
                </c:pt>
                <c:pt idx="703">
                  <c:v>0.15645053106103779</c:v>
                </c:pt>
                <c:pt idx="704">
                  <c:v>0.15535732091739718</c:v>
                </c:pt>
                <c:pt idx="705">
                  <c:v>0.15426411077375957</c:v>
                </c:pt>
                <c:pt idx="706">
                  <c:v>0.15317090063011835</c:v>
                </c:pt>
                <c:pt idx="707">
                  <c:v>0.15207769048647951</c:v>
                </c:pt>
                <c:pt idx="708">
                  <c:v>0.15098448034284184</c:v>
                </c:pt>
                <c:pt idx="709">
                  <c:v>0.14989127019920184</c:v>
                </c:pt>
                <c:pt idx="710">
                  <c:v>0.14879806005556306</c:v>
                </c:pt>
                <c:pt idx="711">
                  <c:v>0.14770484991192318</c:v>
                </c:pt>
                <c:pt idx="712">
                  <c:v>0.14661163976828434</c:v>
                </c:pt>
                <c:pt idx="713">
                  <c:v>0.14551842962464667</c:v>
                </c:pt>
                <c:pt idx="714">
                  <c:v>0.14442521948100634</c:v>
                </c:pt>
                <c:pt idx="715">
                  <c:v>0.14333200933736584</c:v>
                </c:pt>
                <c:pt idx="716">
                  <c:v>0.14223879919372739</c:v>
                </c:pt>
                <c:pt idx="717">
                  <c:v>0.14114558905008862</c:v>
                </c:pt>
                <c:pt idx="718">
                  <c:v>0.14005237890645089</c:v>
                </c:pt>
                <c:pt idx="719">
                  <c:v>0.13895916876281095</c:v>
                </c:pt>
                <c:pt idx="720">
                  <c:v>0.13786595861917106</c:v>
                </c:pt>
                <c:pt idx="721">
                  <c:v>0.13677274847553206</c:v>
                </c:pt>
                <c:pt idx="722">
                  <c:v>0.13567953833189317</c:v>
                </c:pt>
                <c:pt idx="723">
                  <c:v>0.13458632818825322</c:v>
                </c:pt>
                <c:pt idx="724">
                  <c:v>0.13349311804461295</c:v>
                </c:pt>
                <c:pt idx="725">
                  <c:v>0.13239990790097572</c:v>
                </c:pt>
                <c:pt idx="726">
                  <c:v>0.13130669775733667</c:v>
                </c:pt>
                <c:pt idx="727">
                  <c:v>0.1302134876136965</c:v>
                </c:pt>
                <c:pt idx="728">
                  <c:v>0.12912027747005667</c:v>
                </c:pt>
                <c:pt idx="729">
                  <c:v>0.12802706732641911</c:v>
                </c:pt>
                <c:pt idx="730">
                  <c:v>0.12693385718278044</c:v>
                </c:pt>
                <c:pt idx="731">
                  <c:v>0.12584064703913928</c:v>
                </c:pt>
                <c:pt idx="732">
                  <c:v>0.12474743689550027</c:v>
                </c:pt>
                <c:pt idx="733">
                  <c:v>0.12365422675186166</c:v>
                </c:pt>
                <c:pt idx="734">
                  <c:v>0.12256101660822344</c:v>
                </c:pt>
                <c:pt idx="735">
                  <c:v>0.12146780646458361</c:v>
                </c:pt>
                <c:pt idx="736">
                  <c:v>0.12037459632094377</c:v>
                </c:pt>
                <c:pt idx="737">
                  <c:v>0.11928138617730483</c:v>
                </c:pt>
                <c:pt idx="738">
                  <c:v>0.11818817603366649</c:v>
                </c:pt>
                <c:pt idx="739">
                  <c:v>0.11709496589002766</c:v>
                </c:pt>
                <c:pt idx="740">
                  <c:v>0.11600175574638677</c:v>
                </c:pt>
                <c:pt idx="741">
                  <c:v>0.11490854560274799</c:v>
                </c:pt>
                <c:pt idx="742">
                  <c:v>0.11381533545910943</c:v>
                </c:pt>
                <c:pt idx="743">
                  <c:v>0.11272212531547104</c:v>
                </c:pt>
                <c:pt idx="744">
                  <c:v>0.11162891517183232</c:v>
                </c:pt>
                <c:pt idx="745">
                  <c:v>0.11053570502819099</c:v>
                </c:pt>
                <c:pt idx="746">
                  <c:v>0.10944249488455265</c:v>
                </c:pt>
                <c:pt idx="747">
                  <c:v>0.10834928474091432</c:v>
                </c:pt>
                <c:pt idx="748">
                  <c:v>0.10725607459727377</c:v>
                </c:pt>
                <c:pt idx="749">
                  <c:v>0.10616286445363421</c:v>
                </c:pt>
                <c:pt idx="750">
                  <c:v>0.1050696543099956</c:v>
                </c:pt>
                <c:pt idx="751">
                  <c:v>0.1039764441663571</c:v>
                </c:pt>
                <c:pt idx="752">
                  <c:v>0.10288323402271859</c:v>
                </c:pt>
                <c:pt idx="753">
                  <c:v>0.10179002387907699</c:v>
                </c:pt>
                <c:pt idx="754">
                  <c:v>0.10069681373543854</c:v>
                </c:pt>
                <c:pt idx="755">
                  <c:v>9.9603603591800149E-2</c:v>
                </c:pt>
                <c:pt idx="756">
                  <c:v>9.8510393448159705E-2</c:v>
                </c:pt>
                <c:pt idx="757">
                  <c:v>9.741718330452126E-2</c:v>
                </c:pt>
                <c:pt idx="758">
                  <c:v>9.6323973160881704E-2</c:v>
                </c:pt>
                <c:pt idx="759">
                  <c:v>9.5230763017243258E-2</c:v>
                </c:pt>
                <c:pt idx="760">
                  <c:v>9.413755287360448E-2</c:v>
                </c:pt>
                <c:pt idx="761">
                  <c:v>9.3044342729964258E-2</c:v>
                </c:pt>
                <c:pt idx="762">
                  <c:v>9.1951132586325812E-2</c:v>
                </c:pt>
                <c:pt idx="763">
                  <c:v>9.0857922442686145E-2</c:v>
                </c:pt>
                <c:pt idx="764">
                  <c:v>8.9764712299047755E-2</c:v>
                </c:pt>
                <c:pt idx="765">
                  <c:v>8.8671502155407533E-2</c:v>
                </c:pt>
                <c:pt idx="766">
                  <c:v>8.7578292011768533E-2</c:v>
                </c:pt>
                <c:pt idx="767">
                  <c:v>8.6485081868130531E-2</c:v>
                </c:pt>
                <c:pt idx="768">
                  <c:v>8.539187172449092E-2</c:v>
                </c:pt>
                <c:pt idx="769">
                  <c:v>8.429866158085092E-2</c:v>
                </c:pt>
                <c:pt idx="770">
                  <c:v>8.3205451437211864E-2</c:v>
                </c:pt>
                <c:pt idx="771">
                  <c:v>8.2112241293572807E-2</c:v>
                </c:pt>
                <c:pt idx="772">
                  <c:v>8.1019031149934806E-2</c:v>
                </c:pt>
                <c:pt idx="773">
                  <c:v>7.9925821006293307E-2</c:v>
                </c:pt>
                <c:pt idx="774">
                  <c:v>7.8832610862654806E-2</c:v>
                </c:pt>
                <c:pt idx="775">
                  <c:v>7.7739400719016527E-2</c:v>
                </c:pt>
                <c:pt idx="776">
                  <c:v>7.6646190575377526E-2</c:v>
                </c:pt>
                <c:pt idx="777">
                  <c:v>7.5552980431739025E-2</c:v>
                </c:pt>
                <c:pt idx="778">
                  <c:v>7.445977028809736E-2</c:v>
                </c:pt>
                <c:pt idx="779">
                  <c:v>7.3366560144459469E-2</c:v>
                </c:pt>
                <c:pt idx="780">
                  <c:v>7.2273350000821079E-2</c:v>
                </c:pt>
                <c:pt idx="781">
                  <c:v>7.1180139857180469E-2</c:v>
                </c:pt>
                <c:pt idx="782">
                  <c:v>7.0086929713540802E-2</c:v>
                </c:pt>
                <c:pt idx="783">
                  <c:v>6.8993719569902023E-2</c:v>
                </c:pt>
                <c:pt idx="784">
                  <c:v>6.7900509426264077E-2</c:v>
                </c:pt>
                <c:pt idx="785">
                  <c:v>6.6807299282625243E-2</c:v>
                </c:pt>
                <c:pt idx="786">
                  <c:v>6.5714089138983856E-2</c:v>
                </c:pt>
                <c:pt idx="787">
                  <c:v>6.4620878995345576E-2</c:v>
                </c:pt>
                <c:pt idx="788">
                  <c:v>6.3527668851706798E-2</c:v>
                </c:pt>
                <c:pt idx="789">
                  <c:v>6.2434458708066687E-2</c:v>
                </c:pt>
                <c:pt idx="790">
                  <c:v>6.1341248564428297E-2</c:v>
                </c:pt>
                <c:pt idx="791">
                  <c:v>6.0248038420788574E-2</c:v>
                </c:pt>
                <c:pt idx="792">
                  <c:v>5.9154828277149962E-2</c:v>
                </c:pt>
                <c:pt idx="793">
                  <c:v>5.8061618133511128E-2</c:v>
                </c:pt>
                <c:pt idx="794">
                  <c:v>5.6968407989871184E-2</c:v>
                </c:pt>
                <c:pt idx="795">
                  <c:v>5.5875197846232405E-2</c:v>
                </c:pt>
                <c:pt idx="796">
                  <c:v>5.4781987702593238E-2</c:v>
                </c:pt>
                <c:pt idx="797">
                  <c:v>5.3688777558954681E-2</c:v>
                </c:pt>
                <c:pt idx="798">
                  <c:v>5.2595567415314293E-2</c:v>
                </c:pt>
                <c:pt idx="799">
                  <c:v>5.1502357271675459E-2</c:v>
                </c:pt>
                <c:pt idx="800">
                  <c:v>5.0409147128036957E-2</c:v>
                </c:pt>
                <c:pt idx="801">
                  <c:v>4.931593698439779E-2</c:v>
                </c:pt>
                <c:pt idx="802">
                  <c:v>4.8222726840758845E-2</c:v>
                </c:pt>
                <c:pt idx="803">
                  <c:v>4.7129516697118956E-2</c:v>
                </c:pt>
                <c:pt idx="804">
                  <c:v>4.6036306553480122E-2</c:v>
                </c:pt>
                <c:pt idx="805">
                  <c:v>4.4943096409841732E-2</c:v>
                </c:pt>
                <c:pt idx="806">
                  <c:v>4.3849886266200455E-2</c:v>
                </c:pt>
                <c:pt idx="807">
                  <c:v>4.2756676122561288E-2</c:v>
                </c:pt>
                <c:pt idx="808">
                  <c:v>4.1663465978923342E-2</c:v>
                </c:pt>
                <c:pt idx="809">
                  <c:v>4.0570255835284508E-2</c:v>
                </c:pt>
                <c:pt idx="810">
                  <c:v>3.947704569164473E-2</c:v>
                </c:pt>
                <c:pt idx="811">
                  <c:v>3.8383835548004896E-2</c:v>
                </c:pt>
                <c:pt idx="812">
                  <c:v>3.7290625404365896E-2</c:v>
                </c:pt>
                <c:pt idx="813">
                  <c:v>3.6197415260727894E-2</c:v>
                </c:pt>
                <c:pt idx="814">
                  <c:v>3.510420511708795E-2</c:v>
                </c:pt>
                <c:pt idx="815">
                  <c:v>3.401099497344795E-2</c:v>
                </c:pt>
                <c:pt idx="816">
                  <c:v>3.291778482980956E-2</c:v>
                </c:pt>
                <c:pt idx="817">
                  <c:v>3.1824574686170781E-2</c:v>
                </c:pt>
                <c:pt idx="818">
                  <c:v>3.0731364542532225E-2</c:v>
                </c:pt>
                <c:pt idx="819">
                  <c:v>2.9638154398892502E-2</c:v>
                </c:pt>
                <c:pt idx="820">
                  <c:v>2.8544944255252613E-2</c:v>
                </c:pt>
                <c:pt idx="821">
                  <c:v>2.7451734111614112E-2</c:v>
                </c:pt>
                <c:pt idx="822">
                  <c:v>2.6358523967975278E-2</c:v>
                </c:pt>
                <c:pt idx="823">
                  <c:v>2.5265313824335223E-2</c:v>
                </c:pt>
                <c:pt idx="824">
                  <c:v>2.4172103680695056E-2</c:v>
                </c:pt>
                <c:pt idx="825">
                  <c:v>2.307889353705711E-2</c:v>
                </c:pt>
                <c:pt idx="826">
                  <c:v>2.1985683393418554E-2</c:v>
                </c:pt>
                <c:pt idx="827">
                  <c:v>2.089247324977922E-2</c:v>
                </c:pt>
                <c:pt idx="828">
                  <c:v>1.9799263106139053E-2</c:v>
                </c:pt>
                <c:pt idx="829">
                  <c:v>1.8706052962499442E-2</c:v>
                </c:pt>
                <c:pt idx="830">
                  <c:v>1.7612842818861552E-2</c:v>
                </c:pt>
                <c:pt idx="831">
                  <c:v>1.6519632675221219E-2</c:v>
                </c:pt>
                <c:pt idx="832">
                  <c:v>1.5426422531582329E-2</c:v>
                </c:pt>
                <c:pt idx="833">
                  <c:v>1.4333212387943772E-2</c:v>
                </c:pt>
                <c:pt idx="834">
                  <c:v>1.3240002244304161E-2</c:v>
                </c:pt>
                <c:pt idx="835">
                  <c:v>1.214679210066566E-2</c:v>
                </c:pt>
                <c:pt idx="836">
                  <c:v>1.1053581957025327E-2</c:v>
                </c:pt>
                <c:pt idx="837">
                  <c:v>9.9603718133869368E-3</c:v>
                </c:pt>
                <c:pt idx="838">
                  <c:v>8.8671616697482136E-3</c:v>
                </c:pt>
                <c:pt idx="839">
                  <c:v>7.7739515261087688E-3</c:v>
                </c:pt>
                <c:pt idx="840">
                  <c:v>6.6807413824683248E-3</c:v>
                </c:pt>
                <c:pt idx="841">
                  <c:v>5.5875312388299347E-3</c:v>
                </c:pt>
                <c:pt idx="842">
                  <c:v>4.4943210951915447E-3</c:v>
                </c:pt>
                <c:pt idx="843">
                  <c:v>3.4011109515518223E-3</c:v>
                </c:pt>
                <c:pt idx="844">
                  <c:v>2.3079008079119889E-3</c:v>
                </c:pt>
                <c:pt idx="845">
                  <c:v>1.2146906642728772E-3</c:v>
                </c:pt>
                <c:pt idx="846">
                  <c:v>1.2148052063459813E-4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490112"/>
        <c:axId val="102492032"/>
      </c:areaChart>
      <c:catAx>
        <c:axId val="102490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Portfolio Expected Real Return</a:t>
                </a:r>
              </a:p>
            </c:rich>
          </c:tx>
          <c:layout>
            <c:manualLayout>
              <c:xMode val="edge"/>
              <c:yMode val="edge"/>
              <c:x val="0.43359430134366522"/>
              <c:y val="0.838791963643296"/>
            </c:manualLayout>
          </c:layout>
          <c:overlay val="0"/>
          <c:spPr>
            <a:noFill/>
            <a:ln w="25400">
              <a:noFill/>
            </a:ln>
          </c:spPr>
        </c:title>
        <c:numFmt formatCode="0.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2492032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102492032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5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Portfolio Asset Allocation</a:t>
                </a:r>
              </a:p>
            </c:rich>
          </c:tx>
          <c:layout>
            <c:manualLayout>
              <c:xMode val="edge"/>
              <c:yMode val="edge"/>
              <c:x val="0"/>
              <c:y val="0.31704729240133322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24901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2.083335982432025E-2"/>
          <c:y val="0.92191549157191088"/>
          <c:w val="0.95703246692971156"/>
          <c:h val="6.0453474857174484E-2"/>
        </c:manualLayout>
      </c:layout>
      <c:overlay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6805BE1C-4621-4023-9929-95FBF6988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2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FA660-0CA6-41D6-9816-7E71647DD5F0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DB13-48C7-4C8F-AD6D-D0A870048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01B04-870D-461A-BC7C-76288E5B5900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FA52D-8685-40C8-A091-1720BDB52E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EE14EE-924D-4438-AD27-B7E6C04D8470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5EC39-613F-4D1D-9D78-C769308383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1A3B10-7CE9-4E83-97A7-BAF2898A8E5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853011-4164-4D8A-B4A2-8ACD50B7B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0CD5-14BC-44CC-9662-B9D4BF85678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B982F-1D9A-47D4-8B81-93308E3E7A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5908B3-71C8-4C98-93BB-166320511C9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EF84C-C2C2-4326-AB8D-6EF4A9C8F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003C6-BEA5-4F82-ACAB-7DABD9997AD8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FC110-ECFA-4A13-8B3D-0FE0118AA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45F0AB-B9E8-4C6B-8E42-EC5ACEC8FE2E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0606E-BE4F-4175-8DBE-304DAD315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84AE3-68FB-4235-BDB4-692C87ADF48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BFC4F-048D-4622-9092-C18C496B72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90135A-D344-4A5E-9018-6FA096D4FDFD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8755E-0A6D-422F-9335-5CC3B947FE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C58241-C63E-4B1B-819D-C899F1B99899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47611-DE3B-4C42-BE20-51568151EC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DE8320-4477-4393-948F-4174F23D8B53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4D981-C92D-4AE1-8D8F-1070C1BAE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8917C95-6F04-4481-A695-A16DC9C41FA4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2BD405-103D-4C13-8510-F412F26CBB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9DA1-EEB2-4333-A0E4-C9CF7F9169A4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614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Hedging Prediction/Modeling Risk of Inflation</a:t>
            </a:r>
            <a:b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Markowitz Mean-Variance Optimization of Real Returns</a:t>
            </a:r>
            <a:b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During Six-Month Periods of Relatively </a:t>
            </a:r>
            <a:r>
              <a:rPr lang="en-US" sz="2000" b="1" i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</a:t>
            </a: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Inflation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533400" y="6308725"/>
            <a:ext cx="74676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Periods of relatively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low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inflation are defined as those during which inflation, on an annualized basis, averaged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less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3.16%,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median during the period January 1978 –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2013.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Ibbotson Associates U.S. TIPS Total Return series is based on the Barclays Capital Real U.S. Treasury TIPS Total Return series, backfilled prior to 12/1997.</a:t>
            </a: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 analysis of data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Interactive Data Pricing and Reference Data,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61485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600200"/>
            <a:ext cx="3733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Commodities have almost no role—and gold a very limited role—in optimized portfolios during low-inflation periods because of low returns and relatively high volatility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and stocks play an important role during low-inflation periods because of high returns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TIPS have a larger role during low-inflation periods because of low volatility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Results suggest that REITs, TIPS, and stocks should play a strategic role in inflation-protected portfolios, while commodities and gold should have only a tactical role when inflation is predicted to surge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909905"/>
              </p:ext>
            </p:extLst>
          </p:nvPr>
        </p:nvGraphicFramePr>
        <p:xfrm>
          <a:off x="558800" y="1114425"/>
          <a:ext cx="4876800" cy="517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17893</TotalTime>
  <Words>186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Megan Peichel</cp:lastModifiedBy>
  <cp:revision>571</cp:revision>
  <dcterms:created xsi:type="dcterms:W3CDTF">2008-01-10T20:16:51Z</dcterms:created>
  <dcterms:modified xsi:type="dcterms:W3CDTF">2013-09-27T13:31:02Z</dcterms:modified>
</cp:coreProperties>
</file>