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09" r:id="rId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3399"/>
    <a:srgbClr val="FF9900"/>
    <a:srgbClr val="66FF33"/>
    <a:srgbClr val="FF0000"/>
    <a:srgbClr val="99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96" autoAdjust="0"/>
    <p:restoredTop sz="93190" autoAdjust="0"/>
  </p:normalViewPr>
  <p:slideViewPr>
    <p:cSldViewPr>
      <p:cViewPr>
        <p:scale>
          <a:sx n="100" d="100"/>
          <a:sy n="100" d="100"/>
        </p:scale>
        <p:origin x="-205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AREIT-FILE01\DATA\Research\_Long%20Term%20Storage\Brad%20Case\Inflation%20Prote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Equity REITs</c:v>
          </c:tx>
          <c:spPr>
            <a:solidFill>
              <a:srgbClr val="92D050"/>
            </a:solidFill>
          </c:spPr>
          <c:invertIfNegative val="0"/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5.4304037259559193E-2</c:v>
                </c:pt>
                <c:pt idx="1">
                  <c:v>5.4377854068762568E-2</c:v>
                </c:pt>
                <c:pt idx="2">
                  <c:v>5.4451670877965971E-2</c:v>
                </c:pt>
                <c:pt idx="3">
                  <c:v>5.4525487687169361E-2</c:v>
                </c:pt>
                <c:pt idx="4">
                  <c:v>5.4599304496372632E-2</c:v>
                </c:pt>
                <c:pt idx="5">
                  <c:v>5.4673121305575924E-2</c:v>
                </c:pt>
                <c:pt idx="6">
                  <c:v>5.4746938114779306E-2</c:v>
                </c:pt>
                <c:pt idx="7">
                  <c:v>5.4820754923982584E-2</c:v>
                </c:pt>
                <c:pt idx="8">
                  <c:v>5.4894571733185876E-2</c:v>
                </c:pt>
                <c:pt idx="9">
                  <c:v>5.4968388542389258E-2</c:v>
                </c:pt>
                <c:pt idx="10">
                  <c:v>5.5042205351592655E-2</c:v>
                </c:pt>
                <c:pt idx="11">
                  <c:v>5.5116022160796044E-2</c:v>
                </c:pt>
                <c:pt idx="12">
                  <c:v>5.5189838969999322E-2</c:v>
                </c:pt>
                <c:pt idx="13">
                  <c:v>5.5263655779202718E-2</c:v>
                </c:pt>
                <c:pt idx="14">
                  <c:v>5.5337472588405996E-2</c:v>
                </c:pt>
                <c:pt idx="15">
                  <c:v>5.5411289397609274E-2</c:v>
                </c:pt>
                <c:pt idx="16">
                  <c:v>5.548510620681267E-2</c:v>
                </c:pt>
                <c:pt idx="17">
                  <c:v>5.5558923016016067E-2</c:v>
                </c:pt>
                <c:pt idx="18">
                  <c:v>5.5632739825219338E-2</c:v>
                </c:pt>
                <c:pt idx="19">
                  <c:v>5.5706556634422727E-2</c:v>
                </c:pt>
                <c:pt idx="20">
                  <c:v>5.5780373443626012E-2</c:v>
                </c:pt>
                <c:pt idx="21">
                  <c:v>5.5854190252829408E-2</c:v>
                </c:pt>
                <c:pt idx="22">
                  <c:v>5.5928007062032679E-2</c:v>
                </c:pt>
                <c:pt idx="23">
                  <c:v>5.6001823871235978E-2</c:v>
                </c:pt>
                <c:pt idx="24">
                  <c:v>5.6075640680439381E-2</c:v>
                </c:pt>
                <c:pt idx="25">
                  <c:v>5.6149457489642764E-2</c:v>
                </c:pt>
                <c:pt idx="26">
                  <c:v>5.6223274298846049E-2</c:v>
                </c:pt>
                <c:pt idx="27">
                  <c:v>5.6297091108049459E-2</c:v>
                </c:pt>
                <c:pt idx="28">
                  <c:v>5.6370907917252744E-2</c:v>
                </c:pt>
                <c:pt idx="29">
                  <c:v>5.6444724726456036E-2</c:v>
                </c:pt>
                <c:pt idx="30">
                  <c:v>5.6518541535659425E-2</c:v>
                </c:pt>
                <c:pt idx="31">
                  <c:v>5.6592358344862724E-2</c:v>
                </c:pt>
                <c:pt idx="32">
                  <c:v>5.666617515406612E-2</c:v>
                </c:pt>
                <c:pt idx="33">
                  <c:v>5.6739991963269412E-2</c:v>
                </c:pt>
                <c:pt idx="34">
                  <c:v>5.6813808772472801E-2</c:v>
                </c:pt>
                <c:pt idx="35">
                  <c:v>5.6887625581676197E-2</c:v>
                </c:pt>
                <c:pt idx="36">
                  <c:v>5.6961442390879378E-2</c:v>
                </c:pt>
                <c:pt idx="37">
                  <c:v>5.7035259200082775E-2</c:v>
                </c:pt>
                <c:pt idx="38">
                  <c:v>5.7109076009286178E-2</c:v>
                </c:pt>
                <c:pt idx="39">
                  <c:v>5.7182892818489463E-2</c:v>
                </c:pt>
                <c:pt idx="40">
                  <c:v>5.7256709627692859E-2</c:v>
                </c:pt>
                <c:pt idx="41">
                  <c:v>5.7330526436896262E-2</c:v>
                </c:pt>
                <c:pt idx="42">
                  <c:v>5.7404343246099554E-2</c:v>
                </c:pt>
                <c:pt idx="43">
                  <c:v>5.7478160055302943E-2</c:v>
                </c:pt>
                <c:pt idx="44">
                  <c:v>5.7551976864506117E-2</c:v>
                </c:pt>
                <c:pt idx="45">
                  <c:v>5.7625793673709513E-2</c:v>
                </c:pt>
                <c:pt idx="46">
                  <c:v>5.7699610482912916E-2</c:v>
                </c:pt>
                <c:pt idx="47">
                  <c:v>5.7773427292116208E-2</c:v>
                </c:pt>
                <c:pt idx="48">
                  <c:v>5.7847244101319605E-2</c:v>
                </c:pt>
                <c:pt idx="49">
                  <c:v>5.7921060910523001E-2</c:v>
                </c:pt>
                <c:pt idx="50">
                  <c:v>5.7994877719726293E-2</c:v>
                </c:pt>
                <c:pt idx="51">
                  <c:v>5.8068694528929578E-2</c:v>
                </c:pt>
                <c:pt idx="52">
                  <c:v>5.8142511338132981E-2</c:v>
                </c:pt>
                <c:pt idx="53">
                  <c:v>5.8216328147336266E-2</c:v>
                </c:pt>
                <c:pt idx="54">
                  <c:v>5.8290144956539662E-2</c:v>
                </c:pt>
                <c:pt idx="55">
                  <c:v>5.8363961765743058E-2</c:v>
                </c:pt>
                <c:pt idx="56">
                  <c:v>5.8437778574946454E-2</c:v>
                </c:pt>
                <c:pt idx="57">
                  <c:v>5.8511595384149635E-2</c:v>
                </c:pt>
                <c:pt idx="58">
                  <c:v>5.8585412193353024E-2</c:v>
                </c:pt>
                <c:pt idx="59">
                  <c:v>5.8659229002556317E-2</c:v>
                </c:pt>
                <c:pt idx="60">
                  <c:v>5.8733045811759615E-2</c:v>
                </c:pt>
                <c:pt idx="61">
                  <c:v>5.8806862620963005E-2</c:v>
                </c:pt>
                <c:pt idx="62">
                  <c:v>5.8880679430166408E-2</c:v>
                </c:pt>
                <c:pt idx="63">
                  <c:v>5.8954496239369804E-2</c:v>
                </c:pt>
                <c:pt idx="64">
                  <c:v>5.9028313048573096E-2</c:v>
                </c:pt>
                <c:pt idx="65">
                  <c:v>5.9102129857776506E-2</c:v>
                </c:pt>
                <c:pt idx="66">
                  <c:v>5.9175946666979777E-2</c:v>
                </c:pt>
                <c:pt idx="67">
                  <c:v>5.9249763476183173E-2</c:v>
                </c:pt>
                <c:pt idx="68">
                  <c:v>5.9323580285386465E-2</c:v>
                </c:pt>
                <c:pt idx="69">
                  <c:v>5.9397397094589868E-2</c:v>
                </c:pt>
                <c:pt idx="70">
                  <c:v>5.9471213903793146E-2</c:v>
                </c:pt>
                <c:pt idx="71">
                  <c:v>5.9545030712996549E-2</c:v>
                </c:pt>
                <c:pt idx="72">
                  <c:v>5.9618847522199835E-2</c:v>
                </c:pt>
                <c:pt idx="73">
                  <c:v>5.969266433140312E-2</c:v>
                </c:pt>
                <c:pt idx="74">
                  <c:v>5.9766481140606516E-2</c:v>
                </c:pt>
                <c:pt idx="75">
                  <c:v>5.9840297949809808E-2</c:v>
                </c:pt>
                <c:pt idx="76">
                  <c:v>5.9914114759013211E-2</c:v>
                </c:pt>
                <c:pt idx="77">
                  <c:v>5.99879315682166E-2</c:v>
                </c:pt>
                <c:pt idx="78">
                  <c:v>6.0061748377419899E-2</c:v>
                </c:pt>
                <c:pt idx="79">
                  <c:v>6.0135565186623302E-2</c:v>
                </c:pt>
                <c:pt idx="80">
                  <c:v>6.0209381995826698E-2</c:v>
                </c:pt>
                <c:pt idx="81">
                  <c:v>6.0283198805029872E-2</c:v>
                </c:pt>
                <c:pt idx="82">
                  <c:v>6.0357015614233261E-2</c:v>
                </c:pt>
                <c:pt idx="83">
                  <c:v>6.0430832423436658E-2</c:v>
                </c:pt>
                <c:pt idx="84">
                  <c:v>6.0504649232639957E-2</c:v>
                </c:pt>
                <c:pt idx="85">
                  <c:v>6.0578466041843346E-2</c:v>
                </c:pt>
                <c:pt idx="86">
                  <c:v>6.0652282851046638E-2</c:v>
                </c:pt>
                <c:pt idx="87">
                  <c:v>6.0726099660250034E-2</c:v>
                </c:pt>
                <c:pt idx="88">
                  <c:v>6.0799916469453319E-2</c:v>
                </c:pt>
                <c:pt idx="89">
                  <c:v>6.0873733278656604E-2</c:v>
                </c:pt>
                <c:pt idx="90">
                  <c:v>6.0947550087860014E-2</c:v>
                </c:pt>
                <c:pt idx="91">
                  <c:v>6.1021366897063306E-2</c:v>
                </c:pt>
                <c:pt idx="92">
                  <c:v>6.1095183706266688E-2</c:v>
                </c:pt>
                <c:pt idx="93">
                  <c:v>6.1169000515470091E-2</c:v>
                </c:pt>
                <c:pt idx="94">
                  <c:v>6.1242817324673376E-2</c:v>
                </c:pt>
                <c:pt idx="95">
                  <c:v>6.131663413387678E-2</c:v>
                </c:pt>
                <c:pt idx="96">
                  <c:v>6.1390450943080058E-2</c:v>
                </c:pt>
                <c:pt idx="97">
                  <c:v>6.1464267752283461E-2</c:v>
                </c:pt>
                <c:pt idx="98">
                  <c:v>6.1538084561486753E-2</c:v>
                </c:pt>
                <c:pt idx="99">
                  <c:v>6.1611901370690045E-2</c:v>
                </c:pt>
                <c:pt idx="100">
                  <c:v>6.1685718179893434E-2</c:v>
                </c:pt>
                <c:pt idx="101">
                  <c:v>6.175953498909683E-2</c:v>
                </c:pt>
                <c:pt idx="102">
                  <c:v>6.1833351798300129E-2</c:v>
                </c:pt>
                <c:pt idx="103">
                  <c:v>6.1907168607503414E-2</c:v>
                </c:pt>
                <c:pt idx="104">
                  <c:v>6.1980985416706803E-2</c:v>
                </c:pt>
                <c:pt idx="105">
                  <c:v>6.2054802225910095E-2</c:v>
                </c:pt>
                <c:pt idx="106">
                  <c:v>6.2128619035113491E-2</c:v>
                </c:pt>
                <c:pt idx="107">
                  <c:v>6.2202435844316895E-2</c:v>
                </c:pt>
                <c:pt idx="108">
                  <c:v>6.2276252653520291E-2</c:v>
                </c:pt>
                <c:pt idx="109">
                  <c:v>6.2350069462723576E-2</c:v>
                </c:pt>
                <c:pt idx="110">
                  <c:v>6.2423886271926979E-2</c:v>
                </c:pt>
                <c:pt idx="111">
                  <c:v>6.2497703081130257E-2</c:v>
                </c:pt>
                <c:pt idx="112">
                  <c:v>6.2571519890333563E-2</c:v>
                </c:pt>
                <c:pt idx="113">
                  <c:v>6.2645336699536841E-2</c:v>
                </c:pt>
                <c:pt idx="114">
                  <c:v>6.271915350874023E-2</c:v>
                </c:pt>
                <c:pt idx="115">
                  <c:v>6.2792970317943633E-2</c:v>
                </c:pt>
                <c:pt idx="116">
                  <c:v>6.2866787127147022E-2</c:v>
                </c:pt>
                <c:pt idx="117">
                  <c:v>6.2940603936350328E-2</c:v>
                </c:pt>
                <c:pt idx="118">
                  <c:v>6.301442074555362E-2</c:v>
                </c:pt>
                <c:pt idx="119">
                  <c:v>6.308823755475701E-2</c:v>
                </c:pt>
                <c:pt idx="120">
                  <c:v>6.3162054363960302E-2</c:v>
                </c:pt>
                <c:pt idx="121">
                  <c:v>6.3235871173163705E-2</c:v>
                </c:pt>
                <c:pt idx="122">
                  <c:v>6.330968798236708E-2</c:v>
                </c:pt>
                <c:pt idx="123">
                  <c:v>6.3383504791570372E-2</c:v>
                </c:pt>
                <c:pt idx="124">
                  <c:v>6.3457321600773678E-2</c:v>
                </c:pt>
                <c:pt idx="125">
                  <c:v>6.3531138409977164E-2</c:v>
                </c:pt>
                <c:pt idx="126">
                  <c:v>6.3604955219180345E-2</c:v>
                </c:pt>
                <c:pt idx="127">
                  <c:v>6.3678772028383651E-2</c:v>
                </c:pt>
                <c:pt idx="128">
                  <c:v>6.375258883758704E-2</c:v>
                </c:pt>
                <c:pt idx="129">
                  <c:v>6.3826405646790443E-2</c:v>
                </c:pt>
                <c:pt idx="130">
                  <c:v>6.3900222455993833E-2</c:v>
                </c:pt>
                <c:pt idx="131">
                  <c:v>6.3974039265197125E-2</c:v>
                </c:pt>
                <c:pt idx="132">
                  <c:v>6.4047856074400528E-2</c:v>
                </c:pt>
                <c:pt idx="133">
                  <c:v>6.4121672883603792E-2</c:v>
                </c:pt>
                <c:pt idx="134">
                  <c:v>6.4195489692807098E-2</c:v>
                </c:pt>
                <c:pt idx="135">
                  <c:v>6.4269306502010487E-2</c:v>
                </c:pt>
                <c:pt idx="136">
                  <c:v>6.4343123311213779E-2</c:v>
                </c:pt>
                <c:pt idx="137">
                  <c:v>6.4416940120417182E-2</c:v>
                </c:pt>
                <c:pt idx="138">
                  <c:v>6.4490756929620571E-2</c:v>
                </c:pt>
                <c:pt idx="139">
                  <c:v>6.4564573738823863E-2</c:v>
                </c:pt>
                <c:pt idx="140">
                  <c:v>6.4638390548027252E-2</c:v>
                </c:pt>
                <c:pt idx="141">
                  <c:v>6.4712207357230447E-2</c:v>
                </c:pt>
                <c:pt idx="142">
                  <c:v>6.478602416643385E-2</c:v>
                </c:pt>
                <c:pt idx="143">
                  <c:v>6.4859840975637226E-2</c:v>
                </c:pt>
                <c:pt idx="144">
                  <c:v>6.4933657784840532E-2</c:v>
                </c:pt>
                <c:pt idx="145">
                  <c:v>6.5007474594043921E-2</c:v>
                </c:pt>
                <c:pt idx="146">
                  <c:v>6.5081291403247324E-2</c:v>
                </c:pt>
                <c:pt idx="147">
                  <c:v>6.5155108212450616E-2</c:v>
                </c:pt>
                <c:pt idx="148">
                  <c:v>6.5228925021653908E-2</c:v>
                </c:pt>
                <c:pt idx="149">
                  <c:v>6.5302741830857297E-2</c:v>
                </c:pt>
                <c:pt idx="150">
                  <c:v>6.5376558640060575E-2</c:v>
                </c:pt>
                <c:pt idx="151">
                  <c:v>6.5450375449263978E-2</c:v>
                </c:pt>
                <c:pt idx="152">
                  <c:v>6.552419225846727E-2</c:v>
                </c:pt>
                <c:pt idx="153">
                  <c:v>6.559800906767066E-2</c:v>
                </c:pt>
                <c:pt idx="154">
                  <c:v>6.5671825876874063E-2</c:v>
                </c:pt>
                <c:pt idx="155">
                  <c:v>6.5745642686077355E-2</c:v>
                </c:pt>
                <c:pt idx="156">
                  <c:v>6.5819459495280647E-2</c:v>
                </c:pt>
                <c:pt idx="157">
                  <c:v>6.5893276304483939E-2</c:v>
                </c:pt>
                <c:pt idx="158">
                  <c:v>6.5967093113687328E-2</c:v>
                </c:pt>
                <c:pt idx="159">
                  <c:v>6.6040909922890731E-2</c:v>
                </c:pt>
                <c:pt idx="160">
                  <c:v>6.611472673209412E-2</c:v>
                </c:pt>
                <c:pt idx="161">
                  <c:v>6.6188543541297412E-2</c:v>
                </c:pt>
                <c:pt idx="162">
                  <c:v>6.6262360350500801E-2</c:v>
                </c:pt>
                <c:pt idx="163">
                  <c:v>6.6336177159704107E-2</c:v>
                </c:pt>
                <c:pt idx="164">
                  <c:v>6.6409993968907483E-2</c:v>
                </c:pt>
                <c:pt idx="165">
                  <c:v>6.6483810778110677E-2</c:v>
                </c:pt>
                <c:pt idx="166">
                  <c:v>6.6557627587314067E-2</c:v>
                </c:pt>
                <c:pt idx="167">
                  <c:v>6.663144439651747E-2</c:v>
                </c:pt>
                <c:pt idx="168">
                  <c:v>6.6705261205720873E-2</c:v>
                </c:pt>
                <c:pt idx="169">
                  <c:v>6.6779078014924165E-2</c:v>
                </c:pt>
                <c:pt idx="170">
                  <c:v>6.6852894824127568E-2</c:v>
                </c:pt>
                <c:pt idx="171">
                  <c:v>6.6926711633330832E-2</c:v>
                </c:pt>
                <c:pt idx="172">
                  <c:v>6.7000528442534124E-2</c:v>
                </c:pt>
                <c:pt idx="173">
                  <c:v>6.7074345251737527E-2</c:v>
                </c:pt>
                <c:pt idx="174">
                  <c:v>6.714816206094093E-2</c:v>
                </c:pt>
                <c:pt idx="175">
                  <c:v>6.7221978870144319E-2</c:v>
                </c:pt>
                <c:pt idx="176">
                  <c:v>6.7295795679347625E-2</c:v>
                </c:pt>
                <c:pt idx="177">
                  <c:v>6.7369612488551001E-2</c:v>
                </c:pt>
                <c:pt idx="178">
                  <c:v>6.7443429297754195E-2</c:v>
                </c:pt>
                <c:pt idx="179">
                  <c:v>6.7517246106957585E-2</c:v>
                </c:pt>
                <c:pt idx="180">
                  <c:v>6.7591062916160877E-2</c:v>
                </c:pt>
                <c:pt idx="181">
                  <c:v>6.7664879725364252E-2</c:v>
                </c:pt>
                <c:pt idx="182">
                  <c:v>6.7738696534567669E-2</c:v>
                </c:pt>
                <c:pt idx="183">
                  <c:v>6.7812513343771058E-2</c:v>
                </c:pt>
                <c:pt idx="184">
                  <c:v>6.788633015297435E-2</c:v>
                </c:pt>
                <c:pt idx="185">
                  <c:v>6.7960146962177739E-2</c:v>
                </c:pt>
                <c:pt idx="186">
                  <c:v>6.8033963771380934E-2</c:v>
                </c:pt>
                <c:pt idx="187">
                  <c:v>6.8107780580584337E-2</c:v>
                </c:pt>
                <c:pt idx="188">
                  <c:v>6.8181597389787713E-2</c:v>
                </c:pt>
                <c:pt idx="189">
                  <c:v>6.8255414198991018E-2</c:v>
                </c:pt>
                <c:pt idx="190">
                  <c:v>6.8329231008194408E-2</c:v>
                </c:pt>
                <c:pt idx="191">
                  <c:v>6.8403047817397797E-2</c:v>
                </c:pt>
                <c:pt idx="192">
                  <c:v>6.8476864626601089E-2</c:v>
                </c:pt>
                <c:pt idx="193">
                  <c:v>6.8550681435804395E-2</c:v>
                </c:pt>
                <c:pt idx="194">
                  <c:v>6.8624498245007673E-2</c:v>
                </c:pt>
                <c:pt idx="195">
                  <c:v>6.8698315054211062E-2</c:v>
                </c:pt>
                <c:pt idx="196">
                  <c:v>6.8772131863414479E-2</c:v>
                </c:pt>
                <c:pt idx="197">
                  <c:v>6.8845948672617757E-2</c:v>
                </c:pt>
                <c:pt idx="198">
                  <c:v>6.891976548182116E-2</c:v>
                </c:pt>
                <c:pt idx="199">
                  <c:v>6.8993582291024452E-2</c:v>
                </c:pt>
                <c:pt idx="200">
                  <c:v>6.9067399100227841E-2</c:v>
                </c:pt>
                <c:pt idx="201">
                  <c:v>6.914121590943112E-2</c:v>
                </c:pt>
                <c:pt idx="202">
                  <c:v>6.9215032718634412E-2</c:v>
                </c:pt>
                <c:pt idx="203">
                  <c:v>6.9288849527837815E-2</c:v>
                </c:pt>
                <c:pt idx="204">
                  <c:v>6.9362666337041204E-2</c:v>
                </c:pt>
                <c:pt idx="205">
                  <c:v>6.9436483146244621E-2</c:v>
                </c:pt>
                <c:pt idx="206">
                  <c:v>6.9510299955447899E-2</c:v>
                </c:pt>
                <c:pt idx="207">
                  <c:v>6.9584116764651177E-2</c:v>
                </c:pt>
                <c:pt idx="208">
                  <c:v>6.9657933573854469E-2</c:v>
                </c:pt>
                <c:pt idx="209">
                  <c:v>6.9731750383057872E-2</c:v>
                </c:pt>
                <c:pt idx="210">
                  <c:v>6.9805567192261164E-2</c:v>
                </c:pt>
                <c:pt idx="211">
                  <c:v>6.9879384001464553E-2</c:v>
                </c:pt>
                <c:pt idx="212">
                  <c:v>6.9953200810667956E-2</c:v>
                </c:pt>
                <c:pt idx="213">
                  <c:v>7.002701761987136E-2</c:v>
                </c:pt>
                <c:pt idx="214">
                  <c:v>7.0100834429074638E-2</c:v>
                </c:pt>
                <c:pt idx="215">
                  <c:v>7.0174651238278041E-2</c:v>
                </c:pt>
                <c:pt idx="216">
                  <c:v>7.0248468047481333E-2</c:v>
                </c:pt>
                <c:pt idx="217">
                  <c:v>7.0322284856684611E-2</c:v>
                </c:pt>
                <c:pt idx="218">
                  <c:v>7.0396101665887903E-2</c:v>
                </c:pt>
                <c:pt idx="219">
                  <c:v>7.0469918475091417E-2</c:v>
                </c:pt>
                <c:pt idx="220">
                  <c:v>7.0543735284294709E-2</c:v>
                </c:pt>
                <c:pt idx="221">
                  <c:v>7.0617552093497973E-2</c:v>
                </c:pt>
                <c:pt idx="222">
                  <c:v>7.0691368902701279E-2</c:v>
                </c:pt>
                <c:pt idx="223">
                  <c:v>7.0765185711904682E-2</c:v>
                </c:pt>
                <c:pt idx="224">
                  <c:v>7.083900252110796E-2</c:v>
                </c:pt>
                <c:pt idx="225">
                  <c:v>7.091281933031135E-2</c:v>
                </c:pt>
                <c:pt idx="226">
                  <c:v>7.0986636139514767E-2</c:v>
                </c:pt>
                <c:pt idx="227">
                  <c:v>7.1060452948718156E-2</c:v>
                </c:pt>
                <c:pt idx="228">
                  <c:v>7.1134269757921434E-2</c:v>
                </c:pt>
                <c:pt idx="229">
                  <c:v>7.1208086567124837E-2</c:v>
                </c:pt>
                <c:pt idx="230">
                  <c:v>7.1281903376328143E-2</c:v>
                </c:pt>
                <c:pt idx="231">
                  <c:v>7.1355720185531407E-2</c:v>
                </c:pt>
                <c:pt idx="232">
                  <c:v>7.1429536994734713E-2</c:v>
                </c:pt>
                <c:pt idx="233">
                  <c:v>7.1503353803938102E-2</c:v>
                </c:pt>
                <c:pt idx="234">
                  <c:v>7.1577170613141505E-2</c:v>
                </c:pt>
                <c:pt idx="235">
                  <c:v>7.1650987422344894E-2</c:v>
                </c:pt>
                <c:pt idx="236">
                  <c:v>7.1724804231548187E-2</c:v>
                </c:pt>
                <c:pt idx="237">
                  <c:v>7.1798621040751465E-2</c:v>
                </c:pt>
                <c:pt idx="238">
                  <c:v>7.1872437849954854E-2</c:v>
                </c:pt>
                <c:pt idx="239">
                  <c:v>7.194625465915816E-2</c:v>
                </c:pt>
                <c:pt idx="240">
                  <c:v>7.2020071468361563E-2</c:v>
                </c:pt>
                <c:pt idx="241">
                  <c:v>7.2093888277564952E-2</c:v>
                </c:pt>
                <c:pt idx="242">
                  <c:v>7.2167705086768244E-2</c:v>
                </c:pt>
                <c:pt idx="243">
                  <c:v>7.2241521895971647E-2</c:v>
                </c:pt>
                <c:pt idx="244">
                  <c:v>7.2315338705174925E-2</c:v>
                </c:pt>
                <c:pt idx="245">
                  <c:v>7.2389155514378217E-2</c:v>
                </c:pt>
                <c:pt idx="246">
                  <c:v>7.2462972323581606E-2</c:v>
                </c:pt>
                <c:pt idx="247">
                  <c:v>7.2536789132784912E-2</c:v>
                </c:pt>
                <c:pt idx="248">
                  <c:v>7.2610605941988288E-2</c:v>
                </c:pt>
                <c:pt idx="249">
                  <c:v>7.2684422751191594E-2</c:v>
                </c:pt>
                <c:pt idx="250">
                  <c:v>7.2758239560394983E-2</c:v>
                </c:pt>
                <c:pt idx="251">
                  <c:v>7.2832056369598386E-2</c:v>
                </c:pt>
                <c:pt idx="252">
                  <c:v>7.2905873178801581E-2</c:v>
                </c:pt>
                <c:pt idx="253">
                  <c:v>7.2979689988004956E-2</c:v>
                </c:pt>
                <c:pt idx="254">
                  <c:v>7.3053506797208345E-2</c:v>
                </c:pt>
                <c:pt idx="255">
                  <c:v>7.3127323606411651E-2</c:v>
                </c:pt>
                <c:pt idx="256">
                  <c:v>7.320114041561504E-2</c:v>
                </c:pt>
                <c:pt idx="257">
                  <c:v>7.3274957224818457E-2</c:v>
                </c:pt>
                <c:pt idx="258">
                  <c:v>7.3348774034021735E-2</c:v>
                </c:pt>
                <c:pt idx="259">
                  <c:v>7.3422590843225125E-2</c:v>
                </c:pt>
                <c:pt idx="260">
                  <c:v>7.3496407652428306E-2</c:v>
                </c:pt>
                <c:pt idx="261">
                  <c:v>7.3570224461631709E-2</c:v>
                </c:pt>
                <c:pt idx="262">
                  <c:v>7.3644041270835098E-2</c:v>
                </c:pt>
                <c:pt idx="263">
                  <c:v>7.3717858080038404E-2</c:v>
                </c:pt>
                <c:pt idx="264">
                  <c:v>7.3791674889241793E-2</c:v>
                </c:pt>
                <c:pt idx="265">
                  <c:v>7.3865491698445182E-2</c:v>
                </c:pt>
                <c:pt idx="266">
                  <c:v>7.3939308507648488E-2</c:v>
                </c:pt>
                <c:pt idx="267">
                  <c:v>7.4013125316851752E-2</c:v>
                </c:pt>
                <c:pt idx="268">
                  <c:v>7.4086942126055155E-2</c:v>
                </c:pt>
                <c:pt idx="269">
                  <c:v>7.4160758935258447E-2</c:v>
                </c:pt>
                <c:pt idx="270">
                  <c:v>7.423457574446185E-2</c:v>
                </c:pt>
                <c:pt idx="271">
                  <c:v>7.4308392553665253E-2</c:v>
                </c:pt>
                <c:pt idx="272">
                  <c:v>7.4382209362868629E-2</c:v>
                </c:pt>
                <c:pt idx="273">
                  <c:v>7.4456026172071824E-2</c:v>
                </c:pt>
                <c:pt idx="274">
                  <c:v>7.4529842981275213E-2</c:v>
                </c:pt>
                <c:pt idx="275">
                  <c:v>7.4603659790478505E-2</c:v>
                </c:pt>
                <c:pt idx="276">
                  <c:v>7.4677476599681811E-2</c:v>
                </c:pt>
                <c:pt idx="277">
                  <c:v>7.47512934088852E-2</c:v>
                </c:pt>
                <c:pt idx="278">
                  <c:v>7.4825110218088589E-2</c:v>
                </c:pt>
                <c:pt idx="279">
                  <c:v>7.4898927027291978E-2</c:v>
                </c:pt>
                <c:pt idx="280">
                  <c:v>7.4972743836495381E-2</c:v>
                </c:pt>
                <c:pt idx="281">
                  <c:v>7.5046560645698673E-2</c:v>
                </c:pt>
                <c:pt idx="282">
                  <c:v>7.5120377454901952E-2</c:v>
                </c:pt>
                <c:pt idx="283">
                  <c:v>7.5194194264105355E-2</c:v>
                </c:pt>
                <c:pt idx="284">
                  <c:v>7.526801107330866E-2</c:v>
                </c:pt>
                <c:pt idx="285">
                  <c:v>7.5341827882512036E-2</c:v>
                </c:pt>
                <c:pt idx="286">
                  <c:v>7.5415644691715342E-2</c:v>
                </c:pt>
                <c:pt idx="287">
                  <c:v>7.5489461500918731E-2</c:v>
                </c:pt>
                <c:pt idx="288">
                  <c:v>7.5563278310122009E-2</c:v>
                </c:pt>
                <c:pt idx="289">
                  <c:v>7.5637095119325412E-2</c:v>
                </c:pt>
                <c:pt idx="290">
                  <c:v>7.5710911928528704E-2</c:v>
                </c:pt>
                <c:pt idx="291">
                  <c:v>7.5784728737731982E-2</c:v>
                </c:pt>
                <c:pt idx="292">
                  <c:v>7.5858545546935399E-2</c:v>
                </c:pt>
                <c:pt idx="293">
                  <c:v>7.5932362356138788E-2</c:v>
                </c:pt>
                <c:pt idx="294">
                  <c:v>7.600617916534208E-2</c:v>
                </c:pt>
                <c:pt idx="295">
                  <c:v>7.607999597454547E-2</c:v>
                </c:pt>
                <c:pt idx="296">
                  <c:v>7.6153812783748873E-2</c:v>
                </c:pt>
                <c:pt idx="297">
                  <c:v>7.6227629592952054E-2</c:v>
                </c:pt>
                <c:pt idx="298">
                  <c:v>7.6301446402155429E-2</c:v>
                </c:pt>
                <c:pt idx="299">
                  <c:v>7.6375263211358846E-2</c:v>
                </c:pt>
                <c:pt idx="300">
                  <c:v>7.6449080020562138E-2</c:v>
                </c:pt>
                <c:pt idx="301">
                  <c:v>7.6522896829765527E-2</c:v>
                </c:pt>
                <c:pt idx="302">
                  <c:v>7.6596713638968805E-2</c:v>
                </c:pt>
                <c:pt idx="303">
                  <c:v>7.6670530448172208E-2</c:v>
                </c:pt>
                <c:pt idx="304">
                  <c:v>7.6744347257375611E-2</c:v>
                </c:pt>
                <c:pt idx="305">
                  <c:v>7.6818164066578778E-2</c:v>
                </c:pt>
                <c:pt idx="306">
                  <c:v>7.6891980875782209E-2</c:v>
                </c:pt>
                <c:pt idx="307">
                  <c:v>7.6965797684985598E-2</c:v>
                </c:pt>
                <c:pt idx="308">
                  <c:v>7.7039614494188863E-2</c:v>
                </c:pt>
                <c:pt idx="309">
                  <c:v>7.7113431303392266E-2</c:v>
                </c:pt>
                <c:pt idx="310">
                  <c:v>7.7187248112595683E-2</c:v>
                </c:pt>
                <c:pt idx="311">
                  <c:v>7.7261064921798975E-2</c:v>
                </c:pt>
                <c:pt idx="312">
                  <c:v>7.7334881731002253E-2</c:v>
                </c:pt>
                <c:pt idx="313">
                  <c:v>7.7408698540205642E-2</c:v>
                </c:pt>
                <c:pt idx="314">
                  <c:v>7.7482515349408948E-2</c:v>
                </c:pt>
                <c:pt idx="315">
                  <c:v>7.7556332158612226E-2</c:v>
                </c:pt>
                <c:pt idx="316">
                  <c:v>7.7630148967815615E-2</c:v>
                </c:pt>
                <c:pt idx="317">
                  <c:v>7.7703965777019018E-2</c:v>
                </c:pt>
                <c:pt idx="318">
                  <c:v>7.777778258622231E-2</c:v>
                </c:pt>
                <c:pt idx="319">
                  <c:v>7.78515993954257E-2</c:v>
                </c:pt>
                <c:pt idx="320">
                  <c:v>7.7925416204628992E-2</c:v>
                </c:pt>
                <c:pt idx="321">
                  <c:v>7.799923301383227E-2</c:v>
                </c:pt>
                <c:pt idx="322">
                  <c:v>7.8073049823035673E-2</c:v>
                </c:pt>
                <c:pt idx="323">
                  <c:v>7.8146866632239076E-2</c:v>
                </c:pt>
                <c:pt idx="324">
                  <c:v>7.8220683441442465E-2</c:v>
                </c:pt>
                <c:pt idx="325">
                  <c:v>7.8294500250645757E-2</c:v>
                </c:pt>
                <c:pt idx="326">
                  <c:v>7.8368317059849049E-2</c:v>
                </c:pt>
                <c:pt idx="327">
                  <c:v>7.8442133869052341E-2</c:v>
                </c:pt>
                <c:pt idx="328">
                  <c:v>7.851595067825573E-2</c:v>
                </c:pt>
                <c:pt idx="329">
                  <c:v>7.8589767487459036E-2</c:v>
                </c:pt>
                <c:pt idx="330">
                  <c:v>7.8663584296662425E-2</c:v>
                </c:pt>
                <c:pt idx="331">
                  <c:v>7.8737401105865829E-2</c:v>
                </c:pt>
                <c:pt idx="332">
                  <c:v>7.8811217915069218E-2</c:v>
                </c:pt>
                <c:pt idx="333">
                  <c:v>7.888503472427251E-2</c:v>
                </c:pt>
                <c:pt idx="334">
                  <c:v>7.8958851533475899E-2</c:v>
                </c:pt>
                <c:pt idx="335">
                  <c:v>7.9032668342679163E-2</c:v>
                </c:pt>
                <c:pt idx="336">
                  <c:v>7.9106485151882483E-2</c:v>
                </c:pt>
                <c:pt idx="337">
                  <c:v>7.9180301961085886E-2</c:v>
                </c:pt>
                <c:pt idx="338">
                  <c:v>7.9254118770289275E-2</c:v>
                </c:pt>
                <c:pt idx="339">
                  <c:v>7.9327935579492567E-2</c:v>
                </c:pt>
                <c:pt idx="340">
                  <c:v>7.9401752388695859E-2</c:v>
                </c:pt>
                <c:pt idx="341">
                  <c:v>7.9475569197899248E-2</c:v>
                </c:pt>
                <c:pt idx="342">
                  <c:v>7.9549386007102527E-2</c:v>
                </c:pt>
                <c:pt idx="343">
                  <c:v>7.9623202816305833E-2</c:v>
                </c:pt>
                <c:pt idx="344">
                  <c:v>7.9697019625509236E-2</c:v>
                </c:pt>
                <c:pt idx="345">
                  <c:v>7.9770836434712611E-2</c:v>
                </c:pt>
                <c:pt idx="346">
                  <c:v>7.9844653243916E-2</c:v>
                </c:pt>
                <c:pt idx="347">
                  <c:v>7.9918470053119306E-2</c:v>
                </c:pt>
                <c:pt idx="348">
                  <c:v>7.9992286862322723E-2</c:v>
                </c:pt>
                <c:pt idx="349">
                  <c:v>8.0066103671526112E-2</c:v>
                </c:pt>
                <c:pt idx="350">
                  <c:v>8.0139920480729279E-2</c:v>
                </c:pt>
                <c:pt idx="351">
                  <c:v>8.0213737289932696E-2</c:v>
                </c:pt>
                <c:pt idx="352">
                  <c:v>8.028755409913596E-2</c:v>
                </c:pt>
                <c:pt idx="353">
                  <c:v>8.036137090833935E-2</c:v>
                </c:pt>
                <c:pt idx="354">
                  <c:v>8.0435187717542767E-2</c:v>
                </c:pt>
                <c:pt idx="355">
                  <c:v>8.0509004526746059E-2</c:v>
                </c:pt>
                <c:pt idx="356">
                  <c:v>8.0582821335949323E-2</c:v>
                </c:pt>
                <c:pt idx="357">
                  <c:v>8.0656638145152629E-2</c:v>
                </c:pt>
                <c:pt idx="358">
                  <c:v>8.0730454954356046E-2</c:v>
                </c:pt>
                <c:pt idx="359">
                  <c:v>8.0804271763559407E-2</c:v>
                </c:pt>
                <c:pt idx="360">
                  <c:v>8.0878088572762713E-2</c:v>
                </c:pt>
                <c:pt idx="361">
                  <c:v>8.0951905381966116E-2</c:v>
                </c:pt>
                <c:pt idx="362">
                  <c:v>8.1025722191169491E-2</c:v>
                </c:pt>
                <c:pt idx="363">
                  <c:v>8.1099539000372797E-2</c:v>
                </c:pt>
                <c:pt idx="364">
                  <c:v>8.1173355809576186E-2</c:v>
                </c:pt>
                <c:pt idx="365">
                  <c:v>8.1247172618779478E-2</c:v>
                </c:pt>
                <c:pt idx="366">
                  <c:v>8.1320989427982771E-2</c:v>
                </c:pt>
                <c:pt idx="367">
                  <c:v>8.139480623718616E-2</c:v>
                </c:pt>
                <c:pt idx="368">
                  <c:v>8.1468623046389452E-2</c:v>
                </c:pt>
                <c:pt idx="369">
                  <c:v>8.1542439855592841E-2</c:v>
                </c:pt>
                <c:pt idx="370">
                  <c:v>8.1616256664796244E-2</c:v>
                </c:pt>
                <c:pt idx="371">
                  <c:v>8.1690073473999425E-2</c:v>
                </c:pt>
                <c:pt idx="372">
                  <c:v>8.17638902832028E-2</c:v>
                </c:pt>
                <c:pt idx="373">
                  <c:v>8.183770709240612E-2</c:v>
                </c:pt>
                <c:pt idx="374">
                  <c:v>8.1911523901609523E-2</c:v>
                </c:pt>
                <c:pt idx="375">
                  <c:v>8.1985340710812898E-2</c:v>
                </c:pt>
                <c:pt idx="376">
                  <c:v>8.2059157520016301E-2</c:v>
                </c:pt>
                <c:pt idx="377">
                  <c:v>8.2132974329219705E-2</c:v>
                </c:pt>
                <c:pt idx="378">
                  <c:v>8.2206791138422997E-2</c:v>
                </c:pt>
                <c:pt idx="379">
                  <c:v>8.2280607947626275E-2</c:v>
                </c:pt>
                <c:pt idx="380">
                  <c:v>8.2354424756829678E-2</c:v>
                </c:pt>
                <c:pt idx="381">
                  <c:v>8.2428241566032859E-2</c:v>
                </c:pt>
                <c:pt idx="382">
                  <c:v>8.2502058375236248E-2</c:v>
                </c:pt>
                <c:pt idx="383">
                  <c:v>8.2575875184439651E-2</c:v>
                </c:pt>
                <c:pt idx="384">
                  <c:v>8.2649691993643054E-2</c:v>
                </c:pt>
                <c:pt idx="385">
                  <c:v>8.2723508802846346E-2</c:v>
                </c:pt>
                <c:pt idx="386">
                  <c:v>8.2797325612049624E-2</c:v>
                </c:pt>
                <c:pt idx="387">
                  <c:v>8.2871142421253027E-2</c:v>
                </c:pt>
                <c:pt idx="388">
                  <c:v>8.2944959230456319E-2</c:v>
                </c:pt>
                <c:pt idx="389">
                  <c:v>8.3018776039659709E-2</c:v>
                </c:pt>
                <c:pt idx="390">
                  <c:v>8.3092592848863098E-2</c:v>
                </c:pt>
                <c:pt idx="391">
                  <c:v>8.3166409658066501E-2</c:v>
                </c:pt>
                <c:pt idx="392">
                  <c:v>8.3240226467269682E-2</c:v>
                </c:pt>
                <c:pt idx="393">
                  <c:v>8.3314043276473182E-2</c:v>
                </c:pt>
                <c:pt idx="394">
                  <c:v>8.3387860085676363E-2</c:v>
                </c:pt>
                <c:pt idx="395">
                  <c:v>8.3461676894879766E-2</c:v>
                </c:pt>
                <c:pt idx="396">
                  <c:v>8.3535493704083058E-2</c:v>
                </c:pt>
                <c:pt idx="397">
                  <c:v>8.3609310513286461E-2</c:v>
                </c:pt>
                <c:pt idx="398">
                  <c:v>8.368312732248985E-2</c:v>
                </c:pt>
                <c:pt idx="399">
                  <c:v>8.3756944131693253E-2</c:v>
                </c:pt>
                <c:pt idx="400">
                  <c:v>8.3830760940896545E-2</c:v>
                </c:pt>
                <c:pt idx="401">
                  <c:v>8.3904577750099837E-2</c:v>
                </c:pt>
                <c:pt idx="402">
                  <c:v>8.3978394559303116E-2</c:v>
                </c:pt>
                <c:pt idx="403">
                  <c:v>8.4052211368506519E-2</c:v>
                </c:pt>
                <c:pt idx="404">
                  <c:v>8.4126028177709894E-2</c:v>
                </c:pt>
                <c:pt idx="405">
                  <c:v>8.41998449869132E-2</c:v>
                </c:pt>
                <c:pt idx="406">
                  <c:v>8.4273661796116589E-2</c:v>
                </c:pt>
                <c:pt idx="407">
                  <c:v>8.4347478605320006E-2</c:v>
                </c:pt>
                <c:pt idx="408">
                  <c:v>8.4421295414523284E-2</c:v>
                </c:pt>
                <c:pt idx="409">
                  <c:v>8.4495112223726548E-2</c:v>
                </c:pt>
                <c:pt idx="410">
                  <c:v>8.4568929032929854E-2</c:v>
                </c:pt>
                <c:pt idx="411">
                  <c:v>8.4642745842133271E-2</c:v>
                </c:pt>
                <c:pt idx="412">
                  <c:v>8.4716562651336647E-2</c:v>
                </c:pt>
                <c:pt idx="413">
                  <c:v>8.4790379460539925E-2</c:v>
                </c:pt>
                <c:pt idx="414">
                  <c:v>8.4864196269743342E-2</c:v>
                </c:pt>
                <c:pt idx="415">
                  <c:v>8.4938013078946731E-2</c:v>
                </c:pt>
                <c:pt idx="416">
                  <c:v>8.5011829888149912E-2</c:v>
                </c:pt>
                <c:pt idx="417">
                  <c:v>8.5085646697353315E-2</c:v>
                </c:pt>
                <c:pt idx="418">
                  <c:v>8.5159463506556621E-2</c:v>
                </c:pt>
                <c:pt idx="419">
                  <c:v>8.5233280315759996E-2</c:v>
                </c:pt>
                <c:pt idx="420">
                  <c:v>8.5307097124963385E-2</c:v>
                </c:pt>
                <c:pt idx="421">
                  <c:v>8.5380913934166677E-2</c:v>
                </c:pt>
                <c:pt idx="422">
                  <c:v>8.545473074337008E-2</c:v>
                </c:pt>
                <c:pt idx="423">
                  <c:v>8.5528547552573372E-2</c:v>
                </c:pt>
                <c:pt idx="424">
                  <c:v>8.5602364361776651E-2</c:v>
                </c:pt>
                <c:pt idx="425">
                  <c:v>8.5676181170980067E-2</c:v>
                </c:pt>
                <c:pt idx="426">
                  <c:v>8.5749997980183346E-2</c:v>
                </c:pt>
                <c:pt idx="427">
                  <c:v>8.5823814789386749E-2</c:v>
                </c:pt>
                <c:pt idx="428">
                  <c:v>8.5897631598590138E-2</c:v>
                </c:pt>
                <c:pt idx="429">
                  <c:v>8.5971448407793541E-2</c:v>
                </c:pt>
                <c:pt idx="430">
                  <c:v>8.6045265216996819E-2</c:v>
                </c:pt>
                <c:pt idx="431">
                  <c:v>8.6119082026200111E-2</c:v>
                </c:pt>
                <c:pt idx="432">
                  <c:v>8.6192898835403514E-2</c:v>
                </c:pt>
                <c:pt idx="433">
                  <c:v>8.6266715644606806E-2</c:v>
                </c:pt>
                <c:pt idx="434">
                  <c:v>8.6340532453810098E-2</c:v>
                </c:pt>
                <c:pt idx="435">
                  <c:v>8.6414349263013487E-2</c:v>
                </c:pt>
                <c:pt idx="436">
                  <c:v>8.6488166072216877E-2</c:v>
                </c:pt>
                <c:pt idx="437">
                  <c:v>8.6561982881420169E-2</c:v>
                </c:pt>
                <c:pt idx="438">
                  <c:v>8.6635799690623572E-2</c:v>
                </c:pt>
                <c:pt idx="439">
                  <c:v>8.6709616499826864E-2</c:v>
                </c:pt>
                <c:pt idx="440">
                  <c:v>8.6783433309030142E-2</c:v>
                </c:pt>
                <c:pt idx="441">
                  <c:v>8.6857250118233545E-2</c:v>
                </c:pt>
                <c:pt idx="442">
                  <c:v>8.6931066927436934E-2</c:v>
                </c:pt>
                <c:pt idx="443">
                  <c:v>8.7004883736640337E-2</c:v>
                </c:pt>
                <c:pt idx="444">
                  <c:v>8.7078700545843629E-2</c:v>
                </c:pt>
                <c:pt idx="445">
                  <c:v>8.7152517355047032E-2</c:v>
                </c:pt>
                <c:pt idx="446">
                  <c:v>8.722633416425031E-2</c:v>
                </c:pt>
                <c:pt idx="447">
                  <c:v>8.7300150973453589E-2</c:v>
                </c:pt>
                <c:pt idx="448">
                  <c:v>8.7373967782656908E-2</c:v>
                </c:pt>
                <c:pt idx="449">
                  <c:v>8.7447784591860256E-2</c:v>
                </c:pt>
                <c:pt idx="450">
                  <c:v>8.7521601401063673E-2</c:v>
                </c:pt>
                <c:pt idx="451">
                  <c:v>8.7595418210267062E-2</c:v>
                </c:pt>
                <c:pt idx="452">
                  <c:v>8.7669235019470382E-2</c:v>
                </c:pt>
                <c:pt idx="453">
                  <c:v>8.7743051828673771E-2</c:v>
                </c:pt>
                <c:pt idx="454">
                  <c:v>8.7816868637877049E-2</c:v>
                </c:pt>
                <c:pt idx="455">
                  <c:v>8.7890685447080355E-2</c:v>
                </c:pt>
                <c:pt idx="456">
                  <c:v>8.796450225628373E-2</c:v>
                </c:pt>
                <c:pt idx="457">
                  <c:v>8.8038319065487133E-2</c:v>
                </c:pt>
                <c:pt idx="458">
                  <c:v>8.8112135874690439E-2</c:v>
                </c:pt>
                <c:pt idx="459">
                  <c:v>8.8185952683893815E-2</c:v>
                </c:pt>
                <c:pt idx="460">
                  <c:v>8.8259769493097107E-2</c:v>
                </c:pt>
                <c:pt idx="461">
                  <c:v>8.8333586302300399E-2</c:v>
                </c:pt>
                <c:pt idx="462">
                  <c:v>8.8407403111503802E-2</c:v>
                </c:pt>
                <c:pt idx="463">
                  <c:v>8.8481219920707094E-2</c:v>
                </c:pt>
                <c:pt idx="464">
                  <c:v>8.8555036729910483E-2</c:v>
                </c:pt>
                <c:pt idx="465">
                  <c:v>8.8628853539113775E-2</c:v>
                </c:pt>
                <c:pt idx="466">
                  <c:v>8.8702670348317164E-2</c:v>
                </c:pt>
                <c:pt idx="467">
                  <c:v>8.8776487157520553E-2</c:v>
                </c:pt>
                <c:pt idx="468">
                  <c:v>8.8850303966723845E-2</c:v>
                </c:pt>
                <c:pt idx="469">
                  <c:v>8.8924120775927151E-2</c:v>
                </c:pt>
                <c:pt idx="470">
                  <c:v>8.899793758513054E-2</c:v>
                </c:pt>
                <c:pt idx="471">
                  <c:v>8.9071754394333819E-2</c:v>
                </c:pt>
                <c:pt idx="472">
                  <c:v>8.9145571203537236E-2</c:v>
                </c:pt>
                <c:pt idx="473">
                  <c:v>8.9219388012740625E-2</c:v>
                </c:pt>
                <c:pt idx="474">
                  <c:v>8.9293204821943917E-2</c:v>
                </c:pt>
                <c:pt idx="475">
                  <c:v>8.936702163114732E-2</c:v>
                </c:pt>
                <c:pt idx="476">
                  <c:v>8.9440838440350487E-2</c:v>
                </c:pt>
                <c:pt idx="477">
                  <c:v>8.951465524955389E-2</c:v>
                </c:pt>
                <c:pt idx="478">
                  <c:v>8.9588472058757279E-2</c:v>
                </c:pt>
                <c:pt idx="479">
                  <c:v>8.9662288867960571E-2</c:v>
                </c:pt>
                <c:pt idx="480">
                  <c:v>8.973610567716396E-2</c:v>
                </c:pt>
                <c:pt idx="481">
                  <c:v>8.9809922486367363E-2</c:v>
                </c:pt>
                <c:pt idx="482">
                  <c:v>8.9883739295570669E-2</c:v>
                </c:pt>
                <c:pt idx="483">
                  <c:v>8.9957556104774072E-2</c:v>
                </c:pt>
                <c:pt idx="484">
                  <c:v>9.0031372913977337E-2</c:v>
                </c:pt>
                <c:pt idx="485">
                  <c:v>9.0105189723180643E-2</c:v>
                </c:pt>
                <c:pt idx="486">
                  <c:v>9.0179006532384004E-2</c:v>
                </c:pt>
                <c:pt idx="487">
                  <c:v>9.0252823341587435E-2</c:v>
                </c:pt>
                <c:pt idx="488">
                  <c:v>9.0326640150790824E-2</c:v>
                </c:pt>
                <c:pt idx="489">
                  <c:v>9.0400456959994019E-2</c:v>
                </c:pt>
                <c:pt idx="490">
                  <c:v>9.0474273769197394E-2</c:v>
                </c:pt>
                <c:pt idx="491">
                  <c:v>9.0548090578400686E-2</c:v>
                </c:pt>
                <c:pt idx="492">
                  <c:v>9.0621907387603992E-2</c:v>
                </c:pt>
                <c:pt idx="493">
                  <c:v>9.0695724196807381E-2</c:v>
                </c:pt>
                <c:pt idx="494">
                  <c:v>9.076954100601077E-2</c:v>
                </c:pt>
                <c:pt idx="495">
                  <c:v>9.0843357815214174E-2</c:v>
                </c:pt>
                <c:pt idx="496">
                  <c:v>9.0917174624417577E-2</c:v>
                </c:pt>
                <c:pt idx="497">
                  <c:v>9.0990991433620855E-2</c:v>
                </c:pt>
                <c:pt idx="498">
                  <c:v>9.1064808242824258E-2</c:v>
                </c:pt>
                <c:pt idx="499">
                  <c:v>9.1138625052027536E-2</c:v>
                </c:pt>
                <c:pt idx="500">
                  <c:v>9.1212441861230731E-2</c:v>
                </c:pt>
                <c:pt idx="501">
                  <c:v>9.1286258670434217E-2</c:v>
                </c:pt>
                <c:pt idx="502">
                  <c:v>9.1360075479637523E-2</c:v>
                </c:pt>
                <c:pt idx="503">
                  <c:v>9.1433892288840912E-2</c:v>
                </c:pt>
                <c:pt idx="504">
                  <c:v>9.150770909804419E-2</c:v>
                </c:pt>
                <c:pt idx="505">
                  <c:v>9.1581525907247607E-2</c:v>
                </c:pt>
                <c:pt idx="506">
                  <c:v>9.1655342716450899E-2</c:v>
                </c:pt>
                <c:pt idx="507">
                  <c:v>9.1729159525654164E-2</c:v>
                </c:pt>
                <c:pt idx="508">
                  <c:v>9.1802976334857581E-2</c:v>
                </c:pt>
                <c:pt idx="509">
                  <c:v>9.187679314406097E-2</c:v>
                </c:pt>
                <c:pt idx="510">
                  <c:v>9.1950609953264262E-2</c:v>
                </c:pt>
                <c:pt idx="511">
                  <c:v>9.2024426762467651E-2</c:v>
                </c:pt>
                <c:pt idx="512">
                  <c:v>9.2098243571671054E-2</c:v>
                </c:pt>
                <c:pt idx="513">
                  <c:v>9.2172060380874332E-2</c:v>
                </c:pt>
                <c:pt idx="514">
                  <c:v>9.2245877190077624E-2</c:v>
                </c:pt>
                <c:pt idx="515">
                  <c:v>9.2319693999280916E-2</c:v>
                </c:pt>
                <c:pt idx="516">
                  <c:v>9.2393510808484319E-2</c:v>
                </c:pt>
                <c:pt idx="517">
                  <c:v>9.2467327617687708E-2</c:v>
                </c:pt>
                <c:pt idx="518">
                  <c:v>9.2541144426891001E-2</c:v>
                </c:pt>
                <c:pt idx="519">
                  <c:v>9.2614961236094417E-2</c:v>
                </c:pt>
                <c:pt idx="520">
                  <c:v>9.2688778045297682E-2</c:v>
                </c:pt>
                <c:pt idx="521">
                  <c:v>9.276259485450096E-2</c:v>
                </c:pt>
                <c:pt idx="522">
                  <c:v>9.2836411663704377E-2</c:v>
                </c:pt>
                <c:pt idx="523">
                  <c:v>9.2910228472907766E-2</c:v>
                </c:pt>
                <c:pt idx="524">
                  <c:v>9.2984045282111058E-2</c:v>
                </c:pt>
                <c:pt idx="525">
                  <c:v>9.3057862091314447E-2</c:v>
                </c:pt>
                <c:pt idx="526">
                  <c:v>9.3131678900517864E-2</c:v>
                </c:pt>
                <c:pt idx="527">
                  <c:v>9.3205495709721142E-2</c:v>
                </c:pt>
                <c:pt idx="528">
                  <c:v>9.3279312518924531E-2</c:v>
                </c:pt>
                <c:pt idx="529">
                  <c:v>9.3353129328127726E-2</c:v>
                </c:pt>
                <c:pt idx="530">
                  <c:v>9.3426946137331116E-2</c:v>
                </c:pt>
                <c:pt idx="531">
                  <c:v>9.3500762946534408E-2</c:v>
                </c:pt>
                <c:pt idx="532">
                  <c:v>9.3574579755737797E-2</c:v>
                </c:pt>
                <c:pt idx="533">
                  <c:v>9.3648396564941186E-2</c:v>
                </c:pt>
                <c:pt idx="534">
                  <c:v>9.3722213374144492E-2</c:v>
                </c:pt>
                <c:pt idx="535">
                  <c:v>9.379603018334777E-2</c:v>
                </c:pt>
                <c:pt idx="536">
                  <c:v>9.3869846992551187E-2</c:v>
                </c:pt>
                <c:pt idx="537">
                  <c:v>9.3943663801754465E-2</c:v>
                </c:pt>
                <c:pt idx="538">
                  <c:v>9.4017480610957854E-2</c:v>
                </c:pt>
                <c:pt idx="539">
                  <c:v>9.4091297420161257E-2</c:v>
                </c:pt>
                <c:pt idx="540">
                  <c:v>9.4165114229364674E-2</c:v>
                </c:pt>
                <c:pt idx="541">
                  <c:v>9.423893103856805E-2</c:v>
                </c:pt>
                <c:pt idx="542">
                  <c:v>9.4312747847771231E-2</c:v>
                </c:pt>
                <c:pt idx="543">
                  <c:v>9.4386564656974634E-2</c:v>
                </c:pt>
                <c:pt idx="544">
                  <c:v>9.4460381466177926E-2</c:v>
                </c:pt>
                <c:pt idx="545">
                  <c:v>9.4534198275381218E-2</c:v>
                </c:pt>
                <c:pt idx="546">
                  <c:v>9.4608015084584607E-2</c:v>
                </c:pt>
                <c:pt idx="547">
                  <c:v>9.4681831893787996E-2</c:v>
                </c:pt>
                <c:pt idx="548">
                  <c:v>9.4755648702991399E-2</c:v>
                </c:pt>
                <c:pt idx="549">
                  <c:v>9.4829465512194677E-2</c:v>
                </c:pt>
                <c:pt idx="550">
                  <c:v>9.4903282321397969E-2</c:v>
                </c:pt>
                <c:pt idx="551">
                  <c:v>9.4977099130601358E-2</c:v>
                </c:pt>
                <c:pt idx="552">
                  <c:v>9.5050915939804664E-2</c:v>
                </c:pt>
                <c:pt idx="553">
                  <c:v>9.5124732749008067E-2</c:v>
                </c:pt>
                <c:pt idx="554">
                  <c:v>9.5198549558211457E-2</c:v>
                </c:pt>
                <c:pt idx="555">
                  <c:v>9.5272366367414735E-2</c:v>
                </c:pt>
                <c:pt idx="556">
                  <c:v>9.5346183176618027E-2</c:v>
                </c:pt>
                <c:pt idx="557">
                  <c:v>9.5419999985821416E-2</c:v>
                </c:pt>
                <c:pt idx="558">
                  <c:v>9.5493816795024722E-2</c:v>
                </c:pt>
                <c:pt idx="559">
                  <c:v>9.5567633604228028E-2</c:v>
                </c:pt>
                <c:pt idx="560">
                  <c:v>9.5641450413431417E-2</c:v>
                </c:pt>
                <c:pt idx="561">
                  <c:v>9.5715267222634806E-2</c:v>
                </c:pt>
                <c:pt idx="562">
                  <c:v>9.5789084031838195E-2</c:v>
                </c:pt>
                <c:pt idx="563">
                  <c:v>9.5862900841041487E-2</c:v>
                </c:pt>
                <c:pt idx="564">
                  <c:v>9.5936717650244877E-2</c:v>
                </c:pt>
                <c:pt idx="565">
                  <c:v>9.6010534459448182E-2</c:v>
                </c:pt>
                <c:pt idx="566">
                  <c:v>9.6084351268651474E-2</c:v>
                </c:pt>
                <c:pt idx="567">
                  <c:v>9.615816807785485E-2</c:v>
                </c:pt>
                <c:pt idx="568">
                  <c:v>9.6231984887058156E-2</c:v>
                </c:pt>
                <c:pt idx="569">
                  <c:v>9.6305801696261545E-2</c:v>
                </c:pt>
                <c:pt idx="570">
                  <c:v>9.6379618505464948E-2</c:v>
                </c:pt>
                <c:pt idx="571">
                  <c:v>9.645343531466824E-2</c:v>
                </c:pt>
                <c:pt idx="572">
                  <c:v>9.6527252123871629E-2</c:v>
                </c:pt>
                <c:pt idx="573">
                  <c:v>9.660106893307481E-2</c:v>
                </c:pt>
                <c:pt idx="574">
                  <c:v>9.6674885742278213E-2</c:v>
                </c:pt>
                <c:pt idx="575">
                  <c:v>9.6748702551481602E-2</c:v>
                </c:pt>
                <c:pt idx="576">
                  <c:v>9.6822519360684881E-2</c:v>
                </c:pt>
                <c:pt idx="577">
                  <c:v>9.689633616988827E-2</c:v>
                </c:pt>
                <c:pt idx="578">
                  <c:v>9.6970152979091673E-2</c:v>
                </c:pt>
                <c:pt idx="579">
                  <c:v>9.7043969788294993E-2</c:v>
                </c:pt>
                <c:pt idx="580">
                  <c:v>9.7117786597498271E-2</c:v>
                </c:pt>
                <c:pt idx="581">
                  <c:v>9.719160340670166E-2</c:v>
                </c:pt>
                <c:pt idx="582">
                  <c:v>9.7265420215904952E-2</c:v>
                </c:pt>
                <c:pt idx="583">
                  <c:v>9.7339237025108355E-2</c:v>
                </c:pt>
                <c:pt idx="584">
                  <c:v>9.7413053834311633E-2</c:v>
                </c:pt>
                <c:pt idx="585">
                  <c:v>9.7486870643515022E-2</c:v>
                </c:pt>
                <c:pt idx="586">
                  <c:v>9.7560687452718439E-2</c:v>
                </c:pt>
                <c:pt idx="587">
                  <c:v>9.7634504261921717E-2</c:v>
                </c:pt>
                <c:pt idx="588">
                  <c:v>9.7708321071124996E-2</c:v>
                </c:pt>
                <c:pt idx="589">
                  <c:v>9.7782137880328301E-2</c:v>
                </c:pt>
                <c:pt idx="590">
                  <c:v>9.7855954689531705E-2</c:v>
                </c:pt>
                <c:pt idx="591">
                  <c:v>9.7929771498735094E-2</c:v>
                </c:pt>
                <c:pt idx="592">
                  <c:v>9.8003588307938483E-2</c:v>
                </c:pt>
                <c:pt idx="593">
                  <c:v>9.8077405117141886E-2</c:v>
                </c:pt>
                <c:pt idx="594">
                  <c:v>9.8151221926345178E-2</c:v>
                </c:pt>
                <c:pt idx="595">
                  <c:v>9.8225038735548456E-2</c:v>
                </c:pt>
                <c:pt idx="596">
                  <c:v>9.8298855544751845E-2</c:v>
                </c:pt>
                <c:pt idx="597">
                  <c:v>9.837267235395504E-2</c:v>
                </c:pt>
                <c:pt idx="598">
                  <c:v>9.8446489163158443E-2</c:v>
                </c:pt>
                <c:pt idx="599">
                  <c:v>9.8520305972361819E-2</c:v>
                </c:pt>
                <c:pt idx="600">
                  <c:v>9.8594122781565222E-2</c:v>
                </c:pt>
                <c:pt idx="601">
                  <c:v>9.8667939590768527E-2</c:v>
                </c:pt>
                <c:pt idx="602">
                  <c:v>9.8741756399971917E-2</c:v>
                </c:pt>
                <c:pt idx="603">
                  <c:v>9.8815573209175209E-2</c:v>
                </c:pt>
                <c:pt idx="604">
                  <c:v>9.8889390018378487E-2</c:v>
                </c:pt>
                <c:pt idx="605">
                  <c:v>9.896320682758189E-2</c:v>
                </c:pt>
                <c:pt idx="606">
                  <c:v>9.9037023636785293E-2</c:v>
                </c:pt>
                <c:pt idx="607">
                  <c:v>9.9110840445988682E-2</c:v>
                </c:pt>
                <c:pt idx="608">
                  <c:v>9.918465725519196E-2</c:v>
                </c:pt>
                <c:pt idx="609">
                  <c:v>9.9258474064395266E-2</c:v>
                </c:pt>
                <c:pt idx="610">
                  <c:v>9.9332290873598544E-2</c:v>
                </c:pt>
                <c:pt idx="611">
                  <c:v>9.9406107682801947E-2</c:v>
                </c:pt>
                <c:pt idx="612">
                  <c:v>9.9479924492005239E-2</c:v>
                </c:pt>
                <c:pt idx="613">
                  <c:v>9.9553741301208643E-2</c:v>
                </c:pt>
                <c:pt idx="614">
                  <c:v>9.9627558110412046E-2</c:v>
                </c:pt>
                <c:pt idx="615">
                  <c:v>9.9701374919615421E-2</c:v>
                </c:pt>
                <c:pt idx="616">
                  <c:v>9.9775191728818741E-2</c:v>
                </c:pt>
                <c:pt idx="617">
                  <c:v>9.984900853802213E-2</c:v>
                </c:pt>
                <c:pt idx="618">
                  <c:v>9.9922825347225283E-2</c:v>
                </c:pt>
                <c:pt idx="619">
                  <c:v>9.99966421564287E-2</c:v>
                </c:pt>
                <c:pt idx="620">
                  <c:v>0.10007045896563208</c:v>
                </c:pt>
                <c:pt idx="621">
                  <c:v>0.10014427577483538</c:v>
                </c:pt>
                <c:pt idx="622">
                  <c:v>0.10021809258403876</c:v>
                </c:pt>
                <c:pt idx="623">
                  <c:v>0.10029190939324206</c:v>
                </c:pt>
                <c:pt idx="624">
                  <c:v>0.10036572620244544</c:v>
                </c:pt>
                <c:pt idx="625">
                  <c:v>0.10043954301164874</c:v>
                </c:pt>
                <c:pt idx="626">
                  <c:v>0.10051335982085204</c:v>
                </c:pt>
                <c:pt idx="627">
                  <c:v>0.10058717663005545</c:v>
                </c:pt>
                <c:pt idx="628">
                  <c:v>0.10066099343925881</c:v>
                </c:pt>
                <c:pt idx="629">
                  <c:v>0.10073481024846211</c:v>
                </c:pt>
                <c:pt idx="630">
                  <c:v>0.10080862705766551</c:v>
                </c:pt>
                <c:pt idx="631">
                  <c:v>0.10088244386686893</c:v>
                </c:pt>
                <c:pt idx="632">
                  <c:v>0.1009562606760722</c:v>
                </c:pt>
                <c:pt idx="633">
                  <c:v>0.1010300774852755</c:v>
                </c:pt>
                <c:pt idx="634">
                  <c:v>0.10110389429447877</c:v>
                </c:pt>
                <c:pt idx="635">
                  <c:v>0.10117771110368218</c:v>
                </c:pt>
                <c:pt idx="636">
                  <c:v>0.10125152791288557</c:v>
                </c:pt>
                <c:pt idx="637">
                  <c:v>0.10132534472208886</c:v>
                </c:pt>
                <c:pt idx="638">
                  <c:v>0.10139916153129225</c:v>
                </c:pt>
                <c:pt idx="639">
                  <c:v>0.10147297834049555</c:v>
                </c:pt>
                <c:pt idx="640">
                  <c:v>0.10154679514969883</c:v>
                </c:pt>
                <c:pt idx="641">
                  <c:v>0.10162061195890222</c:v>
                </c:pt>
                <c:pt idx="642">
                  <c:v>0.10169442876810553</c:v>
                </c:pt>
                <c:pt idx="643">
                  <c:v>0.10176824557730892</c:v>
                </c:pt>
                <c:pt idx="644">
                  <c:v>0.10184206238651233</c:v>
                </c:pt>
                <c:pt idx="645">
                  <c:v>0.10191587919571572</c:v>
                </c:pt>
                <c:pt idx="646">
                  <c:v>0.10198969600491901</c:v>
                </c:pt>
                <c:pt idx="647">
                  <c:v>0.10206351281412242</c:v>
                </c:pt>
                <c:pt idx="648">
                  <c:v>0.10213732962332568</c:v>
                </c:pt>
                <c:pt idx="649">
                  <c:v>0.10221114643252897</c:v>
                </c:pt>
                <c:pt idx="650">
                  <c:v>0.10228496324173228</c:v>
                </c:pt>
                <c:pt idx="651">
                  <c:v>0.10235878005093565</c:v>
                </c:pt>
                <c:pt idx="652">
                  <c:v>0.10243259686013906</c:v>
                </c:pt>
                <c:pt idx="653">
                  <c:v>0.10250641366934235</c:v>
                </c:pt>
                <c:pt idx="654">
                  <c:v>0.10258023047854575</c:v>
                </c:pt>
                <c:pt idx="655">
                  <c:v>0.10265404728774903</c:v>
                </c:pt>
                <c:pt idx="656">
                  <c:v>0.10272786409695234</c:v>
                </c:pt>
                <c:pt idx="657">
                  <c:v>0.10280168090615573</c:v>
                </c:pt>
                <c:pt idx="658">
                  <c:v>0.10287549771535912</c:v>
                </c:pt>
                <c:pt idx="659">
                  <c:v>0.1029493145245625</c:v>
                </c:pt>
                <c:pt idx="660">
                  <c:v>0.10302313133376582</c:v>
                </c:pt>
                <c:pt idx="661">
                  <c:v>0.10309694814296916</c:v>
                </c:pt>
                <c:pt idx="662">
                  <c:v>0.10317076495217253</c:v>
                </c:pt>
                <c:pt idx="663">
                  <c:v>0.10324458176137577</c:v>
                </c:pt>
                <c:pt idx="664">
                  <c:v>0.10331839857057915</c:v>
                </c:pt>
                <c:pt idx="665">
                  <c:v>0.10339221537978251</c:v>
                </c:pt>
                <c:pt idx="666">
                  <c:v>0.10346603218898587</c:v>
                </c:pt>
                <c:pt idx="667">
                  <c:v>0.10353984899818926</c:v>
                </c:pt>
                <c:pt idx="668">
                  <c:v>0.10361366580739252</c:v>
                </c:pt>
                <c:pt idx="669">
                  <c:v>0.10368748261659577</c:v>
                </c:pt>
                <c:pt idx="670">
                  <c:v>0.10376129942579923</c:v>
                </c:pt>
                <c:pt idx="671">
                  <c:v>0.10383511623500247</c:v>
                </c:pt>
                <c:pt idx="672">
                  <c:v>0.10390893304420586</c:v>
                </c:pt>
                <c:pt idx="673">
                  <c:v>0.10398274985340926</c:v>
                </c:pt>
                <c:pt idx="674">
                  <c:v>0.10405656666261261</c:v>
                </c:pt>
                <c:pt idx="675">
                  <c:v>0.10413038347181601</c:v>
                </c:pt>
                <c:pt idx="676">
                  <c:v>0.1042042002810193</c:v>
                </c:pt>
                <c:pt idx="677">
                  <c:v>0.1042780170902227</c:v>
                </c:pt>
                <c:pt idx="678">
                  <c:v>0.10435183389942594</c:v>
                </c:pt>
                <c:pt idx="679">
                  <c:v>0.10442565070862928</c:v>
                </c:pt>
                <c:pt idx="680">
                  <c:v>0.10449946751783266</c:v>
                </c:pt>
                <c:pt idx="681">
                  <c:v>0.10457328432703607</c:v>
                </c:pt>
                <c:pt idx="682">
                  <c:v>0.1046471011362394</c:v>
                </c:pt>
                <c:pt idx="683">
                  <c:v>0.10472091794544271</c:v>
                </c:pt>
                <c:pt idx="684">
                  <c:v>0.10479473475464593</c:v>
                </c:pt>
                <c:pt idx="685">
                  <c:v>0.10486855156384932</c:v>
                </c:pt>
                <c:pt idx="686">
                  <c:v>0.10494236837305268</c:v>
                </c:pt>
                <c:pt idx="687">
                  <c:v>0.10501618518225603</c:v>
                </c:pt>
                <c:pt idx="688">
                  <c:v>0.1050900019914594</c:v>
                </c:pt>
                <c:pt idx="689">
                  <c:v>0.10516381880066274</c:v>
                </c:pt>
                <c:pt idx="690">
                  <c:v>0.10523763560986615</c:v>
                </c:pt>
                <c:pt idx="691">
                  <c:v>0.1053114524190695</c:v>
                </c:pt>
                <c:pt idx="692">
                  <c:v>0.10538526922827274</c:v>
                </c:pt>
                <c:pt idx="693">
                  <c:v>0.10545908603747613</c:v>
                </c:pt>
                <c:pt idx="694">
                  <c:v>0.10553290284667949</c:v>
                </c:pt>
                <c:pt idx="695">
                  <c:v>0.10560671965588281</c:v>
                </c:pt>
                <c:pt idx="696">
                  <c:v>0.1056805364650862</c:v>
                </c:pt>
                <c:pt idx="697">
                  <c:v>0.10575435327428949</c:v>
                </c:pt>
                <c:pt idx="698">
                  <c:v>0.10582817008349285</c:v>
                </c:pt>
                <c:pt idx="699">
                  <c:v>0.10590198689269613</c:v>
                </c:pt>
                <c:pt idx="700">
                  <c:v>0.10597580370189946</c:v>
                </c:pt>
                <c:pt idx="701">
                  <c:v>0.10604962051110281</c:v>
                </c:pt>
                <c:pt idx="702">
                  <c:v>0.10612343732030621</c:v>
                </c:pt>
                <c:pt idx="703">
                  <c:v>0.10619725412950956</c:v>
                </c:pt>
                <c:pt idx="704">
                  <c:v>0.10627107093871295</c:v>
                </c:pt>
                <c:pt idx="705">
                  <c:v>0.10634488774791628</c:v>
                </c:pt>
                <c:pt idx="706">
                  <c:v>0.10641870455711964</c:v>
                </c:pt>
                <c:pt idx="707">
                  <c:v>0.1064925213663229</c:v>
                </c:pt>
                <c:pt idx="708">
                  <c:v>0.10656633817552626</c:v>
                </c:pt>
                <c:pt idx="709">
                  <c:v>0.10664015498472963</c:v>
                </c:pt>
                <c:pt idx="710">
                  <c:v>0.10671397179393299</c:v>
                </c:pt>
                <c:pt idx="711">
                  <c:v>0.1067877886031363</c:v>
                </c:pt>
                <c:pt idx="712">
                  <c:v>0.10686160541233969</c:v>
                </c:pt>
                <c:pt idx="713">
                  <c:v>0.10693542222154299</c:v>
                </c:pt>
                <c:pt idx="714">
                  <c:v>0.10700923903074629</c:v>
                </c:pt>
                <c:pt idx="715">
                  <c:v>0.10708305583994966</c:v>
                </c:pt>
                <c:pt idx="716">
                  <c:v>0.10715687264915295</c:v>
                </c:pt>
                <c:pt idx="717">
                  <c:v>0.10723068945835637</c:v>
                </c:pt>
                <c:pt idx="718">
                  <c:v>0.10730450626755969</c:v>
                </c:pt>
                <c:pt idx="719">
                  <c:v>0.10737832307676309</c:v>
                </c:pt>
                <c:pt idx="720">
                  <c:v>0.10745213988596648</c:v>
                </c:pt>
                <c:pt idx="721">
                  <c:v>0.1075259566951698</c:v>
                </c:pt>
                <c:pt idx="722">
                  <c:v>0.10759977350437305</c:v>
                </c:pt>
                <c:pt idx="723">
                  <c:v>0.10767359031357647</c:v>
                </c:pt>
                <c:pt idx="724">
                  <c:v>0.10774740712277971</c:v>
                </c:pt>
                <c:pt idx="725">
                  <c:v>0.1078212239319831</c:v>
                </c:pt>
                <c:pt idx="726">
                  <c:v>0.10789504074118644</c:v>
                </c:pt>
                <c:pt idx="727">
                  <c:v>0.10796885755038983</c:v>
                </c:pt>
                <c:pt idx="728">
                  <c:v>0.10804267435959321</c:v>
                </c:pt>
                <c:pt idx="729">
                  <c:v>0.1081164911687964</c:v>
                </c:pt>
                <c:pt idx="730">
                  <c:v>0.10819030797799981</c:v>
                </c:pt>
                <c:pt idx="731">
                  <c:v>0.10826412478720315</c:v>
                </c:pt>
                <c:pt idx="732">
                  <c:v>0.1083379415964065</c:v>
                </c:pt>
                <c:pt idx="733">
                  <c:v>0.10841175840560988</c:v>
                </c:pt>
                <c:pt idx="734">
                  <c:v>0.10848557521481325</c:v>
                </c:pt>
                <c:pt idx="735">
                  <c:v>0.10855939202401658</c:v>
                </c:pt>
                <c:pt idx="736">
                  <c:v>0.10863320883321996</c:v>
                </c:pt>
                <c:pt idx="737">
                  <c:v>0.10870702564242316</c:v>
                </c:pt>
                <c:pt idx="738">
                  <c:v>0.1087808424516265</c:v>
                </c:pt>
                <c:pt idx="739">
                  <c:v>0.10885465926082988</c:v>
                </c:pt>
                <c:pt idx="740">
                  <c:v>0.10892847607003325</c:v>
                </c:pt>
                <c:pt idx="741">
                  <c:v>0.10900229287923664</c:v>
                </c:pt>
                <c:pt idx="742">
                  <c:v>0.10907610968843996</c:v>
                </c:pt>
                <c:pt idx="743">
                  <c:v>0.10914992649764332</c:v>
                </c:pt>
                <c:pt idx="744">
                  <c:v>0.10922374330684662</c:v>
                </c:pt>
                <c:pt idx="745">
                  <c:v>0.10929756011604996</c:v>
                </c:pt>
                <c:pt idx="746">
                  <c:v>0.1093713769252533</c:v>
                </c:pt>
                <c:pt idx="747">
                  <c:v>0.10944519373445666</c:v>
                </c:pt>
                <c:pt idx="748">
                  <c:v>0.10951901054366003</c:v>
                </c:pt>
                <c:pt idx="749">
                  <c:v>0.10959282735286341</c:v>
                </c:pt>
                <c:pt idx="750">
                  <c:v>0.10966664416206665</c:v>
                </c:pt>
                <c:pt idx="751">
                  <c:v>0.10974046097127002</c:v>
                </c:pt>
                <c:pt idx="752">
                  <c:v>0.10981427778047329</c:v>
                </c:pt>
                <c:pt idx="753">
                  <c:v>0.10988809458967659</c:v>
                </c:pt>
                <c:pt idx="754">
                  <c:v>0.10996191139887997</c:v>
                </c:pt>
                <c:pt idx="755">
                  <c:v>0.11003572820808331</c:v>
                </c:pt>
                <c:pt idx="756">
                  <c:v>0.11010954501728668</c:v>
                </c:pt>
                <c:pt idx="757">
                  <c:v>0.11018336182649006</c:v>
                </c:pt>
                <c:pt idx="758">
                  <c:v>0.11025717863569337</c:v>
                </c:pt>
                <c:pt idx="759">
                  <c:v>0.11033099544489663</c:v>
                </c:pt>
                <c:pt idx="760">
                  <c:v>0.11040481225409997</c:v>
                </c:pt>
                <c:pt idx="761">
                  <c:v>0.11047862906330332</c:v>
                </c:pt>
                <c:pt idx="762">
                  <c:v>0.11055244587250669</c:v>
                </c:pt>
                <c:pt idx="763">
                  <c:v>0.11062626268170997</c:v>
                </c:pt>
                <c:pt idx="764">
                  <c:v>0.11070007949091341</c:v>
                </c:pt>
                <c:pt idx="765">
                  <c:v>0.11077389630011669</c:v>
                </c:pt>
                <c:pt idx="766">
                  <c:v>0.11084771310932003</c:v>
                </c:pt>
                <c:pt idx="767">
                  <c:v>0.11092152991852332</c:v>
                </c:pt>
                <c:pt idx="768">
                  <c:v>0.11099534672772664</c:v>
                </c:pt>
                <c:pt idx="769">
                  <c:v>0.11106916353693</c:v>
                </c:pt>
                <c:pt idx="770">
                  <c:v>0.11114298034613336</c:v>
                </c:pt>
                <c:pt idx="771">
                  <c:v>0.11121679715533669</c:v>
                </c:pt>
                <c:pt idx="772">
                  <c:v>0.11129061396454007</c:v>
                </c:pt>
                <c:pt idx="773">
                  <c:v>0.1113644307737434</c:v>
                </c:pt>
                <c:pt idx="774">
                  <c:v>0.11143824758294665</c:v>
                </c:pt>
                <c:pt idx="775">
                  <c:v>0.11151206439215003</c:v>
                </c:pt>
                <c:pt idx="776">
                  <c:v>0.11158588120135327</c:v>
                </c:pt>
                <c:pt idx="777">
                  <c:v>0.11165969801055664</c:v>
                </c:pt>
                <c:pt idx="778">
                  <c:v>0.11173351481976009</c:v>
                </c:pt>
                <c:pt idx="779">
                  <c:v>0.11180733162896336</c:v>
                </c:pt>
                <c:pt idx="780">
                  <c:v>0.1118811484381667</c:v>
                </c:pt>
                <c:pt idx="781">
                  <c:v>0.11195496524737009</c:v>
                </c:pt>
                <c:pt idx="782">
                  <c:v>0.11202878205657332</c:v>
                </c:pt>
                <c:pt idx="783">
                  <c:v>0.11210259886577666</c:v>
                </c:pt>
                <c:pt idx="784">
                  <c:v>0.11217641567497999</c:v>
                </c:pt>
                <c:pt idx="785">
                  <c:v>0.11225023248418335</c:v>
                </c:pt>
                <c:pt idx="786">
                  <c:v>0.11232404929338674</c:v>
                </c:pt>
                <c:pt idx="787">
                  <c:v>0.11239786610259003</c:v>
                </c:pt>
                <c:pt idx="788">
                  <c:v>0.11247168291179344</c:v>
                </c:pt>
                <c:pt idx="789">
                  <c:v>0.1125454997209967</c:v>
                </c:pt>
                <c:pt idx="790">
                  <c:v>0.11261931653019992</c:v>
                </c:pt>
                <c:pt idx="791">
                  <c:v>0.11269313333940333</c:v>
                </c:pt>
                <c:pt idx="792">
                  <c:v>0.11276695014860663</c:v>
                </c:pt>
                <c:pt idx="793">
                  <c:v>0.11284076695781002</c:v>
                </c:pt>
                <c:pt idx="794">
                  <c:v>0.11291458376701341</c:v>
                </c:pt>
                <c:pt idx="795">
                  <c:v>0.1129884005762167</c:v>
                </c:pt>
                <c:pt idx="796">
                  <c:v>0.11306221738542011</c:v>
                </c:pt>
                <c:pt idx="797">
                  <c:v>0.11313603419462333</c:v>
                </c:pt>
                <c:pt idx="798">
                  <c:v>0.11320985100382665</c:v>
                </c:pt>
                <c:pt idx="799">
                  <c:v>0.11328366781303004</c:v>
                </c:pt>
                <c:pt idx="800">
                  <c:v>0.11335748462223336</c:v>
                </c:pt>
                <c:pt idx="801">
                  <c:v>0.11343130143143675</c:v>
                </c:pt>
                <c:pt idx="802">
                  <c:v>0.11350511824064009</c:v>
                </c:pt>
                <c:pt idx="803">
                  <c:v>0.11357893504984343</c:v>
                </c:pt>
                <c:pt idx="804">
                  <c:v>0.11365275185904669</c:v>
                </c:pt>
                <c:pt idx="805">
                  <c:v>0.11372656866824994</c:v>
                </c:pt>
                <c:pt idx="806">
                  <c:v>0.1138003854774533</c:v>
                </c:pt>
                <c:pt idx="807">
                  <c:v>0.11387420228665672</c:v>
                </c:pt>
                <c:pt idx="808">
                  <c:v>0.11394801909586007</c:v>
                </c:pt>
                <c:pt idx="809">
                  <c:v>0.11402183590506342</c:v>
                </c:pt>
                <c:pt idx="810">
                  <c:v>0.11409565271426676</c:v>
                </c:pt>
                <c:pt idx="811">
                  <c:v>0.1141694695234701</c:v>
                </c:pt>
                <c:pt idx="812">
                  <c:v>0.11424328633267335</c:v>
                </c:pt>
                <c:pt idx="813">
                  <c:v>0.11431710314187665</c:v>
                </c:pt>
                <c:pt idx="814">
                  <c:v>0.11439091995108003</c:v>
                </c:pt>
                <c:pt idx="815">
                  <c:v>0.11446473676028342</c:v>
                </c:pt>
                <c:pt idx="816">
                  <c:v>0.11453855356948674</c:v>
                </c:pt>
                <c:pt idx="817">
                  <c:v>0.11461237037869004</c:v>
                </c:pt>
                <c:pt idx="818">
                  <c:v>0.11468618718789349</c:v>
                </c:pt>
                <c:pt idx="819">
                  <c:v>0.11476000399709664</c:v>
                </c:pt>
                <c:pt idx="820">
                  <c:v>0.11483382080629999</c:v>
                </c:pt>
                <c:pt idx="821">
                  <c:v>0.11490763761550334</c:v>
                </c:pt>
                <c:pt idx="822">
                  <c:v>0.11498145442470672</c:v>
                </c:pt>
                <c:pt idx="823">
                  <c:v>0.11505527123391009</c:v>
                </c:pt>
                <c:pt idx="824">
                  <c:v>0.11512908804311342</c:v>
                </c:pt>
                <c:pt idx="825">
                  <c:v>0.11520290485231677</c:v>
                </c:pt>
                <c:pt idx="826">
                  <c:v>0.1152767216615201</c:v>
                </c:pt>
                <c:pt idx="827">
                  <c:v>0.11535053847072337</c:v>
                </c:pt>
                <c:pt idx="828">
                  <c:v>0.11542435527992671</c:v>
                </c:pt>
                <c:pt idx="829">
                  <c:v>0.11549817208913003</c:v>
                </c:pt>
                <c:pt idx="830">
                  <c:v>0.11557198889833341</c:v>
                </c:pt>
                <c:pt idx="831">
                  <c:v>0.1156458057075368</c:v>
                </c:pt>
                <c:pt idx="832">
                  <c:v>0.11571962251674003</c:v>
                </c:pt>
                <c:pt idx="833">
                  <c:v>0.11579343932594334</c:v>
                </c:pt>
                <c:pt idx="834">
                  <c:v>0.11586725613514665</c:v>
                </c:pt>
                <c:pt idx="835">
                  <c:v>0.11594107294435001</c:v>
                </c:pt>
                <c:pt idx="836">
                  <c:v>0.11601488975355338</c:v>
                </c:pt>
                <c:pt idx="837">
                  <c:v>0.11608870656275672</c:v>
                </c:pt>
                <c:pt idx="838">
                  <c:v>0.11616252337196009</c:v>
                </c:pt>
                <c:pt idx="839">
                  <c:v>0.11623634018116343</c:v>
                </c:pt>
                <c:pt idx="840">
                  <c:v>0.11631015699036676</c:v>
                </c:pt>
                <c:pt idx="841">
                  <c:v>0.11638397379957015</c:v>
                </c:pt>
                <c:pt idx="842">
                  <c:v>0.11645779060877337</c:v>
                </c:pt>
                <c:pt idx="843">
                  <c:v>0.11653160741797672</c:v>
                </c:pt>
                <c:pt idx="844">
                  <c:v>0.11660542422718009</c:v>
                </c:pt>
                <c:pt idx="845">
                  <c:v>0.11667924103638337</c:v>
                </c:pt>
                <c:pt idx="846">
                  <c:v>0.11675305784558675</c:v>
                </c:pt>
                <c:pt idx="847">
                  <c:v>0.11682687465479007</c:v>
                </c:pt>
                <c:pt idx="848">
                  <c:v>0.11690069146399333</c:v>
                </c:pt>
                <c:pt idx="849">
                  <c:v>0.11697450827319671</c:v>
                </c:pt>
                <c:pt idx="850">
                  <c:v>0.11704832508239998</c:v>
                </c:pt>
                <c:pt idx="851">
                  <c:v>0.11712214189160339</c:v>
                </c:pt>
                <c:pt idx="852">
                  <c:v>0.11719595870080676</c:v>
                </c:pt>
                <c:pt idx="853">
                  <c:v>0.1172697755100101</c:v>
                </c:pt>
                <c:pt idx="854">
                  <c:v>0.11734359231921349</c:v>
                </c:pt>
                <c:pt idx="855">
                  <c:v>0.11741740912841679</c:v>
                </c:pt>
                <c:pt idx="856">
                  <c:v>0.11749122593762004</c:v>
                </c:pt>
                <c:pt idx="857">
                  <c:v>0.11756504274682342</c:v>
                </c:pt>
                <c:pt idx="858">
                  <c:v>0.11763885955602665</c:v>
                </c:pt>
                <c:pt idx="859">
                  <c:v>0.11771267636523006</c:v>
                </c:pt>
                <c:pt idx="860">
                  <c:v>0.11778649317443343</c:v>
                </c:pt>
                <c:pt idx="861">
                  <c:v>0.11786030998363677</c:v>
                </c:pt>
                <c:pt idx="862">
                  <c:v>0.11793412679284011</c:v>
                </c:pt>
                <c:pt idx="863">
                  <c:v>0.11800794360204332</c:v>
                </c:pt>
                <c:pt idx="864">
                  <c:v>0.11808176041124671</c:v>
                </c:pt>
                <c:pt idx="865">
                  <c:v>0.11815557722045006</c:v>
                </c:pt>
                <c:pt idx="866">
                  <c:v>0.11822939402965336</c:v>
                </c:pt>
                <c:pt idx="867">
                  <c:v>0.11830321083885678</c:v>
                </c:pt>
                <c:pt idx="868">
                  <c:v>0.11837702764806014</c:v>
                </c:pt>
                <c:pt idx="869">
                  <c:v>0.11845084445726348</c:v>
                </c:pt>
                <c:pt idx="870">
                  <c:v>0.11852466126646682</c:v>
                </c:pt>
                <c:pt idx="871">
                  <c:v>0.11859847807566999</c:v>
                </c:pt>
                <c:pt idx="872">
                  <c:v>0.11867229488487344</c:v>
                </c:pt>
                <c:pt idx="873">
                  <c:v>0.1187461116940767</c:v>
                </c:pt>
                <c:pt idx="874">
                  <c:v>0.11881992850328003</c:v>
                </c:pt>
                <c:pt idx="875">
                  <c:v>0.11889374531248345</c:v>
                </c:pt>
                <c:pt idx="876">
                  <c:v>0.11896756212168678</c:v>
                </c:pt>
                <c:pt idx="877">
                  <c:v>0.11904137893089012</c:v>
                </c:pt>
                <c:pt idx="878">
                  <c:v>0.11911519574009338</c:v>
                </c:pt>
                <c:pt idx="879">
                  <c:v>0.1191890125492967</c:v>
                </c:pt>
                <c:pt idx="880">
                  <c:v>0.11926282935850005</c:v>
                </c:pt>
                <c:pt idx="881">
                  <c:v>0.11933664616770343</c:v>
                </c:pt>
                <c:pt idx="882">
                  <c:v>0.11941046297690676</c:v>
                </c:pt>
                <c:pt idx="883">
                  <c:v>0.11948427978611016</c:v>
                </c:pt>
                <c:pt idx="884">
                  <c:v>0.11955809659531351</c:v>
                </c:pt>
                <c:pt idx="885">
                  <c:v>0.11963191340451676</c:v>
                </c:pt>
                <c:pt idx="886">
                  <c:v>0.11970573021372004</c:v>
                </c:pt>
                <c:pt idx="887">
                  <c:v>0.11977954702292333</c:v>
                </c:pt>
                <c:pt idx="888">
                  <c:v>0.11985336383212672</c:v>
                </c:pt>
                <c:pt idx="889">
                  <c:v>0.11992718064133011</c:v>
                </c:pt>
                <c:pt idx="890">
                  <c:v>0.12000099745053344</c:v>
                </c:pt>
                <c:pt idx="891">
                  <c:v>0.12007481425973683</c:v>
                </c:pt>
                <c:pt idx="892">
                  <c:v>0.12014863106894011</c:v>
                </c:pt>
                <c:pt idx="893">
                  <c:v>0.12022244787814337</c:v>
                </c:pt>
                <c:pt idx="894">
                  <c:v>0.12029626468734678</c:v>
                </c:pt>
                <c:pt idx="895">
                  <c:v>0.12037008149655004</c:v>
                </c:pt>
                <c:pt idx="896">
                  <c:v>0.12044389830575342</c:v>
                </c:pt>
                <c:pt idx="897">
                  <c:v>0.12051771511495681</c:v>
                </c:pt>
                <c:pt idx="898">
                  <c:v>0.12059153192416014</c:v>
                </c:pt>
                <c:pt idx="899">
                  <c:v>0.12066534873336343</c:v>
                </c:pt>
                <c:pt idx="900">
                  <c:v>0.12073916554256678</c:v>
                </c:pt>
                <c:pt idx="901">
                  <c:v>0.12081298235177003</c:v>
                </c:pt>
                <c:pt idx="902">
                  <c:v>0.12088679916097336</c:v>
                </c:pt>
                <c:pt idx="903">
                  <c:v>0.12096061597017671</c:v>
                </c:pt>
                <c:pt idx="904">
                  <c:v>0.12103443277938007</c:v>
                </c:pt>
                <c:pt idx="905">
                  <c:v>0.12110824958858343</c:v>
                </c:pt>
                <c:pt idx="906">
                  <c:v>0.12118206639778678</c:v>
                </c:pt>
                <c:pt idx="907">
                  <c:v>0.12125588320699014</c:v>
                </c:pt>
                <c:pt idx="908">
                  <c:v>0.12132970001619335</c:v>
                </c:pt>
                <c:pt idx="909">
                  <c:v>0.12140351682539671</c:v>
                </c:pt>
                <c:pt idx="910">
                  <c:v>0.12147733363460006</c:v>
                </c:pt>
                <c:pt idx="911">
                  <c:v>0.12155115044380332</c:v>
                </c:pt>
                <c:pt idx="912">
                  <c:v>0.12162496725300675</c:v>
                </c:pt>
                <c:pt idx="913">
                  <c:v>0.12169878406221007</c:v>
                </c:pt>
                <c:pt idx="914">
                  <c:v>0.12177260087141337</c:v>
                </c:pt>
                <c:pt idx="915">
                  <c:v>0.12184641768061674</c:v>
                </c:pt>
                <c:pt idx="916">
                  <c:v>0.12192023448981999</c:v>
                </c:pt>
                <c:pt idx="917">
                  <c:v>0.12199405129902334</c:v>
                </c:pt>
                <c:pt idx="918">
                  <c:v>0.12206786810822672</c:v>
                </c:pt>
                <c:pt idx="919">
                  <c:v>0.12214168491743002</c:v>
                </c:pt>
                <c:pt idx="920">
                  <c:v>0.12221550172663341</c:v>
                </c:pt>
                <c:pt idx="921">
                  <c:v>0.12228931853583674</c:v>
                </c:pt>
                <c:pt idx="922">
                  <c:v>0.12236313534504006</c:v>
                </c:pt>
                <c:pt idx="923">
                  <c:v>0.12243695215424334</c:v>
                </c:pt>
                <c:pt idx="924">
                  <c:v>0.12251076896344669</c:v>
                </c:pt>
                <c:pt idx="925">
                  <c:v>0.12258458577264995</c:v>
                </c:pt>
                <c:pt idx="926">
                  <c:v>0.12265840258185334</c:v>
                </c:pt>
                <c:pt idx="927">
                  <c:v>0.12273221939105665</c:v>
                </c:pt>
                <c:pt idx="928">
                  <c:v>0.12280603620026002</c:v>
                </c:pt>
                <c:pt idx="929">
                  <c:v>0.12287985300946333</c:v>
                </c:pt>
                <c:pt idx="930">
                  <c:v>0.12295366981866671</c:v>
                </c:pt>
                <c:pt idx="931">
                  <c:v>0.12302748662786998</c:v>
                </c:pt>
                <c:pt idx="932">
                  <c:v>0.12310130343707328</c:v>
                </c:pt>
                <c:pt idx="933">
                  <c:v>0.12317512024627665</c:v>
                </c:pt>
                <c:pt idx="934">
                  <c:v>0.12324893705548</c:v>
                </c:pt>
                <c:pt idx="935">
                  <c:v>0.12332275386468335</c:v>
                </c:pt>
                <c:pt idx="936">
                  <c:v>0.12339657067388674</c:v>
                </c:pt>
                <c:pt idx="937">
                  <c:v>0.12347038748309003</c:v>
                </c:pt>
                <c:pt idx="938">
                  <c:v>0.12354420429229332</c:v>
                </c:pt>
                <c:pt idx="939">
                  <c:v>0.12361802110149656</c:v>
                </c:pt>
                <c:pt idx="940">
                  <c:v>0.1236918379106999</c:v>
                </c:pt>
                <c:pt idx="941">
                  <c:v>0.12376565471990331</c:v>
                </c:pt>
                <c:pt idx="942">
                  <c:v>0.12383947152910661</c:v>
                </c:pt>
                <c:pt idx="943">
                  <c:v>0.12391328833831002</c:v>
                </c:pt>
                <c:pt idx="944">
                  <c:v>0.12398710514751335</c:v>
                </c:pt>
                <c:pt idx="945">
                  <c:v>0.12406092195671668</c:v>
                </c:pt>
                <c:pt idx="946">
                  <c:v>0.12413473876591993</c:v>
                </c:pt>
                <c:pt idx="947">
                  <c:v>0.12420855557512327</c:v>
                </c:pt>
                <c:pt idx="948">
                  <c:v>0.12428237238432663</c:v>
                </c:pt>
                <c:pt idx="949">
                  <c:v>0.12435618919352998</c:v>
                </c:pt>
                <c:pt idx="950">
                  <c:v>0.12443000600273331</c:v>
                </c:pt>
                <c:pt idx="951">
                  <c:v>0.1245038228119366</c:v>
                </c:pt>
                <c:pt idx="952">
                  <c:v>0.12457763962114003</c:v>
                </c:pt>
                <c:pt idx="953">
                  <c:v>0.12465145643034323</c:v>
                </c:pt>
                <c:pt idx="954">
                  <c:v>0.12472527323954653</c:v>
                </c:pt>
                <c:pt idx="955">
                  <c:v>0.12479909004874992</c:v>
                </c:pt>
                <c:pt idx="956">
                  <c:v>0.12487290685795326</c:v>
                </c:pt>
                <c:pt idx="957">
                  <c:v>0.12494672366715662</c:v>
                </c:pt>
                <c:pt idx="958">
                  <c:v>0.12502054047635996</c:v>
                </c:pt>
                <c:pt idx="959">
                  <c:v>0.12509435728556334</c:v>
                </c:pt>
                <c:pt idx="960">
                  <c:v>0.12516817409476666</c:v>
                </c:pt>
                <c:pt idx="961">
                  <c:v>0.1252419909039699</c:v>
                </c:pt>
                <c:pt idx="962">
                  <c:v>0.12531580771317324</c:v>
                </c:pt>
                <c:pt idx="963">
                  <c:v>0.12538962452237659</c:v>
                </c:pt>
                <c:pt idx="964">
                  <c:v>0.12546344133157994</c:v>
                </c:pt>
                <c:pt idx="965">
                  <c:v>0.12553725814078331</c:v>
                </c:pt>
                <c:pt idx="966">
                  <c:v>0.12561107494998658</c:v>
                </c:pt>
                <c:pt idx="967">
                  <c:v>0.12568489175918984</c:v>
                </c:pt>
                <c:pt idx="968">
                  <c:v>0.12575870856839322</c:v>
                </c:pt>
                <c:pt idx="969">
                  <c:v>0.12583252537759648</c:v>
                </c:pt>
                <c:pt idx="970">
                  <c:v>0.12590634218679986</c:v>
                </c:pt>
                <c:pt idx="971">
                  <c:v>0.12598015899600321</c:v>
                </c:pt>
                <c:pt idx="972">
                  <c:v>0.12605397580520661</c:v>
                </c:pt>
                <c:pt idx="973">
                  <c:v>0.12612779261440996</c:v>
                </c:pt>
                <c:pt idx="974">
                  <c:v>0.12620160942361325</c:v>
                </c:pt>
                <c:pt idx="975">
                  <c:v>0.12627542623281665</c:v>
                </c:pt>
                <c:pt idx="976">
                  <c:v>0.12634924304201989</c:v>
                </c:pt>
                <c:pt idx="977">
                  <c:v>0.12642305985122318</c:v>
                </c:pt>
                <c:pt idx="978">
                  <c:v>0.12649687666042655</c:v>
                </c:pt>
                <c:pt idx="979">
                  <c:v>0.12657069346962982</c:v>
                </c:pt>
                <c:pt idx="980">
                  <c:v>0.12664451027883322</c:v>
                </c:pt>
                <c:pt idx="981">
                  <c:v>0.12671832708803665</c:v>
                </c:pt>
                <c:pt idx="982">
                  <c:v>0.12679214389723972</c:v>
                </c:pt>
                <c:pt idx="983">
                  <c:v>0.12686596070644313</c:v>
                </c:pt>
                <c:pt idx="984">
                  <c:v>0.12693977751564645</c:v>
                </c:pt>
                <c:pt idx="985">
                  <c:v>0.12701359432484977</c:v>
                </c:pt>
                <c:pt idx="986">
                  <c:v>0.12708741113405314</c:v>
                </c:pt>
                <c:pt idx="987">
                  <c:v>0.12716122794325646</c:v>
                </c:pt>
                <c:pt idx="988">
                  <c:v>0.12723504475245984</c:v>
                </c:pt>
                <c:pt idx="989">
                  <c:v>0.12730886156166316</c:v>
                </c:pt>
                <c:pt idx="990">
                  <c:v>0.12738267837086648</c:v>
                </c:pt>
                <c:pt idx="991">
                  <c:v>0.12745649518006966</c:v>
                </c:pt>
                <c:pt idx="992">
                  <c:v>0.12753031198927298</c:v>
                </c:pt>
                <c:pt idx="993">
                  <c:v>0.12760412879847632</c:v>
                </c:pt>
                <c:pt idx="994">
                  <c:v>0.1276779456076797</c:v>
                </c:pt>
                <c:pt idx="995">
                  <c:v>0.12775176241688305</c:v>
                </c:pt>
                <c:pt idx="996">
                  <c:v>0.12782557922608642</c:v>
                </c:pt>
                <c:pt idx="997">
                  <c:v>0.12789939603528963</c:v>
                </c:pt>
                <c:pt idx="998">
                  <c:v>0.12797321284449295</c:v>
                </c:pt>
                <c:pt idx="999">
                  <c:v>0.1280470296536963</c:v>
                </c:pt>
                <c:pt idx="1000">
                  <c:v>0.1281208464629047</c:v>
                </c:pt>
              </c:numCache>
            </c:numRef>
          </c:cat>
          <c:val>
            <c:numRef>
              <c:f>Sheet2!$H$1:$ALT$1</c:f>
              <c:numCache>
                <c:formatCode>General</c:formatCode>
                <c:ptCount val="1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 formatCode="0.0%">
                  <c:v>2.9500444132085093E-4</c:v>
                </c:pt>
                <c:pt idx="23" formatCode="0.0%">
                  <c:v>9.7725294894267906E-4</c:v>
                </c:pt>
                <c:pt idx="24" formatCode="0.0%">
                  <c:v>1.6595014565654778E-3</c:v>
                </c:pt>
                <c:pt idx="25" formatCode="0.0%">
                  <c:v>2.3417499641882767E-3</c:v>
                </c:pt>
                <c:pt idx="26" formatCode="0.0%">
                  <c:v>3.0239984718101066E-3</c:v>
                </c:pt>
                <c:pt idx="27" formatCode="0.0%">
                  <c:v>3.7062469794329053E-3</c:v>
                </c:pt>
                <c:pt idx="28" formatCode="0.0%">
                  <c:v>4.3884954870547334E-3</c:v>
                </c:pt>
                <c:pt idx="29" formatCode="0.0%">
                  <c:v>5.070743994676565E-3</c:v>
                </c:pt>
                <c:pt idx="30" formatCode="0.0%">
                  <c:v>5.752992502299362E-3</c:v>
                </c:pt>
                <c:pt idx="31" formatCode="0.0%">
                  <c:v>6.4352410099211919E-3</c:v>
                </c:pt>
                <c:pt idx="32" formatCode="0.0%">
                  <c:v>7.1174895175439906E-3</c:v>
                </c:pt>
                <c:pt idx="33" formatCode="0.0%">
                  <c:v>7.799738025165817E-3</c:v>
                </c:pt>
                <c:pt idx="34" formatCode="0.0%">
                  <c:v>8.4819865327886192E-3</c:v>
                </c:pt>
                <c:pt idx="35" formatCode="0.0%">
                  <c:v>9.164235040411417E-3</c:v>
                </c:pt>
                <c:pt idx="36" formatCode="0.0%">
                  <c:v>9.8464835480322754E-3</c:v>
                </c:pt>
                <c:pt idx="37" formatCode="0.0%">
                  <c:v>1.0528732055655077E-2</c:v>
                </c:pt>
                <c:pt idx="38" formatCode="0.0%">
                  <c:v>1.1210980563277875E-2</c:v>
                </c:pt>
                <c:pt idx="39" formatCode="0.0%">
                  <c:v>1.1893229070899703E-2</c:v>
                </c:pt>
                <c:pt idx="40" formatCode="0.0%">
                  <c:v>1.2575477578522501E-2</c:v>
                </c:pt>
                <c:pt idx="41" formatCode="0.0%">
                  <c:v>1.3257726086145298E-2</c:v>
                </c:pt>
                <c:pt idx="42" formatCode="0.0%">
                  <c:v>1.3939974593767127E-2</c:v>
                </c:pt>
                <c:pt idx="43" formatCode="0.0%">
                  <c:v>1.4622223101389928E-2</c:v>
                </c:pt>
                <c:pt idx="44" formatCode="0.0%">
                  <c:v>1.5304471609010786E-2</c:v>
                </c:pt>
                <c:pt idx="45" formatCode="0.0%">
                  <c:v>1.5986720116633588E-2</c:v>
                </c:pt>
                <c:pt idx="46" formatCode="0.0%">
                  <c:v>1.6668968624256385E-2</c:v>
                </c:pt>
                <c:pt idx="47" formatCode="0.0%">
                  <c:v>1.7351217131878215E-2</c:v>
                </c:pt>
                <c:pt idx="48" formatCode="0.0%">
                  <c:v>1.8033465639501017E-2</c:v>
                </c:pt>
                <c:pt idx="49" formatCode="0.0%">
                  <c:v>1.8715714147123811E-2</c:v>
                </c:pt>
                <c:pt idx="50" formatCode="0.0%">
                  <c:v>1.9397962654745641E-2</c:v>
                </c:pt>
                <c:pt idx="51" formatCode="0.0%">
                  <c:v>2.0080211162367474E-2</c:v>
                </c:pt>
                <c:pt idx="52" formatCode="0.0%">
                  <c:v>2.0762459669990269E-2</c:v>
                </c:pt>
                <c:pt idx="53" formatCode="0.0%">
                  <c:v>2.1444708177612098E-2</c:v>
                </c:pt>
                <c:pt idx="54" formatCode="0.0%">
                  <c:v>2.2126956685234896E-2</c:v>
                </c:pt>
                <c:pt idx="55" formatCode="0.0%">
                  <c:v>2.2809205192857698E-2</c:v>
                </c:pt>
                <c:pt idx="56" formatCode="0.0%">
                  <c:v>2.3491453700480492E-2</c:v>
                </c:pt>
                <c:pt idx="57" formatCode="0.0%">
                  <c:v>2.4173702208101354E-2</c:v>
                </c:pt>
                <c:pt idx="58" formatCode="0.0%">
                  <c:v>2.4855950715724152E-2</c:v>
                </c:pt>
                <c:pt idx="59" formatCode="0.0%">
                  <c:v>2.5538199223345982E-2</c:v>
                </c:pt>
                <c:pt idx="60" formatCode="0.0%">
                  <c:v>2.6220447730967811E-2</c:v>
                </c:pt>
                <c:pt idx="61" formatCode="0.0%">
                  <c:v>2.6902696238590609E-2</c:v>
                </c:pt>
                <c:pt idx="62" formatCode="0.0%">
                  <c:v>2.7584944746213411E-2</c:v>
                </c:pt>
                <c:pt idx="63" formatCode="0.0%">
                  <c:v>2.8267193253836208E-2</c:v>
                </c:pt>
                <c:pt idx="64" formatCode="0.0%">
                  <c:v>2.8949441761458038E-2</c:v>
                </c:pt>
                <c:pt idx="65" formatCode="0.0%">
                  <c:v>2.9631690269080836E-2</c:v>
                </c:pt>
                <c:pt idx="66" formatCode="0.0%">
                  <c:v>3.0313938776702663E-2</c:v>
                </c:pt>
                <c:pt idx="67" formatCode="0.0%">
                  <c:v>3.0996187284325464E-2</c:v>
                </c:pt>
                <c:pt idx="68" formatCode="0.0%">
                  <c:v>3.167843579194729E-2</c:v>
                </c:pt>
                <c:pt idx="69" formatCode="0.0%">
                  <c:v>3.2360684299570092E-2</c:v>
                </c:pt>
                <c:pt idx="70" formatCode="0.0%">
                  <c:v>3.3042932807191921E-2</c:v>
                </c:pt>
                <c:pt idx="71" formatCode="0.0%">
                  <c:v>3.3725181314814716E-2</c:v>
                </c:pt>
                <c:pt idx="72" formatCode="0.0%">
                  <c:v>3.4407429822436546E-2</c:v>
                </c:pt>
                <c:pt idx="73" formatCode="0.0%">
                  <c:v>3.5089678330058376E-2</c:v>
                </c:pt>
                <c:pt idx="74" formatCode="0.0%">
                  <c:v>3.5771926837681177E-2</c:v>
                </c:pt>
                <c:pt idx="75" formatCode="0.0%">
                  <c:v>3.6454175345303007E-2</c:v>
                </c:pt>
                <c:pt idx="76" formatCode="0.0%">
                  <c:v>3.7136423852925801E-2</c:v>
                </c:pt>
                <c:pt idx="77" formatCode="0.0%">
                  <c:v>3.7818672360548602E-2</c:v>
                </c:pt>
                <c:pt idx="78" formatCode="0.0%">
                  <c:v>3.8500920868170432E-2</c:v>
                </c:pt>
                <c:pt idx="79" formatCode="0.0%">
                  <c:v>3.9183169375793234E-2</c:v>
                </c:pt>
                <c:pt idx="80" formatCode="0.0%">
                  <c:v>3.9865417883416028E-2</c:v>
                </c:pt>
                <c:pt idx="81" formatCode="0.0%">
                  <c:v>4.0547666391036893E-2</c:v>
                </c:pt>
                <c:pt idx="82" formatCode="0.0%">
                  <c:v>4.1229914898659688E-2</c:v>
                </c:pt>
                <c:pt idx="83" formatCode="0.0%">
                  <c:v>4.1912163406282489E-2</c:v>
                </c:pt>
                <c:pt idx="84" formatCode="0.0%">
                  <c:v>4.2594411913904319E-2</c:v>
                </c:pt>
                <c:pt idx="85" formatCode="0.0%">
                  <c:v>4.3276660421527113E-2</c:v>
                </c:pt>
                <c:pt idx="86" formatCode="0.0%">
                  <c:v>4.3958908929148943E-2</c:v>
                </c:pt>
                <c:pt idx="87" formatCode="0.0%">
                  <c:v>4.4641157436771738E-2</c:v>
                </c:pt>
                <c:pt idx="88" formatCode="0.0%">
                  <c:v>4.5323405944393574E-2</c:v>
                </c:pt>
                <c:pt idx="89" formatCode="0.0%">
                  <c:v>4.6005654452015404E-2</c:v>
                </c:pt>
                <c:pt idx="90" formatCode="0.0%">
                  <c:v>4.6687902959638199E-2</c:v>
                </c:pt>
                <c:pt idx="91" formatCode="0.0%">
                  <c:v>4.7370151467260029E-2</c:v>
                </c:pt>
                <c:pt idx="92" formatCode="0.0%">
                  <c:v>4.8052399974882823E-2</c:v>
                </c:pt>
                <c:pt idx="93" formatCode="0.0%">
                  <c:v>4.8734648482505624E-2</c:v>
                </c:pt>
                <c:pt idx="94" formatCode="0.0%">
                  <c:v>4.9416896990127447E-2</c:v>
                </c:pt>
                <c:pt idx="95" formatCode="0.0%">
                  <c:v>5.0099145497750255E-2</c:v>
                </c:pt>
                <c:pt idx="96" formatCode="0.0%">
                  <c:v>5.0781394005372085E-2</c:v>
                </c:pt>
                <c:pt idx="97" formatCode="0.0%">
                  <c:v>5.146364251299488E-2</c:v>
                </c:pt>
                <c:pt idx="98" formatCode="0.0%">
                  <c:v>5.2145891020616709E-2</c:v>
                </c:pt>
                <c:pt idx="99" formatCode="0.0%">
                  <c:v>5.2828139528238532E-2</c:v>
                </c:pt>
                <c:pt idx="100" formatCode="0.0%">
                  <c:v>5.3510388035861334E-2</c:v>
                </c:pt>
                <c:pt idx="101" formatCode="0.0%">
                  <c:v>5.4192636543484142E-2</c:v>
                </c:pt>
                <c:pt idx="102" formatCode="0.0%">
                  <c:v>5.4874885051105965E-2</c:v>
                </c:pt>
                <c:pt idx="103" formatCode="0.0%">
                  <c:v>5.5557133558727795E-2</c:v>
                </c:pt>
                <c:pt idx="104" formatCode="0.0%">
                  <c:v>5.6239382066350596E-2</c:v>
                </c:pt>
                <c:pt idx="105" formatCode="0.0%">
                  <c:v>5.6921630573972419E-2</c:v>
                </c:pt>
                <c:pt idx="106" formatCode="0.0%">
                  <c:v>5.760387908159522E-2</c:v>
                </c:pt>
                <c:pt idx="107" formatCode="0.0%">
                  <c:v>5.8286127589218015E-2</c:v>
                </c:pt>
                <c:pt idx="108" formatCode="0.0%">
                  <c:v>5.8968376096840816E-2</c:v>
                </c:pt>
                <c:pt idx="109" formatCode="0.0%">
                  <c:v>5.9650624604462646E-2</c:v>
                </c:pt>
                <c:pt idx="110" formatCode="0.0%">
                  <c:v>6.0332873112085447E-2</c:v>
                </c:pt>
                <c:pt idx="111" formatCode="0.0%">
                  <c:v>6.1015121619707277E-2</c:v>
                </c:pt>
                <c:pt idx="112" formatCode="0.0%">
                  <c:v>6.1697370127329107E-2</c:v>
                </c:pt>
                <c:pt idx="113" formatCode="0.0%">
                  <c:v>6.2379618634950937E-2</c:v>
                </c:pt>
                <c:pt idx="114" formatCode="0.0%">
                  <c:v>6.3061867142573738E-2</c:v>
                </c:pt>
                <c:pt idx="115" formatCode="0.0%">
                  <c:v>6.3744115650196539E-2</c:v>
                </c:pt>
                <c:pt idx="116" formatCode="0.0%">
                  <c:v>6.4426364157819327E-2</c:v>
                </c:pt>
                <c:pt idx="117" formatCode="0.0%">
                  <c:v>6.5108612665441157E-2</c:v>
                </c:pt>
                <c:pt idx="118" formatCode="0.0%">
                  <c:v>6.5790861173062987E-2</c:v>
                </c:pt>
                <c:pt idx="119" formatCode="0.0%">
                  <c:v>6.6473109680685788E-2</c:v>
                </c:pt>
                <c:pt idx="120" formatCode="0.0%">
                  <c:v>6.7155358188307618E-2</c:v>
                </c:pt>
                <c:pt idx="121" formatCode="0.0%">
                  <c:v>6.7837606695930405E-2</c:v>
                </c:pt>
                <c:pt idx="122" formatCode="0.0%">
                  <c:v>6.851985520355322E-2</c:v>
                </c:pt>
                <c:pt idx="123" formatCode="0.0%">
                  <c:v>6.920210371117505E-2</c:v>
                </c:pt>
                <c:pt idx="124" formatCode="0.0%">
                  <c:v>6.988435221879688E-2</c:v>
                </c:pt>
                <c:pt idx="125" formatCode="0.0%">
                  <c:v>7.0566600726420639E-2</c:v>
                </c:pt>
                <c:pt idx="126" formatCode="0.0%">
                  <c:v>7.1248849234041498E-2</c:v>
                </c:pt>
                <c:pt idx="127" formatCode="0.0%">
                  <c:v>7.1931097741663341E-2</c:v>
                </c:pt>
                <c:pt idx="128" formatCode="0.0%">
                  <c:v>7.2613346249286115E-2</c:v>
                </c:pt>
                <c:pt idx="129" formatCode="0.0%">
                  <c:v>7.329559475690893E-2</c:v>
                </c:pt>
                <c:pt idx="130" formatCode="0.0%">
                  <c:v>7.3977843264531717E-2</c:v>
                </c:pt>
                <c:pt idx="131" formatCode="0.0%">
                  <c:v>7.4660091772153561E-2</c:v>
                </c:pt>
                <c:pt idx="132" formatCode="0.0%">
                  <c:v>7.5342340279776349E-2</c:v>
                </c:pt>
                <c:pt idx="133" formatCode="0.0%">
                  <c:v>7.6024588787398178E-2</c:v>
                </c:pt>
                <c:pt idx="134" formatCode="0.0%">
                  <c:v>7.6706837295020008E-2</c:v>
                </c:pt>
                <c:pt idx="135" formatCode="0.0%">
                  <c:v>7.738908580264281E-2</c:v>
                </c:pt>
                <c:pt idx="136" formatCode="0.0%">
                  <c:v>7.807133431026464E-2</c:v>
                </c:pt>
                <c:pt idx="137" formatCode="0.0%">
                  <c:v>7.8753582817887441E-2</c:v>
                </c:pt>
                <c:pt idx="138" formatCode="0.0%">
                  <c:v>7.9435831325510228E-2</c:v>
                </c:pt>
                <c:pt idx="139" formatCode="0.0%">
                  <c:v>8.0118079833132058E-2</c:v>
                </c:pt>
                <c:pt idx="140" formatCode="0.0%">
                  <c:v>8.0800328340754859E-2</c:v>
                </c:pt>
                <c:pt idx="141" formatCode="0.0%">
                  <c:v>8.1482576848375718E-2</c:v>
                </c:pt>
                <c:pt idx="142" formatCode="0.0%">
                  <c:v>8.2164825355998519E-2</c:v>
                </c:pt>
                <c:pt idx="143" formatCode="0.0%">
                  <c:v>8.2847073863621321E-2</c:v>
                </c:pt>
                <c:pt idx="144" formatCode="0.0%">
                  <c:v>8.352932237124315E-2</c:v>
                </c:pt>
                <c:pt idx="145" formatCode="0.0%">
                  <c:v>8.4211570878865952E-2</c:v>
                </c:pt>
                <c:pt idx="146" formatCode="0.0%">
                  <c:v>8.4893819386488753E-2</c:v>
                </c:pt>
                <c:pt idx="147" formatCode="0.0%">
                  <c:v>8.5576067894110583E-2</c:v>
                </c:pt>
                <c:pt idx="148" formatCode="0.0%">
                  <c:v>8.6258316401732413E-2</c:v>
                </c:pt>
                <c:pt idx="149" formatCode="0.0%">
                  <c:v>8.69405649093552E-2</c:v>
                </c:pt>
                <c:pt idx="150" formatCode="0.0%">
                  <c:v>8.762281341697703E-2</c:v>
                </c:pt>
                <c:pt idx="151" formatCode="0.0%">
                  <c:v>8.8305061924599831E-2</c:v>
                </c:pt>
                <c:pt idx="152" formatCode="0.0%">
                  <c:v>8.8987310432221661E-2</c:v>
                </c:pt>
                <c:pt idx="153" formatCode="0.0%">
                  <c:v>8.9669558939844463E-2</c:v>
                </c:pt>
                <c:pt idx="154" formatCode="0.0%">
                  <c:v>9.0351807447467264E-2</c:v>
                </c:pt>
                <c:pt idx="155" formatCode="0.0%">
                  <c:v>9.1034055955089094E-2</c:v>
                </c:pt>
                <c:pt idx="156" formatCode="0.0%">
                  <c:v>9.1716304462710924E-2</c:v>
                </c:pt>
                <c:pt idx="157" formatCode="0.0%">
                  <c:v>9.239855297033274E-2</c:v>
                </c:pt>
                <c:pt idx="158" formatCode="0.0%">
                  <c:v>9.3080801477955555E-2</c:v>
                </c:pt>
                <c:pt idx="159" formatCode="0.0%">
                  <c:v>9.3763049985578342E-2</c:v>
                </c:pt>
                <c:pt idx="160" formatCode="0.0%">
                  <c:v>9.4445298493201144E-2</c:v>
                </c:pt>
                <c:pt idx="161" formatCode="0.0%">
                  <c:v>9.512754700082296E-2</c:v>
                </c:pt>
                <c:pt idx="162" formatCode="0.0%">
                  <c:v>9.5809795508445775E-2</c:v>
                </c:pt>
                <c:pt idx="163" formatCode="0.0%">
                  <c:v>9.6492044016067591E-2</c:v>
                </c:pt>
                <c:pt idx="164" formatCode="0.0%">
                  <c:v>9.7174292523690392E-2</c:v>
                </c:pt>
                <c:pt idx="165" formatCode="0.0%">
                  <c:v>9.785654103131125E-2</c:v>
                </c:pt>
                <c:pt idx="166" formatCode="0.0%">
                  <c:v>9.8538789538934052E-2</c:v>
                </c:pt>
                <c:pt idx="167" formatCode="0.0%">
                  <c:v>9.9221038046556853E-2</c:v>
                </c:pt>
                <c:pt idx="168" formatCode="0.0%">
                  <c:v>9.9903286554179654E-2</c:v>
                </c:pt>
                <c:pt idx="169" formatCode="0.0%">
                  <c:v>0.10058553506180148</c:v>
                </c:pt>
                <c:pt idx="170" formatCode="0.0%">
                  <c:v>0.10126778356942427</c:v>
                </c:pt>
                <c:pt idx="171" formatCode="0.0%">
                  <c:v>0.1019500320770461</c:v>
                </c:pt>
                <c:pt idx="172" formatCode="0.0%">
                  <c:v>0.10263228058466793</c:v>
                </c:pt>
                <c:pt idx="173" formatCode="0.0%">
                  <c:v>0.10331452909229073</c:v>
                </c:pt>
                <c:pt idx="174" formatCode="0.0%">
                  <c:v>0.10399677759991353</c:v>
                </c:pt>
                <c:pt idx="175" formatCode="0.0%">
                  <c:v>0.10467902610753634</c:v>
                </c:pt>
                <c:pt idx="176" formatCode="0.0%">
                  <c:v>0.10536127461515817</c:v>
                </c:pt>
                <c:pt idx="177" formatCode="0.0%">
                  <c:v>0.10604352312278097</c:v>
                </c:pt>
                <c:pt idx="178" formatCode="0.0%">
                  <c:v>0.10672577163040183</c:v>
                </c:pt>
                <c:pt idx="179" formatCode="0.0%">
                  <c:v>0.10740802013802463</c:v>
                </c:pt>
                <c:pt idx="180" formatCode="0.0%">
                  <c:v>0.10809026864564646</c:v>
                </c:pt>
                <c:pt idx="181" formatCode="0.0%">
                  <c:v>0.10877251715326926</c:v>
                </c:pt>
                <c:pt idx="182" formatCode="0.0%">
                  <c:v>0.10945476566089204</c:v>
                </c:pt>
                <c:pt idx="183" formatCode="0.0%">
                  <c:v>0.11013701416851485</c:v>
                </c:pt>
                <c:pt idx="184" formatCode="0.0%">
                  <c:v>0.11081926267613668</c:v>
                </c:pt>
                <c:pt idx="185" formatCode="0.0%">
                  <c:v>0.11150151118375948</c:v>
                </c:pt>
                <c:pt idx="186" formatCode="0.0%">
                  <c:v>0.11218375969138034</c:v>
                </c:pt>
                <c:pt idx="187" formatCode="0.0%">
                  <c:v>0.11286600819900314</c:v>
                </c:pt>
                <c:pt idx="188" formatCode="0.0%">
                  <c:v>0.11354825670662594</c:v>
                </c:pt>
                <c:pt idx="189" formatCode="0.0%">
                  <c:v>0.11423050521424777</c:v>
                </c:pt>
                <c:pt idx="190" formatCode="0.0%">
                  <c:v>0.11491275372187057</c:v>
                </c:pt>
                <c:pt idx="191" formatCode="0.0%">
                  <c:v>0.11559500222949337</c:v>
                </c:pt>
                <c:pt idx="192" formatCode="0.0%">
                  <c:v>0.11627725073711517</c:v>
                </c:pt>
                <c:pt idx="193" formatCode="0.0%">
                  <c:v>0.11695949924473679</c:v>
                </c:pt>
                <c:pt idx="194" formatCode="0.0%">
                  <c:v>0.11764174775235871</c:v>
                </c:pt>
                <c:pt idx="195" formatCode="0.0%">
                  <c:v>0.11832399625998151</c:v>
                </c:pt>
                <c:pt idx="196" formatCode="0.0%">
                  <c:v>0.11900624476760434</c:v>
                </c:pt>
                <c:pt idx="197" formatCode="0.0%">
                  <c:v>0.11968849327522617</c:v>
                </c:pt>
                <c:pt idx="198" formatCode="0.0%">
                  <c:v>0.12037074178284893</c:v>
                </c:pt>
                <c:pt idx="199" formatCode="0.0%">
                  <c:v>0.12105299029047088</c:v>
                </c:pt>
                <c:pt idx="200" formatCode="0.0%">
                  <c:v>0.12173523879809357</c:v>
                </c:pt>
                <c:pt idx="201" formatCode="0.0%">
                  <c:v>0.12241748730571529</c:v>
                </c:pt>
                <c:pt idx="202" formatCode="0.0%">
                  <c:v>0.12309973581333723</c:v>
                </c:pt>
                <c:pt idx="203" formatCode="0.0%">
                  <c:v>0.12378198432096003</c:v>
                </c:pt>
                <c:pt idx="204" formatCode="0.0%">
                  <c:v>0.12446423282858282</c:v>
                </c:pt>
                <c:pt idx="205" formatCode="0.0%">
                  <c:v>0.12514648133620576</c:v>
                </c:pt>
                <c:pt idx="206" formatCode="0.0%">
                  <c:v>0.12582872984382759</c:v>
                </c:pt>
                <c:pt idx="207" formatCode="0.0%">
                  <c:v>0.12651097835144931</c:v>
                </c:pt>
                <c:pt idx="208" formatCode="0.0%">
                  <c:v>0.127193226859071</c:v>
                </c:pt>
                <c:pt idx="209" formatCode="0.0%">
                  <c:v>0.12787547536669391</c:v>
                </c:pt>
                <c:pt idx="210" formatCode="0.0%">
                  <c:v>0.12855772387431574</c:v>
                </c:pt>
                <c:pt idx="211" formatCode="0.0%">
                  <c:v>0.12923997238193854</c:v>
                </c:pt>
                <c:pt idx="212" formatCode="0.0%">
                  <c:v>0.12992222088956137</c:v>
                </c:pt>
                <c:pt idx="213" formatCode="0.0%">
                  <c:v>0.13060446939718412</c:v>
                </c:pt>
                <c:pt idx="214" formatCode="0.0%">
                  <c:v>0.13128671790480598</c:v>
                </c:pt>
                <c:pt idx="215" formatCode="0.0%">
                  <c:v>0.13196896641242889</c:v>
                </c:pt>
                <c:pt idx="216" formatCode="0.0%">
                  <c:v>0.13265121492005061</c:v>
                </c:pt>
                <c:pt idx="217" formatCode="0.0%">
                  <c:v>0.13333346342767244</c:v>
                </c:pt>
                <c:pt idx="218" formatCode="0.0%">
                  <c:v>0.13401571193529427</c:v>
                </c:pt>
                <c:pt idx="219" formatCode="0.0%">
                  <c:v>0.13469796044291815</c:v>
                </c:pt>
                <c:pt idx="220" formatCode="0.0%">
                  <c:v>0.13538020895053987</c:v>
                </c:pt>
                <c:pt idx="221" formatCode="0.0%">
                  <c:v>0.1360624574581617</c:v>
                </c:pt>
                <c:pt idx="222" formatCode="0.0%">
                  <c:v>0.13674470596578342</c:v>
                </c:pt>
                <c:pt idx="223" formatCode="0.0%">
                  <c:v>0.1374269544734063</c:v>
                </c:pt>
                <c:pt idx="224" formatCode="0.0%">
                  <c:v>0.13810920298102813</c:v>
                </c:pt>
                <c:pt idx="225" formatCode="0.0%">
                  <c:v>0.13879145148865094</c:v>
                </c:pt>
                <c:pt idx="226" formatCode="0.0%">
                  <c:v>0.13947369999627388</c:v>
                </c:pt>
                <c:pt idx="227" formatCode="0.0%">
                  <c:v>0.14015594850389654</c:v>
                </c:pt>
                <c:pt idx="228" formatCode="0.0%">
                  <c:v>0.14083819701151837</c:v>
                </c:pt>
                <c:pt idx="229" formatCode="0.0%">
                  <c:v>0.14152044551914128</c:v>
                </c:pt>
                <c:pt idx="230" formatCode="0.0%">
                  <c:v>0.14220269402676303</c:v>
                </c:pt>
                <c:pt idx="231" formatCode="0.0%">
                  <c:v>0.1428849425343848</c:v>
                </c:pt>
                <c:pt idx="232" formatCode="0.0%">
                  <c:v>0.14356719104200669</c:v>
                </c:pt>
                <c:pt idx="233" formatCode="0.0%">
                  <c:v>0.14424943954962935</c:v>
                </c:pt>
                <c:pt idx="234" formatCode="0.0%">
                  <c:v>0.14493168805725226</c:v>
                </c:pt>
                <c:pt idx="235" formatCode="0.0%">
                  <c:v>0.14561393656487504</c:v>
                </c:pt>
                <c:pt idx="236" formatCode="0.0%">
                  <c:v>0.146296185072497</c:v>
                </c:pt>
                <c:pt idx="237" formatCode="0.0%">
                  <c:v>0.14697843358011869</c:v>
                </c:pt>
                <c:pt idx="238" formatCode="0.0%">
                  <c:v>0.14766068208774152</c:v>
                </c:pt>
                <c:pt idx="239" formatCode="0.0%">
                  <c:v>0.14834293059536346</c:v>
                </c:pt>
                <c:pt idx="240" formatCode="0.0%">
                  <c:v>0.14902517910298615</c:v>
                </c:pt>
                <c:pt idx="241" formatCode="0.0%">
                  <c:v>0.14970742761060893</c:v>
                </c:pt>
                <c:pt idx="242" formatCode="0.0%">
                  <c:v>0.15038967611823076</c:v>
                </c:pt>
                <c:pt idx="243" formatCode="0.0%">
                  <c:v>0.15107192462585367</c:v>
                </c:pt>
                <c:pt idx="244" formatCode="0.0%">
                  <c:v>0.1517541731334755</c:v>
                </c:pt>
                <c:pt idx="245" formatCode="0.0%">
                  <c:v>0.15243642164109722</c:v>
                </c:pt>
                <c:pt idx="246" formatCode="0.0%">
                  <c:v>0.15311867014871985</c:v>
                </c:pt>
                <c:pt idx="247" formatCode="0.0%">
                  <c:v>0.15380091865634185</c:v>
                </c:pt>
                <c:pt idx="248" formatCode="0.0%">
                  <c:v>0.15448316716396465</c:v>
                </c:pt>
                <c:pt idx="249" formatCode="0.0%">
                  <c:v>0.15516541567158648</c:v>
                </c:pt>
                <c:pt idx="250" formatCode="0.0%">
                  <c:v>0.15584766417920926</c:v>
                </c:pt>
                <c:pt idx="251" formatCode="0.0%">
                  <c:v>0.1565299126868322</c:v>
                </c:pt>
                <c:pt idx="252" formatCode="0.0%">
                  <c:v>0.15721216119445294</c:v>
                </c:pt>
                <c:pt idx="253" formatCode="0.0%">
                  <c:v>0.15789440970207563</c:v>
                </c:pt>
                <c:pt idx="254" formatCode="0.0%">
                  <c:v>0.15857665820969852</c:v>
                </c:pt>
                <c:pt idx="255" formatCode="0.0%">
                  <c:v>0.15925890671732035</c:v>
                </c:pt>
                <c:pt idx="256" formatCode="0.0%">
                  <c:v>0.15994115522494315</c:v>
                </c:pt>
                <c:pt idx="257" formatCode="0.0%">
                  <c:v>0.16062340373256606</c:v>
                </c:pt>
                <c:pt idx="258" formatCode="0.0%">
                  <c:v>0.16130565224018789</c:v>
                </c:pt>
                <c:pt idx="259" formatCode="0.0%">
                  <c:v>0.16198790074781061</c:v>
                </c:pt>
                <c:pt idx="260" formatCode="0.0%">
                  <c:v>0.1626701492554313</c:v>
                </c:pt>
                <c:pt idx="261" formatCode="0.0%">
                  <c:v>0.16335239776305427</c:v>
                </c:pt>
                <c:pt idx="262" formatCode="0.0%">
                  <c:v>0.16403464627067704</c:v>
                </c:pt>
                <c:pt idx="263" formatCode="0.0%">
                  <c:v>0.16471689477829887</c:v>
                </c:pt>
                <c:pt idx="264" formatCode="0.0%">
                  <c:v>0.1653991432859217</c:v>
                </c:pt>
                <c:pt idx="265" formatCode="0.0%">
                  <c:v>0.16608139179354459</c:v>
                </c:pt>
                <c:pt idx="266" formatCode="0.0%">
                  <c:v>0.1667636403011663</c:v>
                </c:pt>
                <c:pt idx="267" formatCode="0.0%">
                  <c:v>0.16744588880878802</c:v>
                </c:pt>
                <c:pt idx="268" formatCode="0.0%">
                  <c:v>0.16812813731641091</c:v>
                </c:pt>
                <c:pt idx="269" formatCode="0.0%">
                  <c:v>0.16881038582403279</c:v>
                </c:pt>
                <c:pt idx="270" formatCode="0.0%">
                  <c:v>0.16949263433165554</c:v>
                </c:pt>
                <c:pt idx="271" formatCode="0.0%">
                  <c:v>0.17017488283927848</c:v>
                </c:pt>
                <c:pt idx="272" formatCode="0.0%">
                  <c:v>0.17085713134690114</c:v>
                </c:pt>
                <c:pt idx="273" formatCode="0.0%">
                  <c:v>0.171539379854522</c:v>
                </c:pt>
                <c:pt idx="274" formatCode="0.0%">
                  <c:v>0.1722216283621448</c:v>
                </c:pt>
                <c:pt idx="275" formatCode="0.0%">
                  <c:v>0.17290387686976655</c:v>
                </c:pt>
                <c:pt idx="276" formatCode="0.0%">
                  <c:v>0.17358612537738849</c:v>
                </c:pt>
                <c:pt idx="277" formatCode="0.0%">
                  <c:v>0.17426837388501126</c:v>
                </c:pt>
                <c:pt idx="278" formatCode="0.0%">
                  <c:v>0.17495062239263418</c:v>
                </c:pt>
                <c:pt idx="279" formatCode="0.0%">
                  <c:v>0.17563287090025689</c:v>
                </c:pt>
                <c:pt idx="280" formatCode="0.0%">
                  <c:v>0.17631511940787967</c:v>
                </c:pt>
                <c:pt idx="281" formatCode="0.0%">
                  <c:v>0.17699736791550161</c:v>
                </c:pt>
                <c:pt idx="282" formatCode="0.0%">
                  <c:v>0.17767961642312333</c:v>
                </c:pt>
                <c:pt idx="283" formatCode="0.0%">
                  <c:v>0.1783618649307461</c:v>
                </c:pt>
                <c:pt idx="284" formatCode="0.0%">
                  <c:v>0.17904411343836807</c:v>
                </c:pt>
                <c:pt idx="285" formatCode="0.0%">
                  <c:v>0.17972636194599073</c:v>
                </c:pt>
                <c:pt idx="286" formatCode="0.0%">
                  <c:v>0.18040861045361259</c:v>
                </c:pt>
                <c:pt idx="287" formatCode="0.0%">
                  <c:v>0.18109085896123536</c:v>
                </c:pt>
                <c:pt idx="288" formatCode="0.0%">
                  <c:v>0.18177310746885719</c:v>
                </c:pt>
                <c:pt idx="289" formatCode="0.0%">
                  <c:v>0.1824553559764801</c:v>
                </c:pt>
                <c:pt idx="290" formatCode="0.0%">
                  <c:v>0.18313760448410182</c:v>
                </c:pt>
                <c:pt idx="291" formatCode="0.0%">
                  <c:v>0.18381985299172365</c:v>
                </c:pt>
                <c:pt idx="292" formatCode="0.0%">
                  <c:v>0.18450210149934645</c:v>
                </c:pt>
                <c:pt idx="293" formatCode="0.0%">
                  <c:v>0.18518435000696926</c:v>
                </c:pt>
                <c:pt idx="294" formatCode="0.0%">
                  <c:v>0.18586659851459109</c:v>
                </c:pt>
                <c:pt idx="295" formatCode="0.0%">
                  <c:v>0.18654884702221389</c:v>
                </c:pt>
                <c:pt idx="296" formatCode="0.0%">
                  <c:v>0.18723109552983683</c:v>
                </c:pt>
                <c:pt idx="297" formatCode="0.0%">
                  <c:v>0.18791334403745755</c:v>
                </c:pt>
                <c:pt idx="298" formatCode="0.0%">
                  <c:v>0.18859559254508024</c:v>
                </c:pt>
                <c:pt idx="299" formatCode="0.0%">
                  <c:v>0.18927784105270315</c:v>
                </c:pt>
                <c:pt idx="300" formatCode="0.0%">
                  <c:v>0.18996008956032495</c:v>
                </c:pt>
                <c:pt idx="301" formatCode="0.0%">
                  <c:v>0.19064233806794778</c:v>
                </c:pt>
                <c:pt idx="302" formatCode="0.0%">
                  <c:v>0.19132458657556961</c:v>
                </c:pt>
                <c:pt idx="303" formatCode="0.0%">
                  <c:v>0.1920068350831925</c:v>
                </c:pt>
                <c:pt idx="304" formatCode="0.0%">
                  <c:v>0.19268908359081532</c:v>
                </c:pt>
                <c:pt idx="305" formatCode="0.0%">
                  <c:v>0.19337133209843593</c:v>
                </c:pt>
                <c:pt idx="306" formatCode="0.0%">
                  <c:v>0.1940535806060589</c:v>
                </c:pt>
                <c:pt idx="307" formatCode="0.0%">
                  <c:v>0.19473582911368165</c:v>
                </c:pt>
                <c:pt idx="308" formatCode="0.0%">
                  <c:v>0.19541807762130348</c:v>
                </c:pt>
                <c:pt idx="309" formatCode="0.0%">
                  <c:v>0.19610032612892631</c:v>
                </c:pt>
                <c:pt idx="310" formatCode="0.0%">
                  <c:v>0.19678257463654919</c:v>
                </c:pt>
                <c:pt idx="311" formatCode="0.0%">
                  <c:v>0.19746482314417105</c:v>
                </c:pt>
                <c:pt idx="312" formatCode="0.0%">
                  <c:v>0.19814707165179266</c:v>
                </c:pt>
                <c:pt idx="313" formatCode="0.0%">
                  <c:v>0.19882932015941554</c:v>
                </c:pt>
                <c:pt idx="314" formatCode="0.0%">
                  <c:v>0.19951156866703737</c:v>
                </c:pt>
                <c:pt idx="315" formatCode="0.0%">
                  <c:v>0.2001938171746592</c:v>
                </c:pt>
                <c:pt idx="316" formatCode="0.0%">
                  <c:v>0.200876065682282</c:v>
                </c:pt>
                <c:pt idx="317" formatCode="0.0%">
                  <c:v>0.2015583141899048</c:v>
                </c:pt>
                <c:pt idx="318" formatCode="0.0%">
                  <c:v>0.20224056269752672</c:v>
                </c:pt>
                <c:pt idx="319" formatCode="0.0%">
                  <c:v>0.20292281120514943</c:v>
                </c:pt>
                <c:pt idx="320" formatCode="0.0%">
                  <c:v>0.20360505971277112</c:v>
                </c:pt>
                <c:pt idx="321" formatCode="0.0%">
                  <c:v>0.20428730822039309</c:v>
                </c:pt>
                <c:pt idx="322" formatCode="0.0%">
                  <c:v>0.20496955672801587</c:v>
                </c:pt>
                <c:pt idx="323" formatCode="0.0%">
                  <c:v>0.20565180523563881</c:v>
                </c:pt>
                <c:pt idx="324" formatCode="0.0%">
                  <c:v>0.20633405374326147</c:v>
                </c:pt>
                <c:pt idx="325" formatCode="0.0%">
                  <c:v>0.2070163022508833</c:v>
                </c:pt>
                <c:pt idx="326" formatCode="0.0%">
                  <c:v>0.20769855075850513</c:v>
                </c:pt>
                <c:pt idx="327" formatCode="0.0%">
                  <c:v>0.20838079926612685</c:v>
                </c:pt>
                <c:pt idx="328" formatCode="0.0%">
                  <c:v>0.20906304777374973</c:v>
                </c:pt>
                <c:pt idx="329" formatCode="0.0%">
                  <c:v>0.20974529628137162</c:v>
                </c:pt>
                <c:pt idx="330" formatCode="0.0%">
                  <c:v>0.21042754478899436</c:v>
                </c:pt>
                <c:pt idx="331" formatCode="0.0%">
                  <c:v>0.21110979329661719</c:v>
                </c:pt>
                <c:pt idx="332" formatCode="0.0%">
                  <c:v>0.21179204180423999</c:v>
                </c:pt>
                <c:pt idx="333" formatCode="0.0%">
                  <c:v>0.21247429031186182</c:v>
                </c:pt>
                <c:pt idx="334" formatCode="0.0%">
                  <c:v>0.21315653881948471</c:v>
                </c:pt>
                <c:pt idx="335" formatCode="0.0%">
                  <c:v>0.21383878732710646</c:v>
                </c:pt>
                <c:pt idx="336" formatCode="0.0%">
                  <c:v>0.21452103583472826</c:v>
                </c:pt>
                <c:pt idx="337" formatCode="0.0%">
                  <c:v>0.2152032843423512</c:v>
                </c:pt>
                <c:pt idx="338" formatCode="0.0%">
                  <c:v>0.21588553284997386</c:v>
                </c:pt>
                <c:pt idx="339" formatCode="0.0%">
                  <c:v>0.21656778135759572</c:v>
                </c:pt>
                <c:pt idx="340" formatCode="0.0%">
                  <c:v>0.21725002986521752</c:v>
                </c:pt>
                <c:pt idx="341" formatCode="0.0%">
                  <c:v>0.21793227837284035</c:v>
                </c:pt>
                <c:pt idx="342" formatCode="0.0%">
                  <c:v>0.21861452688046215</c:v>
                </c:pt>
                <c:pt idx="343" formatCode="0.0%">
                  <c:v>0.21929677538808398</c:v>
                </c:pt>
                <c:pt idx="344" formatCode="0.0%">
                  <c:v>0.21997902389570689</c:v>
                </c:pt>
                <c:pt idx="345" formatCode="0.0%">
                  <c:v>0.22066127240332956</c:v>
                </c:pt>
                <c:pt idx="346" formatCode="0.0%">
                  <c:v>0.22134352091095238</c:v>
                </c:pt>
                <c:pt idx="347" formatCode="0.0%">
                  <c:v>0.22202576941857421</c:v>
                </c:pt>
                <c:pt idx="348" formatCode="0.0%">
                  <c:v>0.22270801792619715</c:v>
                </c:pt>
                <c:pt idx="349" formatCode="0.0%">
                  <c:v>0.22339026643381993</c:v>
                </c:pt>
                <c:pt idx="350" formatCode="0.0%">
                  <c:v>0.22407251494144065</c:v>
                </c:pt>
                <c:pt idx="351" formatCode="0.0%">
                  <c:v>0.22475476344906348</c:v>
                </c:pt>
                <c:pt idx="352" formatCode="0.0%">
                  <c:v>0.22543701195668531</c:v>
                </c:pt>
                <c:pt idx="353" formatCode="0.0%">
                  <c:v>0.22611926046430805</c:v>
                </c:pt>
                <c:pt idx="354" formatCode="0.0%">
                  <c:v>0.22680150897193091</c:v>
                </c:pt>
                <c:pt idx="355" formatCode="0.0%">
                  <c:v>0.22748375747955282</c:v>
                </c:pt>
                <c:pt idx="356" formatCode="0.0%">
                  <c:v>0.22816600598717457</c:v>
                </c:pt>
                <c:pt idx="357" formatCode="0.0%">
                  <c:v>0.22884825449479637</c:v>
                </c:pt>
                <c:pt idx="358" formatCode="0.0%">
                  <c:v>0.2295305030024192</c:v>
                </c:pt>
                <c:pt idx="359" formatCode="0.0%">
                  <c:v>0.23021275151004197</c:v>
                </c:pt>
                <c:pt idx="360" formatCode="0.0%">
                  <c:v>0.2308950000176638</c:v>
                </c:pt>
                <c:pt idx="361" formatCode="0.0%">
                  <c:v>0.23157724852528661</c:v>
                </c:pt>
                <c:pt idx="362" formatCode="0.0%">
                  <c:v>0.23225949703290943</c:v>
                </c:pt>
                <c:pt idx="363" formatCode="0.0%">
                  <c:v>0.23294174554053138</c:v>
                </c:pt>
                <c:pt idx="364" formatCode="0.0%">
                  <c:v>0.23362399404815407</c:v>
                </c:pt>
                <c:pt idx="365" formatCode="0.0%">
                  <c:v>0.23430624255577581</c:v>
                </c:pt>
                <c:pt idx="366" formatCode="0.0%">
                  <c:v>0.23498849106339773</c:v>
                </c:pt>
                <c:pt idx="367" formatCode="0.0%">
                  <c:v>0.23567073957102047</c:v>
                </c:pt>
                <c:pt idx="368" formatCode="0.0%">
                  <c:v>0.2363529880786423</c:v>
                </c:pt>
                <c:pt idx="369" formatCode="0.0%">
                  <c:v>0.2370352365862651</c:v>
                </c:pt>
                <c:pt idx="370" formatCode="0.0%">
                  <c:v>0.23771748509388801</c:v>
                </c:pt>
                <c:pt idx="371" formatCode="0.0%">
                  <c:v>0.23839973360150865</c:v>
                </c:pt>
                <c:pt idx="372" formatCode="0.0%">
                  <c:v>0.23908198210913148</c:v>
                </c:pt>
                <c:pt idx="373" formatCode="0.0%">
                  <c:v>0.23976423061675339</c:v>
                </c:pt>
                <c:pt idx="374" formatCode="0.0%">
                  <c:v>0.24044647912437619</c:v>
                </c:pt>
                <c:pt idx="375" formatCode="0.0%">
                  <c:v>0.241128727631999</c:v>
                </c:pt>
                <c:pt idx="376" formatCode="0.0%">
                  <c:v>0.24181097613962194</c:v>
                </c:pt>
                <c:pt idx="377" formatCode="0.0%">
                  <c:v>0.24249322464724457</c:v>
                </c:pt>
                <c:pt idx="378" formatCode="0.0%">
                  <c:v>0.2431754731548664</c:v>
                </c:pt>
                <c:pt idx="379" formatCode="0.0%">
                  <c:v>0.24385772166248826</c:v>
                </c:pt>
                <c:pt idx="380" formatCode="0.0%">
                  <c:v>0.24453997017011109</c:v>
                </c:pt>
                <c:pt idx="381" formatCode="0.0%">
                  <c:v>0.24522221867773192</c:v>
                </c:pt>
                <c:pt idx="382" formatCode="0.0%">
                  <c:v>0.24590446718535469</c:v>
                </c:pt>
                <c:pt idx="383" formatCode="0.0%">
                  <c:v>0.24658671569297738</c:v>
                </c:pt>
                <c:pt idx="384" formatCode="0.0%">
                  <c:v>0.24726896420060029</c:v>
                </c:pt>
                <c:pt idx="385" formatCode="0.0%">
                  <c:v>0.24795121270822212</c:v>
                </c:pt>
                <c:pt idx="386" formatCode="0.0%">
                  <c:v>0.24863346121584395</c:v>
                </c:pt>
                <c:pt idx="387" formatCode="0.0%">
                  <c:v>0.24931570972346676</c:v>
                </c:pt>
                <c:pt idx="388" formatCode="0.0%">
                  <c:v>0.24999795823108859</c:v>
                </c:pt>
                <c:pt idx="389" formatCode="0.0%">
                  <c:v>0.2506802067387115</c:v>
                </c:pt>
                <c:pt idx="390" formatCode="0.0%">
                  <c:v>0.25136245524633416</c:v>
                </c:pt>
                <c:pt idx="391" formatCode="0.0%">
                  <c:v>0.25204470375395704</c:v>
                </c:pt>
                <c:pt idx="392" formatCode="0.0%">
                  <c:v>0.25272695226157782</c:v>
                </c:pt>
                <c:pt idx="393" formatCode="0.0%">
                  <c:v>0.2534092007692017</c:v>
                </c:pt>
                <c:pt idx="394" formatCode="0.0%">
                  <c:v>0.25409144927682248</c:v>
                </c:pt>
                <c:pt idx="395" formatCode="0.0%">
                  <c:v>0.25477369778444525</c:v>
                </c:pt>
                <c:pt idx="396" formatCode="0.0%">
                  <c:v>0.25545594629206708</c:v>
                </c:pt>
                <c:pt idx="397" formatCode="0.0%">
                  <c:v>0.25613819479968991</c:v>
                </c:pt>
                <c:pt idx="398" formatCode="0.0%">
                  <c:v>0.25682044330731268</c:v>
                </c:pt>
                <c:pt idx="399" formatCode="0.0%">
                  <c:v>0.25750269181493551</c:v>
                </c:pt>
                <c:pt idx="400" formatCode="0.0%">
                  <c:v>0.25818494032255745</c:v>
                </c:pt>
                <c:pt idx="401" formatCode="0.0%">
                  <c:v>0.25886718883017917</c:v>
                </c:pt>
                <c:pt idx="402" formatCode="0.0%">
                  <c:v>0.259549437337801</c:v>
                </c:pt>
                <c:pt idx="403" formatCode="0.0%">
                  <c:v>0.26023168584542394</c:v>
                </c:pt>
                <c:pt idx="404" formatCode="0.0%">
                  <c:v>0.26091393435304655</c:v>
                </c:pt>
                <c:pt idx="405" formatCode="0.0%">
                  <c:v>0.26159618286066838</c:v>
                </c:pt>
                <c:pt idx="406" formatCode="0.0%">
                  <c:v>0.26227843136829121</c:v>
                </c:pt>
                <c:pt idx="407" formatCode="0.0%">
                  <c:v>0.26296067987591415</c:v>
                </c:pt>
                <c:pt idx="408" formatCode="0.0%">
                  <c:v>0.26364292838353598</c:v>
                </c:pt>
                <c:pt idx="409" formatCode="0.0%">
                  <c:v>0.26432517689115764</c:v>
                </c:pt>
                <c:pt idx="410" formatCode="0.0%">
                  <c:v>0.26500742539877958</c:v>
                </c:pt>
                <c:pt idx="411" formatCode="0.0%">
                  <c:v>0.26568967390640236</c:v>
                </c:pt>
                <c:pt idx="412" formatCode="0.0%">
                  <c:v>0.26637192241402508</c:v>
                </c:pt>
                <c:pt idx="413" formatCode="0.0%">
                  <c:v>0.26705417092164691</c:v>
                </c:pt>
                <c:pt idx="414" formatCode="0.0%">
                  <c:v>0.26773641942926973</c:v>
                </c:pt>
                <c:pt idx="415" formatCode="0.0%">
                  <c:v>0.26841866793689262</c:v>
                </c:pt>
                <c:pt idx="416" formatCode="0.0%">
                  <c:v>0.26910091644451339</c:v>
                </c:pt>
                <c:pt idx="417" formatCode="0.0%">
                  <c:v>0.26978316495213606</c:v>
                </c:pt>
                <c:pt idx="418" formatCode="0.0%">
                  <c:v>0.27046541345975805</c:v>
                </c:pt>
                <c:pt idx="419" formatCode="0.0%">
                  <c:v>0.27114766196738083</c:v>
                </c:pt>
                <c:pt idx="420" formatCode="0.0%">
                  <c:v>0.2718299104750036</c:v>
                </c:pt>
                <c:pt idx="421" formatCode="0.0%">
                  <c:v>0.27251215898262543</c:v>
                </c:pt>
                <c:pt idx="422" formatCode="0.0%">
                  <c:v>0.27319440749024837</c:v>
                </c:pt>
                <c:pt idx="423" formatCode="0.0%">
                  <c:v>0.27387665599787009</c:v>
                </c:pt>
                <c:pt idx="424" formatCode="0.0%">
                  <c:v>0.27455890450549175</c:v>
                </c:pt>
                <c:pt idx="425" formatCode="0.0%">
                  <c:v>0.27524115301311469</c:v>
                </c:pt>
                <c:pt idx="426" formatCode="0.0%">
                  <c:v>0.27592340152073652</c:v>
                </c:pt>
                <c:pt idx="427" formatCode="0.0%">
                  <c:v>0.27660565002835935</c:v>
                </c:pt>
                <c:pt idx="428" formatCode="0.0%">
                  <c:v>0.27728789853598212</c:v>
                </c:pt>
                <c:pt idx="429" formatCode="0.0%">
                  <c:v>0.2779701470436049</c:v>
                </c:pt>
                <c:pt idx="430" formatCode="0.0%">
                  <c:v>0.27865239555122673</c:v>
                </c:pt>
                <c:pt idx="431" formatCode="0.0%">
                  <c:v>0.27933464405884861</c:v>
                </c:pt>
                <c:pt idx="432" formatCode="0.0%">
                  <c:v>0.28001689256647133</c:v>
                </c:pt>
                <c:pt idx="433" formatCode="0.0%">
                  <c:v>0.28069914107409322</c:v>
                </c:pt>
                <c:pt idx="434" formatCode="0.0%">
                  <c:v>0.28138138958171505</c:v>
                </c:pt>
                <c:pt idx="435" formatCode="0.0%">
                  <c:v>0.28206363808933788</c:v>
                </c:pt>
                <c:pt idx="436" formatCode="0.0%">
                  <c:v>0.28274588659696065</c:v>
                </c:pt>
                <c:pt idx="437" formatCode="0.0%">
                  <c:v>0.28342813510458242</c:v>
                </c:pt>
                <c:pt idx="438" formatCode="0.0%">
                  <c:v>0.28411038361220531</c:v>
                </c:pt>
                <c:pt idx="439" formatCode="0.0%">
                  <c:v>0.28479263211982708</c:v>
                </c:pt>
                <c:pt idx="440" formatCode="0.0%">
                  <c:v>0.28547488062744886</c:v>
                </c:pt>
                <c:pt idx="441" formatCode="0.0%">
                  <c:v>0.28615712913507174</c:v>
                </c:pt>
                <c:pt idx="442" formatCode="0.0%">
                  <c:v>0.28683937764269463</c:v>
                </c:pt>
                <c:pt idx="443" formatCode="0.0%">
                  <c:v>0.28752162615031729</c:v>
                </c:pt>
                <c:pt idx="444" formatCode="0.0%">
                  <c:v>0.28820387465793912</c:v>
                </c:pt>
                <c:pt idx="445" formatCode="0.0%">
                  <c:v>0.28888612316556206</c:v>
                </c:pt>
                <c:pt idx="446" formatCode="0.0%">
                  <c:v>0.28956837167318383</c:v>
                </c:pt>
                <c:pt idx="447" formatCode="0.0%">
                  <c:v>0.29025062018080555</c:v>
                </c:pt>
                <c:pt idx="448" formatCode="0.0%">
                  <c:v>0.29093286868842744</c:v>
                </c:pt>
                <c:pt idx="449" formatCode="0.0%">
                  <c:v>0.2916151171960501</c:v>
                </c:pt>
                <c:pt idx="450" formatCode="0.0%">
                  <c:v>0.29229736570367304</c:v>
                </c:pt>
                <c:pt idx="451" formatCode="0.0%">
                  <c:v>0.29297961421129581</c:v>
                </c:pt>
                <c:pt idx="452" formatCode="0.0%">
                  <c:v>0.29366186271891775</c:v>
                </c:pt>
                <c:pt idx="453" formatCode="0.0%">
                  <c:v>0.29434411122654058</c:v>
                </c:pt>
                <c:pt idx="454" formatCode="0.0%">
                  <c:v>0.2950263597341623</c:v>
                </c:pt>
                <c:pt idx="455" formatCode="0.0%">
                  <c:v>0.29570860824178419</c:v>
                </c:pt>
                <c:pt idx="456" formatCode="0.0%">
                  <c:v>0.29639085674940691</c:v>
                </c:pt>
                <c:pt idx="457" formatCode="0.0%">
                  <c:v>0.29707310525702968</c:v>
                </c:pt>
                <c:pt idx="458" formatCode="0.0%">
                  <c:v>0.29775535376465156</c:v>
                </c:pt>
                <c:pt idx="459" formatCode="0.0%">
                  <c:v>0.29843760227227434</c:v>
                </c:pt>
                <c:pt idx="460" formatCode="0.0%">
                  <c:v>0.29911985077989628</c:v>
                </c:pt>
                <c:pt idx="461" formatCode="0.0%">
                  <c:v>0.299802099287518</c:v>
                </c:pt>
                <c:pt idx="462" formatCode="0.0%">
                  <c:v>0.30048434779514072</c:v>
                </c:pt>
                <c:pt idx="463" formatCode="0.0%">
                  <c:v>0.3011665963027626</c:v>
                </c:pt>
                <c:pt idx="464" formatCode="0.0%">
                  <c:v>0.30184884481038543</c:v>
                </c:pt>
                <c:pt idx="465" formatCode="0.0%">
                  <c:v>0.30253109331800726</c:v>
                </c:pt>
                <c:pt idx="466" formatCode="0.0%">
                  <c:v>0.30321334182563009</c:v>
                </c:pt>
                <c:pt idx="467" formatCode="0.0%">
                  <c:v>0.30389559033325292</c:v>
                </c:pt>
                <c:pt idx="468" formatCode="0.0%">
                  <c:v>0.3045778388408748</c:v>
                </c:pt>
                <c:pt idx="469" formatCode="0.0%">
                  <c:v>0.30526008734849641</c:v>
                </c:pt>
                <c:pt idx="470" formatCode="0.0%">
                  <c:v>0.30594233585611935</c:v>
                </c:pt>
                <c:pt idx="471" formatCode="0.0%">
                  <c:v>0.30662458436374113</c:v>
                </c:pt>
                <c:pt idx="472" formatCode="0.0%">
                  <c:v>0.30730683287136396</c:v>
                </c:pt>
                <c:pt idx="473" formatCode="0.0%">
                  <c:v>0.30798908137898684</c:v>
                </c:pt>
                <c:pt idx="474" formatCode="0.0%">
                  <c:v>0.30867132988660873</c:v>
                </c:pt>
                <c:pt idx="475" formatCode="0.0%">
                  <c:v>0.30935357839423133</c:v>
                </c:pt>
                <c:pt idx="476" formatCode="0.0%">
                  <c:v>0.31003582690185211</c:v>
                </c:pt>
                <c:pt idx="477" formatCode="0.0%">
                  <c:v>0.31071807540947505</c:v>
                </c:pt>
                <c:pt idx="478" formatCode="0.0%">
                  <c:v>0.31140032391709782</c:v>
                </c:pt>
                <c:pt idx="479" formatCode="0.0%">
                  <c:v>0.31208257242471965</c:v>
                </c:pt>
                <c:pt idx="480" formatCode="0.0%">
                  <c:v>0.31276482093234242</c:v>
                </c:pt>
                <c:pt idx="481" formatCode="0.0%">
                  <c:v>0.31344706943996536</c:v>
                </c:pt>
                <c:pt idx="482" formatCode="0.0%">
                  <c:v>0.31412931794758703</c:v>
                </c:pt>
                <c:pt idx="483" formatCode="0.0%">
                  <c:v>0.31481156645520986</c:v>
                </c:pt>
                <c:pt idx="484" formatCode="0.0%">
                  <c:v>0.31549381496283169</c:v>
                </c:pt>
                <c:pt idx="485" formatCode="0.0%">
                  <c:v>0.31617606347045357</c:v>
                </c:pt>
                <c:pt idx="486" formatCode="0.0%">
                  <c:v>0.31685831197807629</c:v>
                </c:pt>
                <c:pt idx="487" formatCode="0.0%">
                  <c:v>0.31754056048569923</c:v>
                </c:pt>
                <c:pt idx="488" formatCode="0.0%">
                  <c:v>0.31822280899332195</c:v>
                </c:pt>
                <c:pt idx="489" formatCode="0.0%">
                  <c:v>0.31890505750094283</c:v>
                </c:pt>
                <c:pt idx="490" formatCode="0.0%">
                  <c:v>0.31958730600856555</c:v>
                </c:pt>
                <c:pt idx="491" formatCode="0.0%">
                  <c:v>0.32026955451618727</c:v>
                </c:pt>
                <c:pt idx="492" formatCode="0.0%">
                  <c:v>0.32095180302380921</c:v>
                </c:pt>
                <c:pt idx="493" formatCode="0.0%">
                  <c:v>0.3216340515314321</c:v>
                </c:pt>
                <c:pt idx="494" formatCode="0.0%">
                  <c:v>0.32231630003905481</c:v>
                </c:pt>
                <c:pt idx="495" formatCode="0.0%">
                  <c:v>0.32299854854667759</c:v>
                </c:pt>
                <c:pt idx="496" formatCode="0.0%">
                  <c:v>0.32368079705430047</c:v>
                </c:pt>
                <c:pt idx="497" formatCode="0.0%">
                  <c:v>0.32436304556192241</c:v>
                </c:pt>
                <c:pt idx="498" formatCode="0.0%">
                  <c:v>0.32504529406954519</c:v>
                </c:pt>
                <c:pt idx="499" formatCode="0.0%">
                  <c:v>0.32572754257716685</c:v>
                </c:pt>
                <c:pt idx="500" formatCode="0.0%">
                  <c:v>0.32640979108478779</c:v>
                </c:pt>
                <c:pt idx="501" formatCode="0.0%">
                  <c:v>0.32709203959241162</c:v>
                </c:pt>
                <c:pt idx="502" formatCode="0.0%">
                  <c:v>0.32777428810003328</c:v>
                </c:pt>
                <c:pt idx="503" formatCode="0.0%">
                  <c:v>0.32845653660765617</c:v>
                </c:pt>
                <c:pt idx="504" formatCode="0.0%">
                  <c:v>0.32913878511527794</c:v>
                </c:pt>
                <c:pt idx="505" formatCode="0.0%">
                  <c:v>0.32982103362290083</c:v>
                </c:pt>
                <c:pt idx="506" formatCode="0.0%">
                  <c:v>0.3305032821305226</c:v>
                </c:pt>
                <c:pt idx="507" formatCode="0.0%">
                  <c:v>0.33118553063814438</c:v>
                </c:pt>
                <c:pt idx="508" formatCode="0.0%">
                  <c:v>0.33186777914576737</c:v>
                </c:pt>
                <c:pt idx="509" formatCode="0.0%">
                  <c:v>0.33255002765339003</c:v>
                </c:pt>
                <c:pt idx="510" formatCode="0.0%">
                  <c:v>0.33323227616101186</c:v>
                </c:pt>
                <c:pt idx="511" formatCode="0.0%">
                  <c:v>0.33391452466863469</c:v>
                </c:pt>
                <c:pt idx="512" formatCode="0.0%">
                  <c:v>0.33459677317625758</c:v>
                </c:pt>
                <c:pt idx="513" formatCode="0.0%">
                  <c:v>0.33527902168387935</c:v>
                </c:pt>
                <c:pt idx="514" formatCode="0.0%">
                  <c:v>0.33596127019150102</c:v>
                </c:pt>
                <c:pt idx="515" formatCode="0.0%">
                  <c:v>0.33664351869912285</c:v>
                </c:pt>
                <c:pt idx="516" formatCode="0.0%">
                  <c:v>0.33732576720674573</c:v>
                </c:pt>
                <c:pt idx="517" formatCode="0.0%">
                  <c:v>0.3380080157143685</c:v>
                </c:pt>
                <c:pt idx="518" formatCode="0.0%">
                  <c:v>0.33869026422199033</c:v>
                </c:pt>
                <c:pt idx="519" formatCode="0.0%">
                  <c:v>0.33937251272961333</c:v>
                </c:pt>
                <c:pt idx="520" formatCode="0.0%">
                  <c:v>0.34005476123723499</c:v>
                </c:pt>
                <c:pt idx="521" formatCode="0.0%">
                  <c:v>0.34073700974485666</c:v>
                </c:pt>
                <c:pt idx="522" formatCode="0.0%">
                  <c:v>0.3414192582524796</c:v>
                </c:pt>
                <c:pt idx="523" formatCode="0.0%">
                  <c:v>0.34210150676010243</c:v>
                </c:pt>
                <c:pt idx="524" formatCode="0.0%">
                  <c:v>0.34278375526772425</c:v>
                </c:pt>
                <c:pt idx="525" formatCode="0.0%">
                  <c:v>0.34346600377534703</c:v>
                </c:pt>
                <c:pt idx="526" formatCode="0.0%">
                  <c:v>0.34414825228296997</c:v>
                </c:pt>
                <c:pt idx="527" formatCode="0.0%">
                  <c:v>0.3448305007905918</c:v>
                </c:pt>
                <c:pt idx="528" formatCode="0.0%">
                  <c:v>0.34551274929821452</c:v>
                </c:pt>
                <c:pt idx="529" formatCode="0.0%">
                  <c:v>0.34619499780583518</c:v>
                </c:pt>
                <c:pt idx="530" formatCode="0.0%">
                  <c:v>0.34687724631345812</c:v>
                </c:pt>
                <c:pt idx="531" formatCode="0.0%">
                  <c:v>0.34755949482108001</c:v>
                </c:pt>
                <c:pt idx="532" formatCode="0.0%">
                  <c:v>0.34824174332870272</c:v>
                </c:pt>
                <c:pt idx="533" formatCode="0.0%">
                  <c:v>0.34892399183632555</c:v>
                </c:pt>
                <c:pt idx="534" formatCode="0.0%">
                  <c:v>0.34960624034394749</c:v>
                </c:pt>
                <c:pt idx="535" formatCode="0.0%">
                  <c:v>0.3502884888515691</c:v>
                </c:pt>
                <c:pt idx="536" formatCode="0.0%">
                  <c:v>0.35097073735919193</c:v>
                </c:pt>
                <c:pt idx="537" formatCode="0.0%">
                  <c:v>0.35165298586681382</c:v>
                </c:pt>
                <c:pt idx="538" formatCode="0.0%">
                  <c:v>0.35233523437443665</c:v>
                </c:pt>
                <c:pt idx="539" formatCode="0.0%">
                  <c:v>0.35301748288205959</c:v>
                </c:pt>
                <c:pt idx="540" formatCode="0.0%">
                  <c:v>0.35369973138968236</c:v>
                </c:pt>
                <c:pt idx="541" formatCode="0.0%">
                  <c:v>0.35438197989730502</c:v>
                </c:pt>
                <c:pt idx="542" formatCode="0.0%">
                  <c:v>0.35506422840492585</c:v>
                </c:pt>
                <c:pt idx="543" formatCode="0.0%">
                  <c:v>0.35574647691254868</c:v>
                </c:pt>
                <c:pt idx="544" formatCode="0.0%">
                  <c:v>0.35642872542017062</c:v>
                </c:pt>
                <c:pt idx="545" formatCode="0.0%">
                  <c:v>0.35711097392779234</c:v>
                </c:pt>
                <c:pt idx="546" formatCode="0.0%">
                  <c:v>0.35779322243541517</c:v>
                </c:pt>
                <c:pt idx="547" formatCode="0.0%">
                  <c:v>0.35847547094303811</c:v>
                </c:pt>
                <c:pt idx="548" formatCode="0.0%">
                  <c:v>0.35915771945066072</c:v>
                </c:pt>
                <c:pt idx="549" formatCode="0.0%">
                  <c:v>0.35983996795828255</c:v>
                </c:pt>
                <c:pt idx="550" formatCode="0.0%">
                  <c:v>0.36052221646590443</c:v>
                </c:pt>
                <c:pt idx="551" formatCode="0.0%">
                  <c:v>0.36120446497352721</c:v>
                </c:pt>
                <c:pt idx="552" formatCode="0.0%">
                  <c:v>0.36188671348114898</c:v>
                </c:pt>
                <c:pt idx="553" formatCode="0.0%">
                  <c:v>0.36256896198877198</c:v>
                </c:pt>
                <c:pt idx="554" formatCode="0.0%">
                  <c:v>0.36325121049639464</c:v>
                </c:pt>
                <c:pt idx="555" formatCode="0.0%">
                  <c:v>0.36393345900401647</c:v>
                </c:pt>
                <c:pt idx="556" formatCode="0.0%">
                  <c:v>0.36461570751163824</c:v>
                </c:pt>
                <c:pt idx="557" formatCode="0.0%">
                  <c:v>0.36529795601926107</c:v>
                </c:pt>
                <c:pt idx="558" formatCode="0.0%">
                  <c:v>0.3659802045268829</c:v>
                </c:pt>
                <c:pt idx="559" formatCode="0.0%">
                  <c:v>0.36666245303450479</c:v>
                </c:pt>
                <c:pt idx="560" formatCode="0.0%">
                  <c:v>0.36734470154212767</c:v>
                </c:pt>
                <c:pt idx="561" formatCode="0.0%">
                  <c:v>0.36802695004975039</c:v>
                </c:pt>
                <c:pt idx="562" formatCode="0.0%">
                  <c:v>0.36870919855737316</c:v>
                </c:pt>
                <c:pt idx="563" formatCode="0.0%">
                  <c:v>0.36939144706499499</c:v>
                </c:pt>
                <c:pt idx="564" formatCode="0.0%">
                  <c:v>0.37007369557261788</c:v>
                </c:pt>
                <c:pt idx="565" formatCode="0.0%">
                  <c:v>0.3707559440802396</c:v>
                </c:pt>
                <c:pt idx="566" formatCode="0.0%">
                  <c:v>0.37143819258786143</c:v>
                </c:pt>
                <c:pt idx="567" formatCode="0.0%">
                  <c:v>0.37212044109548426</c:v>
                </c:pt>
                <c:pt idx="568" formatCode="0.0%">
                  <c:v>0.37280268960310597</c:v>
                </c:pt>
                <c:pt idx="569" formatCode="0.0%">
                  <c:v>0.37348493811072886</c:v>
                </c:pt>
                <c:pt idx="570" formatCode="0.0%">
                  <c:v>0.37416718661835169</c:v>
                </c:pt>
                <c:pt idx="571" formatCode="0.0%">
                  <c:v>0.37484943512597368</c:v>
                </c:pt>
                <c:pt idx="572" formatCode="0.0%">
                  <c:v>0.37553168363359635</c:v>
                </c:pt>
                <c:pt idx="573" formatCode="0.0%">
                  <c:v>0.37621393214121718</c:v>
                </c:pt>
                <c:pt idx="574" formatCode="0.0%">
                  <c:v>0.37689618064884001</c:v>
                </c:pt>
                <c:pt idx="575" formatCode="0.0%">
                  <c:v>0.37757842915646272</c:v>
                </c:pt>
                <c:pt idx="576" formatCode="0.0%">
                  <c:v>0.37826067766408455</c:v>
                </c:pt>
                <c:pt idx="577" formatCode="0.0%">
                  <c:v>0.37894292617170738</c:v>
                </c:pt>
                <c:pt idx="578" formatCode="0.0%">
                  <c:v>0.37962517467933016</c:v>
                </c:pt>
                <c:pt idx="579" formatCode="0.0%">
                  <c:v>0.38030742318695215</c:v>
                </c:pt>
                <c:pt idx="580" formatCode="0.0%">
                  <c:v>0.38098967169457371</c:v>
                </c:pt>
                <c:pt idx="581" formatCode="0.0%">
                  <c:v>0.38167192020219665</c:v>
                </c:pt>
                <c:pt idx="582" formatCode="0.0%">
                  <c:v>0.38235416870981848</c:v>
                </c:pt>
                <c:pt idx="583" formatCode="0.0%">
                  <c:v>0.38303641721744119</c:v>
                </c:pt>
                <c:pt idx="584" formatCode="0.0%">
                  <c:v>0.38371866572506308</c:v>
                </c:pt>
                <c:pt idx="585" formatCode="0.0%">
                  <c:v>0.38440091423268585</c:v>
                </c:pt>
                <c:pt idx="586" formatCode="0.0%">
                  <c:v>0.38508316274030879</c:v>
                </c:pt>
                <c:pt idx="587" formatCode="0.0%">
                  <c:v>0.38576541124793051</c:v>
                </c:pt>
                <c:pt idx="588" formatCode="0.0%">
                  <c:v>0.38644765975555218</c:v>
                </c:pt>
                <c:pt idx="589" formatCode="0.0%">
                  <c:v>0.38712990826317417</c:v>
                </c:pt>
                <c:pt idx="590" formatCode="0.0%">
                  <c:v>0.38781215677079706</c:v>
                </c:pt>
                <c:pt idx="591" formatCode="0.0%">
                  <c:v>0.38849440527841972</c:v>
                </c:pt>
                <c:pt idx="592" formatCode="0.0%">
                  <c:v>0.38917665378604266</c:v>
                </c:pt>
                <c:pt idx="593" formatCode="0.0%">
                  <c:v>0.38985890229366538</c:v>
                </c:pt>
                <c:pt idx="594" formatCode="0.0%">
                  <c:v>0.39054115080128721</c:v>
                </c:pt>
                <c:pt idx="595" formatCode="0.0%">
                  <c:v>0.39122339930890898</c:v>
                </c:pt>
                <c:pt idx="596" formatCode="0.0%">
                  <c:v>0.39190564781653181</c:v>
                </c:pt>
                <c:pt idx="597" formatCode="0.0%">
                  <c:v>0.39258789632415275</c:v>
                </c:pt>
                <c:pt idx="598" formatCode="0.0%">
                  <c:v>0.39327014483177547</c:v>
                </c:pt>
                <c:pt idx="599" formatCode="0.0%">
                  <c:v>0.39395239333939824</c:v>
                </c:pt>
                <c:pt idx="600" formatCode="0.0%">
                  <c:v>0.39463464184702107</c:v>
                </c:pt>
                <c:pt idx="601" formatCode="0.0%">
                  <c:v>0.3953168903546429</c:v>
                </c:pt>
                <c:pt idx="602" formatCode="0.0%">
                  <c:v>0.39599913886226573</c:v>
                </c:pt>
                <c:pt idx="603" formatCode="0.0%">
                  <c:v>0.39668138736988745</c:v>
                </c:pt>
                <c:pt idx="604" formatCode="0.0%">
                  <c:v>0.39736363587750934</c:v>
                </c:pt>
                <c:pt idx="605" formatCode="0.0%">
                  <c:v>0.39804588438513228</c:v>
                </c:pt>
                <c:pt idx="606" formatCode="0.0%">
                  <c:v>0.3987281328927551</c:v>
                </c:pt>
                <c:pt idx="607" formatCode="0.0%">
                  <c:v>0.39941038140037777</c:v>
                </c:pt>
                <c:pt idx="608" formatCode="0.0%">
                  <c:v>0.40009262990799954</c:v>
                </c:pt>
                <c:pt idx="609" formatCode="0.0%">
                  <c:v>0.40077487841562143</c:v>
                </c:pt>
                <c:pt idx="610" formatCode="0.0%">
                  <c:v>0.4014571269232432</c:v>
                </c:pt>
                <c:pt idx="611" formatCode="0.0%">
                  <c:v>0.40213937543086603</c:v>
                </c:pt>
                <c:pt idx="612" formatCode="0.0%">
                  <c:v>0.40282162393848786</c:v>
                </c:pt>
                <c:pt idx="613" formatCode="0.0%">
                  <c:v>0.40350387244611063</c:v>
                </c:pt>
                <c:pt idx="614" formatCode="0.0%">
                  <c:v>0.40418612095373346</c:v>
                </c:pt>
                <c:pt idx="615" formatCode="0.0%">
                  <c:v>0.40486836946135624</c:v>
                </c:pt>
                <c:pt idx="616" formatCode="0.0%">
                  <c:v>0.40555061796897823</c:v>
                </c:pt>
                <c:pt idx="617" formatCode="0.0%">
                  <c:v>0.40623286647660101</c:v>
                </c:pt>
                <c:pt idx="618" formatCode="0.0%">
                  <c:v>0.40691511498422167</c:v>
                </c:pt>
                <c:pt idx="619" formatCode="0.0%">
                  <c:v>0.40759736349184467</c:v>
                </c:pt>
                <c:pt idx="620" formatCode="0.0%">
                  <c:v>0.40827961199946733</c:v>
                </c:pt>
                <c:pt idx="621" formatCode="0.0%">
                  <c:v>0.40896186050708921</c:v>
                </c:pt>
                <c:pt idx="622" formatCode="0.0%">
                  <c:v>0.40964410901471193</c:v>
                </c:pt>
                <c:pt idx="623" formatCode="0.0%">
                  <c:v>0.41032635752233376</c:v>
                </c:pt>
                <c:pt idx="624" formatCode="0.0%">
                  <c:v>0.41100860602995676</c:v>
                </c:pt>
                <c:pt idx="625" formatCode="0.0%">
                  <c:v>0.41169085453757842</c:v>
                </c:pt>
                <c:pt idx="626" formatCode="0.0%">
                  <c:v>0.41237310304520008</c:v>
                </c:pt>
                <c:pt idx="627" formatCode="0.0%">
                  <c:v>0.41305535155282314</c:v>
                </c:pt>
                <c:pt idx="628" formatCode="0.0%">
                  <c:v>0.41373760006044585</c:v>
                </c:pt>
                <c:pt idx="629" formatCode="0.0%">
                  <c:v>0.41441984856806768</c:v>
                </c:pt>
                <c:pt idx="630" formatCode="0.0%">
                  <c:v>0.41510209707569046</c:v>
                </c:pt>
                <c:pt idx="631" formatCode="0.0%">
                  <c:v>0.41578434558331345</c:v>
                </c:pt>
                <c:pt idx="632" formatCode="0.0%">
                  <c:v>0.41646659409093523</c:v>
                </c:pt>
                <c:pt idx="633" formatCode="0.0%">
                  <c:v>0.41714884259855683</c:v>
                </c:pt>
                <c:pt idx="634" formatCode="0.0%">
                  <c:v>0.41783109110617878</c:v>
                </c:pt>
                <c:pt idx="635" formatCode="0.0%">
                  <c:v>0.41851333961380155</c:v>
                </c:pt>
                <c:pt idx="636" formatCode="0.0%">
                  <c:v>0.41919558812142438</c:v>
                </c:pt>
                <c:pt idx="637" formatCode="0.0%">
                  <c:v>0.41987783662904621</c:v>
                </c:pt>
                <c:pt idx="638" formatCode="0.0%">
                  <c:v>0.42056008513666893</c:v>
                </c:pt>
                <c:pt idx="639" formatCode="0.0%">
                  <c:v>0.42124233364429098</c:v>
                </c:pt>
                <c:pt idx="640" formatCode="0.0%">
                  <c:v>0.42192458215191253</c:v>
                </c:pt>
                <c:pt idx="641" formatCode="0.0%">
                  <c:v>0.42260683065953542</c:v>
                </c:pt>
                <c:pt idx="642" formatCode="0.0%">
                  <c:v>0.4232890791671573</c:v>
                </c:pt>
                <c:pt idx="643" formatCode="0.0%">
                  <c:v>0.42397132767478007</c:v>
                </c:pt>
                <c:pt idx="644" formatCode="0.0%">
                  <c:v>0.42465357618240296</c:v>
                </c:pt>
                <c:pt idx="645" formatCode="0.0%">
                  <c:v>0.42533582469002579</c:v>
                </c:pt>
                <c:pt idx="646" formatCode="0.0%">
                  <c:v>0.42601807319764751</c:v>
                </c:pt>
                <c:pt idx="647" formatCode="0.0%">
                  <c:v>0.4267003217052705</c:v>
                </c:pt>
                <c:pt idx="648" formatCode="0.0%">
                  <c:v>0.42738257021289211</c:v>
                </c:pt>
                <c:pt idx="649" formatCode="0.0%">
                  <c:v>0.42806481872051394</c:v>
                </c:pt>
                <c:pt idx="650" formatCode="0.0%">
                  <c:v>0.42874706722813583</c:v>
                </c:pt>
                <c:pt idx="651" formatCode="0.0%">
                  <c:v>0.4294293157357586</c:v>
                </c:pt>
                <c:pt idx="652" formatCode="0.0%">
                  <c:v>0.43011156424338148</c:v>
                </c:pt>
                <c:pt idx="653" formatCode="0.0%">
                  <c:v>0.4307938127510032</c:v>
                </c:pt>
                <c:pt idx="654" formatCode="0.0%">
                  <c:v>0.43147606125862603</c:v>
                </c:pt>
                <c:pt idx="655" formatCode="0.0%">
                  <c:v>0.43215830976624781</c:v>
                </c:pt>
                <c:pt idx="656" formatCode="0.0%">
                  <c:v>0.43284055827386975</c:v>
                </c:pt>
                <c:pt idx="657" formatCode="0.0%">
                  <c:v>0.43352280678149246</c:v>
                </c:pt>
                <c:pt idx="658" formatCode="0.0%">
                  <c:v>0.4342050552891154</c:v>
                </c:pt>
                <c:pt idx="659" formatCode="0.0%">
                  <c:v>0.43488730379673807</c:v>
                </c:pt>
                <c:pt idx="660" formatCode="0.0%">
                  <c:v>0.43556955230435995</c:v>
                </c:pt>
                <c:pt idx="661" formatCode="0.0%">
                  <c:v>0.43625180081198228</c:v>
                </c:pt>
                <c:pt idx="662" formatCode="0.0%">
                  <c:v>0.43693404931960506</c:v>
                </c:pt>
                <c:pt idx="663" formatCode="0.0%">
                  <c:v>0.43761629782722633</c:v>
                </c:pt>
                <c:pt idx="664" formatCode="0.0%">
                  <c:v>0.43829854633484883</c:v>
                </c:pt>
                <c:pt idx="665" formatCode="0.0%">
                  <c:v>0.43898079484247132</c:v>
                </c:pt>
                <c:pt idx="666" formatCode="0.0%">
                  <c:v>0.43966304335009382</c:v>
                </c:pt>
                <c:pt idx="667" formatCode="0.0%">
                  <c:v>0.44034529185771665</c:v>
                </c:pt>
                <c:pt idx="668" formatCode="0.0%">
                  <c:v>0.44102754036533809</c:v>
                </c:pt>
                <c:pt idx="669" formatCode="0.0%">
                  <c:v>0.4417097888729597</c:v>
                </c:pt>
                <c:pt idx="670" formatCode="0.0%">
                  <c:v>0.44239203738058303</c:v>
                </c:pt>
                <c:pt idx="671" formatCode="0.0%">
                  <c:v>0.44307428588820452</c:v>
                </c:pt>
                <c:pt idx="672" formatCode="0.0%">
                  <c:v>0.44375653439582713</c:v>
                </c:pt>
                <c:pt idx="673" formatCode="0.0%">
                  <c:v>0.4444387829034499</c:v>
                </c:pt>
                <c:pt idx="674" formatCode="0.0%">
                  <c:v>0.44512103141107229</c:v>
                </c:pt>
                <c:pt idx="675" formatCode="0.0%">
                  <c:v>0.44580327991869506</c:v>
                </c:pt>
                <c:pt idx="676" formatCode="0.0%">
                  <c:v>0.44648552842631706</c:v>
                </c:pt>
                <c:pt idx="677" formatCode="0.0%">
                  <c:v>0.44716777693393983</c:v>
                </c:pt>
                <c:pt idx="678" formatCode="0.0%">
                  <c:v>0.44785002544156138</c:v>
                </c:pt>
                <c:pt idx="679" formatCode="0.0%">
                  <c:v>0.44853227394918344</c:v>
                </c:pt>
                <c:pt idx="680" formatCode="0.0%">
                  <c:v>0.44921452245680615</c:v>
                </c:pt>
                <c:pt idx="681" formatCode="0.0%">
                  <c:v>0.44989677096442904</c:v>
                </c:pt>
                <c:pt idx="682" formatCode="0.0%">
                  <c:v>0.45057901947205131</c:v>
                </c:pt>
                <c:pt idx="683" formatCode="0.0%">
                  <c:v>0.45126126797967325</c:v>
                </c:pt>
                <c:pt idx="684" formatCode="0.0%">
                  <c:v>0.45194351648729447</c:v>
                </c:pt>
                <c:pt idx="685" formatCode="0.0%">
                  <c:v>0.45262576499491713</c:v>
                </c:pt>
                <c:pt idx="686" formatCode="0.0%">
                  <c:v>0.45330801350253958</c:v>
                </c:pt>
                <c:pt idx="687" formatCode="0.0%">
                  <c:v>0.45399026201016196</c:v>
                </c:pt>
                <c:pt idx="688" formatCode="0.0%">
                  <c:v>0.45467251051778462</c:v>
                </c:pt>
                <c:pt idx="689" formatCode="0.0%">
                  <c:v>0.45535475902540701</c:v>
                </c:pt>
                <c:pt idx="690" formatCode="0.0%">
                  <c:v>0.45603700753302989</c:v>
                </c:pt>
                <c:pt idx="691" formatCode="0.0%">
                  <c:v>0.45671925604065233</c:v>
                </c:pt>
                <c:pt idx="692" formatCode="0.0%">
                  <c:v>0.45740150454827333</c:v>
                </c:pt>
                <c:pt idx="693" formatCode="0.0%">
                  <c:v>0.45808375305589621</c:v>
                </c:pt>
                <c:pt idx="694" formatCode="0.0%">
                  <c:v>0.45876600156351866</c:v>
                </c:pt>
                <c:pt idx="695" formatCode="0.0%">
                  <c:v>0.45944825007114098</c:v>
                </c:pt>
                <c:pt idx="696" formatCode="0.0%">
                  <c:v>0.4601304985787637</c:v>
                </c:pt>
                <c:pt idx="697" formatCode="0.0%">
                  <c:v>0.46081274708638553</c:v>
                </c:pt>
                <c:pt idx="698" formatCode="0.0%">
                  <c:v>0.46149499559400803</c:v>
                </c:pt>
                <c:pt idx="699" formatCode="0.0%">
                  <c:v>0.46217724410162953</c:v>
                </c:pt>
                <c:pt idx="700" formatCode="0.0%">
                  <c:v>0.46285949260925185</c:v>
                </c:pt>
                <c:pt idx="701" formatCode="0.0%">
                  <c:v>0.46354174111687435</c:v>
                </c:pt>
                <c:pt idx="702" formatCode="0.0%">
                  <c:v>0.46422398962449707</c:v>
                </c:pt>
                <c:pt idx="703" formatCode="0.0%">
                  <c:v>0.46490623813211951</c:v>
                </c:pt>
                <c:pt idx="704" formatCode="0.0%">
                  <c:v>0.46558848663974217</c:v>
                </c:pt>
                <c:pt idx="705" formatCode="0.0%">
                  <c:v>0.4662707351473645</c:v>
                </c:pt>
                <c:pt idx="706" formatCode="0.0%">
                  <c:v>0.46695298365498689</c:v>
                </c:pt>
                <c:pt idx="707" formatCode="0.0%">
                  <c:v>0.46763523216260861</c:v>
                </c:pt>
                <c:pt idx="708" formatCode="0.0%">
                  <c:v>0.46831748067023093</c:v>
                </c:pt>
                <c:pt idx="709" formatCode="0.0%">
                  <c:v>0.46899972917785338</c:v>
                </c:pt>
                <c:pt idx="710" formatCode="0.0%">
                  <c:v>0.46968197768547615</c:v>
                </c:pt>
                <c:pt idx="711" formatCode="0.0%">
                  <c:v>0.47036422619309792</c:v>
                </c:pt>
                <c:pt idx="712" formatCode="0.0%">
                  <c:v>0.47104647470072059</c:v>
                </c:pt>
                <c:pt idx="713" formatCode="0.0%">
                  <c:v>0.47172872320834264</c:v>
                </c:pt>
                <c:pt idx="714" formatCode="0.0%">
                  <c:v>0.47241097171596436</c:v>
                </c:pt>
                <c:pt idx="715" formatCode="0.0%">
                  <c:v>0.47309322022358702</c:v>
                </c:pt>
                <c:pt idx="716" formatCode="0.0%">
                  <c:v>0.47377546873120907</c:v>
                </c:pt>
                <c:pt idx="717" formatCode="0.0%">
                  <c:v>0.4744577172388319</c:v>
                </c:pt>
                <c:pt idx="718" formatCode="0.0%">
                  <c:v>0.47513996574645412</c:v>
                </c:pt>
                <c:pt idx="719" formatCode="0.0%">
                  <c:v>0.47582221425407689</c:v>
                </c:pt>
                <c:pt idx="720" formatCode="0.0%">
                  <c:v>0.47650446276169967</c:v>
                </c:pt>
                <c:pt idx="721" formatCode="0.0%">
                  <c:v>0.47718671126932172</c:v>
                </c:pt>
                <c:pt idx="722" formatCode="0.0%">
                  <c:v>0.47786895977694333</c:v>
                </c:pt>
                <c:pt idx="723" formatCode="0.0%">
                  <c:v>0.47855120828456615</c:v>
                </c:pt>
                <c:pt idx="724" formatCode="0.0%">
                  <c:v>0.4792334567921876</c:v>
                </c:pt>
                <c:pt idx="725" formatCode="0.0%">
                  <c:v>0.4799157052998102</c:v>
                </c:pt>
                <c:pt idx="726" formatCode="0.0%">
                  <c:v>0.48059795380743264</c:v>
                </c:pt>
                <c:pt idx="727" formatCode="0.0%">
                  <c:v>0.48128020231505542</c:v>
                </c:pt>
                <c:pt idx="728" formatCode="0.0%">
                  <c:v>0.48196245082267786</c:v>
                </c:pt>
                <c:pt idx="729" formatCode="0.0%">
                  <c:v>0.48264469933029913</c:v>
                </c:pt>
                <c:pt idx="730" formatCode="0.0%">
                  <c:v>0.48332694783792185</c:v>
                </c:pt>
                <c:pt idx="731" formatCode="0.0%">
                  <c:v>0.48400919634554412</c:v>
                </c:pt>
                <c:pt idx="732" formatCode="0.0%">
                  <c:v>0.48469144485316651</c:v>
                </c:pt>
                <c:pt idx="733" formatCode="0.0%">
                  <c:v>0.48537369336078928</c:v>
                </c:pt>
                <c:pt idx="734" formatCode="0.0%">
                  <c:v>0.48605594186841172</c:v>
                </c:pt>
                <c:pt idx="735" formatCode="0.0%">
                  <c:v>0.48673819037603405</c:v>
                </c:pt>
                <c:pt idx="736" formatCode="0.0%">
                  <c:v>0.48742043888365683</c:v>
                </c:pt>
                <c:pt idx="737" formatCode="0.0%">
                  <c:v>0.48810268739127766</c:v>
                </c:pt>
                <c:pt idx="738" formatCode="0.0%">
                  <c:v>0.48878493589889993</c:v>
                </c:pt>
                <c:pt idx="739" formatCode="0.0%">
                  <c:v>0.48946718440652259</c:v>
                </c:pt>
                <c:pt idx="740" formatCode="0.0%">
                  <c:v>0.49014943291414503</c:v>
                </c:pt>
                <c:pt idx="741" formatCode="0.0%">
                  <c:v>0.49083168142176781</c:v>
                </c:pt>
                <c:pt idx="742" formatCode="0.0%">
                  <c:v>0.49151392992939014</c:v>
                </c:pt>
                <c:pt idx="743" formatCode="0.0%">
                  <c:v>0.49219617843701258</c:v>
                </c:pt>
                <c:pt idx="744" formatCode="0.0%">
                  <c:v>0.49287842694463418</c:v>
                </c:pt>
                <c:pt idx="745" formatCode="0.0%">
                  <c:v>0.49356067545225657</c:v>
                </c:pt>
                <c:pt idx="746" formatCode="0.0%">
                  <c:v>0.4942429239598789</c:v>
                </c:pt>
                <c:pt idx="747" formatCode="0.0%">
                  <c:v>0.49582570263716458</c:v>
                </c:pt>
                <c:pt idx="748" formatCode="0.0%">
                  <c:v>0.49774945328562892</c:v>
                </c:pt>
                <c:pt idx="749" formatCode="0.0%">
                  <c:v>0.49967320393409315</c:v>
                </c:pt>
                <c:pt idx="750" formatCode="0.0%">
                  <c:v>0.5015969545825536</c:v>
                </c:pt>
                <c:pt idx="751" formatCode="0.0%">
                  <c:v>0.50352070523101766</c:v>
                </c:pt>
                <c:pt idx="752" formatCode="0.0%">
                  <c:v>0.50544445587947884</c:v>
                </c:pt>
                <c:pt idx="753" formatCode="0.0%">
                  <c:v>0.50736820652794101</c:v>
                </c:pt>
                <c:pt idx="754" formatCode="0.0%">
                  <c:v>0.50929195717640541</c:v>
                </c:pt>
                <c:pt idx="755" formatCode="0.0%">
                  <c:v>0.51121570782486847</c:v>
                </c:pt>
                <c:pt idx="756" formatCode="0.0%">
                  <c:v>0.51313945847333298</c:v>
                </c:pt>
                <c:pt idx="757" formatCode="0.0%">
                  <c:v>0.51506320912179693</c:v>
                </c:pt>
                <c:pt idx="758" formatCode="0.0%">
                  <c:v>0.5169869597702591</c:v>
                </c:pt>
                <c:pt idx="759" formatCode="0.0%">
                  <c:v>0.51891071041872006</c:v>
                </c:pt>
                <c:pt idx="760" formatCode="0.0%">
                  <c:v>0.52083446106718345</c:v>
                </c:pt>
                <c:pt idx="761" formatCode="0.0%">
                  <c:v>0.52275821171564674</c:v>
                </c:pt>
                <c:pt idx="762" formatCode="0.0%">
                  <c:v>0.52468196236411102</c:v>
                </c:pt>
                <c:pt idx="763" formatCode="0.0%">
                  <c:v>0.52660571301257275</c:v>
                </c:pt>
                <c:pt idx="764" formatCode="0.0%">
                  <c:v>0.52852946366103826</c:v>
                </c:pt>
                <c:pt idx="765" formatCode="0.0%">
                  <c:v>0.53045321430949988</c:v>
                </c:pt>
                <c:pt idx="766" formatCode="0.0%">
                  <c:v>0.53237696495796305</c:v>
                </c:pt>
                <c:pt idx="767" formatCode="0.0%">
                  <c:v>0.53430071560642434</c:v>
                </c:pt>
                <c:pt idx="768" formatCode="0.0%">
                  <c:v>0.53622446625488762</c:v>
                </c:pt>
                <c:pt idx="769" formatCode="0.0%">
                  <c:v>0.5381482169033508</c:v>
                </c:pt>
                <c:pt idx="770" formatCode="0.0%">
                  <c:v>0.54007196755181464</c:v>
                </c:pt>
                <c:pt idx="771" formatCode="0.0%">
                  <c:v>0.54199571820027792</c:v>
                </c:pt>
                <c:pt idx="772" formatCode="0.0%">
                  <c:v>0.54391946884874232</c:v>
                </c:pt>
                <c:pt idx="773" formatCode="0.0%">
                  <c:v>0.5458432194972056</c:v>
                </c:pt>
                <c:pt idx="774" formatCode="0.0%">
                  <c:v>0.54776697014566555</c:v>
                </c:pt>
                <c:pt idx="775" formatCode="0.0%">
                  <c:v>0.54969072079412995</c:v>
                </c:pt>
                <c:pt idx="776" formatCode="0.0%">
                  <c:v>0.55161447144259057</c:v>
                </c:pt>
                <c:pt idx="777" formatCode="0.0%">
                  <c:v>0.55353822209105441</c:v>
                </c:pt>
                <c:pt idx="778" formatCode="0.0%">
                  <c:v>0.55546197273952025</c:v>
                </c:pt>
                <c:pt idx="779" formatCode="0.0%">
                  <c:v>0.55738572338798198</c:v>
                </c:pt>
                <c:pt idx="780" formatCode="0.0%">
                  <c:v>0.55930947403644538</c:v>
                </c:pt>
                <c:pt idx="781" formatCode="0.0%">
                  <c:v>0.56123322468490988</c:v>
                </c:pt>
                <c:pt idx="782" formatCode="0.0%">
                  <c:v>0.56315697533336961</c:v>
                </c:pt>
                <c:pt idx="783" formatCode="0.0%">
                  <c:v>0.56508072598183301</c:v>
                </c:pt>
                <c:pt idx="784" formatCode="0.0%">
                  <c:v>0.56700447663029596</c:v>
                </c:pt>
                <c:pt idx="785" formatCode="0.0%">
                  <c:v>0.56892822727876002</c:v>
                </c:pt>
                <c:pt idx="786" formatCode="0.0%">
                  <c:v>0.57085197792722442</c:v>
                </c:pt>
                <c:pt idx="787" formatCode="0.0%">
                  <c:v>0.5727757285756867</c:v>
                </c:pt>
                <c:pt idx="788" formatCode="0.0%">
                  <c:v>0.57469947922415121</c:v>
                </c:pt>
                <c:pt idx="789" formatCode="0.0%">
                  <c:v>0.57662322987261194</c:v>
                </c:pt>
                <c:pt idx="790" formatCode="0.0%">
                  <c:v>0.57854698052107256</c:v>
                </c:pt>
                <c:pt idx="791" formatCode="0.0%">
                  <c:v>0.58047073116953674</c:v>
                </c:pt>
                <c:pt idx="792" formatCode="0.0%">
                  <c:v>0.58239448181799991</c:v>
                </c:pt>
                <c:pt idx="793" formatCode="0.0%">
                  <c:v>0.58431823246646408</c:v>
                </c:pt>
                <c:pt idx="794" formatCode="0.0%">
                  <c:v>0.58624198311492859</c:v>
                </c:pt>
                <c:pt idx="795" formatCode="0.0%">
                  <c:v>0.58816573376339076</c:v>
                </c:pt>
                <c:pt idx="796" formatCode="0.0%">
                  <c:v>0.59008948441185527</c:v>
                </c:pt>
                <c:pt idx="797" formatCode="0.0%">
                  <c:v>0.59201323506031456</c:v>
                </c:pt>
                <c:pt idx="798" formatCode="0.0%">
                  <c:v>0.59393698570877784</c:v>
                </c:pt>
                <c:pt idx="799" formatCode="0.0%">
                  <c:v>0.59586073635724235</c:v>
                </c:pt>
                <c:pt idx="800" formatCode="0.0%">
                  <c:v>0.59778448700570552</c:v>
                </c:pt>
                <c:pt idx="801" formatCode="0.0%">
                  <c:v>0.59970823765416992</c:v>
                </c:pt>
                <c:pt idx="802" formatCode="0.0%">
                  <c:v>0.60163198830263309</c:v>
                </c:pt>
                <c:pt idx="803" formatCode="0.0%">
                  <c:v>0.60355573895109593</c:v>
                </c:pt>
                <c:pt idx="804" formatCode="0.0%">
                  <c:v>0.60547948959955711</c:v>
                </c:pt>
                <c:pt idx="805" formatCode="0.0%">
                  <c:v>0.60740324024801784</c:v>
                </c:pt>
                <c:pt idx="806" formatCode="0.0%">
                  <c:v>0.60932699089648212</c:v>
                </c:pt>
                <c:pt idx="807" formatCode="0.0%">
                  <c:v>0.61125074154494641</c:v>
                </c:pt>
                <c:pt idx="808" formatCode="0.0%">
                  <c:v>0.6131744921934098</c:v>
                </c:pt>
                <c:pt idx="809" formatCode="0.0%">
                  <c:v>0.61509824284187342</c:v>
                </c:pt>
                <c:pt idx="810" formatCode="0.0%">
                  <c:v>0.61702199349033682</c:v>
                </c:pt>
                <c:pt idx="811" formatCode="0.0%">
                  <c:v>0.61894574413879999</c:v>
                </c:pt>
                <c:pt idx="812" formatCode="0.0%">
                  <c:v>0.62086949478726094</c:v>
                </c:pt>
                <c:pt idx="813" formatCode="0.0%">
                  <c:v>0.62279324543572323</c:v>
                </c:pt>
                <c:pt idx="814" formatCode="0.0%">
                  <c:v>0.62471699608418785</c:v>
                </c:pt>
                <c:pt idx="815" formatCode="0.0%">
                  <c:v>0.62664074673265202</c:v>
                </c:pt>
                <c:pt idx="816" formatCode="0.0%">
                  <c:v>0.62856449738111464</c:v>
                </c:pt>
                <c:pt idx="817" formatCode="0.0%">
                  <c:v>0.63048824802957648</c:v>
                </c:pt>
                <c:pt idx="818" formatCode="0.0%">
                  <c:v>0.63241199867804232</c:v>
                </c:pt>
                <c:pt idx="819" formatCode="0.0%">
                  <c:v>0.63433574932650094</c:v>
                </c:pt>
                <c:pt idx="820" formatCode="0.0%">
                  <c:v>0.636259499974964</c:v>
                </c:pt>
                <c:pt idx="821" formatCode="0.0%">
                  <c:v>0.63818325062342762</c:v>
                </c:pt>
                <c:pt idx="822" formatCode="0.0%">
                  <c:v>0.64010700127189191</c:v>
                </c:pt>
                <c:pt idx="823" formatCode="0.0%">
                  <c:v>0.64203075192035552</c:v>
                </c:pt>
                <c:pt idx="824" formatCode="0.0%">
                  <c:v>0.64395450256881914</c:v>
                </c:pt>
                <c:pt idx="825" formatCode="0.0%">
                  <c:v>0.64587825321728221</c:v>
                </c:pt>
                <c:pt idx="826" formatCode="0.0%">
                  <c:v>0.64780200386574527</c:v>
                </c:pt>
                <c:pt idx="827" formatCode="0.0%">
                  <c:v>0.64972575451420667</c:v>
                </c:pt>
                <c:pt idx="828" formatCode="0.0%">
                  <c:v>0.65164950516266984</c:v>
                </c:pt>
                <c:pt idx="829" formatCode="0.0%">
                  <c:v>0.65357325581113312</c:v>
                </c:pt>
                <c:pt idx="830" formatCode="0.0%">
                  <c:v>0.65549700645959696</c:v>
                </c:pt>
                <c:pt idx="831" formatCode="0.0%">
                  <c:v>0.65742075710806125</c:v>
                </c:pt>
                <c:pt idx="832" formatCode="0.0%">
                  <c:v>0.65934450775652198</c:v>
                </c:pt>
                <c:pt idx="833" formatCode="0.0%">
                  <c:v>0.66126825840498316</c:v>
                </c:pt>
                <c:pt idx="834" formatCode="0.0%">
                  <c:v>0.66319200905344622</c:v>
                </c:pt>
                <c:pt idx="835" formatCode="0.0%">
                  <c:v>0.66511575970190973</c:v>
                </c:pt>
                <c:pt idx="836" formatCode="0.0%">
                  <c:v>0.66703951035037345</c:v>
                </c:pt>
                <c:pt idx="837" formatCode="0.0%">
                  <c:v>0.66896326099883685</c:v>
                </c:pt>
                <c:pt idx="838" formatCode="0.0%">
                  <c:v>0.67088701164730113</c:v>
                </c:pt>
                <c:pt idx="839" formatCode="0.0%">
                  <c:v>0.67281076229576409</c:v>
                </c:pt>
                <c:pt idx="840" formatCode="0.0%">
                  <c:v>0.6747345129442277</c:v>
                </c:pt>
                <c:pt idx="841" formatCode="0.0%">
                  <c:v>0.6766582635926921</c:v>
                </c:pt>
                <c:pt idx="842" formatCode="0.0%">
                  <c:v>0.67858201424115183</c:v>
                </c:pt>
                <c:pt idx="843" formatCode="0.0%">
                  <c:v>0.68050576488961489</c:v>
                </c:pt>
                <c:pt idx="844" formatCode="0.0%">
                  <c:v>0.68242951553807918</c:v>
                </c:pt>
                <c:pt idx="845" formatCode="0.0%">
                  <c:v>0.68435326618654047</c:v>
                </c:pt>
                <c:pt idx="846" formatCode="0.0%">
                  <c:v>0.68627701683500508</c:v>
                </c:pt>
                <c:pt idx="847" formatCode="0.0%">
                  <c:v>0.68820076748346837</c:v>
                </c:pt>
                <c:pt idx="848" formatCode="0.0%">
                  <c:v>0.69012451813192865</c:v>
                </c:pt>
                <c:pt idx="849" formatCode="0.0%">
                  <c:v>0.69204826878039238</c:v>
                </c:pt>
                <c:pt idx="850" formatCode="0.0%">
                  <c:v>0.69397201942885434</c:v>
                </c:pt>
                <c:pt idx="851" formatCode="0.0%">
                  <c:v>0.69589577007731918</c:v>
                </c:pt>
                <c:pt idx="852" formatCode="0.0%">
                  <c:v>0.69781952072578313</c:v>
                </c:pt>
                <c:pt idx="853" formatCode="0.0%">
                  <c:v>0.69974327137424641</c:v>
                </c:pt>
                <c:pt idx="854" formatCode="0.0%">
                  <c:v>0.70166702202271092</c:v>
                </c:pt>
                <c:pt idx="855" formatCode="0.0%">
                  <c:v>0.70359077267117276</c:v>
                </c:pt>
                <c:pt idx="856" formatCode="0.0%">
                  <c:v>0.70551452331963382</c:v>
                </c:pt>
                <c:pt idx="857" formatCode="0.0%">
                  <c:v>0.70743827396809811</c:v>
                </c:pt>
                <c:pt idx="858" formatCode="0.0%">
                  <c:v>0.70936202461655862</c:v>
                </c:pt>
                <c:pt idx="859" formatCode="0.0%">
                  <c:v>0.71128577526502301</c:v>
                </c:pt>
                <c:pt idx="860" formatCode="0.0%">
                  <c:v>0.71320952591348741</c:v>
                </c:pt>
                <c:pt idx="861" formatCode="0.0%">
                  <c:v>0.71513327656195047</c:v>
                </c:pt>
                <c:pt idx="862" formatCode="0.0%">
                  <c:v>0.71705702721041353</c:v>
                </c:pt>
                <c:pt idx="863" formatCode="0.0%">
                  <c:v>0.71898077785887327</c:v>
                </c:pt>
                <c:pt idx="864" formatCode="0.0%">
                  <c:v>0.72090452850733799</c:v>
                </c:pt>
                <c:pt idx="865" formatCode="0.0%">
                  <c:v>0.72282827915580117</c:v>
                </c:pt>
                <c:pt idx="866" formatCode="0.0%">
                  <c:v>0.72475202980426412</c:v>
                </c:pt>
                <c:pt idx="867" formatCode="0.0%">
                  <c:v>0.72667578045272874</c:v>
                </c:pt>
                <c:pt idx="868" formatCode="0.0%">
                  <c:v>0.72859953110119269</c:v>
                </c:pt>
                <c:pt idx="869" formatCode="0.0%">
                  <c:v>0.73052328174965553</c:v>
                </c:pt>
                <c:pt idx="870" formatCode="0.0%">
                  <c:v>0.73244703239811915</c:v>
                </c:pt>
                <c:pt idx="871" formatCode="0.0%">
                  <c:v>0.73437078304657755</c:v>
                </c:pt>
                <c:pt idx="872" formatCode="0.0%">
                  <c:v>0.73629453369504372</c:v>
                </c:pt>
                <c:pt idx="873" formatCode="0.0%">
                  <c:v>0.73821828434350534</c:v>
                </c:pt>
                <c:pt idx="874" formatCode="0.0%">
                  <c:v>0.74014203499196829</c:v>
                </c:pt>
                <c:pt idx="875" formatCode="0.0%">
                  <c:v>0.74206578564043246</c:v>
                </c:pt>
                <c:pt idx="876" formatCode="0.0%">
                  <c:v>0.74398953628889553</c:v>
                </c:pt>
                <c:pt idx="877" formatCode="0.0%">
                  <c:v>0.74591328693735881</c:v>
                </c:pt>
                <c:pt idx="878" formatCode="0.0%">
                  <c:v>0.7478370375858201</c:v>
                </c:pt>
                <c:pt idx="879" formatCode="0.0%">
                  <c:v>0.74976078823428316</c:v>
                </c:pt>
                <c:pt idx="880" formatCode="0.0%">
                  <c:v>0.75168453888274633</c:v>
                </c:pt>
                <c:pt idx="881" formatCode="0.0%">
                  <c:v>0.75360828953121084</c:v>
                </c:pt>
                <c:pt idx="882" formatCode="0.0%">
                  <c:v>0.75553204017967346</c:v>
                </c:pt>
                <c:pt idx="883" formatCode="0.0%">
                  <c:v>0.75745579082813808</c:v>
                </c:pt>
                <c:pt idx="884" formatCode="0.0%">
                  <c:v>0.75937954147660136</c:v>
                </c:pt>
                <c:pt idx="885" formatCode="0.0%">
                  <c:v>0.76130329212506265</c:v>
                </c:pt>
                <c:pt idx="886" formatCode="0.0%">
                  <c:v>0.76322704277352416</c:v>
                </c:pt>
                <c:pt idx="887" formatCode="0.0%">
                  <c:v>0.76515079342198622</c:v>
                </c:pt>
                <c:pt idx="888" formatCode="0.0%">
                  <c:v>0.76707454407045039</c:v>
                </c:pt>
                <c:pt idx="889" formatCode="0.0%">
                  <c:v>0.76899829471891445</c:v>
                </c:pt>
                <c:pt idx="890" formatCode="0.0%">
                  <c:v>0.77092204536737774</c:v>
                </c:pt>
                <c:pt idx="891" formatCode="0.0%">
                  <c:v>0.77284579601584236</c:v>
                </c:pt>
                <c:pt idx="892" formatCode="0.0%">
                  <c:v>0.77476954666430409</c:v>
                </c:pt>
                <c:pt idx="893" formatCode="0.0%">
                  <c:v>0.77669329731276515</c:v>
                </c:pt>
                <c:pt idx="894" formatCode="0.0%">
                  <c:v>0.77861704796122944</c:v>
                </c:pt>
                <c:pt idx="895" formatCode="0.0%">
                  <c:v>0.78077429703406764</c:v>
                </c:pt>
                <c:pt idx="896" formatCode="0.0%">
                  <c:v>0.78298843210910074</c:v>
                </c:pt>
                <c:pt idx="897" formatCode="0.0%">
                  <c:v>0.7852025671841345</c:v>
                </c:pt>
                <c:pt idx="898" formatCode="0.0%">
                  <c:v>0.78741670225916671</c:v>
                </c:pt>
                <c:pt idx="899" formatCode="0.0%">
                  <c:v>0.78963083733419692</c:v>
                </c:pt>
                <c:pt idx="900" formatCode="0.0%">
                  <c:v>0.79184497240922913</c:v>
                </c:pt>
                <c:pt idx="901" formatCode="0.0%">
                  <c:v>0.79405910748425812</c:v>
                </c:pt>
                <c:pt idx="902" formatCode="0.0%">
                  <c:v>0.79627324255929044</c:v>
                </c:pt>
                <c:pt idx="903" formatCode="0.0%">
                  <c:v>0.79848737763432209</c:v>
                </c:pt>
                <c:pt idx="904" formatCode="0.0%">
                  <c:v>0.80070151270935552</c:v>
                </c:pt>
                <c:pt idx="905" formatCode="0.0%">
                  <c:v>0.80291564778438806</c:v>
                </c:pt>
                <c:pt idx="906" formatCode="0.0%">
                  <c:v>0.80512978285942127</c:v>
                </c:pt>
                <c:pt idx="907" formatCode="0.0%">
                  <c:v>0.80734391793445381</c:v>
                </c:pt>
                <c:pt idx="908" formatCode="0.0%">
                  <c:v>0.80955805300948136</c:v>
                </c:pt>
                <c:pt idx="909" formatCode="0.0%">
                  <c:v>0.81177218808451457</c:v>
                </c:pt>
                <c:pt idx="910" formatCode="0.0%">
                  <c:v>0.81398632315954711</c:v>
                </c:pt>
                <c:pt idx="911" formatCode="0.0%">
                  <c:v>0.81620045823457721</c:v>
                </c:pt>
                <c:pt idx="912" formatCode="0.0%">
                  <c:v>0.81841459330961186</c:v>
                </c:pt>
                <c:pt idx="913" formatCode="0.0%">
                  <c:v>0.82062872838464274</c:v>
                </c:pt>
                <c:pt idx="914" formatCode="0.0%">
                  <c:v>0.8228428634596745</c:v>
                </c:pt>
                <c:pt idx="915" formatCode="0.0%">
                  <c:v>0.82505699853470726</c:v>
                </c:pt>
                <c:pt idx="916" formatCode="0.0%">
                  <c:v>0.82727113360973592</c:v>
                </c:pt>
                <c:pt idx="917" formatCode="0.0%">
                  <c:v>0.82948526868476824</c:v>
                </c:pt>
                <c:pt idx="918" formatCode="0.0%">
                  <c:v>0.83169940375980178</c:v>
                </c:pt>
                <c:pt idx="919" formatCode="0.0%">
                  <c:v>0.83391353883483355</c:v>
                </c:pt>
                <c:pt idx="920" formatCode="0.0%">
                  <c:v>0.83612767390986709</c:v>
                </c:pt>
                <c:pt idx="921" formatCode="0.0%">
                  <c:v>0.83834180898489885</c:v>
                </c:pt>
                <c:pt idx="922" formatCode="0.0%">
                  <c:v>0.84055594405993039</c:v>
                </c:pt>
                <c:pt idx="923" formatCode="0.0%">
                  <c:v>0.84277007913496005</c:v>
                </c:pt>
                <c:pt idx="924" formatCode="0.0%">
                  <c:v>0.84498421420999281</c:v>
                </c:pt>
                <c:pt idx="925" formatCode="0.0%">
                  <c:v>0.84719834928502269</c:v>
                </c:pt>
                <c:pt idx="926" formatCode="0.0%">
                  <c:v>0.84941248436005645</c:v>
                </c:pt>
                <c:pt idx="927" formatCode="0.0%">
                  <c:v>0.85162661943508833</c:v>
                </c:pt>
                <c:pt idx="928" formatCode="0.0%">
                  <c:v>0.85384075451012109</c:v>
                </c:pt>
                <c:pt idx="929" formatCode="0.0%">
                  <c:v>0.85605488958515186</c:v>
                </c:pt>
                <c:pt idx="930" formatCode="0.0%">
                  <c:v>0.8582690246601854</c:v>
                </c:pt>
                <c:pt idx="931" formatCode="0.0%">
                  <c:v>0.86048315973521494</c:v>
                </c:pt>
                <c:pt idx="932" formatCode="0.0%">
                  <c:v>0.86269729481024626</c:v>
                </c:pt>
                <c:pt idx="933" formatCode="0.0%">
                  <c:v>0.86491142988527936</c:v>
                </c:pt>
                <c:pt idx="934" formatCode="0.0%">
                  <c:v>0.86712556496031179</c:v>
                </c:pt>
                <c:pt idx="935" formatCode="0.0%">
                  <c:v>0.86933970003534444</c:v>
                </c:pt>
                <c:pt idx="936" formatCode="0.0%">
                  <c:v>0.87155383511037743</c:v>
                </c:pt>
                <c:pt idx="937" formatCode="0.0%">
                  <c:v>0.87376797018540842</c:v>
                </c:pt>
                <c:pt idx="938" formatCode="0.0%">
                  <c:v>0.87598210526043851</c:v>
                </c:pt>
                <c:pt idx="939" formatCode="0.0%">
                  <c:v>0.87819624033546839</c:v>
                </c:pt>
                <c:pt idx="940" formatCode="0.0%">
                  <c:v>0.88041037541050071</c:v>
                </c:pt>
                <c:pt idx="941" formatCode="0.0%">
                  <c:v>0.88262451048553359</c:v>
                </c:pt>
                <c:pt idx="942" formatCode="0.0%">
                  <c:v>0.88483864556056513</c:v>
                </c:pt>
                <c:pt idx="943" formatCode="0.0%">
                  <c:v>0.88705278063559911</c:v>
                </c:pt>
                <c:pt idx="944" formatCode="0.0%">
                  <c:v>0.8892669157106311</c:v>
                </c:pt>
                <c:pt idx="945" formatCode="0.0%">
                  <c:v>0.89148105078566353</c:v>
                </c:pt>
                <c:pt idx="946" formatCode="0.0%">
                  <c:v>0.89369518586069308</c:v>
                </c:pt>
                <c:pt idx="947" formatCode="0.0%">
                  <c:v>0.89590932093572428</c:v>
                </c:pt>
                <c:pt idx="948" formatCode="0.0%">
                  <c:v>0.89812345601075672</c:v>
                </c:pt>
                <c:pt idx="949" formatCode="0.0%">
                  <c:v>0.90033759108579003</c:v>
                </c:pt>
                <c:pt idx="950" formatCode="0.0%">
                  <c:v>0.90255172616082191</c:v>
                </c:pt>
                <c:pt idx="951" formatCode="0.0%">
                  <c:v>0.90476586123585245</c:v>
                </c:pt>
                <c:pt idx="952" formatCode="0.0%">
                  <c:v>0.90697999631088744</c:v>
                </c:pt>
                <c:pt idx="953" formatCode="0.0%">
                  <c:v>0.90919413138591443</c:v>
                </c:pt>
                <c:pt idx="954" formatCode="0.0%">
                  <c:v>0.91140826646094575</c:v>
                </c:pt>
                <c:pt idx="955" formatCode="0.0%">
                  <c:v>0.91362240153597918</c:v>
                </c:pt>
                <c:pt idx="956" formatCode="0.0%">
                  <c:v>0.91583653661101139</c:v>
                </c:pt>
                <c:pt idx="957" formatCode="0.0%">
                  <c:v>0.91805067168604482</c:v>
                </c:pt>
                <c:pt idx="958" formatCode="0.0%">
                  <c:v>0.92026480676107703</c:v>
                </c:pt>
                <c:pt idx="959" formatCode="0.0%">
                  <c:v>0.92247894183611034</c:v>
                </c:pt>
                <c:pt idx="960" formatCode="0.0%">
                  <c:v>0.92469307691114155</c:v>
                </c:pt>
                <c:pt idx="961" formatCode="0.0%">
                  <c:v>0.92690721198617043</c:v>
                </c:pt>
                <c:pt idx="962" formatCode="0.0%">
                  <c:v>0.92912134706120231</c:v>
                </c:pt>
                <c:pt idx="963" formatCode="0.0%">
                  <c:v>0.93133548213623429</c:v>
                </c:pt>
                <c:pt idx="964" formatCode="0.0%">
                  <c:v>0.93354961721126806</c:v>
                </c:pt>
                <c:pt idx="965" formatCode="0.0%">
                  <c:v>0.93576375228630138</c:v>
                </c:pt>
                <c:pt idx="966" formatCode="0.0%">
                  <c:v>0.93797788736133125</c:v>
                </c:pt>
                <c:pt idx="967" formatCode="0.0%">
                  <c:v>0.94019202243635946</c:v>
                </c:pt>
                <c:pt idx="968" formatCode="0.0%">
                  <c:v>0.94240615751139301</c:v>
                </c:pt>
                <c:pt idx="969" formatCode="0.0%">
                  <c:v>0.94462029258642399</c:v>
                </c:pt>
                <c:pt idx="970" formatCode="0.0%">
                  <c:v>0.94683442766145698</c:v>
                </c:pt>
                <c:pt idx="971" formatCode="0.0%">
                  <c:v>0.94904856273648908</c:v>
                </c:pt>
                <c:pt idx="972" formatCode="0.0%">
                  <c:v>0.95126269781152295</c:v>
                </c:pt>
                <c:pt idx="973" formatCode="0.0%">
                  <c:v>0.95347683288655527</c:v>
                </c:pt>
                <c:pt idx="974" formatCode="0.0%">
                  <c:v>0.95569096796158592</c:v>
                </c:pt>
                <c:pt idx="975" formatCode="0.0%">
                  <c:v>0.95790510303661991</c:v>
                </c:pt>
                <c:pt idx="976" formatCode="0.0%">
                  <c:v>0.96011923811164934</c:v>
                </c:pt>
                <c:pt idx="977" formatCode="0.0%">
                  <c:v>0.96233337318668044</c:v>
                </c:pt>
                <c:pt idx="978" formatCode="0.0%">
                  <c:v>0.96419187630602476</c:v>
                </c:pt>
                <c:pt idx="979" formatCode="0.0%">
                  <c:v>0.96581951829210833</c:v>
                </c:pt>
                <c:pt idx="980" formatCode="0.0%">
                  <c:v>0.96744716027819433</c:v>
                </c:pt>
                <c:pt idx="981" formatCode="0.0%">
                  <c:v>0.96907480226428178</c:v>
                </c:pt>
                <c:pt idx="982" formatCode="0.0%">
                  <c:v>0.97070244425036156</c:v>
                </c:pt>
                <c:pt idx="983" formatCode="0.0%">
                  <c:v>0.97233008623644801</c:v>
                </c:pt>
                <c:pt idx="984" formatCode="0.0%">
                  <c:v>0.97395772822253313</c:v>
                </c:pt>
                <c:pt idx="985" formatCode="0.0%">
                  <c:v>0.97558537020861813</c:v>
                </c:pt>
                <c:pt idx="986" formatCode="0.0%">
                  <c:v>0.97721301219470413</c:v>
                </c:pt>
                <c:pt idx="987" formatCode="0.0%">
                  <c:v>0.97884065418078881</c:v>
                </c:pt>
                <c:pt idx="988" formatCode="0.0%">
                  <c:v>0.98046829616687514</c:v>
                </c:pt>
                <c:pt idx="989" formatCode="0.0%">
                  <c:v>0.98209593815296004</c:v>
                </c:pt>
                <c:pt idx="990" formatCode="0.0%">
                  <c:v>0.98372358013904515</c:v>
                </c:pt>
                <c:pt idx="991" formatCode="0.0%">
                  <c:v>0.9853512221251266</c:v>
                </c:pt>
                <c:pt idx="992" formatCode="0.0%">
                  <c:v>0.98697886411121138</c:v>
                </c:pt>
                <c:pt idx="993" formatCode="0.0%">
                  <c:v>0.98860650609729694</c:v>
                </c:pt>
                <c:pt idx="994" formatCode="0.0%">
                  <c:v>0.99023414808338317</c:v>
                </c:pt>
                <c:pt idx="995" formatCode="0.0%">
                  <c:v>0.9918617900694684</c:v>
                </c:pt>
                <c:pt idx="996" formatCode="0.0%">
                  <c:v>0.99348943205555462</c:v>
                </c:pt>
                <c:pt idx="997" formatCode="0.0%">
                  <c:v>0.99511707404163696</c:v>
                </c:pt>
                <c:pt idx="998" formatCode="0.0%">
                  <c:v>0.99674471602772219</c:v>
                </c:pt>
                <c:pt idx="999" formatCode="0.0%">
                  <c:v>0.99837235801380708</c:v>
                </c:pt>
                <c:pt idx="1000" formatCode="0%">
                  <c:v>1</c:v>
                </c:pt>
              </c:numCache>
            </c:numRef>
          </c:val>
        </c:ser>
        <c:ser>
          <c:idx val="3"/>
          <c:order val="1"/>
          <c:tx>
            <c:v>TIPS</c:v>
          </c:tx>
          <c:spPr>
            <a:solidFill>
              <a:srgbClr val="0066FF"/>
            </a:solidFill>
          </c:spPr>
          <c:invertIfNegative val="0"/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5.4304037259559193E-2</c:v>
                </c:pt>
                <c:pt idx="1">
                  <c:v>5.4377854068762568E-2</c:v>
                </c:pt>
                <c:pt idx="2">
                  <c:v>5.4451670877965971E-2</c:v>
                </c:pt>
                <c:pt idx="3">
                  <c:v>5.4525487687169361E-2</c:v>
                </c:pt>
                <c:pt idx="4">
                  <c:v>5.4599304496372632E-2</c:v>
                </c:pt>
                <c:pt idx="5">
                  <c:v>5.4673121305575924E-2</c:v>
                </c:pt>
                <c:pt idx="6">
                  <c:v>5.4746938114779306E-2</c:v>
                </c:pt>
                <c:pt idx="7">
                  <c:v>5.4820754923982584E-2</c:v>
                </c:pt>
                <c:pt idx="8">
                  <c:v>5.4894571733185876E-2</c:v>
                </c:pt>
                <c:pt idx="9">
                  <c:v>5.4968388542389258E-2</c:v>
                </c:pt>
                <c:pt idx="10">
                  <c:v>5.5042205351592655E-2</c:v>
                </c:pt>
                <c:pt idx="11">
                  <c:v>5.5116022160796044E-2</c:v>
                </c:pt>
                <c:pt idx="12">
                  <c:v>5.5189838969999322E-2</c:v>
                </c:pt>
                <c:pt idx="13">
                  <c:v>5.5263655779202718E-2</c:v>
                </c:pt>
                <c:pt idx="14">
                  <c:v>5.5337472588405996E-2</c:v>
                </c:pt>
                <c:pt idx="15">
                  <c:v>5.5411289397609274E-2</c:v>
                </c:pt>
                <c:pt idx="16">
                  <c:v>5.548510620681267E-2</c:v>
                </c:pt>
                <c:pt idx="17">
                  <c:v>5.5558923016016067E-2</c:v>
                </c:pt>
                <c:pt idx="18">
                  <c:v>5.5632739825219338E-2</c:v>
                </c:pt>
                <c:pt idx="19">
                  <c:v>5.5706556634422727E-2</c:v>
                </c:pt>
                <c:pt idx="20">
                  <c:v>5.5780373443626012E-2</c:v>
                </c:pt>
                <c:pt idx="21">
                  <c:v>5.5854190252829408E-2</c:v>
                </c:pt>
                <c:pt idx="22">
                  <c:v>5.5928007062032679E-2</c:v>
                </c:pt>
                <c:pt idx="23">
                  <c:v>5.6001823871235978E-2</c:v>
                </c:pt>
                <c:pt idx="24">
                  <c:v>5.6075640680439381E-2</c:v>
                </c:pt>
                <c:pt idx="25">
                  <c:v>5.6149457489642764E-2</c:v>
                </c:pt>
                <c:pt idx="26">
                  <c:v>5.6223274298846049E-2</c:v>
                </c:pt>
                <c:pt idx="27">
                  <c:v>5.6297091108049459E-2</c:v>
                </c:pt>
                <c:pt idx="28">
                  <c:v>5.6370907917252744E-2</c:v>
                </c:pt>
                <c:pt idx="29">
                  <c:v>5.6444724726456036E-2</c:v>
                </c:pt>
                <c:pt idx="30">
                  <c:v>5.6518541535659425E-2</c:v>
                </c:pt>
                <c:pt idx="31">
                  <c:v>5.6592358344862724E-2</c:v>
                </c:pt>
                <c:pt idx="32">
                  <c:v>5.666617515406612E-2</c:v>
                </c:pt>
                <c:pt idx="33">
                  <c:v>5.6739991963269412E-2</c:v>
                </c:pt>
                <c:pt idx="34">
                  <c:v>5.6813808772472801E-2</c:v>
                </c:pt>
                <c:pt idx="35">
                  <c:v>5.6887625581676197E-2</c:v>
                </c:pt>
                <c:pt idx="36">
                  <c:v>5.6961442390879378E-2</c:v>
                </c:pt>
                <c:pt idx="37">
                  <c:v>5.7035259200082775E-2</c:v>
                </c:pt>
                <c:pt idx="38">
                  <c:v>5.7109076009286178E-2</c:v>
                </c:pt>
                <c:pt idx="39">
                  <c:v>5.7182892818489463E-2</c:v>
                </c:pt>
                <c:pt idx="40">
                  <c:v>5.7256709627692859E-2</c:v>
                </c:pt>
                <c:pt idx="41">
                  <c:v>5.7330526436896262E-2</c:v>
                </c:pt>
                <c:pt idx="42">
                  <c:v>5.7404343246099554E-2</c:v>
                </c:pt>
                <c:pt idx="43">
                  <c:v>5.7478160055302943E-2</c:v>
                </c:pt>
                <c:pt idx="44">
                  <c:v>5.7551976864506117E-2</c:v>
                </c:pt>
                <c:pt idx="45">
                  <c:v>5.7625793673709513E-2</c:v>
                </c:pt>
                <c:pt idx="46">
                  <c:v>5.7699610482912916E-2</c:v>
                </c:pt>
                <c:pt idx="47">
                  <c:v>5.7773427292116208E-2</c:v>
                </c:pt>
                <c:pt idx="48">
                  <c:v>5.7847244101319605E-2</c:v>
                </c:pt>
                <c:pt idx="49">
                  <c:v>5.7921060910523001E-2</c:v>
                </c:pt>
                <c:pt idx="50">
                  <c:v>5.7994877719726293E-2</c:v>
                </c:pt>
                <c:pt idx="51">
                  <c:v>5.8068694528929578E-2</c:v>
                </c:pt>
                <c:pt idx="52">
                  <c:v>5.8142511338132981E-2</c:v>
                </c:pt>
                <c:pt idx="53">
                  <c:v>5.8216328147336266E-2</c:v>
                </c:pt>
                <c:pt idx="54">
                  <c:v>5.8290144956539662E-2</c:v>
                </c:pt>
                <c:pt idx="55">
                  <c:v>5.8363961765743058E-2</c:v>
                </c:pt>
                <c:pt idx="56">
                  <c:v>5.8437778574946454E-2</c:v>
                </c:pt>
                <c:pt idx="57">
                  <c:v>5.8511595384149635E-2</c:v>
                </c:pt>
                <c:pt idx="58">
                  <c:v>5.8585412193353024E-2</c:v>
                </c:pt>
                <c:pt idx="59">
                  <c:v>5.8659229002556317E-2</c:v>
                </c:pt>
                <c:pt idx="60">
                  <c:v>5.8733045811759615E-2</c:v>
                </c:pt>
                <c:pt idx="61">
                  <c:v>5.8806862620963005E-2</c:v>
                </c:pt>
                <c:pt idx="62">
                  <c:v>5.8880679430166408E-2</c:v>
                </c:pt>
                <c:pt idx="63">
                  <c:v>5.8954496239369804E-2</c:v>
                </c:pt>
                <c:pt idx="64">
                  <c:v>5.9028313048573096E-2</c:v>
                </c:pt>
                <c:pt idx="65">
                  <c:v>5.9102129857776506E-2</c:v>
                </c:pt>
                <c:pt idx="66">
                  <c:v>5.9175946666979777E-2</c:v>
                </c:pt>
                <c:pt idx="67">
                  <c:v>5.9249763476183173E-2</c:v>
                </c:pt>
                <c:pt idx="68">
                  <c:v>5.9323580285386465E-2</c:v>
                </c:pt>
                <c:pt idx="69">
                  <c:v>5.9397397094589868E-2</c:v>
                </c:pt>
                <c:pt idx="70">
                  <c:v>5.9471213903793146E-2</c:v>
                </c:pt>
                <c:pt idx="71">
                  <c:v>5.9545030712996549E-2</c:v>
                </c:pt>
                <c:pt idx="72">
                  <c:v>5.9618847522199835E-2</c:v>
                </c:pt>
                <c:pt idx="73">
                  <c:v>5.969266433140312E-2</c:v>
                </c:pt>
                <c:pt idx="74">
                  <c:v>5.9766481140606516E-2</c:v>
                </c:pt>
                <c:pt idx="75">
                  <c:v>5.9840297949809808E-2</c:v>
                </c:pt>
                <c:pt idx="76">
                  <c:v>5.9914114759013211E-2</c:v>
                </c:pt>
                <c:pt idx="77">
                  <c:v>5.99879315682166E-2</c:v>
                </c:pt>
                <c:pt idx="78">
                  <c:v>6.0061748377419899E-2</c:v>
                </c:pt>
                <c:pt idx="79">
                  <c:v>6.0135565186623302E-2</c:v>
                </c:pt>
                <c:pt idx="80">
                  <c:v>6.0209381995826698E-2</c:v>
                </c:pt>
                <c:pt idx="81">
                  <c:v>6.0283198805029872E-2</c:v>
                </c:pt>
                <c:pt idx="82">
                  <c:v>6.0357015614233261E-2</c:v>
                </c:pt>
                <c:pt idx="83">
                  <c:v>6.0430832423436658E-2</c:v>
                </c:pt>
                <c:pt idx="84">
                  <c:v>6.0504649232639957E-2</c:v>
                </c:pt>
                <c:pt idx="85">
                  <c:v>6.0578466041843346E-2</c:v>
                </c:pt>
                <c:pt idx="86">
                  <c:v>6.0652282851046638E-2</c:v>
                </c:pt>
                <c:pt idx="87">
                  <c:v>6.0726099660250034E-2</c:v>
                </c:pt>
                <c:pt idx="88">
                  <c:v>6.0799916469453319E-2</c:v>
                </c:pt>
                <c:pt idx="89">
                  <c:v>6.0873733278656604E-2</c:v>
                </c:pt>
                <c:pt idx="90">
                  <c:v>6.0947550087860014E-2</c:v>
                </c:pt>
                <c:pt idx="91">
                  <c:v>6.1021366897063306E-2</c:v>
                </c:pt>
                <c:pt idx="92">
                  <c:v>6.1095183706266688E-2</c:v>
                </c:pt>
                <c:pt idx="93">
                  <c:v>6.1169000515470091E-2</c:v>
                </c:pt>
                <c:pt idx="94">
                  <c:v>6.1242817324673376E-2</c:v>
                </c:pt>
                <c:pt idx="95">
                  <c:v>6.131663413387678E-2</c:v>
                </c:pt>
                <c:pt idx="96">
                  <c:v>6.1390450943080058E-2</c:v>
                </c:pt>
                <c:pt idx="97">
                  <c:v>6.1464267752283461E-2</c:v>
                </c:pt>
                <c:pt idx="98">
                  <c:v>6.1538084561486753E-2</c:v>
                </c:pt>
                <c:pt idx="99">
                  <c:v>6.1611901370690045E-2</c:v>
                </c:pt>
                <c:pt idx="100">
                  <c:v>6.1685718179893434E-2</c:v>
                </c:pt>
                <c:pt idx="101">
                  <c:v>6.175953498909683E-2</c:v>
                </c:pt>
                <c:pt idx="102">
                  <c:v>6.1833351798300129E-2</c:v>
                </c:pt>
                <c:pt idx="103">
                  <c:v>6.1907168607503414E-2</c:v>
                </c:pt>
                <c:pt idx="104">
                  <c:v>6.1980985416706803E-2</c:v>
                </c:pt>
                <c:pt idx="105">
                  <c:v>6.2054802225910095E-2</c:v>
                </c:pt>
                <c:pt idx="106">
                  <c:v>6.2128619035113491E-2</c:v>
                </c:pt>
                <c:pt idx="107">
                  <c:v>6.2202435844316895E-2</c:v>
                </c:pt>
                <c:pt idx="108">
                  <c:v>6.2276252653520291E-2</c:v>
                </c:pt>
                <c:pt idx="109">
                  <c:v>6.2350069462723576E-2</c:v>
                </c:pt>
                <c:pt idx="110">
                  <c:v>6.2423886271926979E-2</c:v>
                </c:pt>
                <c:pt idx="111">
                  <c:v>6.2497703081130257E-2</c:v>
                </c:pt>
                <c:pt idx="112">
                  <c:v>6.2571519890333563E-2</c:v>
                </c:pt>
                <c:pt idx="113">
                  <c:v>6.2645336699536841E-2</c:v>
                </c:pt>
                <c:pt idx="114">
                  <c:v>6.271915350874023E-2</c:v>
                </c:pt>
                <c:pt idx="115">
                  <c:v>6.2792970317943633E-2</c:v>
                </c:pt>
                <c:pt idx="116">
                  <c:v>6.2866787127147022E-2</c:v>
                </c:pt>
                <c:pt idx="117">
                  <c:v>6.2940603936350328E-2</c:v>
                </c:pt>
                <c:pt idx="118">
                  <c:v>6.301442074555362E-2</c:v>
                </c:pt>
                <c:pt idx="119">
                  <c:v>6.308823755475701E-2</c:v>
                </c:pt>
                <c:pt idx="120">
                  <c:v>6.3162054363960302E-2</c:v>
                </c:pt>
                <c:pt idx="121">
                  <c:v>6.3235871173163705E-2</c:v>
                </c:pt>
                <c:pt idx="122">
                  <c:v>6.330968798236708E-2</c:v>
                </c:pt>
                <c:pt idx="123">
                  <c:v>6.3383504791570372E-2</c:v>
                </c:pt>
                <c:pt idx="124">
                  <c:v>6.3457321600773678E-2</c:v>
                </c:pt>
                <c:pt idx="125">
                  <c:v>6.3531138409977164E-2</c:v>
                </c:pt>
                <c:pt idx="126">
                  <c:v>6.3604955219180345E-2</c:v>
                </c:pt>
                <c:pt idx="127">
                  <c:v>6.3678772028383651E-2</c:v>
                </c:pt>
                <c:pt idx="128">
                  <c:v>6.375258883758704E-2</c:v>
                </c:pt>
                <c:pt idx="129">
                  <c:v>6.3826405646790443E-2</c:v>
                </c:pt>
                <c:pt idx="130">
                  <c:v>6.3900222455993833E-2</c:v>
                </c:pt>
                <c:pt idx="131">
                  <c:v>6.3974039265197125E-2</c:v>
                </c:pt>
                <c:pt idx="132">
                  <c:v>6.4047856074400528E-2</c:v>
                </c:pt>
                <c:pt idx="133">
                  <c:v>6.4121672883603792E-2</c:v>
                </c:pt>
                <c:pt idx="134">
                  <c:v>6.4195489692807098E-2</c:v>
                </c:pt>
                <c:pt idx="135">
                  <c:v>6.4269306502010487E-2</c:v>
                </c:pt>
                <c:pt idx="136">
                  <c:v>6.4343123311213779E-2</c:v>
                </c:pt>
                <c:pt idx="137">
                  <c:v>6.4416940120417182E-2</c:v>
                </c:pt>
                <c:pt idx="138">
                  <c:v>6.4490756929620571E-2</c:v>
                </c:pt>
                <c:pt idx="139">
                  <c:v>6.4564573738823863E-2</c:v>
                </c:pt>
                <c:pt idx="140">
                  <c:v>6.4638390548027252E-2</c:v>
                </c:pt>
                <c:pt idx="141">
                  <c:v>6.4712207357230447E-2</c:v>
                </c:pt>
                <c:pt idx="142">
                  <c:v>6.478602416643385E-2</c:v>
                </c:pt>
                <c:pt idx="143">
                  <c:v>6.4859840975637226E-2</c:v>
                </c:pt>
                <c:pt idx="144">
                  <c:v>6.4933657784840532E-2</c:v>
                </c:pt>
                <c:pt idx="145">
                  <c:v>6.5007474594043921E-2</c:v>
                </c:pt>
                <c:pt idx="146">
                  <c:v>6.5081291403247324E-2</c:v>
                </c:pt>
                <c:pt idx="147">
                  <c:v>6.5155108212450616E-2</c:v>
                </c:pt>
                <c:pt idx="148">
                  <c:v>6.5228925021653908E-2</c:v>
                </c:pt>
                <c:pt idx="149">
                  <c:v>6.5302741830857297E-2</c:v>
                </c:pt>
                <c:pt idx="150">
                  <c:v>6.5376558640060575E-2</c:v>
                </c:pt>
                <c:pt idx="151">
                  <c:v>6.5450375449263978E-2</c:v>
                </c:pt>
                <c:pt idx="152">
                  <c:v>6.552419225846727E-2</c:v>
                </c:pt>
                <c:pt idx="153">
                  <c:v>6.559800906767066E-2</c:v>
                </c:pt>
                <c:pt idx="154">
                  <c:v>6.5671825876874063E-2</c:v>
                </c:pt>
                <c:pt idx="155">
                  <c:v>6.5745642686077355E-2</c:v>
                </c:pt>
                <c:pt idx="156">
                  <c:v>6.5819459495280647E-2</c:v>
                </c:pt>
                <c:pt idx="157">
                  <c:v>6.5893276304483939E-2</c:v>
                </c:pt>
                <c:pt idx="158">
                  <c:v>6.5967093113687328E-2</c:v>
                </c:pt>
                <c:pt idx="159">
                  <c:v>6.6040909922890731E-2</c:v>
                </c:pt>
                <c:pt idx="160">
                  <c:v>6.611472673209412E-2</c:v>
                </c:pt>
                <c:pt idx="161">
                  <c:v>6.6188543541297412E-2</c:v>
                </c:pt>
                <c:pt idx="162">
                  <c:v>6.6262360350500801E-2</c:v>
                </c:pt>
                <c:pt idx="163">
                  <c:v>6.6336177159704107E-2</c:v>
                </c:pt>
                <c:pt idx="164">
                  <c:v>6.6409993968907483E-2</c:v>
                </c:pt>
                <c:pt idx="165">
                  <c:v>6.6483810778110677E-2</c:v>
                </c:pt>
                <c:pt idx="166">
                  <c:v>6.6557627587314067E-2</c:v>
                </c:pt>
                <c:pt idx="167">
                  <c:v>6.663144439651747E-2</c:v>
                </c:pt>
                <c:pt idx="168">
                  <c:v>6.6705261205720873E-2</c:v>
                </c:pt>
                <c:pt idx="169">
                  <c:v>6.6779078014924165E-2</c:v>
                </c:pt>
                <c:pt idx="170">
                  <c:v>6.6852894824127568E-2</c:v>
                </c:pt>
                <c:pt idx="171">
                  <c:v>6.6926711633330832E-2</c:v>
                </c:pt>
                <c:pt idx="172">
                  <c:v>6.7000528442534124E-2</c:v>
                </c:pt>
                <c:pt idx="173">
                  <c:v>6.7074345251737527E-2</c:v>
                </c:pt>
                <c:pt idx="174">
                  <c:v>6.714816206094093E-2</c:v>
                </c:pt>
                <c:pt idx="175">
                  <c:v>6.7221978870144319E-2</c:v>
                </c:pt>
                <c:pt idx="176">
                  <c:v>6.7295795679347625E-2</c:v>
                </c:pt>
                <c:pt idx="177">
                  <c:v>6.7369612488551001E-2</c:v>
                </c:pt>
                <c:pt idx="178">
                  <c:v>6.7443429297754195E-2</c:v>
                </c:pt>
                <c:pt idx="179">
                  <c:v>6.7517246106957585E-2</c:v>
                </c:pt>
                <c:pt idx="180">
                  <c:v>6.7591062916160877E-2</c:v>
                </c:pt>
                <c:pt idx="181">
                  <c:v>6.7664879725364252E-2</c:v>
                </c:pt>
                <c:pt idx="182">
                  <c:v>6.7738696534567669E-2</c:v>
                </c:pt>
                <c:pt idx="183">
                  <c:v>6.7812513343771058E-2</c:v>
                </c:pt>
                <c:pt idx="184">
                  <c:v>6.788633015297435E-2</c:v>
                </c:pt>
                <c:pt idx="185">
                  <c:v>6.7960146962177739E-2</c:v>
                </c:pt>
                <c:pt idx="186">
                  <c:v>6.8033963771380934E-2</c:v>
                </c:pt>
                <c:pt idx="187">
                  <c:v>6.8107780580584337E-2</c:v>
                </c:pt>
                <c:pt idx="188">
                  <c:v>6.8181597389787713E-2</c:v>
                </c:pt>
                <c:pt idx="189">
                  <c:v>6.8255414198991018E-2</c:v>
                </c:pt>
                <c:pt idx="190">
                  <c:v>6.8329231008194408E-2</c:v>
                </c:pt>
                <c:pt idx="191">
                  <c:v>6.8403047817397797E-2</c:v>
                </c:pt>
                <c:pt idx="192">
                  <c:v>6.8476864626601089E-2</c:v>
                </c:pt>
                <c:pt idx="193">
                  <c:v>6.8550681435804395E-2</c:v>
                </c:pt>
                <c:pt idx="194">
                  <c:v>6.8624498245007673E-2</c:v>
                </c:pt>
                <c:pt idx="195">
                  <c:v>6.8698315054211062E-2</c:v>
                </c:pt>
                <c:pt idx="196">
                  <c:v>6.8772131863414479E-2</c:v>
                </c:pt>
                <c:pt idx="197">
                  <c:v>6.8845948672617757E-2</c:v>
                </c:pt>
                <c:pt idx="198">
                  <c:v>6.891976548182116E-2</c:v>
                </c:pt>
                <c:pt idx="199">
                  <c:v>6.8993582291024452E-2</c:v>
                </c:pt>
                <c:pt idx="200">
                  <c:v>6.9067399100227841E-2</c:v>
                </c:pt>
                <c:pt idx="201">
                  <c:v>6.914121590943112E-2</c:v>
                </c:pt>
                <c:pt idx="202">
                  <c:v>6.9215032718634412E-2</c:v>
                </c:pt>
                <c:pt idx="203">
                  <c:v>6.9288849527837815E-2</c:v>
                </c:pt>
                <c:pt idx="204">
                  <c:v>6.9362666337041204E-2</c:v>
                </c:pt>
                <c:pt idx="205">
                  <c:v>6.9436483146244621E-2</c:v>
                </c:pt>
                <c:pt idx="206">
                  <c:v>6.9510299955447899E-2</c:v>
                </c:pt>
                <c:pt idx="207">
                  <c:v>6.9584116764651177E-2</c:v>
                </c:pt>
                <c:pt idx="208">
                  <c:v>6.9657933573854469E-2</c:v>
                </c:pt>
                <c:pt idx="209">
                  <c:v>6.9731750383057872E-2</c:v>
                </c:pt>
                <c:pt idx="210">
                  <c:v>6.9805567192261164E-2</c:v>
                </c:pt>
                <c:pt idx="211">
                  <c:v>6.9879384001464553E-2</c:v>
                </c:pt>
                <c:pt idx="212">
                  <c:v>6.9953200810667956E-2</c:v>
                </c:pt>
                <c:pt idx="213">
                  <c:v>7.002701761987136E-2</c:v>
                </c:pt>
                <c:pt idx="214">
                  <c:v>7.0100834429074638E-2</c:v>
                </c:pt>
                <c:pt idx="215">
                  <c:v>7.0174651238278041E-2</c:v>
                </c:pt>
                <c:pt idx="216">
                  <c:v>7.0248468047481333E-2</c:v>
                </c:pt>
                <c:pt idx="217">
                  <c:v>7.0322284856684611E-2</c:v>
                </c:pt>
                <c:pt idx="218">
                  <c:v>7.0396101665887903E-2</c:v>
                </c:pt>
                <c:pt idx="219">
                  <c:v>7.0469918475091417E-2</c:v>
                </c:pt>
                <c:pt idx="220">
                  <c:v>7.0543735284294709E-2</c:v>
                </c:pt>
                <c:pt idx="221">
                  <c:v>7.0617552093497973E-2</c:v>
                </c:pt>
                <c:pt idx="222">
                  <c:v>7.0691368902701279E-2</c:v>
                </c:pt>
                <c:pt idx="223">
                  <c:v>7.0765185711904682E-2</c:v>
                </c:pt>
                <c:pt idx="224">
                  <c:v>7.083900252110796E-2</c:v>
                </c:pt>
                <c:pt idx="225">
                  <c:v>7.091281933031135E-2</c:v>
                </c:pt>
                <c:pt idx="226">
                  <c:v>7.0986636139514767E-2</c:v>
                </c:pt>
                <c:pt idx="227">
                  <c:v>7.1060452948718156E-2</c:v>
                </c:pt>
                <c:pt idx="228">
                  <c:v>7.1134269757921434E-2</c:v>
                </c:pt>
                <c:pt idx="229">
                  <c:v>7.1208086567124837E-2</c:v>
                </c:pt>
                <c:pt idx="230">
                  <c:v>7.1281903376328143E-2</c:v>
                </c:pt>
                <c:pt idx="231">
                  <c:v>7.1355720185531407E-2</c:v>
                </c:pt>
                <c:pt idx="232">
                  <c:v>7.1429536994734713E-2</c:v>
                </c:pt>
                <c:pt idx="233">
                  <c:v>7.1503353803938102E-2</c:v>
                </c:pt>
                <c:pt idx="234">
                  <c:v>7.1577170613141505E-2</c:v>
                </c:pt>
                <c:pt idx="235">
                  <c:v>7.1650987422344894E-2</c:v>
                </c:pt>
                <c:pt idx="236">
                  <c:v>7.1724804231548187E-2</c:v>
                </c:pt>
                <c:pt idx="237">
                  <c:v>7.1798621040751465E-2</c:v>
                </c:pt>
                <c:pt idx="238">
                  <c:v>7.1872437849954854E-2</c:v>
                </c:pt>
                <c:pt idx="239">
                  <c:v>7.194625465915816E-2</c:v>
                </c:pt>
                <c:pt idx="240">
                  <c:v>7.2020071468361563E-2</c:v>
                </c:pt>
                <c:pt idx="241">
                  <c:v>7.2093888277564952E-2</c:v>
                </c:pt>
                <c:pt idx="242">
                  <c:v>7.2167705086768244E-2</c:v>
                </c:pt>
                <c:pt idx="243">
                  <c:v>7.2241521895971647E-2</c:v>
                </c:pt>
                <c:pt idx="244">
                  <c:v>7.2315338705174925E-2</c:v>
                </c:pt>
                <c:pt idx="245">
                  <c:v>7.2389155514378217E-2</c:v>
                </c:pt>
                <c:pt idx="246">
                  <c:v>7.2462972323581606E-2</c:v>
                </c:pt>
                <c:pt idx="247">
                  <c:v>7.2536789132784912E-2</c:v>
                </c:pt>
                <c:pt idx="248">
                  <c:v>7.2610605941988288E-2</c:v>
                </c:pt>
                <c:pt idx="249">
                  <c:v>7.2684422751191594E-2</c:v>
                </c:pt>
                <c:pt idx="250">
                  <c:v>7.2758239560394983E-2</c:v>
                </c:pt>
                <c:pt idx="251">
                  <c:v>7.2832056369598386E-2</c:v>
                </c:pt>
                <c:pt idx="252">
                  <c:v>7.2905873178801581E-2</c:v>
                </c:pt>
                <c:pt idx="253">
                  <c:v>7.2979689988004956E-2</c:v>
                </c:pt>
                <c:pt idx="254">
                  <c:v>7.3053506797208345E-2</c:v>
                </c:pt>
                <c:pt idx="255">
                  <c:v>7.3127323606411651E-2</c:v>
                </c:pt>
                <c:pt idx="256">
                  <c:v>7.320114041561504E-2</c:v>
                </c:pt>
                <c:pt idx="257">
                  <c:v>7.3274957224818457E-2</c:v>
                </c:pt>
                <c:pt idx="258">
                  <c:v>7.3348774034021735E-2</c:v>
                </c:pt>
                <c:pt idx="259">
                  <c:v>7.3422590843225125E-2</c:v>
                </c:pt>
                <c:pt idx="260">
                  <c:v>7.3496407652428306E-2</c:v>
                </c:pt>
                <c:pt idx="261">
                  <c:v>7.3570224461631709E-2</c:v>
                </c:pt>
                <c:pt idx="262">
                  <c:v>7.3644041270835098E-2</c:v>
                </c:pt>
                <c:pt idx="263">
                  <c:v>7.3717858080038404E-2</c:v>
                </c:pt>
                <c:pt idx="264">
                  <c:v>7.3791674889241793E-2</c:v>
                </c:pt>
                <c:pt idx="265">
                  <c:v>7.3865491698445182E-2</c:v>
                </c:pt>
                <c:pt idx="266">
                  <c:v>7.3939308507648488E-2</c:v>
                </c:pt>
                <c:pt idx="267">
                  <c:v>7.4013125316851752E-2</c:v>
                </c:pt>
                <c:pt idx="268">
                  <c:v>7.4086942126055155E-2</c:v>
                </c:pt>
                <c:pt idx="269">
                  <c:v>7.4160758935258447E-2</c:v>
                </c:pt>
                <c:pt idx="270">
                  <c:v>7.423457574446185E-2</c:v>
                </c:pt>
                <c:pt idx="271">
                  <c:v>7.4308392553665253E-2</c:v>
                </c:pt>
                <c:pt idx="272">
                  <c:v>7.4382209362868629E-2</c:v>
                </c:pt>
                <c:pt idx="273">
                  <c:v>7.4456026172071824E-2</c:v>
                </c:pt>
                <c:pt idx="274">
                  <c:v>7.4529842981275213E-2</c:v>
                </c:pt>
                <c:pt idx="275">
                  <c:v>7.4603659790478505E-2</c:v>
                </c:pt>
                <c:pt idx="276">
                  <c:v>7.4677476599681811E-2</c:v>
                </c:pt>
                <c:pt idx="277">
                  <c:v>7.47512934088852E-2</c:v>
                </c:pt>
                <c:pt idx="278">
                  <c:v>7.4825110218088589E-2</c:v>
                </c:pt>
                <c:pt idx="279">
                  <c:v>7.4898927027291978E-2</c:v>
                </c:pt>
                <c:pt idx="280">
                  <c:v>7.4972743836495381E-2</c:v>
                </c:pt>
                <c:pt idx="281">
                  <c:v>7.5046560645698673E-2</c:v>
                </c:pt>
                <c:pt idx="282">
                  <c:v>7.5120377454901952E-2</c:v>
                </c:pt>
                <c:pt idx="283">
                  <c:v>7.5194194264105355E-2</c:v>
                </c:pt>
                <c:pt idx="284">
                  <c:v>7.526801107330866E-2</c:v>
                </c:pt>
                <c:pt idx="285">
                  <c:v>7.5341827882512036E-2</c:v>
                </c:pt>
                <c:pt idx="286">
                  <c:v>7.5415644691715342E-2</c:v>
                </c:pt>
                <c:pt idx="287">
                  <c:v>7.5489461500918731E-2</c:v>
                </c:pt>
                <c:pt idx="288">
                  <c:v>7.5563278310122009E-2</c:v>
                </c:pt>
                <c:pt idx="289">
                  <c:v>7.5637095119325412E-2</c:v>
                </c:pt>
                <c:pt idx="290">
                  <c:v>7.5710911928528704E-2</c:v>
                </c:pt>
                <c:pt idx="291">
                  <c:v>7.5784728737731982E-2</c:v>
                </c:pt>
                <c:pt idx="292">
                  <c:v>7.5858545546935399E-2</c:v>
                </c:pt>
                <c:pt idx="293">
                  <c:v>7.5932362356138788E-2</c:v>
                </c:pt>
                <c:pt idx="294">
                  <c:v>7.600617916534208E-2</c:v>
                </c:pt>
                <c:pt idx="295">
                  <c:v>7.607999597454547E-2</c:v>
                </c:pt>
                <c:pt idx="296">
                  <c:v>7.6153812783748873E-2</c:v>
                </c:pt>
                <c:pt idx="297">
                  <c:v>7.6227629592952054E-2</c:v>
                </c:pt>
                <c:pt idx="298">
                  <c:v>7.6301446402155429E-2</c:v>
                </c:pt>
                <c:pt idx="299">
                  <c:v>7.6375263211358846E-2</c:v>
                </c:pt>
                <c:pt idx="300">
                  <c:v>7.6449080020562138E-2</c:v>
                </c:pt>
                <c:pt idx="301">
                  <c:v>7.6522896829765527E-2</c:v>
                </c:pt>
                <c:pt idx="302">
                  <c:v>7.6596713638968805E-2</c:v>
                </c:pt>
                <c:pt idx="303">
                  <c:v>7.6670530448172208E-2</c:v>
                </c:pt>
                <c:pt idx="304">
                  <c:v>7.6744347257375611E-2</c:v>
                </c:pt>
                <c:pt idx="305">
                  <c:v>7.6818164066578778E-2</c:v>
                </c:pt>
                <c:pt idx="306">
                  <c:v>7.6891980875782209E-2</c:v>
                </c:pt>
                <c:pt idx="307">
                  <c:v>7.6965797684985598E-2</c:v>
                </c:pt>
                <c:pt idx="308">
                  <c:v>7.7039614494188863E-2</c:v>
                </c:pt>
                <c:pt idx="309">
                  <c:v>7.7113431303392266E-2</c:v>
                </c:pt>
                <c:pt idx="310">
                  <c:v>7.7187248112595683E-2</c:v>
                </c:pt>
                <c:pt idx="311">
                  <c:v>7.7261064921798975E-2</c:v>
                </c:pt>
                <c:pt idx="312">
                  <c:v>7.7334881731002253E-2</c:v>
                </c:pt>
                <c:pt idx="313">
                  <c:v>7.7408698540205642E-2</c:v>
                </c:pt>
                <c:pt idx="314">
                  <c:v>7.7482515349408948E-2</c:v>
                </c:pt>
                <c:pt idx="315">
                  <c:v>7.7556332158612226E-2</c:v>
                </c:pt>
                <c:pt idx="316">
                  <c:v>7.7630148967815615E-2</c:v>
                </c:pt>
                <c:pt idx="317">
                  <c:v>7.7703965777019018E-2</c:v>
                </c:pt>
                <c:pt idx="318">
                  <c:v>7.777778258622231E-2</c:v>
                </c:pt>
                <c:pt idx="319">
                  <c:v>7.78515993954257E-2</c:v>
                </c:pt>
                <c:pt idx="320">
                  <c:v>7.7925416204628992E-2</c:v>
                </c:pt>
                <c:pt idx="321">
                  <c:v>7.799923301383227E-2</c:v>
                </c:pt>
                <c:pt idx="322">
                  <c:v>7.8073049823035673E-2</c:v>
                </c:pt>
                <c:pt idx="323">
                  <c:v>7.8146866632239076E-2</c:v>
                </c:pt>
                <c:pt idx="324">
                  <c:v>7.8220683441442465E-2</c:v>
                </c:pt>
                <c:pt idx="325">
                  <c:v>7.8294500250645757E-2</c:v>
                </c:pt>
                <c:pt idx="326">
                  <c:v>7.8368317059849049E-2</c:v>
                </c:pt>
                <c:pt idx="327">
                  <c:v>7.8442133869052341E-2</c:v>
                </c:pt>
                <c:pt idx="328">
                  <c:v>7.851595067825573E-2</c:v>
                </c:pt>
                <c:pt idx="329">
                  <c:v>7.8589767487459036E-2</c:v>
                </c:pt>
                <c:pt idx="330">
                  <c:v>7.8663584296662425E-2</c:v>
                </c:pt>
                <c:pt idx="331">
                  <c:v>7.8737401105865829E-2</c:v>
                </c:pt>
                <c:pt idx="332">
                  <c:v>7.8811217915069218E-2</c:v>
                </c:pt>
                <c:pt idx="333">
                  <c:v>7.888503472427251E-2</c:v>
                </c:pt>
                <c:pt idx="334">
                  <c:v>7.8958851533475899E-2</c:v>
                </c:pt>
                <c:pt idx="335">
                  <c:v>7.9032668342679163E-2</c:v>
                </c:pt>
                <c:pt idx="336">
                  <c:v>7.9106485151882483E-2</c:v>
                </c:pt>
                <c:pt idx="337">
                  <c:v>7.9180301961085886E-2</c:v>
                </c:pt>
                <c:pt idx="338">
                  <c:v>7.9254118770289275E-2</c:v>
                </c:pt>
                <c:pt idx="339">
                  <c:v>7.9327935579492567E-2</c:v>
                </c:pt>
                <c:pt idx="340">
                  <c:v>7.9401752388695859E-2</c:v>
                </c:pt>
                <c:pt idx="341">
                  <c:v>7.9475569197899248E-2</c:v>
                </c:pt>
                <c:pt idx="342">
                  <c:v>7.9549386007102527E-2</c:v>
                </c:pt>
                <c:pt idx="343">
                  <c:v>7.9623202816305833E-2</c:v>
                </c:pt>
                <c:pt idx="344">
                  <c:v>7.9697019625509236E-2</c:v>
                </c:pt>
                <c:pt idx="345">
                  <c:v>7.9770836434712611E-2</c:v>
                </c:pt>
                <c:pt idx="346">
                  <c:v>7.9844653243916E-2</c:v>
                </c:pt>
                <c:pt idx="347">
                  <c:v>7.9918470053119306E-2</c:v>
                </c:pt>
                <c:pt idx="348">
                  <c:v>7.9992286862322723E-2</c:v>
                </c:pt>
                <c:pt idx="349">
                  <c:v>8.0066103671526112E-2</c:v>
                </c:pt>
                <c:pt idx="350">
                  <c:v>8.0139920480729279E-2</c:v>
                </c:pt>
                <c:pt idx="351">
                  <c:v>8.0213737289932696E-2</c:v>
                </c:pt>
                <c:pt idx="352">
                  <c:v>8.028755409913596E-2</c:v>
                </c:pt>
                <c:pt idx="353">
                  <c:v>8.036137090833935E-2</c:v>
                </c:pt>
                <c:pt idx="354">
                  <c:v>8.0435187717542767E-2</c:v>
                </c:pt>
                <c:pt idx="355">
                  <c:v>8.0509004526746059E-2</c:v>
                </c:pt>
                <c:pt idx="356">
                  <c:v>8.0582821335949323E-2</c:v>
                </c:pt>
                <c:pt idx="357">
                  <c:v>8.0656638145152629E-2</c:v>
                </c:pt>
                <c:pt idx="358">
                  <c:v>8.0730454954356046E-2</c:v>
                </c:pt>
                <c:pt idx="359">
                  <c:v>8.0804271763559407E-2</c:v>
                </c:pt>
                <c:pt idx="360">
                  <c:v>8.0878088572762713E-2</c:v>
                </c:pt>
                <c:pt idx="361">
                  <c:v>8.0951905381966116E-2</c:v>
                </c:pt>
                <c:pt idx="362">
                  <c:v>8.1025722191169491E-2</c:v>
                </c:pt>
                <c:pt idx="363">
                  <c:v>8.1099539000372797E-2</c:v>
                </c:pt>
                <c:pt idx="364">
                  <c:v>8.1173355809576186E-2</c:v>
                </c:pt>
                <c:pt idx="365">
                  <c:v>8.1247172618779478E-2</c:v>
                </c:pt>
                <c:pt idx="366">
                  <c:v>8.1320989427982771E-2</c:v>
                </c:pt>
                <c:pt idx="367">
                  <c:v>8.139480623718616E-2</c:v>
                </c:pt>
                <c:pt idx="368">
                  <c:v>8.1468623046389452E-2</c:v>
                </c:pt>
                <c:pt idx="369">
                  <c:v>8.1542439855592841E-2</c:v>
                </c:pt>
                <c:pt idx="370">
                  <c:v>8.1616256664796244E-2</c:v>
                </c:pt>
                <c:pt idx="371">
                  <c:v>8.1690073473999425E-2</c:v>
                </c:pt>
                <c:pt idx="372">
                  <c:v>8.17638902832028E-2</c:v>
                </c:pt>
                <c:pt idx="373">
                  <c:v>8.183770709240612E-2</c:v>
                </c:pt>
                <c:pt idx="374">
                  <c:v>8.1911523901609523E-2</c:v>
                </c:pt>
                <c:pt idx="375">
                  <c:v>8.1985340710812898E-2</c:v>
                </c:pt>
                <c:pt idx="376">
                  <c:v>8.2059157520016301E-2</c:v>
                </c:pt>
                <c:pt idx="377">
                  <c:v>8.2132974329219705E-2</c:v>
                </c:pt>
                <c:pt idx="378">
                  <c:v>8.2206791138422997E-2</c:v>
                </c:pt>
                <c:pt idx="379">
                  <c:v>8.2280607947626275E-2</c:v>
                </c:pt>
                <c:pt idx="380">
                  <c:v>8.2354424756829678E-2</c:v>
                </c:pt>
                <c:pt idx="381">
                  <c:v>8.2428241566032859E-2</c:v>
                </c:pt>
                <c:pt idx="382">
                  <c:v>8.2502058375236248E-2</c:v>
                </c:pt>
                <c:pt idx="383">
                  <c:v>8.2575875184439651E-2</c:v>
                </c:pt>
                <c:pt idx="384">
                  <c:v>8.2649691993643054E-2</c:v>
                </c:pt>
                <c:pt idx="385">
                  <c:v>8.2723508802846346E-2</c:v>
                </c:pt>
                <c:pt idx="386">
                  <c:v>8.2797325612049624E-2</c:v>
                </c:pt>
                <c:pt idx="387">
                  <c:v>8.2871142421253027E-2</c:v>
                </c:pt>
                <c:pt idx="388">
                  <c:v>8.2944959230456319E-2</c:v>
                </c:pt>
                <c:pt idx="389">
                  <c:v>8.3018776039659709E-2</c:v>
                </c:pt>
                <c:pt idx="390">
                  <c:v>8.3092592848863098E-2</c:v>
                </c:pt>
                <c:pt idx="391">
                  <c:v>8.3166409658066501E-2</c:v>
                </c:pt>
                <c:pt idx="392">
                  <c:v>8.3240226467269682E-2</c:v>
                </c:pt>
                <c:pt idx="393">
                  <c:v>8.3314043276473182E-2</c:v>
                </c:pt>
                <c:pt idx="394">
                  <c:v>8.3387860085676363E-2</c:v>
                </c:pt>
                <c:pt idx="395">
                  <c:v>8.3461676894879766E-2</c:v>
                </c:pt>
                <c:pt idx="396">
                  <c:v>8.3535493704083058E-2</c:v>
                </c:pt>
                <c:pt idx="397">
                  <c:v>8.3609310513286461E-2</c:v>
                </c:pt>
                <c:pt idx="398">
                  <c:v>8.368312732248985E-2</c:v>
                </c:pt>
                <c:pt idx="399">
                  <c:v>8.3756944131693253E-2</c:v>
                </c:pt>
                <c:pt idx="400">
                  <c:v>8.3830760940896545E-2</c:v>
                </c:pt>
                <c:pt idx="401">
                  <c:v>8.3904577750099837E-2</c:v>
                </c:pt>
                <c:pt idx="402">
                  <c:v>8.3978394559303116E-2</c:v>
                </c:pt>
                <c:pt idx="403">
                  <c:v>8.4052211368506519E-2</c:v>
                </c:pt>
                <c:pt idx="404">
                  <c:v>8.4126028177709894E-2</c:v>
                </c:pt>
                <c:pt idx="405">
                  <c:v>8.41998449869132E-2</c:v>
                </c:pt>
                <c:pt idx="406">
                  <c:v>8.4273661796116589E-2</c:v>
                </c:pt>
                <c:pt idx="407">
                  <c:v>8.4347478605320006E-2</c:v>
                </c:pt>
                <c:pt idx="408">
                  <c:v>8.4421295414523284E-2</c:v>
                </c:pt>
                <c:pt idx="409">
                  <c:v>8.4495112223726548E-2</c:v>
                </c:pt>
                <c:pt idx="410">
                  <c:v>8.4568929032929854E-2</c:v>
                </c:pt>
                <c:pt idx="411">
                  <c:v>8.4642745842133271E-2</c:v>
                </c:pt>
                <c:pt idx="412">
                  <c:v>8.4716562651336647E-2</c:v>
                </c:pt>
                <c:pt idx="413">
                  <c:v>8.4790379460539925E-2</c:v>
                </c:pt>
                <c:pt idx="414">
                  <c:v>8.4864196269743342E-2</c:v>
                </c:pt>
                <c:pt idx="415">
                  <c:v>8.4938013078946731E-2</c:v>
                </c:pt>
                <c:pt idx="416">
                  <c:v>8.5011829888149912E-2</c:v>
                </c:pt>
                <c:pt idx="417">
                  <c:v>8.5085646697353315E-2</c:v>
                </c:pt>
                <c:pt idx="418">
                  <c:v>8.5159463506556621E-2</c:v>
                </c:pt>
                <c:pt idx="419">
                  <c:v>8.5233280315759996E-2</c:v>
                </c:pt>
                <c:pt idx="420">
                  <c:v>8.5307097124963385E-2</c:v>
                </c:pt>
                <c:pt idx="421">
                  <c:v>8.5380913934166677E-2</c:v>
                </c:pt>
                <c:pt idx="422">
                  <c:v>8.545473074337008E-2</c:v>
                </c:pt>
                <c:pt idx="423">
                  <c:v>8.5528547552573372E-2</c:v>
                </c:pt>
                <c:pt idx="424">
                  <c:v>8.5602364361776651E-2</c:v>
                </c:pt>
                <c:pt idx="425">
                  <c:v>8.5676181170980067E-2</c:v>
                </c:pt>
                <c:pt idx="426">
                  <c:v>8.5749997980183346E-2</c:v>
                </c:pt>
                <c:pt idx="427">
                  <c:v>8.5823814789386749E-2</c:v>
                </c:pt>
                <c:pt idx="428">
                  <c:v>8.5897631598590138E-2</c:v>
                </c:pt>
                <c:pt idx="429">
                  <c:v>8.5971448407793541E-2</c:v>
                </c:pt>
                <c:pt idx="430">
                  <c:v>8.6045265216996819E-2</c:v>
                </c:pt>
                <c:pt idx="431">
                  <c:v>8.6119082026200111E-2</c:v>
                </c:pt>
                <c:pt idx="432">
                  <c:v>8.6192898835403514E-2</c:v>
                </c:pt>
                <c:pt idx="433">
                  <c:v>8.6266715644606806E-2</c:v>
                </c:pt>
                <c:pt idx="434">
                  <c:v>8.6340532453810098E-2</c:v>
                </c:pt>
                <c:pt idx="435">
                  <c:v>8.6414349263013487E-2</c:v>
                </c:pt>
                <c:pt idx="436">
                  <c:v>8.6488166072216877E-2</c:v>
                </c:pt>
                <c:pt idx="437">
                  <c:v>8.6561982881420169E-2</c:v>
                </c:pt>
                <c:pt idx="438">
                  <c:v>8.6635799690623572E-2</c:v>
                </c:pt>
                <c:pt idx="439">
                  <c:v>8.6709616499826864E-2</c:v>
                </c:pt>
                <c:pt idx="440">
                  <c:v>8.6783433309030142E-2</c:v>
                </c:pt>
                <c:pt idx="441">
                  <c:v>8.6857250118233545E-2</c:v>
                </c:pt>
                <c:pt idx="442">
                  <c:v>8.6931066927436934E-2</c:v>
                </c:pt>
                <c:pt idx="443">
                  <c:v>8.7004883736640337E-2</c:v>
                </c:pt>
                <c:pt idx="444">
                  <c:v>8.7078700545843629E-2</c:v>
                </c:pt>
                <c:pt idx="445">
                  <c:v>8.7152517355047032E-2</c:v>
                </c:pt>
                <c:pt idx="446">
                  <c:v>8.722633416425031E-2</c:v>
                </c:pt>
                <c:pt idx="447">
                  <c:v>8.7300150973453589E-2</c:v>
                </c:pt>
                <c:pt idx="448">
                  <c:v>8.7373967782656908E-2</c:v>
                </c:pt>
                <c:pt idx="449">
                  <c:v>8.7447784591860256E-2</c:v>
                </c:pt>
                <c:pt idx="450">
                  <c:v>8.7521601401063673E-2</c:v>
                </c:pt>
                <c:pt idx="451">
                  <c:v>8.7595418210267062E-2</c:v>
                </c:pt>
                <c:pt idx="452">
                  <c:v>8.7669235019470382E-2</c:v>
                </c:pt>
                <c:pt idx="453">
                  <c:v>8.7743051828673771E-2</c:v>
                </c:pt>
                <c:pt idx="454">
                  <c:v>8.7816868637877049E-2</c:v>
                </c:pt>
                <c:pt idx="455">
                  <c:v>8.7890685447080355E-2</c:v>
                </c:pt>
                <c:pt idx="456">
                  <c:v>8.796450225628373E-2</c:v>
                </c:pt>
                <c:pt idx="457">
                  <c:v>8.8038319065487133E-2</c:v>
                </c:pt>
                <c:pt idx="458">
                  <c:v>8.8112135874690439E-2</c:v>
                </c:pt>
                <c:pt idx="459">
                  <c:v>8.8185952683893815E-2</c:v>
                </c:pt>
                <c:pt idx="460">
                  <c:v>8.8259769493097107E-2</c:v>
                </c:pt>
                <c:pt idx="461">
                  <c:v>8.8333586302300399E-2</c:v>
                </c:pt>
                <c:pt idx="462">
                  <c:v>8.8407403111503802E-2</c:v>
                </c:pt>
                <c:pt idx="463">
                  <c:v>8.8481219920707094E-2</c:v>
                </c:pt>
                <c:pt idx="464">
                  <c:v>8.8555036729910483E-2</c:v>
                </c:pt>
                <c:pt idx="465">
                  <c:v>8.8628853539113775E-2</c:v>
                </c:pt>
                <c:pt idx="466">
                  <c:v>8.8702670348317164E-2</c:v>
                </c:pt>
                <c:pt idx="467">
                  <c:v>8.8776487157520553E-2</c:v>
                </c:pt>
                <c:pt idx="468">
                  <c:v>8.8850303966723845E-2</c:v>
                </c:pt>
                <c:pt idx="469">
                  <c:v>8.8924120775927151E-2</c:v>
                </c:pt>
                <c:pt idx="470">
                  <c:v>8.899793758513054E-2</c:v>
                </c:pt>
                <c:pt idx="471">
                  <c:v>8.9071754394333819E-2</c:v>
                </c:pt>
                <c:pt idx="472">
                  <c:v>8.9145571203537236E-2</c:v>
                </c:pt>
                <c:pt idx="473">
                  <c:v>8.9219388012740625E-2</c:v>
                </c:pt>
                <c:pt idx="474">
                  <c:v>8.9293204821943917E-2</c:v>
                </c:pt>
                <c:pt idx="475">
                  <c:v>8.936702163114732E-2</c:v>
                </c:pt>
                <c:pt idx="476">
                  <c:v>8.9440838440350487E-2</c:v>
                </c:pt>
                <c:pt idx="477">
                  <c:v>8.951465524955389E-2</c:v>
                </c:pt>
                <c:pt idx="478">
                  <c:v>8.9588472058757279E-2</c:v>
                </c:pt>
                <c:pt idx="479">
                  <c:v>8.9662288867960571E-2</c:v>
                </c:pt>
                <c:pt idx="480">
                  <c:v>8.973610567716396E-2</c:v>
                </c:pt>
                <c:pt idx="481">
                  <c:v>8.9809922486367363E-2</c:v>
                </c:pt>
                <c:pt idx="482">
                  <c:v>8.9883739295570669E-2</c:v>
                </c:pt>
                <c:pt idx="483">
                  <c:v>8.9957556104774072E-2</c:v>
                </c:pt>
                <c:pt idx="484">
                  <c:v>9.0031372913977337E-2</c:v>
                </c:pt>
                <c:pt idx="485">
                  <c:v>9.0105189723180643E-2</c:v>
                </c:pt>
                <c:pt idx="486">
                  <c:v>9.0179006532384004E-2</c:v>
                </c:pt>
                <c:pt idx="487">
                  <c:v>9.0252823341587435E-2</c:v>
                </c:pt>
                <c:pt idx="488">
                  <c:v>9.0326640150790824E-2</c:v>
                </c:pt>
                <c:pt idx="489">
                  <c:v>9.0400456959994019E-2</c:v>
                </c:pt>
                <c:pt idx="490">
                  <c:v>9.0474273769197394E-2</c:v>
                </c:pt>
                <c:pt idx="491">
                  <c:v>9.0548090578400686E-2</c:v>
                </c:pt>
                <c:pt idx="492">
                  <c:v>9.0621907387603992E-2</c:v>
                </c:pt>
                <c:pt idx="493">
                  <c:v>9.0695724196807381E-2</c:v>
                </c:pt>
                <c:pt idx="494">
                  <c:v>9.076954100601077E-2</c:v>
                </c:pt>
                <c:pt idx="495">
                  <c:v>9.0843357815214174E-2</c:v>
                </c:pt>
                <c:pt idx="496">
                  <c:v>9.0917174624417577E-2</c:v>
                </c:pt>
                <c:pt idx="497">
                  <c:v>9.0990991433620855E-2</c:v>
                </c:pt>
                <c:pt idx="498">
                  <c:v>9.1064808242824258E-2</c:v>
                </c:pt>
                <c:pt idx="499">
                  <c:v>9.1138625052027536E-2</c:v>
                </c:pt>
                <c:pt idx="500">
                  <c:v>9.1212441861230731E-2</c:v>
                </c:pt>
                <c:pt idx="501">
                  <c:v>9.1286258670434217E-2</c:v>
                </c:pt>
                <c:pt idx="502">
                  <c:v>9.1360075479637523E-2</c:v>
                </c:pt>
                <c:pt idx="503">
                  <c:v>9.1433892288840912E-2</c:v>
                </c:pt>
                <c:pt idx="504">
                  <c:v>9.150770909804419E-2</c:v>
                </c:pt>
                <c:pt idx="505">
                  <c:v>9.1581525907247607E-2</c:v>
                </c:pt>
                <c:pt idx="506">
                  <c:v>9.1655342716450899E-2</c:v>
                </c:pt>
                <c:pt idx="507">
                  <c:v>9.1729159525654164E-2</c:v>
                </c:pt>
                <c:pt idx="508">
                  <c:v>9.1802976334857581E-2</c:v>
                </c:pt>
                <c:pt idx="509">
                  <c:v>9.187679314406097E-2</c:v>
                </c:pt>
                <c:pt idx="510">
                  <c:v>9.1950609953264262E-2</c:v>
                </c:pt>
                <c:pt idx="511">
                  <c:v>9.2024426762467651E-2</c:v>
                </c:pt>
                <c:pt idx="512">
                  <c:v>9.2098243571671054E-2</c:v>
                </c:pt>
                <c:pt idx="513">
                  <c:v>9.2172060380874332E-2</c:v>
                </c:pt>
                <c:pt idx="514">
                  <c:v>9.2245877190077624E-2</c:v>
                </c:pt>
                <c:pt idx="515">
                  <c:v>9.2319693999280916E-2</c:v>
                </c:pt>
                <c:pt idx="516">
                  <c:v>9.2393510808484319E-2</c:v>
                </c:pt>
                <c:pt idx="517">
                  <c:v>9.2467327617687708E-2</c:v>
                </c:pt>
                <c:pt idx="518">
                  <c:v>9.2541144426891001E-2</c:v>
                </c:pt>
                <c:pt idx="519">
                  <c:v>9.2614961236094417E-2</c:v>
                </c:pt>
                <c:pt idx="520">
                  <c:v>9.2688778045297682E-2</c:v>
                </c:pt>
                <c:pt idx="521">
                  <c:v>9.276259485450096E-2</c:v>
                </c:pt>
                <c:pt idx="522">
                  <c:v>9.2836411663704377E-2</c:v>
                </c:pt>
                <c:pt idx="523">
                  <c:v>9.2910228472907766E-2</c:v>
                </c:pt>
                <c:pt idx="524">
                  <c:v>9.2984045282111058E-2</c:v>
                </c:pt>
                <c:pt idx="525">
                  <c:v>9.3057862091314447E-2</c:v>
                </c:pt>
                <c:pt idx="526">
                  <c:v>9.3131678900517864E-2</c:v>
                </c:pt>
                <c:pt idx="527">
                  <c:v>9.3205495709721142E-2</c:v>
                </c:pt>
                <c:pt idx="528">
                  <c:v>9.3279312518924531E-2</c:v>
                </c:pt>
                <c:pt idx="529">
                  <c:v>9.3353129328127726E-2</c:v>
                </c:pt>
                <c:pt idx="530">
                  <c:v>9.3426946137331116E-2</c:v>
                </c:pt>
                <c:pt idx="531">
                  <c:v>9.3500762946534408E-2</c:v>
                </c:pt>
                <c:pt idx="532">
                  <c:v>9.3574579755737797E-2</c:v>
                </c:pt>
                <c:pt idx="533">
                  <c:v>9.3648396564941186E-2</c:v>
                </c:pt>
                <c:pt idx="534">
                  <c:v>9.3722213374144492E-2</c:v>
                </c:pt>
                <c:pt idx="535">
                  <c:v>9.379603018334777E-2</c:v>
                </c:pt>
                <c:pt idx="536">
                  <c:v>9.3869846992551187E-2</c:v>
                </c:pt>
                <c:pt idx="537">
                  <c:v>9.3943663801754465E-2</c:v>
                </c:pt>
                <c:pt idx="538">
                  <c:v>9.4017480610957854E-2</c:v>
                </c:pt>
                <c:pt idx="539">
                  <c:v>9.4091297420161257E-2</c:v>
                </c:pt>
                <c:pt idx="540">
                  <c:v>9.4165114229364674E-2</c:v>
                </c:pt>
                <c:pt idx="541">
                  <c:v>9.423893103856805E-2</c:v>
                </c:pt>
                <c:pt idx="542">
                  <c:v>9.4312747847771231E-2</c:v>
                </c:pt>
                <c:pt idx="543">
                  <c:v>9.4386564656974634E-2</c:v>
                </c:pt>
                <c:pt idx="544">
                  <c:v>9.4460381466177926E-2</c:v>
                </c:pt>
                <c:pt idx="545">
                  <c:v>9.4534198275381218E-2</c:v>
                </c:pt>
                <c:pt idx="546">
                  <c:v>9.4608015084584607E-2</c:v>
                </c:pt>
                <c:pt idx="547">
                  <c:v>9.4681831893787996E-2</c:v>
                </c:pt>
                <c:pt idx="548">
                  <c:v>9.4755648702991399E-2</c:v>
                </c:pt>
                <c:pt idx="549">
                  <c:v>9.4829465512194677E-2</c:v>
                </c:pt>
                <c:pt idx="550">
                  <c:v>9.4903282321397969E-2</c:v>
                </c:pt>
                <c:pt idx="551">
                  <c:v>9.4977099130601358E-2</c:v>
                </c:pt>
                <c:pt idx="552">
                  <c:v>9.5050915939804664E-2</c:v>
                </c:pt>
                <c:pt idx="553">
                  <c:v>9.5124732749008067E-2</c:v>
                </c:pt>
                <c:pt idx="554">
                  <c:v>9.5198549558211457E-2</c:v>
                </c:pt>
                <c:pt idx="555">
                  <c:v>9.5272366367414735E-2</c:v>
                </c:pt>
                <c:pt idx="556">
                  <c:v>9.5346183176618027E-2</c:v>
                </c:pt>
                <c:pt idx="557">
                  <c:v>9.5419999985821416E-2</c:v>
                </c:pt>
                <c:pt idx="558">
                  <c:v>9.5493816795024722E-2</c:v>
                </c:pt>
                <c:pt idx="559">
                  <c:v>9.5567633604228028E-2</c:v>
                </c:pt>
                <c:pt idx="560">
                  <c:v>9.5641450413431417E-2</c:v>
                </c:pt>
                <c:pt idx="561">
                  <c:v>9.5715267222634806E-2</c:v>
                </c:pt>
                <c:pt idx="562">
                  <c:v>9.5789084031838195E-2</c:v>
                </c:pt>
                <c:pt idx="563">
                  <c:v>9.5862900841041487E-2</c:v>
                </c:pt>
                <c:pt idx="564">
                  <c:v>9.5936717650244877E-2</c:v>
                </c:pt>
                <c:pt idx="565">
                  <c:v>9.6010534459448182E-2</c:v>
                </c:pt>
                <c:pt idx="566">
                  <c:v>9.6084351268651474E-2</c:v>
                </c:pt>
                <c:pt idx="567">
                  <c:v>9.615816807785485E-2</c:v>
                </c:pt>
                <c:pt idx="568">
                  <c:v>9.6231984887058156E-2</c:v>
                </c:pt>
                <c:pt idx="569">
                  <c:v>9.6305801696261545E-2</c:v>
                </c:pt>
                <c:pt idx="570">
                  <c:v>9.6379618505464948E-2</c:v>
                </c:pt>
                <c:pt idx="571">
                  <c:v>9.645343531466824E-2</c:v>
                </c:pt>
                <c:pt idx="572">
                  <c:v>9.6527252123871629E-2</c:v>
                </c:pt>
                <c:pt idx="573">
                  <c:v>9.660106893307481E-2</c:v>
                </c:pt>
                <c:pt idx="574">
                  <c:v>9.6674885742278213E-2</c:v>
                </c:pt>
                <c:pt idx="575">
                  <c:v>9.6748702551481602E-2</c:v>
                </c:pt>
                <c:pt idx="576">
                  <c:v>9.6822519360684881E-2</c:v>
                </c:pt>
                <c:pt idx="577">
                  <c:v>9.689633616988827E-2</c:v>
                </c:pt>
                <c:pt idx="578">
                  <c:v>9.6970152979091673E-2</c:v>
                </c:pt>
                <c:pt idx="579">
                  <c:v>9.7043969788294993E-2</c:v>
                </c:pt>
                <c:pt idx="580">
                  <c:v>9.7117786597498271E-2</c:v>
                </c:pt>
                <c:pt idx="581">
                  <c:v>9.719160340670166E-2</c:v>
                </c:pt>
                <c:pt idx="582">
                  <c:v>9.7265420215904952E-2</c:v>
                </c:pt>
                <c:pt idx="583">
                  <c:v>9.7339237025108355E-2</c:v>
                </c:pt>
                <c:pt idx="584">
                  <c:v>9.7413053834311633E-2</c:v>
                </c:pt>
                <c:pt idx="585">
                  <c:v>9.7486870643515022E-2</c:v>
                </c:pt>
                <c:pt idx="586">
                  <c:v>9.7560687452718439E-2</c:v>
                </c:pt>
                <c:pt idx="587">
                  <c:v>9.7634504261921717E-2</c:v>
                </c:pt>
                <c:pt idx="588">
                  <c:v>9.7708321071124996E-2</c:v>
                </c:pt>
                <c:pt idx="589">
                  <c:v>9.7782137880328301E-2</c:v>
                </c:pt>
                <c:pt idx="590">
                  <c:v>9.7855954689531705E-2</c:v>
                </c:pt>
                <c:pt idx="591">
                  <c:v>9.7929771498735094E-2</c:v>
                </c:pt>
                <c:pt idx="592">
                  <c:v>9.8003588307938483E-2</c:v>
                </c:pt>
                <c:pt idx="593">
                  <c:v>9.8077405117141886E-2</c:v>
                </c:pt>
                <c:pt idx="594">
                  <c:v>9.8151221926345178E-2</c:v>
                </c:pt>
                <c:pt idx="595">
                  <c:v>9.8225038735548456E-2</c:v>
                </c:pt>
                <c:pt idx="596">
                  <c:v>9.8298855544751845E-2</c:v>
                </c:pt>
                <c:pt idx="597">
                  <c:v>9.837267235395504E-2</c:v>
                </c:pt>
                <c:pt idx="598">
                  <c:v>9.8446489163158443E-2</c:v>
                </c:pt>
                <c:pt idx="599">
                  <c:v>9.8520305972361819E-2</c:v>
                </c:pt>
                <c:pt idx="600">
                  <c:v>9.8594122781565222E-2</c:v>
                </c:pt>
                <c:pt idx="601">
                  <c:v>9.8667939590768527E-2</c:v>
                </c:pt>
                <c:pt idx="602">
                  <c:v>9.8741756399971917E-2</c:v>
                </c:pt>
                <c:pt idx="603">
                  <c:v>9.8815573209175209E-2</c:v>
                </c:pt>
                <c:pt idx="604">
                  <c:v>9.8889390018378487E-2</c:v>
                </c:pt>
                <c:pt idx="605">
                  <c:v>9.896320682758189E-2</c:v>
                </c:pt>
                <c:pt idx="606">
                  <c:v>9.9037023636785293E-2</c:v>
                </c:pt>
                <c:pt idx="607">
                  <c:v>9.9110840445988682E-2</c:v>
                </c:pt>
                <c:pt idx="608">
                  <c:v>9.918465725519196E-2</c:v>
                </c:pt>
                <c:pt idx="609">
                  <c:v>9.9258474064395266E-2</c:v>
                </c:pt>
                <c:pt idx="610">
                  <c:v>9.9332290873598544E-2</c:v>
                </c:pt>
                <c:pt idx="611">
                  <c:v>9.9406107682801947E-2</c:v>
                </c:pt>
                <c:pt idx="612">
                  <c:v>9.9479924492005239E-2</c:v>
                </c:pt>
                <c:pt idx="613">
                  <c:v>9.9553741301208643E-2</c:v>
                </c:pt>
                <c:pt idx="614">
                  <c:v>9.9627558110412046E-2</c:v>
                </c:pt>
                <c:pt idx="615">
                  <c:v>9.9701374919615421E-2</c:v>
                </c:pt>
                <c:pt idx="616">
                  <c:v>9.9775191728818741E-2</c:v>
                </c:pt>
                <c:pt idx="617">
                  <c:v>9.984900853802213E-2</c:v>
                </c:pt>
                <c:pt idx="618">
                  <c:v>9.9922825347225283E-2</c:v>
                </c:pt>
                <c:pt idx="619">
                  <c:v>9.99966421564287E-2</c:v>
                </c:pt>
                <c:pt idx="620">
                  <c:v>0.10007045896563208</c:v>
                </c:pt>
                <c:pt idx="621">
                  <c:v>0.10014427577483538</c:v>
                </c:pt>
                <c:pt idx="622">
                  <c:v>0.10021809258403876</c:v>
                </c:pt>
                <c:pt idx="623">
                  <c:v>0.10029190939324206</c:v>
                </c:pt>
                <c:pt idx="624">
                  <c:v>0.10036572620244544</c:v>
                </c:pt>
                <c:pt idx="625">
                  <c:v>0.10043954301164874</c:v>
                </c:pt>
                <c:pt idx="626">
                  <c:v>0.10051335982085204</c:v>
                </c:pt>
                <c:pt idx="627">
                  <c:v>0.10058717663005545</c:v>
                </c:pt>
                <c:pt idx="628">
                  <c:v>0.10066099343925881</c:v>
                </c:pt>
                <c:pt idx="629">
                  <c:v>0.10073481024846211</c:v>
                </c:pt>
                <c:pt idx="630">
                  <c:v>0.10080862705766551</c:v>
                </c:pt>
                <c:pt idx="631">
                  <c:v>0.10088244386686893</c:v>
                </c:pt>
                <c:pt idx="632">
                  <c:v>0.1009562606760722</c:v>
                </c:pt>
                <c:pt idx="633">
                  <c:v>0.1010300774852755</c:v>
                </c:pt>
                <c:pt idx="634">
                  <c:v>0.10110389429447877</c:v>
                </c:pt>
                <c:pt idx="635">
                  <c:v>0.10117771110368218</c:v>
                </c:pt>
                <c:pt idx="636">
                  <c:v>0.10125152791288557</c:v>
                </c:pt>
                <c:pt idx="637">
                  <c:v>0.10132534472208886</c:v>
                </c:pt>
                <c:pt idx="638">
                  <c:v>0.10139916153129225</c:v>
                </c:pt>
                <c:pt idx="639">
                  <c:v>0.10147297834049555</c:v>
                </c:pt>
                <c:pt idx="640">
                  <c:v>0.10154679514969883</c:v>
                </c:pt>
                <c:pt idx="641">
                  <c:v>0.10162061195890222</c:v>
                </c:pt>
                <c:pt idx="642">
                  <c:v>0.10169442876810553</c:v>
                </c:pt>
                <c:pt idx="643">
                  <c:v>0.10176824557730892</c:v>
                </c:pt>
                <c:pt idx="644">
                  <c:v>0.10184206238651233</c:v>
                </c:pt>
                <c:pt idx="645">
                  <c:v>0.10191587919571572</c:v>
                </c:pt>
                <c:pt idx="646">
                  <c:v>0.10198969600491901</c:v>
                </c:pt>
                <c:pt idx="647">
                  <c:v>0.10206351281412242</c:v>
                </c:pt>
                <c:pt idx="648">
                  <c:v>0.10213732962332568</c:v>
                </c:pt>
                <c:pt idx="649">
                  <c:v>0.10221114643252897</c:v>
                </c:pt>
                <c:pt idx="650">
                  <c:v>0.10228496324173228</c:v>
                </c:pt>
                <c:pt idx="651">
                  <c:v>0.10235878005093565</c:v>
                </c:pt>
                <c:pt idx="652">
                  <c:v>0.10243259686013906</c:v>
                </c:pt>
                <c:pt idx="653">
                  <c:v>0.10250641366934235</c:v>
                </c:pt>
                <c:pt idx="654">
                  <c:v>0.10258023047854575</c:v>
                </c:pt>
                <c:pt idx="655">
                  <c:v>0.10265404728774903</c:v>
                </c:pt>
                <c:pt idx="656">
                  <c:v>0.10272786409695234</c:v>
                </c:pt>
                <c:pt idx="657">
                  <c:v>0.10280168090615573</c:v>
                </c:pt>
                <c:pt idx="658">
                  <c:v>0.10287549771535912</c:v>
                </c:pt>
                <c:pt idx="659">
                  <c:v>0.1029493145245625</c:v>
                </c:pt>
                <c:pt idx="660">
                  <c:v>0.10302313133376582</c:v>
                </c:pt>
                <c:pt idx="661">
                  <c:v>0.10309694814296916</c:v>
                </c:pt>
                <c:pt idx="662">
                  <c:v>0.10317076495217253</c:v>
                </c:pt>
                <c:pt idx="663">
                  <c:v>0.10324458176137577</c:v>
                </c:pt>
                <c:pt idx="664">
                  <c:v>0.10331839857057915</c:v>
                </c:pt>
                <c:pt idx="665">
                  <c:v>0.10339221537978251</c:v>
                </c:pt>
                <c:pt idx="666">
                  <c:v>0.10346603218898587</c:v>
                </c:pt>
                <c:pt idx="667">
                  <c:v>0.10353984899818926</c:v>
                </c:pt>
                <c:pt idx="668">
                  <c:v>0.10361366580739252</c:v>
                </c:pt>
                <c:pt idx="669">
                  <c:v>0.10368748261659577</c:v>
                </c:pt>
                <c:pt idx="670">
                  <c:v>0.10376129942579923</c:v>
                </c:pt>
                <c:pt idx="671">
                  <c:v>0.10383511623500247</c:v>
                </c:pt>
                <c:pt idx="672">
                  <c:v>0.10390893304420586</c:v>
                </c:pt>
                <c:pt idx="673">
                  <c:v>0.10398274985340926</c:v>
                </c:pt>
                <c:pt idx="674">
                  <c:v>0.10405656666261261</c:v>
                </c:pt>
                <c:pt idx="675">
                  <c:v>0.10413038347181601</c:v>
                </c:pt>
                <c:pt idx="676">
                  <c:v>0.1042042002810193</c:v>
                </c:pt>
                <c:pt idx="677">
                  <c:v>0.1042780170902227</c:v>
                </c:pt>
                <c:pt idx="678">
                  <c:v>0.10435183389942594</c:v>
                </c:pt>
                <c:pt idx="679">
                  <c:v>0.10442565070862928</c:v>
                </c:pt>
                <c:pt idx="680">
                  <c:v>0.10449946751783266</c:v>
                </c:pt>
                <c:pt idx="681">
                  <c:v>0.10457328432703607</c:v>
                </c:pt>
                <c:pt idx="682">
                  <c:v>0.1046471011362394</c:v>
                </c:pt>
                <c:pt idx="683">
                  <c:v>0.10472091794544271</c:v>
                </c:pt>
                <c:pt idx="684">
                  <c:v>0.10479473475464593</c:v>
                </c:pt>
                <c:pt idx="685">
                  <c:v>0.10486855156384932</c:v>
                </c:pt>
                <c:pt idx="686">
                  <c:v>0.10494236837305268</c:v>
                </c:pt>
                <c:pt idx="687">
                  <c:v>0.10501618518225603</c:v>
                </c:pt>
                <c:pt idx="688">
                  <c:v>0.1050900019914594</c:v>
                </c:pt>
                <c:pt idx="689">
                  <c:v>0.10516381880066274</c:v>
                </c:pt>
                <c:pt idx="690">
                  <c:v>0.10523763560986615</c:v>
                </c:pt>
                <c:pt idx="691">
                  <c:v>0.1053114524190695</c:v>
                </c:pt>
                <c:pt idx="692">
                  <c:v>0.10538526922827274</c:v>
                </c:pt>
                <c:pt idx="693">
                  <c:v>0.10545908603747613</c:v>
                </c:pt>
                <c:pt idx="694">
                  <c:v>0.10553290284667949</c:v>
                </c:pt>
                <c:pt idx="695">
                  <c:v>0.10560671965588281</c:v>
                </c:pt>
                <c:pt idx="696">
                  <c:v>0.1056805364650862</c:v>
                </c:pt>
                <c:pt idx="697">
                  <c:v>0.10575435327428949</c:v>
                </c:pt>
                <c:pt idx="698">
                  <c:v>0.10582817008349285</c:v>
                </c:pt>
                <c:pt idx="699">
                  <c:v>0.10590198689269613</c:v>
                </c:pt>
                <c:pt idx="700">
                  <c:v>0.10597580370189946</c:v>
                </c:pt>
                <c:pt idx="701">
                  <c:v>0.10604962051110281</c:v>
                </c:pt>
                <c:pt idx="702">
                  <c:v>0.10612343732030621</c:v>
                </c:pt>
                <c:pt idx="703">
                  <c:v>0.10619725412950956</c:v>
                </c:pt>
                <c:pt idx="704">
                  <c:v>0.10627107093871295</c:v>
                </c:pt>
                <c:pt idx="705">
                  <c:v>0.10634488774791628</c:v>
                </c:pt>
                <c:pt idx="706">
                  <c:v>0.10641870455711964</c:v>
                </c:pt>
                <c:pt idx="707">
                  <c:v>0.1064925213663229</c:v>
                </c:pt>
                <c:pt idx="708">
                  <c:v>0.10656633817552626</c:v>
                </c:pt>
                <c:pt idx="709">
                  <c:v>0.10664015498472963</c:v>
                </c:pt>
                <c:pt idx="710">
                  <c:v>0.10671397179393299</c:v>
                </c:pt>
                <c:pt idx="711">
                  <c:v>0.1067877886031363</c:v>
                </c:pt>
                <c:pt idx="712">
                  <c:v>0.10686160541233969</c:v>
                </c:pt>
                <c:pt idx="713">
                  <c:v>0.10693542222154299</c:v>
                </c:pt>
                <c:pt idx="714">
                  <c:v>0.10700923903074629</c:v>
                </c:pt>
                <c:pt idx="715">
                  <c:v>0.10708305583994966</c:v>
                </c:pt>
                <c:pt idx="716">
                  <c:v>0.10715687264915295</c:v>
                </c:pt>
                <c:pt idx="717">
                  <c:v>0.10723068945835637</c:v>
                </c:pt>
                <c:pt idx="718">
                  <c:v>0.10730450626755969</c:v>
                </c:pt>
                <c:pt idx="719">
                  <c:v>0.10737832307676309</c:v>
                </c:pt>
                <c:pt idx="720">
                  <c:v>0.10745213988596648</c:v>
                </c:pt>
                <c:pt idx="721">
                  <c:v>0.1075259566951698</c:v>
                </c:pt>
                <c:pt idx="722">
                  <c:v>0.10759977350437305</c:v>
                </c:pt>
                <c:pt idx="723">
                  <c:v>0.10767359031357647</c:v>
                </c:pt>
                <c:pt idx="724">
                  <c:v>0.10774740712277971</c:v>
                </c:pt>
                <c:pt idx="725">
                  <c:v>0.1078212239319831</c:v>
                </c:pt>
                <c:pt idx="726">
                  <c:v>0.10789504074118644</c:v>
                </c:pt>
                <c:pt idx="727">
                  <c:v>0.10796885755038983</c:v>
                </c:pt>
                <c:pt idx="728">
                  <c:v>0.10804267435959321</c:v>
                </c:pt>
                <c:pt idx="729">
                  <c:v>0.1081164911687964</c:v>
                </c:pt>
                <c:pt idx="730">
                  <c:v>0.10819030797799981</c:v>
                </c:pt>
                <c:pt idx="731">
                  <c:v>0.10826412478720315</c:v>
                </c:pt>
                <c:pt idx="732">
                  <c:v>0.1083379415964065</c:v>
                </c:pt>
                <c:pt idx="733">
                  <c:v>0.10841175840560988</c:v>
                </c:pt>
                <c:pt idx="734">
                  <c:v>0.10848557521481325</c:v>
                </c:pt>
                <c:pt idx="735">
                  <c:v>0.10855939202401658</c:v>
                </c:pt>
                <c:pt idx="736">
                  <c:v>0.10863320883321996</c:v>
                </c:pt>
                <c:pt idx="737">
                  <c:v>0.10870702564242316</c:v>
                </c:pt>
                <c:pt idx="738">
                  <c:v>0.1087808424516265</c:v>
                </c:pt>
                <c:pt idx="739">
                  <c:v>0.10885465926082988</c:v>
                </c:pt>
                <c:pt idx="740">
                  <c:v>0.10892847607003325</c:v>
                </c:pt>
                <c:pt idx="741">
                  <c:v>0.10900229287923664</c:v>
                </c:pt>
                <c:pt idx="742">
                  <c:v>0.10907610968843996</c:v>
                </c:pt>
                <c:pt idx="743">
                  <c:v>0.10914992649764332</c:v>
                </c:pt>
                <c:pt idx="744">
                  <c:v>0.10922374330684662</c:v>
                </c:pt>
                <c:pt idx="745">
                  <c:v>0.10929756011604996</c:v>
                </c:pt>
                <c:pt idx="746">
                  <c:v>0.1093713769252533</c:v>
                </c:pt>
                <c:pt idx="747">
                  <c:v>0.10944519373445666</c:v>
                </c:pt>
                <c:pt idx="748">
                  <c:v>0.10951901054366003</c:v>
                </c:pt>
                <c:pt idx="749">
                  <c:v>0.10959282735286341</c:v>
                </c:pt>
                <c:pt idx="750">
                  <c:v>0.10966664416206665</c:v>
                </c:pt>
                <c:pt idx="751">
                  <c:v>0.10974046097127002</c:v>
                </c:pt>
                <c:pt idx="752">
                  <c:v>0.10981427778047329</c:v>
                </c:pt>
                <c:pt idx="753">
                  <c:v>0.10988809458967659</c:v>
                </c:pt>
                <c:pt idx="754">
                  <c:v>0.10996191139887997</c:v>
                </c:pt>
                <c:pt idx="755">
                  <c:v>0.11003572820808331</c:v>
                </c:pt>
                <c:pt idx="756">
                  <c:v>0.11010954501728668</c:v>
                </c:pt>
                <c:pt idx="757">
                  <c:v>0.11018336182649006</c:v>
                </c:pt>
                <c:pt idx="758">
                  <c:v>0.11025717863569337</c:v>
                </c:pt>
                <c:pt idx="759">
                  <c:v>0.11033099544489663</c:v>
                </c:pt>
                <c:pt idx="760">
                  <c:v>0.11040481225409997</c:v>
                </c:pt>
                <c:pt idx="761">
                  <c:v>0.11047862906330332</c:v>
                </c:pt>
                <c:pt idx="762">
                  <c:v>0.11055244587250669</c:v>
                </c:pt>
                <c:pt idx="763">
                  <c:v>0.11062626268170997</c:v>
                </c:pt>
                <c:pt idx="764">
                  <c:v>0.11070007949091341</c:v>
                </c:pt>
                <c:pt idx="765">
                  <c:v>0.11077389630011669</c:v>
                </c:pt>
                <c:pt idx="766">
                  <c:v>0.11084771310932003</c:v>
                </c:pt>
                <c:pt idx="767">
                  <c:v>0.11092152991852332</c:v>
                </c:pt>
                <c:pt idx="768">
                  <c:v>0.11099534672772664</c:v>
                </c:pt>
                <c:pt idx="769">
                  <c:v>0.11106916353693</c:v>
                </c:pt>
                <c:pt idx="770">
                  <c:v>0.11114298034613336</c:v>
                </c:pt>
                <c:pt idx="771">
                  <c:v>0.11121679715533669</c:v>
                </c:pt>
                <c:pt idx="772">
                  <c:v>0.11129061396454007</c:v>
                </c:pt>
                <c:pt idx="773">
                  <c:v>0.1113644307737434</c:v>
                </c:pt>
                <c:pt idx="774">
                  <c:v>0.11143824758294665</c:v>
                </c:pt>
                <c:pt idx="775">
                  <c:v>0.11151206439215003</c:v>
                </c:pt>
                <c:pt idx="776">
                  <c:v>0.11158588120135327</c:v>
                </c:pt>
                <c:pt idx="777">
                  <c:v>0.11165969801055664</c:v>
                </c:pt>
                <c:pt idx="778">
                  <c:v>0.11173351481976009</c:v>
                </c:pt>
                <c:pt idx="779">
                  <c:v>0.11180733162896336</c:v>
                </c:pt>
                <c:pt idx="780">
                  <c:v>0.1118811484381667</c:v>
                </c:pt>
                <c:pt idx="781">
                  <c:v>0.11195496524737009</c:v>
                </c:pt>
                <c:pt idx="782">
                  <c:v>0.11202878205657332</c:v>
                </c:pt>
                <c:pt idx="783">
                  <c:v>0.11210259886577666</c:v>
                </c:pt>
                <c:pt idx="784">
                  <c:v>0.11217641567497999</c:v>
                </c:pt>
                <c:pt idx="785">
                  <c:v>0.11225023248418335</c:v>
                </c:pt>
                <c:pt idx="786">
                  <c:v>0.11232404929338674</c:v>
                </c:pt>
                <c:pt idx="787">
                  <c:v>0.11239786610259003</c:v>
                </c:pt>
                <c:pt idx="788">
                  <c:v>0.11247168291179344</c:v>
                </c:pt>
                <c:pt idx="789">
                  <c:v>0.1125454997209967</c:v>
                </c:pt>
                <c:pt idx="790">
                  <c:v>0.11261931653019992</c:v>
                </c:pt>
                <c:pt idx="791">
                  <c:v>0.11269313333940333</c:v>
                </c:pt>
                <c:pt idx="792">
                  <c:v>0.11276695014860663</c:v>
                </c:pt>
                <c:pt idx="793">
                  <c:v>0.11284076695781002</c:v>
                </c:pt>
                <c:pt idx="794">
                  <c:v>0.11291458376701341</c:v>
                </c:pt>
                <c:pt idx="795">
                  <c:v>0.1129884005762167</c:v>
                </c:pt>
                <c:pt idx="796">
                  <c:v>0.11306221738542011</c:v>
                </c:pt>
                <c:pt idx="797">
                  <c:v>0.11313603419462333</c:v>
                </c:pt>
                <c:pt idx="798">
                  <c:v>0.11320985100382665</c:v>
                </c:pt>
                <c:pt idx="799">
                  <c:v>0.11328366781303004</c:v>
                </c:pt>
                <c:pt idx="800">
                  <c:v>0.11335748462223336</c:v>
                </c:pt>
                <c:pt idx="801">
                  <c:v>0.11343130143143675</c:v>
                </c:pt>
                <c:pt idx="802">
                  <c:v>0.11350511824064009</c:v>
                </c:pt>
                <c:pt idx="803">
                  <c:v>0.11357893504984343</c:v>
                </c:pt>
                <c:pt idx="804">
                  <c:v>0.11365275185904669</c:v>
                </c:pt>
                <c:pt idx="805">
                  <c:v>0.11372656866824994</c:v>
                </c:pt>
                <c:pt idx="806">
                  <c:v>0.1138003854774533</c:v>
                </c:pt>
                <c:pt idx="807">
                  <c:v>0.11387420228665672</c:v>
                </c:pt>
                <c:pt idx="808">
                  <c:v>0.11394801909586007</c:v>
                </c:pt>
                <c:pt idx="809">
                  <c:v>0.11402183590506342</c:v>
                </c:pt>
                <c:pt idx="810">
                  <c:v>0.11409565271426676</c:v>
                </c:pt>
                <c:pt idx="811">
                  <c:v>0.1141694695234701</c:v>
                </c:pt>
                <c:pt idx="812">
                  <c:v>0.11424328633267335</c:v>
                </c:pt>
                <c:pt idx="813">
                  <c:v>0.11431710314187665</c:v>
                </c:pt>
                <c:pt idx="814">
                  <c:v>0.11439091995108003</c:v>
                </c:pt>
                <c:pt idx="815">
                  <c:v>0.11446473676028342</c:v>
                </c:pt>
                <c:pt idx="816">
                  <c:v>0.11453855356948674</c:v>
                </c:pt>
                <c:pt idx="817">
                  <c:v>0.11461237037869004</c:v>
                </c:pt>
                <c:pt idx="818">
                  <c:v>0.11468618718789349</c:v>
                </c:pt>
                <c:pt idx="819">
                  <c:v>0.11476000399709664</c:v>
                </c:pt>
                <c:pt idx="820">
                  <c:v>0.11483382080629999</c:v>
                </c:pt>
                <c:pt idx="821">
                  <c:v>0.11490763761550334</c:v>
                </c:pt>
                <c:pt idx="822">
                  <c:v>0.11498145442470672</c:v>
                </c:pt>
                <c:pt idx="823">
                  <c:v>0.11505527123391009</c:v>
                </c:pt>
                <c:pt idx="824">
                  <c:v>0.11512908804311342</c:v>
                </c:pt>
                <c:pt idx="825">
                  <c:v>0.11520290485231677</c:v>
                </c:pt>
                <c:pt idx="826">
                  <c:v>0.1152767216615201</c:v>
                </c:pt>
                <c:pt idx="827">
                  <c:v>0.11535053847072337</c:v>
                </c:pt>
                <c:pt idx="828">
                  <c:v>0.11542435527992671</c:v>
                </c:pt>
                <c:pt idx="829">
                  <c:v>0.11549817208913003</c:v>
                </c:pt>
                <c:pt idx="830">
                  <c:v>0.11557198889833341</c:v>
                </c:pt>
                <c:pt idx="831">
                  <c:v>0.1156458057075368</c:v>
                </c:pt>
                <c:pt idx="832">
                  <c:v>0.11571962251674003</c:v>
                </c:pt>
                <c:pt idx="833">
                  <c:v>0.11579343932594334</c:v>
                </c:pt>
                <c:pt idx="834">
                  <c:v>0.11586725613514665</c:v>
                </c:pt>
                <c:pt idx="835">
                  <c:v>0.11594107294435001</c:v>
                </c:pt>
                <c:pt idx="836">
                  <c:v>0.11601488975355338</c:v>
                </c:pt>
                <c:pt idx="837">
                  <c:v>0.11608870656275672</c:v>
                </c:pt>
                <c:pt idx="838">
                  <c:v>0.11616252337196009</c:v>
                </c:pt>
                <c:pt idx="839">
                  <c:v>0.11623634018116343</c:v>
                </c:pt>
                <c:pt idx="840">
                  <c:v>0.11631015699036676</c:v>
                </c:pt>
                <c:pt idx="841">
                  <c:v>0.11638397379957015</c:v>
                </c:pt>
                <c:pt idx="842">
                  <c:v>0.11645779060877337</c:v>
                </c:pt>
                <c:pt idx="843">
                  <c:v>0.11653160741797672</c:v>
                </c:pt>
                <c:pt idx="844">
                  <c:v>0.11660542422718009</c:v>
                </c:pt>
                <c:pt idx="845">
                  <c:v>0.11667924103638337</c:v>
                </c:pt>
                <c:pt idx="846">
                  <c:v>0.11675305784558675</c:v>
                </c:pt>
                <c:pt idx="847">
                  <c:v>0.11682687465479007</c:v>
                </c:pt>
                <c:pt idx="848">
                  <c:v>0.11690069146399333</c:v>
                </c:pt>
                <c:pt idx="849">
                  <c:v>0.11697450827319671</c:v>
                </c:pt>
                <c:pt idx="850">
                  <c:v>0.11704832508239998</c:v>
                </c:pt>
                <c:pt idx="851">
                  <c:v>0.11712214189160339</c:v>
                </c:pt>
                <c:pt idx="852">
                  <c:v>0.11719595870080676</c:v>
                </c:pt>
                <c:pt idx="853">
                  <c:v>0.1172697755100101</c:v>
                </c:pt>
                <c:pt idx="854">
                  <c:v>0.11734359231921349</c:v>
                </c:pt>
                <c:pt idx="855">
                  <c:v>0.11741740912841679</c:v>
                </c:pt>
                <c:pt idx="856">
                  <c:v>0.11749122593762004</c:v>
                </c:pt>
                <c:pt idx="857">
                  <c:v>0.11756504274682342</c:v>
                </c:pt>
                <c:pt idx="858">
                  <c:v>0.11763885955602665</c:v>
                </c:pt>
                <c:pt idx="859">
                  <c:v>0.11771267636523006</c:v>
                </c:pt>
                <c:pt idx="860">
                  <c:v>0.11778649317443343</c:v>
                </c:pt>
                <c:pt idx="861">
                  <c:v>0.11786030998363677</c:v>
                </c:pt>
                <c:pt idx="862">
                  <c:v>0.11793412679284011</c:v>
                </c:pt>
                <c:pt idx="863">
                  <c:v>0.11800794360204332</c:v>
                </c:pt>
                <c:pt idx="864">
                  <c:v>0.11808176041124671</c:v>
                </c:pt>
                <c:pt idx="865">
                  <c:v>0.11815557722045006</c:v>
                </c:pt>
                <c:pt idx="866">
                  <c:v>0.11822939402965336</c:v>
                </c:pt>
                <c:pt idx="867">
                  <c:v>0.11830321083885678</c:v>
                </c:pt>
                <c:pt idx="868">
                  <c:v>0.11837702764806014</c:v>
                </c:pt>
                <c:pt idx="869">
                  <c:v>0.11845084445726348</c:v>
                </c:pt>
                <c:pt idx="870">
                  <c:v>0.11852466126646682</c:v>
                </c:pt>
                <c:pt idx="871">
                  <c:v>0.11859847807566999</c:v>
                </c:pt>
                <c:pt idx="872">
                  <c:v>0.11867229488487344</c:v>
                </c:pt>
                <c:pt idx="873">
                  <c:v>0.1187461116940767</c:v>
                </c:pt>
                <c:pt idx="874">
                  <c:v>0.11881992850328003</c:v>
                </c:pt>
                <c:pt idx="875">
                  <c:v>0.11889374531248345</c:v>
                </c:pt>
                <c:pt idx="876">
                  <c:v>0.11896756212168678</c:v>
                </c:pt>
                <c:pt idx="877">
                  <c:v>0.11904137893089012</c:v>
                </c:pt>
                <c:pt idx="878">
                  <c:v>0.11911519574009338</c:v>
                </c:pt>
                <c:pt idx="879">
                  <c:v>0.1191890125492967</c:v>
                </c:pt>
                <c:pt idx="880">
                  <c:v>0.11926282935850005</c:v>
                </c:pt>
                <c:pt idx="881">
                  <c:v>0.11933664616770343</c:v>
                </c:pt>
                <c:pt idx="882">
                  <c:v>0.11941046297690676</c:v>
                </c:pt>
                <c:pt idx="883">
                  <c:v>0.11948427978611016</c:v>
                </c:pt>
                <c:pt idx="884">
                  <c:v>0.11955809659531351</c:v>
                </c:pt>
                <c:pt idx="885">
                  <c:v>0.11963191340451676</c:v>
                </c:pt>
                <c:pt idx="886">
                  <c:v>0.11970573021372004</c:v>
                </c:pt>
                <c:pt idx="887">
                  <c:v>0.11977954702292333</c:v>
                </c:pt>
                <c:pt idx="888">
                  <c:v>0.11985336383212672</c:v>
                </c:pt>
                <c:pt idx="889">
                  <c:v>0.11992718064133011</c:v>
                </c:pt>
                <c:pt idx="890">
                  <c:v>0.12000099745053344</c:v>
                </c:pt>
                <c:pt idx="891">
                  <c:v>0.12007481425973683</c:v>
                </c:pt>
                <c:pt idx="892">
                  <c:v>0.12014863106894011</c:v>
                </c:pt>
                <c:pt idx="893">
                  <c:v>0.12022244787814337</c:v>
                </c:pt>
                <c:pt idx="894">
                  <c:v>0.12029626468734678</c:v>
                </c:pt>
                <c:pt idx="895">
                  <c:v>0.12037008149655004</c:v>
                </c:pt>
                <c:pt idx="896">
                  <c:v>0.12044389830575342</c:v>
                </c:pt>
                <c:pt idx="897">
                  <c:v>0.12051771511495681</c:v>
                </c:pt>
                <c:pt idx="898">
                  <c:v>0.12059153192416014</c:v>
                </c:pt>
                <c:pt idx="899">
                  <c:v>0.12066534873336343</c:v>
                </c:pt>
                <c:pt idx="900">
                  <c:v>0.12073916554256678</c:v>
                </c:pt>
                <c:pt idx="901">
                  <c:v>0.12081298235177003</c:v>
                </c:pt>
                <c:pt idx="902">
                  <c:v>0.12088679916097336</c:v>
                </c:pt>
                <c:pt idx="903">
                  <c:v>0.12096061597017671</c:v>
                </c:pt>
                <c:pt idx="904">
                  <c:v>0.12103443277938007</c:v>
                </c:pt>
                <c:pt idx="905">
                  <c:v>0.12110824958858343</c:v>
                </c:pt>
                <c:pt idx="906">
                  <c:v>0.12118206639778678</c:v>
                </c:pt>
                <c:pt idx="907">
                  <c:v>0.12125588320699014</c:v>
                </c:pt>
                <c:pt idx="908">
                  <c:v>0.12132970001619335</c:v>
                </c:pt>
                <c:pt idx="909">
                  <c:v>0.12140351682539671</c:v>
                </c:pt>
                <c:pt idx="910">
                  <c:v>0.12147733363460006</c:v>
                </c:pt>
                <c:pt idx="911">
                  <c:v>0.12155115044380332</c:v>
                </c:pt>
                <c:pt idx="912">
                  <c:v>0.12162496725300675</c:v>
                </c:pt>
                <c:pt idx="913">
                  <c:v>0.12169878406221007</c:v>
                </c:pt>
                <c:pt idx="914">
                  <c:v>0.12177260087141337</c:v>
                </c:pt>
                <c:pt idx="915">
                  <c:v>0.12184641768061674</c:v>
                </c:pt>
                <c:pt idx="916">
                  <c:v>0.12192023448981999</c:v>
                </c:pt>
                <c:pt idx="917">
                  <c:v>0.12199405129902334</c:v>
                </c:pt>
                <c:pt idx="918">
                  <c:v>0.12206786810822672</c:v>
                </c:pt>
                <c:pt idx="919">
                  <c:v>0.12214168491743002</c:v>
                </c:pt>
                <c:pt idx="920">
                  <c:v>0.12221550172663341</c:v>
                </c:pt>
                <c:pt idx="921">
                  <c:v>0.12228931853583674</c:v>
                </c:pt>
                <c:pt idx="922">
                  <c:v>0.12236313534504006</c:v>
                </c:pt>
                <c:pt idx="923">
                  <c:v>0.12243695215424334</c:v>
                </c:pt>
                <c:pt idx="924">
                  <c:v>0.12251076896344669</c:v>
                </c:pt>
                <c:pt idx="925">
                  <c:v>0.12258458577264995</c:v>
                </c:pt>
                <c:pt idx="926">
                  <c:v>0.12265840258185334</c:v>
                </c:pt>
                <c:pt idx="927">
                  <c:v>0.12273221939105665</c:v>
                </c:pt>
                <c:pt idx="928">
                  <c:v>0.12280603620026002</c:v>
                </c:pt>
                <c:pt idx="929">
                  <c:v>0.12287985300946333</c:v>
                </c:pt>
                <c:pt idx="930">
                  <c:v>0.12295366981866671</c:v>
                </c:pt>
                <c:pt idx="931">
                  <c:v>0.12302748662786998</c:v>
                </c:pt>
                <c:pt idx="932">
                  <c:v>0.12310130343707328</c:v>
                </c:pt>
                <c:pt idx="933">
                  <c:v>0.12317512024627665</c:v>
                </c:pt>
                <c:pt idx="934">
                  <c:v>0.12324893705548</c:v>
                </c:pt>
                <c:pt idx="935">
                  <c:v>0.12332275386468335</c:v>
                </c:pt>
                <c:pt idx="936">
                  <c:v>0.12339657067388674</c:v>
                </c:pt>
                <c:pt idx="937">
                  <c:v>0.12347038748309003</c:v>
                </c:pt>
                <c:pt idx="938">
                  <c:v>0.12354420429229332</c:v>
                </c:pt>
                <c:pt idx="939">
                  <c:v>0.12361802110149656</c:v>
                </c:pt>
                <c:pt idx="940">
                  <c:v>0.1236918379106999</c:v>
                </c:pt>
                <c:pt idx="941">
                  <c:v>0.12376565471990331</c:v>
                </c:pt>
                <c:pt idx="942">
                  <c:v>0.12383947152910661</c:v>
                </c:pt>
                <c:pt idx="943">
                  <c:v>0.12391328833831002</c:v>
                </c:pt>
                <c:pt idx="944">
                  <c:v>0.12398710514751335</c:v>
                </c:pt>
                <c:pt idx="945">
                  <c:v>0.12406092195671668</c:v>
                </c:pt>
                <c:pt idx="946">
                  <c:v>0.12413473876591993</c:v>
                </c:pt>
                <c:pt idx="947">
                  <c:v>0.12420855557512327</c:v>
                </c:pt>
                <c:pt idx="948">
                  <c:v>0.12428237238432663</c:v>
                </c:pt>
                <c:pt idx="949">
                  <c:v>0.12435618919352998</c:v>
                </c:pt>
                <c:pt idx="950">
                  <c:v>0.12443000600273331</c:v>
                </c:pt>
                <c:pt idx="951">
                  <c:v>0.1245038228119366</c:v>
                </c:pt>
                <c:pt idx="952">
                  <c:v>0.12457763962114003</c:v>
                </c:pt>
                <c:pt idx="953">
                  <c:v>0.12465145643034323</c:v>
                </c:pt>
                <c:pt idx="954">
                  <c:v>0.12472527323954653</c:v>
                </c:pt>
                <c:pt idx="955">
                  <c:v>0.12479909004874992</c:v>
                </c:pt>
                <c:pt idx="956">
                  <c:v>0.12487290685795326</c:v>
                </c:pt>
                <c:pt idx="957">
                  <c:v>0.12494672366715662</c:v>
                </c:pt>
                <c:pt idx="958">
                  <c:v>0.12502054047635996</c:v>
                </c:pt>
                <c:pt idx="959">
                  <c:v>0.12509435728556334</c:v>
                </c:pt>
                <c:pt idx="960">
                  <c:v>0.12516817409476666</c:v>
                </c:pt>
                <c:pt idx="961">
                  <c:v>0.1252419909039699</c:v>
                </c:pt>
                <c:pt idx="962">
                  <c:v>0.12531580771317324</c:v>
                </c:pt>
                <c:pt idx="963">
                  <c:v>0.12538962452237659</c:v>
                </c:pt>
                <c:pt idx="964">
                  <c:v>0.12546344133157994</c:v>
                </c:pt>
                <c:pt idx="965">
                  <c:v>0.12553725814078331</c:v>
                </c:pt>
                <c:pt idx="966">
                  <c:v>0.12561107494998658</c:v>
                </c:pt>
                <c:pt idx="967">
                  <c:v>0.12568489175918984</c:v>
                </c:pt>
                <c:pt idx="968">
                  <c:v>0.12575870856839322</c:v>
                </c:pt>
                <c:pt idx="969">
                  <c:v>0.12583252537759648</c:v>
                </c:pt>
                <c:pt idx="970">
                  <c:v>0.12590634218679986</c:v>
                </c:pt>
                <c:pt idx="971">
                  <c:v>0.12598015899600321</c:v>
                </c:pt>
                <c:pt idx="972">
                  <c:v>0.12605397580520661</c:v>
                </c:pt>
                <c:pt idx="973">
                  <c:v>0.12612779261440996</c:v>
                </c:pt>
                <c:pt idx="974">
                  <c:v>0.12620160942361325</c:v>
                </c:pt>
                <c:pt idx="975">
                  <c:v>0.12627542623281665</c:v>
                </c:pt>
                <c:pt idx="976">
                  <c:v>0.12634924304201989</c:v>
                </c:pt>
                <c:pt idx="977">
                  <c:v>0.12642305985122318</c:v>
                </c:pt>
                <c:pt idx="978">
                  <c:v>0.12649687666042655</c:v>
                </c:pt>
                <c:pt idx="979">
                  <c:v>0.12657069346962982</c:v>
                </c:pt>
                <c:pt idx="980">
                  <c:v>0.12664451027883322</c:v>
                </c:pt>
                <c:pt idx="981">
                  <c:v>0.12671832708803665</c:v>
                </c:pt>
                <c:pt idx="982">
                  <c:v>0.12679214389723972</c:v>
                </c:pt>
                <c:pt idx="983">
                  <c:v>0.12686596070644313</c:v>
                </c:pt>
                <c:pt idx="984">
                  <c:v>0.12693977751564645</c:v>
                </c:pt>
                <c:pt idx="985">
                  <c:v>0.12701359432484977</c:v>
                </c:pt>
                <c:pt idx="986">
                  <c:v>0.12708741113405314</c:v>
                </c:pt>
                <c:pt idx="987">
                  <c:v>0.12716122794325646</c:v>
                </c:pt>
                <c:pt idx="988">
                  <c:v>0.12723504475245984</c:v>
                </c:pt>
                <c:pt idx="989">
                  <c:v>0.12730886156166316</c:v>
                </c:pt>
                <c:pt idx="990">
                  <c:v>0.12738267837086648</c:v>
                </c:pt>
                <c:pt idx="991">
                  <c:v>0.12745649518006966</c:v>
                </c:pt>
                <c:pt idx="992">
                  <c:v>0.12753031198927298</c:v>
                </c:pt>
                <c:pt idx="993">
                  <c:v>0.12760412879847632</c:v>
                </c:pt>
                <c:pt idx="994">
                  <c:v>0.1276779456076797</c:v>
                </c:pt>
                <c:pt idx="995">
                  <c:v>0.12775176241688305</c:v>
                </c:pt>
                <c:pt idx="996">
                  <c:v>0.12782557922608642</c:v>
                </c:pt>
                <c:pt idx="997">
                  <c:v>0.12789939603528963</c:v>
                </c:pt>
                <c:pt idx="998">
                  <c:v>0.12797321284449295</c:v>
                </c:pt>
                <c:pt idx="999">
                  <c:v>0.1280470296536963</c:v>
                </c:pt>
                <c:pt idx="1000">
                  <c:v>0.1281208464629047</c:v>
                </c:pt>
              </c:numCache>
            </c:numRef>
          </c:cat>
          <c:val>
            <c:numRef>
              <c:f>Sheet2!$H$4:$ALT$4</c:f>
              <c:numCache>
                <c:formatCode>0.0%</c:formatCode>
                <c:ptCount val="1001"/>
                <c:pt idx="0">
                  <c:v>0.80582581518324337</c:v>
                </c:pt>
                <c:pt idx="1">
                  <c:v>0.80439703620810765</c:v>
                </c:pt>
                <c:pt idx="2">
                  <c:v>0.80296825723297216</c:v>
                </c:pt>
                <c:pt idx="3">
                  <c:v>0.80153947825783678</c:v>
                </c:pt>
                <c:pt idx="4">
                  <c:v>0.80011069928270317</c:v>
                </c:pt>
                <c:pt idx="5">
                  <c:v>0.79868192030756968</c:v>
                </c:pt>
                <c:pt idx="6">
                  <c:v>0.79725314133243408</c:v>
                </c:pt>
                <c:pt idx="7">
                  <c:v>0.79582436235730059</c:v>
                </c:pt>
                <c:pt idx="8">
                  <c:v>0.79439558338216709</c:v>
                </c:pt>
                <c:pt idx="9">
                  <c:v>0.79296680440703149</c:v>
                </c:pt>
                <c:pt idx="10">
                  <c:v>0.791538025431896</c:v>
                </c:pt>
                <c:pt idx="11">
                  <c:v>0.79010924645676062</c:v>
                </c:pt>
                <c:pt idx="12">
                  <c:v>0.78868046748162701</c:v>
                </c:pt>
                <c:pt idx="13">
                  <c:v>0.78725168850649163</c:v>
                </c:pt>
                <c:pt idx="14">
                  <c:v>0.78582290953135792</c:v>
                </c:pt>
                <c:pt idx="15">
                  <c:v>0.78439413055622442</c:v>
                </c:pt>
                <c:pt idx="16">
                  <c:v>0.78296535158108893</c:v>
                </c:pt>
                <c:pt idx="17">
                  <c:v>0.78153657260595344</c:v>
                </c:pt>
                <c:pt idx="18">
                  <c:v>0.78010779363081983</c:v>
                </c:pt>
                <c:pt idx="19">
                  <c:v>0.77867901465568434</c:v>
                </c:pt>
                <c:pt idx="20">
                  <c:v>0.77725023568055085</c:v>
                </c:pt>
                <c:pt idx="21">
                  <c:v>0.77582145670541547</c:v>
                </c:pt>
                <c:pt idx="22">
                  <c:v>0.77454806806580412</c:v>
                </c:pt>
                <c:pt idx="23">
                  <c:v>0.77347865596675691</c:v>
                </c:pt>
                <c:pt idx="24">
                  <c:v>0.77240924386770793</c:v>
                </c:pt>
                <c:pt idx="25">
                  <c:v>0.77133983176865883</c:v>
                </c:pt>
                <c:pt idx="26">
                  <c:v>0.77027041966961141</c:v>
                </c:pt>
                <c:pt idx="27">
                  <c:v>0.76920100757056264</c:v>
                </c:pt>
                <c:pt idx="28">
                  <c:v>0.76813159547151511</c:v>
                </c:pt>
                <c:pt idx="29">
                  <c:v>0.76706218337246757</c:v>
                </c:pt>
                <c:pt idx="30">
                  <c:v>0.76599277127341869</c:v>
                </c:pt>
                <c:pt idx="31">
                  <c:v>0.76492335917437138</c:v>
                </c:pt>
                <c:pt idx="32">
                  <c:v>0.76385394707532239</c:v>
                </c:pt>
                <c:pt idx="33">
                  <c:v>0.76278453497627496</c:v>
                </c:pt>
                <c:pt idx="34">
                  <c:v>0.76171512287722609</c:v>
                </c:pt>
                <c:pt idx="35">
                  <c:v>0.76064571077817711</c:v>
                </c:pt>
                <c:pt idx="36">
                  <c:v>0.75957629867913112</c:v>
                </c:pt>
                <c:pt idx="37">
                  <c:v>0.75850688658008214</c:v>
                </c:pt>
                <c:pt idx="38">
                  <c:v>0.75743747448103338</c:v>
                </c:pt>
                <c:pt idx="39">
                  <c:v>0.75636806238198584</c:v>
                </c:pt>
                <c:pt idx="40">
                  <c:v>0.75529865028293697</c:v>
                </c:pt>
                <c:pt idx="41">
                  <c:v>0.7542292381838881</c:v>
                </c:pt>
                <c:pt idx="42">
                  <c:v>0.75315982608484067</c:v>
                </c:pt>
                <c:pt idx="43">
                  <c:v>0.75209041398579168</c:v>
                </c:pt>
                <c:pt idx="44">
                  <c:v>0.7510210018867457</c:v>
                </c:pt>
                <c:pt idx="45">
                  <c:v>0.74995158978769672</c:v>
                </c:pt>
                <c:pt idx="46">
                  <c:v>0.74888217768864784</c:v>
                </c:pt>
                <c:pt idx="47">
                  <c:v>0.74781276558960041</c:v>
                </c:pt>
                <c:pt idx="48">
                  <c:v>0.74674335349055143</c:v>
                </c:pt>
                <c:pt idx="49">
                  <c:v>0.74567394139150256</c:v>
                </c:pt>
                <c:pt idx="50">
                  <c:v>0.74460452929245524</c:v>
                </c:pt>
                <c:pt idx="51">
                  <c:v>0.7435351171934077</c:v>
                </c:pt>
                <c:pt idx="52">
                  <c:v>0.74246570509435883</c:v>
                </c:pt>
                <c:pt idx="53">
                  <c:v>0.7413962929953114</c:v>
                </c:pt>
                <c:pt idx="54">
                  <c:v>0.74032688089626242</c:v>
                </c:pt>
                <c:pt idx="55">
                  <c:v>0.73925746879721355</c:v>
                </c:pt>
                <c:pt idx="56">
                  <c:v>0.73818805669816456</c:v>
                </c:pt>
                <c:pt idx="57">
                  <c:v>0.73711864459911869</c:v>
                </c:pt>
                <c:pt idx="58">
                  <c:v>0.73604923250006971</c:v>
                </c:pt>
                <c:pt idx="59">
                  <c:v>0.73497982040102217</c:v>
                </c:pt>
                <c:pt idx="60">
                  <c:v>0.73391040830197496</c:v>
                </c:pt>
                <c:pt idx="61">
                  <c:v>0.73284099620292598</c:v>
                </c:pt>
                <c:pt idx="62">
                  <c:v>0.7317715841038771</c:v>
                </c:pt>
                <c:pt idx="63">
                  <c:v>0.73070217200482801</c:v>
                </c:pt>
                <c:pt idx="64">
                  <c:v>0.72963275990578069</c:v>
                </c:pt>
                <c:pt idx="65">
                  <c:v>0.72856334780673182</c:v>
                </c:pt>
                <c:pt idx="66">
                  <c:v>0.72749393570768417</c:v>
                </c:pt>
                <c:pt idx="67">
                  <c:v>0.7264245236086353</c:v>
                </c:pt>
                <c:pt idx="68">
                  <c:v>0.72535511150958798</c:v>
                </c:pt>
                <c:pt idx="69">
                  <c:v>0.72428569941053911</c:v>
                </c:pt>
                <c:pt idx="70">
                  <c:v>0.72321628731149157</c:v>
                </c:pt>
                <c:pt idx="71">
                  <c:v>0.7221468752124427</c:v>
                </c:pt>
                <c:pt idx="72">
                  <c:v>0.72107746311339527</c:v>
                </c:pt>
                <c:pt idx="73">
                  <c:v>0.72000805101434773</c:v>
                </c:pt>
                <c:pt idx="74">
                  <c:v>0.71893863891529874</c:v>
                </c:pt>
                <c:pt idx="75">
                  <c:v>0.71786922681625143</c:v>
                </c:pt>
                <c:pt idx="76">
                  <c:v>0.71679981471720255</c:v>
                </c:pt>
                <c:pt idx="77">
                  <c:v>0.71573040261815346</c:v>
                </c:pt>
                <c:pt idx="78">
                  <c:v>0.71466099051910614</c:v>
                </c:pt>
                <c:pt idx="79">
                  <c:v>0.71359157842005738</c:v>
                </c:pt>
                <c:pt idx="80">
                  <c:v>0.7125221663210084</c:v>
                </c:pt>
                <c:pt idx="81">
                  <c:v>0.7114527542219623</c:v>
                </c:pt>
                <c:pt idx="82">
                  <c:v>0.71038334212291343</c:v>
                </c:pt>
                <c:pt idx="83">
                  <c:v>0.70931393002386445</c:v>
                </c:pt>
                <c:pt idx="84">
                  <c:v>0.70824451792481702</c:v>
                </c:pt>
                <c:pt idx="85">
                  <c:v>0.70717510582576804</c:v>
                </c:pt>
                <c:pt idx="86">
                  <c:v>0.70610569372672072</c:v>
                </c:pt>
                <c:pt idx="87">
                  <c:v>0.70503628162767185</c:v>
                </c:pt>
                <c:pt idx="88">
                  <c:v>0.70396686952862431</c:v>
                </c:pt>
                <c:pt idx="89">
                  <c:v>0.70289745742957688</c:v>
                </c:pt>
                <c:pt idx="90">
                  <c:v>0.70182804533052812</c:v>
                </c:pt>
                <c:pt idx="91">
                  <c:v>0.70075863323148058</c:v>
                </c:pt>
                <c:pt idx="92">
                  <c:v>0.69968922113243159</c:v>
                </c:pt>
                <c:pt idx="93">
                  <c:v>0.69861980903338272</c:v>
                </c:pt>
                <c:pt idx="94">
                  <c:v>0.69755039693433529</c:v>
                </c:pt>
                <c:pt idx="95">
                  <c:v>0.69648098483528631</c:v>
                </c:pt>
                <c:pt idx="96">
                  <c:v>0.69541157273623877</c:v>
                </c:pt>
                <c:pt idx="97">
                  <c:v>0.69434216063719001</c:v>
                </c:pt>
                <c:pt idx="98">
                  <c:v>0.69327274853814258</c:v>
                </c:pt>
                <c:pt idx="99">
                  <c:v>0.69220333643909515</c:v>
                </c:pt>
                <c:pt idx="100">
                  <c:v>0.69113392434004617</c:v>
                </c:pt>
                <c:pt idx="101">
                  <c:v>0.69006451224099719</c:v>
                </c:pt>
                <c:pt idx="102">
                  <c:v>0.68899510014194987</c:v>
                </c:pt>
                <c:pt idx="103">
                  <c:v>0.68792568804290233</c:v>
                </c:pt>
                <c:pt idx="104">
                  <c:v>0.68685627594385334</c:v>
                </c:pt>
                <c:pt idx="105">
                  <c:v>0.68578686384480603</c:v>
                </c:pt>
                <c:pt idx="106">
                  <c:v>0.68471745174575704</c:v>
                </c:pt>
                <c:pt idx="107">
                  <c:v>0.68364803964670817</c:v>
                </c:pt>
                <c:pt idx="108">
                  <c:v>0.6825786275476593</c:v>
                </c:pt>
                <c:pt idx="109">
                  <c:v>0.68150921544861187</c:v>
                </c:pt>
                <c:pt idx="110">
                  <c:v>0.680439803349563</c:v>
                </c:pt>
                <c:pt idx="111">
                  <c:v>0.67937039125051535</c:v>
                </c:pt>
                <c:pt idx="112">
                  <c:v>0.67830097915146803</c:v>
                </c:pt>
                <c:pt idx="113">
                  <c:v>0.6772315670524206</c:v>
                </c:pt>
                <c:pt idx="114">
                  <c:v>0.67616215495337162</c:v>
                </c:pt>
                <c:pt idx="115">
                  <c:v>0.67509274285432275</c:v>
                </c:pt>
                <c:pt idx="116">
                  <c:v>0.67402333075527376</c:v>
                </c:pt>
                <c:pt idx="117">
                  <c:v>0.67295391865622645</c:v>
                </c:pt>
                <c:pt idx="118">
                  <c:v>0.67188450655717902</c:v>
                </c:pt>
                <c:pt idx="119">
                  <c:v>0.67081509445813003</c:v>
                </c:pt>
                <c:pt idx="120">
                  <c:v>0.66974568235908272</c:v>
                </c:pt>
                <c:pt idx="121">
                  <c:v>0.66867627026003373</c:v>
                </c:pt>
                <c:pt idx="122">
                  <c:v>0.66760685816098464</c:v>
                </c:pt>
                <c:pt idx="123">
                  <c:v>0.66653744606193732</c:v>
                </c:pt>
                <c:pt idx="124">
                  <c:v>0.66546803396288989</c:v>
                </c:pt>
                <c:pt idx="125">
                  <c:v>0.66439862186383936</c:v>
                </c:pt>
                <c:pt idx="126">
                  <c:v>0.66332920976479348</c:v>
                </c:pt>
                <c:pt idx="127">
                  <c:v>0.66225979766574616</c:v>
                </c:pt>
                <c:pt idx="128">
                  <c:v>0.66119038556669729</c:v>
                </c:pt>
                <c:pt idx="129">
                  <c:v>0.6601209734676482</c:v>
                </c:pt>
                <c:pt idx="130">
                  <c:v>0.65905156136859933</c:v>
                </c:pt>
                <c:pt idx="131">
                  <c:v>0.6579821492695519</c:v>
                </c:pt>
                <c:pt idx="132">
                  <c:v>0.65691273717050302</c:v>
                </c:pt>
                <c:pt idx="133">
                  <c:v>0.65584332507145537</c:v>
                </c:pt>
                <c:pt idx="134">
                  <c:v>0.65477391297240806</c:v>
                </c:pt>
                <c:pt idx="135">
                  <c:v>0.65370450087335907</c:v>
                </c:pt>
                <c:pt idx="136">
                  <c:v>0.65263508877431164</c:v>
                </c:pt>
                <c:pt idx="137">
                  <c:v>0.65156567667526288</c:v>
                </c:pt>
                <c:pt idx="138">
                  <c:v>0.6504962645762139</c:v>
                </c:pt>
                <c:pt idx="139">
                  <c:v>0.64942685247716647</c:v>
                </c:pt>
                <c:pt idx="140">
                  <c:v>0.64835744037811749</c:v>
                </c:pt>
                <c:pt idx="141">
                  <c:v>0.64728802827907161</c:v>
                </c:pt>
                <c:pt idx="142">
                  <c:v>0.64621861618002274</c:v>
                </c:pt>
                <c:pt idx="143">
                  <c:v>0.64514920408097365</c:v>
                </c:pt>
                <c:pt idx="144">
                  <c:v>0.64407979198192622</c:v>
                </c:pt>
                <c:pt idx="145">
                  <c:v>0.64301037988287735</c:v>
                </c:pt>
                <c:pt idx="146">
                  <c:v>0.64194096778382836</c:v>
                </c:pt>
                <c:pt idx="147">
                  <c:v>0.64087155568478105</c:v>
                </c:pt>
                <c:pt idx="148">
                  <c:v>0.63980214358573362</c:v>
                </c:pt>
                <c:pt idx="149">
                  <c:v>0.63873273148668464</c:v>
                </c:pt>
                <c:pt idx="150">
                  <c:v>0.63766331938763721</c:v>
                </c:pt>
                <c:pt idx="151">
                  <c:v>0.63659390728858822</c:v>
                </c:pt>
                <c:pt idx="152">
                  <c:v>0.63552449518954091</c:v>
                </c:pt>
                <c:pt idx="153">
                  <c:v>0.63445508309049181</c:v>
                </c:pt>
                <c:pt idx="154">
                  <c:v>0.63338567099144294</c:v>
                </c:pt>
                <c:pt idx="155">
                  <c:v>0.63231625889239551</c:v>
                </c:pt>
                <c:pt idx="156">
                  <c:v>0.63124684679334808</c:v>
                </c:pt>
                <c:pt idx="157">
                  <c:v>0.63017743469430076</c:v>
                </c:pt>
                <c:pt idx="158">
                  <c:v>0.62910802259525178</c:v>
                </c:pt>
                <c:pt idx="159">
                  <c:v>0.62803861049620291</c:v>
                </c:pt>
                <c:pt idx="160">
                  <c:v>0.62696919839715393</c:v>
                </c:pt>
                <c:pt idx="161">
                  <c:v>0.6258997862981065</c:v>
                </c:pt>
                <c:pt idx="162">
                  <c:v>0.62483037419905751</c:v>
                </c:pt>
                <c:pt idx="163">
                  <c:v>0.6237609621000102</c:v>
                </c:pt>
                <c:pt idx="164">
                  <c:v>0.6226915500009611</c:v>
                </c:pt>
                <c:pt idx="165">
                  <c:v>0.62162213790191523</c:v>
                </c:pt>
                <c:pt idx="166">
                  <c:v>0.62055272580286625</c:v>
                </c:pt>
                <c:pt idx="167">
                  <c:v>0.61948331370381737</c:v>
                </c:pt>
                <c:pt idx="168">
                  <c:v>0.6184139016047685</c:v>
                </c:pt>
                <c:pt idx="169">
                  <c:v>0.61734448950572107</c:v>
                </c:pt>
                <c:pt idx="170">
                  <c:v>0.6162750774066722</c:v>
                </c:pt>
                <c:pt idx="171">
                  <c:v>0.61520566530762466</c:v>
                </c:pt>
                <c:pt idx="172">
                  <c:v>0.61413625320857723</c:v>
                </c:pt>
                <c:pt idx="173">
                  <c:v>0.61306684110952836</c:v>
                </c:pt>
                <c:pt idx="174">
                  <c:v>0.61199742901047949</c:v>
                </c:pt>
                <c:pt idx="175">
                  <c:v>0.6109280169114305</c:v>
                </c:pt>
                <c:pt idx="176">
                  <c:v>0.60985860481238319</c:v>
                </c:pt>
                <c:pt idx="177">
                  <c:v>0.6087891927133342</c:v>
                </c:pt>
                <c:pt idx="178">
                  <c:v>0.60771978061428822</c:v>
                </c:pt>
                <c:pt idx="179">
                  <c:v>0.60665036851523924</c:v>
                </c:pt>
                <c:pt idx="180">
                  <c:v>0.60558095641619181</c:v>
                </c:pt>
                <c:pt idx="181">
                  <c:v>0.60451154431714282</c:v>
                </c:pt>
                <c:pt idx="182">
                  <c:v>0.60344213221809395</c:v>
                </c:pt>
                <c:pt idx="183">
                  <c:v>0.60237272011904508</c:v>
                </c:pt>
                <c:pt idx="184">
                  <c:v>0.60130330801999765</c:v>
                </c:pt>
                <c:pt idx="185">
                  <c:v>0.60023389592094878</c:v>
                </c:pt>
                <c:pt idx="186">
                  <c:v>0.59916448382190279</c:v>
                </c:pt>
                <c:pt idx="187">
                  <c:v>0.59809507172285392</c:v>
                </c:pt>
                <c:pt idx="188">
                  <c:v>0.59702565962380483</c:v>
                </c:pt>
                <c:pt idx="189">
                  <c:v>0.59595624752475751</c:v>
                </c:pt>
                <c:pt idx="190">
                  <c:v>0.59488683542570842</c:v>
                </c:pt>
                <c:pt idx="191">
                  <c:v>0.59381742332665954</c:v>
                </c:pt>
                <c:pt idx="192">
                  <c:v>0.59274801122761211</c:v>
                </c:pt>
                <c:pt idx="193">
                  <c:v>0.59167859912856546</c:v>
                </c:pt>
                <c:pt idx="194">
                  <c:v>0.5906091870295177</c:v>
                </c:pt>
                <c:pt idx="195">
                  <c:v>0.58953977493046872</c:v>
                </c:pt>
                <c:pt idx="196">
                  <c:v>0.58847036283141985</c:v>
                </c:pt>
                <c:pt idx="197">
                  <c:v>0.58740095073237242</c:v>
                </c:pt>
                <c:pt idx="198">
                  <c:v>0.58633153863332355</c:v>
                </c:pt>
                <c:pt idx="199">
                  <c:v>0.58526212653427578</c:v>
                </c:pt>
                <c:pt idx="200">
                  <c:v>0.58419271443522724</c:v>
                </c:pt>
                <c:pt idx="201">
                  <c:v>0.58312330233617993</c:v>
                </c:pt>
                <c:pt idx="202">
                  <c:v>0.58205389023713228</c:v>
                </c:pt>
                <c:pt idx="203">
                  <c:v>0.58098447813808318</c:v>
                </c:pt>
                <c:pt idx="204">
                  <c:v>0.57991506603903442</c:v>
                </c:pt>
                <c:pt idx="205">
                  <c:v>0.57884565393998533</c:v>
                </c:pt>
                <c:pt idx="206">
                  <c:v>0.57777624184093768</c:v>
                </c:pt>
                <c:pt idx="207">
                  <c:v>0.57670682974189069</c:v>
                </c:pt>
                <c:pt idx="208">
                  <c:v>0.57563741764284349</c:v>
                </c:pt>
                <c:pt idx="209">
                  <c:v>0.57456800554379428</c:v>
                </c:pt>
                <c:pt idx="210">
                  <c:v>0.57349859344474674</c:v>
                </c:pt>
                <c:pt idx="211">
                  <c:v>0.57242918134569776</c:v>
                </c:pt>
                <c:pt idx="212">
                  <c:v>0.571359769246649</c:v>
                </c:pt>
                <c:pt idx="213">
                  <c:v>0.57029035714760012</c:v>
                </c:pt>
                <c:pt idx="214">
                  <c:v>0.56922094504855258</c:v>
                </c:pt>
                <c:pt idx="215">
                  <c:v>0.56815153294950338</c:v>
                </c:pt>
                <c:pt idx="216">
                  <c:v>0.56708212085045617</c:v>
                </c:pt>
                <c:pt idx="217">
                  <c:v>0.56601270875140874</c:v>
                </c:pt>
                <c:pt idx="218">
                  <c:v>0.56494329665236132</c:v>
                </c:pt>
                <c:pt idx="219">
                  <c:v>0.56387388455331067</c:v>
                </c:pt>
                <c:pt idx="220">
                  <c:v>0.56280447245426357</c:v>
                </c:pt>
                <c:pt idx="221">
                  <c:v>0.56173506035521592</c:v>
                </c:pt>
                <c:pt idx="222">
                  <c:v>0.56066564825616905</c:v>
                </c:pt>
                <c:pt idx="223">
                  <c:v>0.55959623615711973</c:v>
                </c:pt>
                <c:pt idx="224">
                  <c:v>0.5585268240580723</c:v>
                </c:pt>
                <c:pt idx="225">
                  <c:v>0.55745741195902332</c:v>
                </c:pt>
                <c:pt idx="226">
                  <c:v>0.55638799985997411</c:v>
                </c:pt>
                <c:pt idx="227">
                  <c:v>0.55531858776092557</c:v>
                </c:pt>
                <c:pt idx="228">
                  <c:v>0.55424917566187804</c:v>
                </c:pt>
                <c:pt idx="229">
                  <c:v>0.55317976356282883</c:v>
                </c:pt>
                <c:pt idx="230">
                  <c:v>0.55211035146378173</c:v>
                </c:pt>
                <c:pt idx="231">
                  <c:v>0.55104093936473419</c:v>
                </c:pt>
                <c:pt idx="232">
                  <c:v>0.54997152726568665</c:v>
                </c:pt>
                <c:pt idx="233">
                  <c:v>0.54890211516663823</c:v>
                </c:pt>
                <c:pt idx="234">
                  <c:v>0.54783270306758913</c:v>
                </c:pt>
                <c:pt idx="235">
                  <c:v>0.54676329096854004</c:v>
                </c:pt>
                <c:pt idx="236">
                  <c:v>0.54569387886949228</c:v>
                </c:pt>
                <c:pt idx="237">
                  <c:v>0.54462446677044518</c:v>
                </c:pt>
                <c:pt idx="238">
                  <c:v>0.5435550546713962</c:v>
                </c:pt>
                <c:pt idx="239">
                  <c:v>0.54248564257234844</c:v>
                </c:pt>
                <c:pt idx="240">
                  <c:v>0.5414162304732999</c:v>
                </c:pt>
                <c:pt idx="241">
                  <c:v>0.54034681837425114</c:v>
                </c:pt>
                <c:pt idx="242">
                  <c:v>0.5392774062752036</c:v>
                </c:pt>
                <c:pt idx="243">
                  <c:v>0.53820799417615439</c:v>
                </c:pt>
                <c:pt idx="244">
                  <c:v>0.53713858207710696</c:v>
                </c:pt>
                <c:pt idx="245">
                  <c:v>0.53606916997805976</c:v>
                </c:pt>
                <c:pt idx="246">
                  <c:v>0.53499975787901111</c:v>
                </c:pt>
                <c:pt idx="247">
                  <c:v>0.53393034577996346</c:v>
                </c:pt>
                <c:pt idx="248">
                  <c:v>0.53286093368091447</c:v>
                </c:pt>
                <c:pt idx="249">
                  <c:v>0.53179152158186704</c:v>
                </c:pt>
                <c:pt idx="250">
                  <c:v>0.53072210948281806</c:v>
                </c:pt>
                <c:pt idx="251">
                  <c:v>0.52965269738376886</c:v>
                </c:pt>
                <c:pt idx="252">
                  <c:v>0.52858328528472343</c:v>
                </c:pt>
                <c:pt idx="253">
                  <c:v>0.52751387318567466</c:v>
                </c:pt>
                <c:pt idx="254">
                  <c:v>0.52644446108662546</c:v>
                </c:pt>
                <c:pt idx="255">
                  <c:v>0.52537504898757814</c:v>
                </c:pt>
                <c:pt idx="256">
                  <c:v>0.52430563688852905</c:v>
                </c:pt>
                <c:pt idx="257">
                  <c:v>0.52323622478947984</c:v>
                </c:pt>
                <c:pt idx="258">
                  <c:v>0.52216681269043241</c:v>
                </c:pt>
                <c:pt idx="259">
                  <c:v>0.52109740059138376</c:v>
                </c:pt>
                <c:pt idx="260">
                  <c:v>0.52002798849233811</c:v>
                </c:pt>
                <c:pt idx="261">
                  <c:v>0.51895857639328891</c:v>
                </c:pt>
                <c:pt idx="262">
                  <c:v>0.51788916429424003</c:v>
                </c:pt>
                <c:pt idx="263">
                  <c:v>0.51681975219519272</c:v>
                </c:pt>
                <c:pt idx="264">
                  <c:v>0.51575034009614362</c:v>
                </c:pt>
                <c:pt idx="265">
                  <c:v>0.51468092799709431</c:v>
                </c:pt>
                <c:pt idx="266">
                  <c:v>0.51361151589804743</c:v>
                </c:pt>
                <c:pt idx="267">
                  <c:v>0.512542103799</c:v>
                </c:pt>
                <c:pt idx="268">
                  <c:v>0.51147269169995091</c:v>
                </c:pt>
                <c:pt idx="269">
                  <c:v>0.51040327960090337</c:v>
                </c:pt>
                <c:pt idx="270">
                  <c:v>0.50933386750185461</c:v>
                </c:pt>
                <c:pt idx="271">
                  <c:v>0.5082644554028054</c:v>
                </c:pt>
                <c:pt idx="272">
                  <c:v>0.50719504330375664</c:v>
                </c:pt>
                <c:pt idx="273">
                  <c:v>0.50612563120471077</c:v>
                </c:pt>
                <c:pt idx="274">
                  <c:v>0.50505621910566179</c:v>
                </c:pt>
                <c:pt idx="275">
                  <c:v>0.50398680700661469</c:v>
                </c:pt>
                <c:pt idx="276">
                  <c:v>0.50291739490756693</c:v>
                </c:pt>
                <c:pt idx="277">
                  <c:v>0.50184798280851817</c:v>
                </c:pt>
                <c:pt idx="278">
                  <c:v>0.50077857070946885</c:v>
                </c:pt>
                <c:pt idx="279">
                  <c:v>0.49970915861042003</c:v>
                </c:pt>
                <c:pt idx="280">
                  <c:v>0.49863974651137122</c:v>
                </c:pt>
                <c:pt idx="281">
                  <c:v>0.49757033441232368</c:v>
                </c:pt>
                <c:pt idx="282">
                  <c:v>0.49650092231327636</c:v>
                </c:pt>
                <c:pt idx="283">
                  <c:v>0.49543151021422754</c:v>
                </c:pt>
                <c:pt idx="284">
                  <c:v>0.49436209811517973</c:v>
                </c:pt>
                <c:pt idx="285">
                  <c:v>0.49329268601613113</c:v>
                </c:pt>
                <c:pt idx="286">
                  <c:v>0.4922232739170837</c:v>
                </c:pt>
                <c:pt idx="287">
                  <c:v>0.49115386181803472</c:v>
                </c:pt>
                <c:pt idx="288">
                  <c:v>0.49008444971898735</c:v>
                </c:pt>
                <c:pt idx="289">
                  <c:v>0.48901503761993809</c:v>
                </c:pt>
                <c:pt idx="290">
                  <c:v>0.48794562552089094</c:v>
                </c:pt>
                <c:pt idx="291">
                  <c:v>0.48687621342184351</c:v>
                </c:pt>
                <c:pt idx="292">
                  <c:v>0.4858068013227948</c:v>
                </c:pt>
                <c:pt idx="293">
                  <c:v>0.48473738922374576</c:v>
                </c:pt>
                <c:pt idx="294">
                  <c:v>0.48366797712469811</c:v>
                </c:pt>
                <c:pt idx="295">
                  <c:v>0.48259856502564918</c:v>
                </c:pt>
                <c:pt idx="296">
                  <c:v>0.48152915292659998</c:v>
                </c:pt>
                <c:pt idx="297">
                  <c:v>0.48045974082755433</c:v>
                </c:pt>
                <c:pt idx="298">
                  <c:v>0.47939032872850573</c:v>
                </c:pt>
                <c:pt idx="299">
                  <c:v>0.47832091662945664</c:v>
                </c:pt>
                <c:pt idx="300">
                  <c:v>0.47725150453040927</c:v>
                </c:pt>
                <c:pt idx="301">
                  <c:v>0.47618209243136017</c:v>
                </c:pt>
                <c:pt idx="302">
                  <c:v>0.47511268033231269</c:v>
                </c:pt>
                <c:pt idx="303">
                  <c:v>0.47404326823326359</c:v>
                </c:pt>
                <c:pt idx="304">
                  <c:v>0.47297385613421467</c:v>
                </c:pt>
                <c:pt idx="305">
                  <c:v>0.47190444403516923</c:v>
                </c:pt>
                <c:pt idx="306">
                  <c:v>0.47083503193612009</c:v>
                </c:pt>
                <c:pt idx="307">
                  <c:v>0.46976561983707116</c:v>
                </c:pt>
                <c:pt idx="308">
                  <c:v>0.46869620773802373</c:v>
                </c:pt>
                <c:pt idx="309">
                  <c:v>0.46762679563897475</c:v>
                </c:pt>
                <c:pt idx="310">
                  <c:v>0.46655738353992576</c:v>
                </c:pt>
                <c:pt idx="311">
                  <c:v>0.46548797144087817</c:v>
                </c:pt>
                <c:pt idx="312">
                  <c:v>0.46441855934183129</c:v>
                </c:pt>
                <c:pt idx="313">
                  <c:v>0.46334914724278198</c:v>
                </c:pt>
                <c:pt idx="314">
                  <c:v>0.46227973514373466</c:v>
                </c:pt>
                <c:pt idx="315">
                  <c:v>0.46121032304468734</c:v>
                </c:pt>
                <c:pt idx="316">
                  <c:v>0.46014091094563814</c:v>
                </c:pt>
                <c:pt idx="317">
                  <c:v>0.4590714988465891</c:v>
                </c:pt>
                <c:pt idx="318">
                  <c:v>0.45800208674754173</c:v>
                </c:pt>
                <c:pt idx="319">
                  <c:v>0.45693267464849308</c:v>
                </c:pt>
                <c:pt idx="320">
                  <c:v>0.45586326254944581</c:v>
                </c:pt>
                <c:pt idx="321">
                  <c:v>0.45479385045039811</c:v>
                </c:pt>
                <c:pt idx="322">
                  <c:v>0.45372443835134924</c:v>
                </c:pt>
                <c:pt idx="323">
                  <c:v>0.45265502625230003</c:v>
                </c:pt>
                <c:pt idx="324">
                  <c:v>0.45158561415325138</c:v>
                </c:pt>
                <c:pt idx="325">
                  <c:v>0.45051620205420401</c:v>
                </c:pt>
                <c:pt idx="326">
                  <c:v>0.44944678995515658</c:v>
                </c:pt>
                <c:pt idx="327">
                  <c:v>0.44837737785610932</c:v>
                </c:pt>
                <c:pt idx="328">
                  <c:v>0.44730796575706022</c:v>
                </c:pt>
                <c:pt idx="329">
                  <c:v>0.44623855365801279</c:v>
                </c:pt>
                <c:pt idx="330">
                  <c:v>0.44516914155896375</c:v>
                </c:pt>
                <c:pt idx="331">
                  <c:v>0.44409972945991494</c:v>
                </c:pt>
                <c:pt idx="332">
                  <c:v>0.44303031736086601</c:v>
                </c:pt>
                <c:pt idx="333">
                  <c:v>0.44196090526181853</c:v>
                </c:pt>
                <c:pt idx="334">
                  <c:v>0.44089149316276921</c:v>
                </c:pt>
                <c:pt idx="335">
                  <c:v>0.439822081063722</c:v>
                </c:pt>
                <c:pt idx="336">
                  <c:v>0.43875266896467469</c:v>
                </c:pt>
                <c:pt idx="337">
                  <c:v>0.43768325686562537</c:v>
                </c:pt>
                <c:pt idx="338">
                  <c:v>0.43661384476657694</c:v>
                </c:pt>
                <c:pt idx="339">
                  <c:v>0.4355444326675294</c:v>
                </c:pt>
                <c:pt idx="340">
                  <c:v>0.43447502056848214</c:v>
                </c:pt>
                <c:pt idx="341">
                  <c:v>0.43340560846943299</c:v>
                </c:pt>
                <c:pt idx="342">
                  <c:v>0.43233619637038562</c:v>
                </c:pt>
                <c:pt idx="343">
                  <c:v>0.43126678427133819</c:v>
                </c:pt>
                <c:pt idx="344">
                  <c:v>0.43019737217228898</c:v>
                </c:pt>
                <c:pt idx="345">
                  <c:v>0.42912796007324039</c:v>
                </c:pt>
                <c:pt idx="346">
                  <c:v>0.42805854797419129</c:v>
                </c:pt>
                <c:pt idx="347">
                  <c:v>0.42698913587514409</c:v>
                </c:pt>
                <c:pt idx="348">
                  <c:v>0.42591972377609477</c:v>
                </c:pt>
                <c:pt idx="349">
                  <c:v>0.42485031167704579</c:v>
                </c:pt>
                <c:pt idx="350">
                  <c:v>0.42378089957800014</c:v>
                </c:pt>
                <c:pt idx="351">
                  <c:v>0.42271148747895132</c:v>
                </c:pt>
                <c:pt idx="352">
                  <c:v>0.42164207537990389</c:v>
                </c:pt>
                <c:pt idx="353">
                  <c:v>0.42057266328085485</c:v>
                </c:pt>
                <c:pt idx="354">
                  <c:v>0.41950325118180593</c:v>
                </c:pt>
                <c:pt idx="355">
                  <c:v>0.41843383908275833</c:v>
                </c:pt>
                <c:pt idx="356">
                  <c:v>0.41736442698371101</c:v>
                </c:pt>
                <c:pt idx="357">
                  <c:v>0.41629501488466375</c:v>
                </c:pt>
                <c:pt idx="358">
                  <c:v>0.41522560278561488</c:v>
                </c:pt>
                <c:pt idx="359">
                  <c:v>0.41415619068656589</c:v>
                </c:pt>
                <c:pt idx="360">
                  <c:v>0.41308677858751847</c:v>
                </c:pt>
                <c:pt idx="361">
                  <c:v>0.41201736648846943</c:v>
                </c:pt>
                <c:pt idx="362">
                  <c:v>0.4109479543894205</c:v>
                </c:pt>
                <c:pt idx="363">
                  <c:v>0.40987854229037279</c:v>
                </c:pt>
                <c:pt idx="364">
                  <c:v>0.40880913019132414</c:v>
                </c:pt>
                <c:pt idx="365">
                  <c:v>0.40773971809227672</c:v>
                </c:pt>
                <c:pt idx="366">
                  <c:v>0.40667030599322929</c:v>
                </c:pt>
                <c:pt idx="367">
                  <c:v>0.40560089389418047</c:v>
                </c:pt>
                <c:pt idx="368">
                  <c:v>0.40453148179513299</c:v>
                </c:pt>
                <c:pt idx="369">
                  <c:v>0.40346206969608406</c:v>
                </c:pt>
                <c:pt idx="370">
                  <c:v>0.4023926575970348</c:v>
                </c:pt>
                <c:pt idx="371">
                  <c:v>0.40132324549798948</c:v>
                </c:pt>
                <c:pt idx="372">
                  <c:v>0.40025383339894044</c:v>
                </c:pt>
                <c:pt idx="373">
                  <c:v>0.39918442129989284</c:v>
                </c:pt>
                <c:pt idx="374">
                  <c:v>0.39811500920084392</c:v>
                </c:pt>
                <c:pt idx="375">
                  <c:v>0.39704559710179488</c:v>
                </c:pt>
                <c:pt idx="376">
                  <c:v>0.39597618500274567</c:v>
                </c:pt>
                <c:pt idx="377">
                  <c:v>0.39490677290369719</c:v>
                </c:pt>
                <c:pt idx="378">
                  <c:v>0.39383736080464982</c:v>
                </c:pt>
                <c:pt idx="379">
                  <c:v>0.39276794870560222</c:v>
                </c:pt>
                <c:pt idx="380">
                  <c:v>0.39169853660655329</c:v>
                </c:pt>
                <c:pt idx="381">
                  <c:v>0.39062912450750742</c:v>
                </c:pt>
                <c:pt idx="382">
                  <c:v>0.38955971240845844</c:v>
                </c:pt>
                <c:pt idx="383">
                  <c:v>0.38849030030940979</c:v>
                </c:pt>
                <c:pt idx="384">
                  <c:v>0.38742088821036064</c:v>
                </c:pt>
                <c:pt idx="385">
                  <c:v>0.38635147611131315</c:v>
                </c:pt>
                <c:pt idx="386">
                  <c:v>0.38528206401226578</c:v>
                </c:pt>
                <c:pt idx="387">
                  <c:v>0.3842126519132168</c:v>
                </c:pt>
                <c:pt idx="388">
                  <c:v>0.38314323981416942</c:v>
                </c:pt>
                <c:pt idx="389">
                  <c:v>0.38207382771512016</c:v>
                </c:pt>
                <c:pt idx="390">
                  <c:v>0.38100441561607157</c:v>
                </c:pt>
                <c:pt idx="391">
                  <c:v>0.37993500351702247</c:v>
                </c:pt>
                <c:pt idx="392">
                  <c:v>0.37886559141797671</c:v>
                </c:pt>
                <c:pt idx="393">
                  <c:v>0.37779617931892595</c:v>
                </c:pt>
                <c:pt idx="394">
                  <c:v>0.37672676721988024</c:v>
                </c:pt>
                <c:pt idx="395">
                  <c:v>0.37565735512083143</c:v>
                </c:pt>
                <c:pt idx="396">
                  <c:v>0.374587943021784</c:v>
                </c:pt>
                <c:pt idx="397">
                  <c:v>0.37351853092273507</c:v>
                </c:pt>
                <c:pt idx="398">
                  <c:v>0.37244911882368609</c:v>
                </c:pt>
                <c:pt idx="399">
                  <c:v>0.37137970672463716</c:v>
                </c:pt>
                <c:pt idx="400">
                  <c:v>0.37031029462558945</c:v>
                </c:pt>
                <c:pt idx="401">
                  <c:v>0.36924088252654219</c:v>
                </c:pt>
                <c:pt idx="402">
                  <c:v>0.36817147042749487</c:v>
                </c:pt>
                <c:pt idx="403">
                  <c:v>0.36710205832844556</c:v>
                </c:pt>
                <c:pt idx="404">
                  <c:v>0.36603264622939696</c:v>
                </c:pt>
                <c:pt idx="405">
                  <c:v>0.36496323413034965</c:v>
                </c:pt>
                <c:pt idx="406">
                  <c:v>0.36389382203130072</c:v>
                </c:pt>
                <c:pt idx="407">
                  <c:v>0.3628244099322514</c:v>
                </c:pt>
                <c:pt idx="408">
                  <c:v>0.36175499783320397</c:v>
                </c:pt>
                <c:pt idx="409">
                  <c:v>0.36068558573415677</c:v>
                </c:pt>
                <c:pt idx="410">
                  <c:v>0.35961617363510923</c:v>
                </c:pt>
                <c:pt idx="411">
                  <c:v>0.35854676153606047</c:v>
                </c:pt>
                <c:pt idx="412">
                  <c:v>0.35747734943701154</c:v>
                </c:pt>
                <c:pt idx="413">
                  <c:v>0.35640793733796405</c:v>
                </c:pt>
                <c:pt idx="414">
                  <c:v>0.35533852523891524</c:v>
                </c:pt>
                <c:pt idx="415">
                  <c:v>0.35426911313986609</c:v>
                </c:pt>
                <c:pt idx="416">
                  <c:v>0.35319970104082032</c:v>
                </c:pt>
                <c:pt idx="417">
                  <c:v>0.35213028894177184</c:v>
                </c:pt>
                <c:pt idx="418">
                  <c:v>0.35106087684272402</c:v>
                </c:pt>
                <c:pt idx="419">
                  <c:v>0.3499914647436751</c:v>
                </c:pt>
                <c:pt idx="420">
                  <c:v>0.34892205264462606</c:v>
                </c:pt>
                <c:pt idx="421">
                  <c:v>0.34785264054557863</c:v>
                </c:pt>
                <c:pt idx="422">
                  <c:v>0.34678322844652942</c:v>
                </c:pt>
                <c:pt idx="423">
                  <c:v>0.34571381634748233</c:v>
                </c:pt>
                <c:pt idx="424">
                  <c:v>0.34464440424843529</c:v>
                </c:pt>
                <c:pt idx="425">
                  <c:v>0.34357499214938614</c:v>
                </c:pt>
                <c:pt idx="426">
                  <c:v>0.3425055800503386</c:v>
                </c:pt>
                <c:pt idx="427">
                  <c:v>0.34143616795128962</c:v>
                </c:pt>
                <c:pt idx="428">
                  <c:v>0.34036675585224074</c:v>
                </c:pt>
                <c:pt idx="429">
                  <c:v>0.33929734375319182</c:v>
                </c:pt>
                <c:pt idx="430">
                  <c:v>0.33822793165414433</c:v>
                </c:pt>
                <c:pt idx="431">
                  <c:v>0.33715851955509685</c:v>
                </c:pt>
                <c:pt idx="432">
                  <c:v>0.33608910745604809</c:v>
                </c:pt>
                <c:pt idx="433">
                  <c:v>0.3350196953570006</c:v>
                </c:pt>
                <c:pt idx="434">
                  <c:v>0.33395028325795317</c:v>
                </c:pt>
                <c:pt idx="435">
                  <c:v>0.33288087115890413</c:v>
                </c:pt>
                <c:pt idx="436">
                  <c:v>0.33181145905985537</c:v>
                </c:pt>
                <c:pt idx="437">
                  <c:v>0.33074204696080789</c:v>
                </c:pt>
                <c:pt idx="438">
                  <c:v>0.3296726348617588</c:v>
                </c:pt>
                <c:pt idx="439">
                  <c:v>0.32860322276271148</c:v>
                </c:pt>
                <c:pt idx="440">
                  <c:v>0.3275338106636641</c:v>
                </c:pt>
                <c:pt idx="441">
                  <c:v>0.32646439856461507</c:v>
                </c:pt>
                <c:pt idx="442">
                  <c:v>0.32539498646556581</c:v>
                </c:pt>
                <c:pt idx="443">
                  <c:v>0.32432557436651738</c:v>
                </c:pt>
                <c:pt idx="444">
                  <c:v>0.32325616226746995</c:v>
                </c:pt>
                <c:pt idx="445">
                  <c:v>0.32218675016842069</c:v>
                </c:pt>
                <c:pt idx="446">
                  <c:v>0.32111733806937343</c:v>
                </c:pt>
                <c:pt idx="447">
                  <c:v>0.32004792597032616</c:v>
                </c:pt>
                <c:pt idx="448">
                  <c:v>0.31897851387127862</c:v>
                </c:pt>
                <c:pt idx="449">
                  <c:v>0.31790910177222992</c:v>
                </c:pt>
                <c:pt idx="450">
                  <c:v>0.31683968967318077</c:v>
                </c:pt>
                <c:pt idx="451">
                  <c:v>0.31577027757413184</c:v>
                </c:pt>
                <c:pt idx="452">
                  <c:v>0.31470086547508408</c:v>
                </c:pt>
                <c:pt idx="453">
                  <c:v>0.31363145337603515</c:v>
                </c:pt>
                <c:pt idx="454">
                  <c:v>0.31256204127698806</c:v>
                </c:pt>
                <c:pt idx="455">
                  <c:v>0.31149262917794041</c:v>
                </c:pt>
                <c:pt idx="456">
                  <c:v>0.3104232170788917</c:v>
                </c:pt>
                <c:pt idx="457">
                  <c:v>0.30935380497984272</c:v>
                </c:pt>
                <c:pt idx="458">
                  <c:v>0.30828439288079529</c:v>
                </c:pt>
                <c:pt idx="459">
                  <c:v>0.30721498078174636</c:v>
                </c:pt>
                <c:pt idx="460">
                  <c:v>0.3061455686826986</c:v>
                </c:pt>
                <c:pt idx="461">
                  <c:v>0.30507615658365139</c:v>
                </c:pt>
                <c:pt idx="462">
                  <c:v>0.30400674448460296</c:v>
                </c:pt>
                <c:pt idx="463">
                  <c:v>0.30293733238555531</c:v>
                </c:pt>
                <c:pt idx="464">
                  <c:v>0.30186792028650627</c:v>
                </c:pt>
                <c:pt idx="465">
                  <c:v>0.30079850818745885</c:v>
                </c:pt>
                <c:pt idx="466">
                  <c:v>0.29972909608840986</c:v>
                </c:pt>
                <c:pt idx="467">
                  <c:v>0.29865968398936066</c:v>
                </c:pt>
                <c:pt idx="468">
                  <c:v>0.29759027189031312</c:v>
                </c:pt>
                <c:pt idx="469">
                  <c:v>0.29652085979126641</c:v>
                </c:pt>
                <c:pt idx="470">
                  <c:v>0.2954514476922171</c:v>
                </c:pt>
                <c:pt idx="471">
                  <c:v>0.29438203559316967</c:v>
                </c:pt>
                <c:pt idx="472">
                  <c:v>0.29331262349412091</c:v>
                </c:pt>
                <c:pt idx="473">
                  <c:v>0.29224321139507159</c:v>
                </c:pt>
                <c:pt idx="474">
                  <c:v>0.29117379929602416</c:v>
                </c:pt>
                <c:pt idx="475">
                  <c:v>0.29010438719697557</c:v>
                </c:pt>
                <c:pt idx="476">
                  <c:v>0.28903497509792997</c:v>
                </c:pt>
                <c:pt idx="477">
                  <c:v>0.28796556299888071</c:v>
                </c:pt>
                <c:pt idx="478">
                  <c:v>0.28689615089983173</c:v>
                </c:pt>
                <c:pt idx="479">
                  <c:v>0.2858267388007843</c:v>
                </c:pt>
                <c:pt idx="480">
                  <c:v>0.28475732670173537</c:v>
                </c:pt>
                <c:pt idx="481">
                  <c:v>0.28368791460268616</c:v>
                </c:pt>
                <c:pt idx="482">
                  <c:v>0.28261850250363918</c:v>
                </c:pt>
                <c:pt idx="483">
                  <c:v>0.2815490904045902</c:v>
                </c:pt>
                <c:pt idx="484">
                  <c:v>0.28047967830554266</c:v>
                </c:pt>
                <c:pt idx="485">
                  <c:v>0.27941026620649523</c:v>
                </c:pt>
                <c:pt idx="486">
                  <c:v>0.2783408541074463</c:v>
                </c:pt>
                <c:pt idx="487">
                  <c:v>0.27727144200839715</c:v>
                </c:pt>
                <c:pt idx="488">
                  <c:v>0.27620202990934839</c:v>
                </c:pt>
                <c:pt idx="489">
                  <c:v>0.27513261781030252</c:v>
                </c:pt>
                <c:pt idx="490">
                  <c:v>0.27406320571125359</c:v>
                </c:pt>
                <c:pt idx="491">
                  <c:v>0.27299379361220649</c:v>
                </c:pt>
                <c:pt idx="492">
                  <c:v>0.27192438151315879</c:v>
                </c:pt>
                <c:pt idx="493">
                  <c:v>0.27085496941410975</c:v>
                </c:pt>
                <c:pt idx="494">
                  <c:v>0.26978555731506088</c:v>
                </c:pt>
                <c:pt idx="495">
                  <c:v>0.26871614521601206</c:v>
                </c:pt>
                <c:pt idx="496">
                  <c:v>0.26764673311696296</c:v>
                </c:pt>
                <c:pt idx="497">
                  <c:v>0.26657732101791526</c:v>
                </c:pt>
                <c:pt idx="498">
                  <c:v>0.26550790891886644</c:v>
                </c:pt>
                <c:pt idx="499">
                  <c:v>0.26443849681981924</c:v>
                </c:pt>
                <c:pt idx="500">
                  <c:v>0.26336908472077314</c:v>
                </c:pt>
                <c:pt idx="501">
                  <c:v>0.26229967262172249</c:v>
                </c:pt>
                <c:pt idx="502">
                  <c:v>0.26123026052267562</c:v>
                </c:pt>
                <c:pt idx="503">
                  <c:v>0.26016084842362652</c:v>
                </c:pt>
                <c:pt idx="504">
                  <c:v>0.25909143632457904</c:v>
                </c:pt>
                <c:pt idx="505">
                  <c:v>0.25802202422552989</c:v>
                </c:pt>
                <c:pt idx="506">
                  <c:v>0.25695261212648274</c:v>
                </c:pt>
                <c:pt idx="507">
                  <c:v>0.25588320002743525</c:v>
                </c:pt>
                <c:pt idx="508">
                  <c:v>0.25481378792838594</c:v>
                </c:pt>
                <c:pt idx="509">
                  <c:v>0.2537443758293374</c:v>
                </c:pt>
                <c:pt idx="510">
                  <c:v>0.25267496373029008</c:v>
                </c:pt>
                <c:pt idx="511">
                  <c:v>0.2516055516312411</c:v>
                </c:pt>
                <c:pt idx="512">
                  <c:v>0.25053613953219189</c:v>
                </c:pt>
                <c:pt idx="513">
                  <c:v>0.24946672743314452</c:v>
                </c:pt>
                <c:pt idx="514">
                  <c:v>0.24839731533409759</c:v>
                </c:pt>
                <c:pt idx="515">
                  <c:v>0.24732790323505013</c:v>
                </c:pt>
                <c:pt idx="516">
                  <c:v>0.24625849113600087</c:v>
                </c:pt>
                <c:pt idx="517">
                  <c:v>0.24518907903695203</c:v>
                </c:pt>
                <c:pt idx="518">
                  <c:v>0.24411966693790454</c:v>
                </c:pt>
                <c:pt idx="519">
                  <c:v>0.24305025483885523</c:v>
                </c:pt>
                <c:pt idx="520">
                  <c:v>0.24198084273980824</c:v>
                </c:pt>
                <c:pt idx="521">
                  <c:v>0.24091143064076118</c:v>
                </c:pt>
                <c:pt idx="522">
                  <c:v>0.23984201854171192</c:v>
                </c:pt>
                <c:pt idx="523">
                  <c:v>0.23877260644266285</c:v>
                </c:pt>
                <c:pt idx="524">
                  <c:v>0.2377031943436155</c:v>
                </c:pt>
                <c:pt idx="525">
                  <c:v>0.23663378224456655</c:v>
                </c:pt>
                <c:pt idx="526">
                  <c:v>0.23556437014551729</c:v>
                </c:pt>
                <c:pt idx="527">
                  <c:v>0.2344949580464698</c:v>
                </c:pt>
                <c:pt idx="528">
                  <c:v>0.23342554594742124</c:v>
                </c:pt>
                <c:pt idx="529">
                  <c:v>0.23235613384837575</c:v>
                </c:pt>
                <c:pt idx="530">
                  <c:v>0.23128672174932643</c:v>
                </c:pt>
                <c:pt idx="531">
                  <c:v>0.23021730965027906</c:v>
                </c:pt>
                <c:pt idx="532">
                  <c:v>0.22914789755123008</c:v>
                </c:pt>
                <c:pt idx="533">
                  <c:v>0.22807848545218107</c:v>
                </c:pt>
                <c:pt idx="534">
                  <c:v>0.22700907335313331</c:v>
                </c:pt>
                <c:pt idx="535">
                  <c:v>0.22593966125408657</c:v>
                </c:pt>
                <c:pt idx="536">
                  <c:v>0.22487024915503753</c:v>
                </c:pt>
                <c:pt idx="537">
                  <c:v>0.22380083705598994</c:v>
                </c:pt>
                <c:pt idx="538">
                  <c:v>0.22273142495694082</c:v>
                </c:pt>
                <c:pt idx="539">
                  <c:v>0.22166201285789178</c:v>
                </c:pt>
                <c:pt idx="540">
                  <c:v>0.22059260075884274</c:v>
                </c:pt>
                <c:pt idx="541">
                  <c:v>0.21952318865979425</c:v>
                </c:pt>
                <c:pt idx="542">
                  <c:v>0.21845377656074835</c:v>
                </c:pt>
                <c:pt idx="543">
                  <c:v>0.21738436446169931</c:v>
                </c:pt>
                <c:pt idx="544">
                  <c:v>0.21631495236265177</c:v>
                </c:pt>
                <c:pt idx="545">
                  <c:v>0.21524554026360451</c:v>
                </c:pt>
                <c:pt idx="546">
                  <c:v>0.2141761281645555</c:v>
                </c:pt>
                <c:pt idx="547">
                  <c:v>0.21310671606550621</c:v>
                </c:pt>
                <c:pt idx="548">
                  <c:v>0.21203730396645779</c:v>
                </c:pt>
                <c:pt idx="549">
                  <c:v>0.2109678918674103</c:v>
                </c:pt>
                <c:pt idx="550">
                  <c:v>0.20989847976836287</c:v>
                </c:pt>
                <c:pt idx="551">
                  <c:v>0.20882906766931392</c:v>
                </c:pt>
                <c:pt idx="552">
                  <c:v>0.20775965557026646</c:v>
                </c:pt>
                <c:pt idx="553">
                  <c:v>0.20669024347121734</c:v>
                </c:pt>
                <c:pt idx="554">
                  <c:v>0.20562083137216858</c:v>
                </c:pt>
                <c:pt idx="555">
                  <c:v>0.20455141927312112</c:v>
                </c:pt>
                <c:pt idx="556">
                  <c:v>0.20348200717407375</c:v>
                </c:pt>
                <c:pt idx="557">
                  <c:v>0.20241259507502485</c:v>
                </c:pt>
                <c:pt idx="558">
                  <c:v>0.20134318297597742</c:v>
                </c:pt>
                <c:pt idx="559">
                  <c:v>0.20027377087692999</c:v>
                </c:pt>
                <c:pt idx="560">
                  <c:v>0.19920435877788076</c:v>
                </c:pt>
                <c:pt idx="561">
                  <c:v>0.19813494667883216</c:v>
                </c:pt>
                <c:pt idx="562">
                  <c:v>0.19706553457978315</c:v>
                </c:pt>
                <c:pt idx="563">
                  <c:v>0.19599612248073564</c:v>
                </c:pt>
                <c:pt idx="564">
                  <c:v>0.19492671038168649</c:v>
                </c:pt>
                <c:pt idx="565">
                  <c:v>0.19385729828263942</c:v>
                </c:pt>
                <c:pt idx="566">
                  <c:v>0.19278788618359183</c:v>
                </c:pt>
                <c:pt idx="567">
                  <c:v>0.19171847408454296</c:v>
                </c:pt>
                <c:pt idx="568">
                  <c:v>0.19064906198549586</c:v>
                </c:pt>
                <c:pt idx="569">
                  <c:v>0.18957964988644671</c:v>
                </c:pt>
                <c:pt idx="570">
                  <c:v>0.1885102377873977</c:v>
                </c:pt>
                <c:pt idx="571">
                  <c:v>0.18744082568834997</c:v>
                </c:pt>
                <c:pt idx="572">
                  <c:v>0.18637141358930115</c:v>
                </c:pt>
                <c:pt idx="573">
                  <c:v>0.18530200149025541</c:v>
                </c:pt>
                <c:pt idx="574">
                  <c:v>0.18423258939120643</c:v>
                </c:pt>
                <c:pt idx="575">
                  <c:v>0.18316317729215761</c:v>
                </c:pt>
                <c:pt idx="576">
                  <c:v>0.18209376519311019</c:v>
                </c:pt>
                <c:pt idx="577">
                  <c:v>0.18102435309406126</c:v>
                </c:pt>
                <c:pt idx="578">
                  <c:v>0.17995494099501222</c:v>
                </c:pt>
                <c:pt idx="579">
                  <c:v>0.17888552889596462</c:v>
                </c:pt>
                <c:pt idx="580">
                  <c:v>0.17781611679691783</c:v>
                </c:pt>
                <c:pt idx="581">
                  <c:v>0.17674670469786843</c:v>
                </c:pt>
                <c:pt idx="582">
                  <c:v>0.17567729259882106</c:v>
                </c:pt>
                <c:pt idx="583">
                  <c:v>0.17460788049977224</c:v>
                </c:pt>
                <c:pt idx="584">
                  <c:v>0.17353846840072473</c:v>
                </c:pt>
                <c:pt idx="585">
                  <c:v>0.17246905630167575</c:v>
                </c:pt>
                <c:pt idx="586">
                  <c:v>0.17139964420262654</c:v>
                </c:pt>
                <c:pt idx="587">
                  <c:v>0.17033023210357953</c:v>
                </c:pt>
                <c:pt idx="588">
                  <c:v>0.16926082000453241</c:v>
                </c:pt>
                <c:pt idx="589">
                  <c:v>0.16819140790548459</c:v>
                </c:pt>
                <c:pt idx="590">
                  <c:v>0.16712199580643569</c:v>
                </c:pt>
                <c:pt idx="591">
                  <c:v>0.16605258370738671</c:v>
                </c:pt>
                <c:pt idx="592">
                  <c:v>0.1649831716083375</c:v>
                </c:pt>
                <c:pt idx="593">
                  <c:v>0.16391375950928874</c:v>
                </c:pt>
                <c:pt idx="594">
                  <c:v>0.16284434741024137</c:v>
                </c:pt>
                <c:pt idx="595">
                  <c:v>0.16177493531119405</c:v>
                </c:pt>
                <c:pt idx="596">
                  <c:v>0.1607055232121451</c:v>
                </c:pt>
                <c:pt idx="597">
                  <c:v>0.15963611111309908</c:v>
                </c:pt>
                <c:pt idx="598">
                  <c:v>0.15856669901405029</c:v>
                </c:pt>
                <c:pt idx="599">
                  <c:v>0.15749728691500131</c:v>
                </c:pt>
                <c:pt idx="600">
                  <c:v>0.15642787481595236</c:v>
                </c:pt>
                <c:pt idx="601">
                  <c:v>0.15535846271690498</c:v>
                </c:pt>
                <c:pt idx="602">
                  <c:v>0.154289050617856</c:v>
                </c:pt>
                <c:pt idx="603">
                  <c:v>0.1532196385188086</c:v>
                </c:pt>
                <c:pt idx="604">
                  <c:v>0.15215022641976098</c:v>
                </c:pt>
                <c:pt idx="605">
                  <c:v>0.15108081432071188</c:v>
                </c:pt>
                <c:pt idx="606">
                  <c:v>0.15001140222166295</c:v>
                </c:pt>
                <c:pt idx="607">
                  <c:v>0.14894199012261436</c:v>
                </c:pt>
                <c:pt idx="608">
                  <c:v>0.1478725780235669</c:v>
                </c:pt>
                <c:pt idx="609">
                  <c:v>0.1468031659245195</c:v>
                </c:pt>
                <c:pt idx="610">
                  <c:v>0.14573375382547216</c:v>
                </c:pt>
                <c:pt idx="611">
                  <c:v>0.14466434172642306</c:v>
                </c:pt>
                <c:pt idx="612">
                  <c:v>0.14359492962737569</c:v>
                </c:pt>
                <c:pt idx="613">
                  <c:v>0.14252551752832679</c:v>
                </c:pt>
                <c:pt idx="614">
                  <c:v>0.14145610542927781</c:v>
                </c:pt>
                <c:pt idx="615">
                  <c:v>0.14038669333022896</c:v>
                </c:pt>
                <c:pt idx="616">
                  <c:v>0.13931728123118128</c:v>
                </c:pt>
                <c:pt idx="617">
                  <c:v>0.13824786913213225</c:v>
                </c:pt>
                <c:pt idx="618">
                  <c:v>0.13717845703308676</c:v>
                </c:pt>
                <c:pt idx="619">
                  <c:v>0.13610904493403744</c:v>
                </c:pt>
                <c:pt idx="620">
                  <c:v>0.13503963283498879</c:v>
                </c:pt>
                <c:pt idx="621">
                  <c:v>0.13397022073594134</c:v>
                </c:pt>
                <c:pt idx="622">
                  <c:v>0.13290080863689241</c:v>
                </c:pt>
                <c:pt idx="623">
                  <c:v>0.1318313965378449</c:v>
                </c:pt>
                <c:pt idx="624">
                  <c:v>0.13076198443879569</c:v>
                </c:pt>
                <c:pt idx="625">
                  <c:v>0.12969257233974857</c:v>
                </c:pt>
                <c:pt idx="626">
                  <c:v>0.12862316024070153</c:v>
                </c:pt>
                <c:pt idx="627">
                  <c:v>0.12755374814165235</c:v>
                </c:pt>
                <c:pt idx="628">
                  <c:v>0.12648433604260337</c:v>
                </c:pt>
                <c:pt idx="629">
                  <c:v>0.1254149239435558</c:v>
                </c:pt>
                <c:pt idx="630">
                  <c:v>0.1243455118445069</c:v>
                </c:pt>
                <c:pt idx="631">
                  <c:v>0.12327609974545772</c:v>
                </c:pt>
                <c:pt idx="632">
                  <c:v>0.12220668764641032</c:v>
                </c:pt>
                <c:pt idx="633">
                  <c:v>0.12113727554736334</c:v>
                </c:pt>
                <c:pt idx="634">
                  <c:v>0.12006786344831571</c:v>
                </c:pt>
                <c:pt idx="635">
                  <c:v>0.11899845134926701</c:v>
                </c:pt>
                <c:pt idx="636">
                  <c:v>0.11792903925021783</c:v>
                </c:pt>
                <c:pt idx="637">
                  <c:v>0.1168596271511704</c:v>
                </c:pt>
                <c:pt idx="638">
                  <c:v>0.11579021505212164</c:v>
                </c:pt>
                <c:pt idx="639">
                  <c:v>0.11472080295307385</c:v>
                </c:pt>
                <c:pt idx="640">
                  <c:v>0.1136513908540269</c:v>
                </c:pt>
                <c:pt idx="641">
                  <c:v>0.11258197875497786</c:v>
                </c:pt>
                <c:pt idx="642">
                  <c:v>0.1115125666559304</c:v>
                </c:pt>
                <c:pt idx="643">
                  <c:v>0.11044315455688131</c:v>
                </c:pt>
                <c:pt idx="644">
                  <c:v>0.10937374245783238</c:v>
                </c:pt>
                <c:pt idx="645">
                  <c:v>0.10830433035878329</c:v>
                </c:pt>
                <c:pt idx="646">
                  <c:v>0.10723491825973622</c:v>
                </c:pt>
                <c:pt idx="647">
                  <c:v>0.1061655061606869</c:v>
                </c:pt>
                <c:pt idx="648">
                  <c:v>0.10509609406163975</c:v>
                </c:pt>
                <c:pt idx="649">
                  <c:v>0.10402668196259246</c:v>
                </c:pt>
                <c:pt idx="650">
                  <c:v>0.10295726986354492</c:v>
                </c:pt>
                <c:pt idx="651">
                  <c:v>0.10188785776449583</c:v>
                </c:pt>
                <c:pt idx="652">
                  <c:v>0.10081844566544662</c:v>
                </c:pt>
                <c:pt idx="653">
                  <c:v>9.9749033566399636E-2</c:v>
                </c:pt>
                <c:pt idx="654">
                  <c:v>9.8679621467350681E-2</c:v>
                </c:pt>
                <c:pt idx="655">
                  <c:v>9.7610209368303252E-2</c:v>
                </c:pt>
                <c:pt idx="656">
                  <c:v>9.6540797269255768E-2</c:v>
                </c:pt>
                <c:pt idx="657">
                  <c:v>9.5471385170206896E-2</c:v>
                </c:pt>
                <c:pt idx="658">
                  <c:v>9.4401973071157663E-2</c:v>
                </c:pt>
                <c:pt idx="659">
                  <c:v>9.3332560972108985E-2</c:v>
                </c:pt>
                <c:pt idx="660">
                  <c:v>9.2263148873061557E-2</c:v>
                </c:pt>
                <c:pt idx="661">
                  <c:v>9.1193736774013268E-2</c:v>
                </c:pt>
                <c:pt idx="662">
                  <c:v>9.0124324674964312E-2</c:v>
                </c:pt>
                <c:pt idx="663">
                  <c:v>8.9054912575917772E-2</c:v>
                </c:pt>
                <c:pt idx="664">
                  <c:v>8.7985500476869455E-2</c:v>
                </c:pt>
                <c:pt idx="665">
                  <c:v>8.6916088377820999E-2</c:v>
                </c:pt>
                <c:pt idx="666">
                  <c:v>8.5846676278772571E-2</c:v>
                </c:pt>
                <c:pt idx="667">
                  <c:v>8.4777264179723477E-2</c:v>
                </c:pt>
                <c:pt idx="668">
                  <c:v>8.3707852080676715E-2</c:v>
                </c:pt>
                <c:pt idx="669">
                  <c:v>8.2638439981629647E-2</c:v>
                </c:pt>
                <c:pt idx="670">
                  <c:v>8.1569027882579692E-2</c:v>
                </c:pt>
                <c:pt idx="671">
                  <c:v>8.049961578353293E-2</c:v>
                </c:pt>
                <c:pt idx="672">
                  <c:v>7.9430203684484335E-2</c:v>
                </c:pt>
                <c:pt idx="673">
                  <c:v>7.8360791585435463E-2</c:v>
                </c:pt>
                <c:pt idx="674">
                  <c:v>7.7291379486387035E-2</c:v>
                </c:pt>
                <c:pt idx="675">
                  <c:v>7.6221967387338191E-2</c:v>
                </c:pt>
                <c:pt idx="676">
                  <c:v>7.5152555288290512E-2</c:v>
                </c:pt>
                <c:pt idx="677">
                  <c:v>7.4083143189241474E-2</c:v>
                </c:pt>
                <c:pt idx="678">
                  <c:v>7.3013731090194628E-2</c:v>
                </c:pt>
                <c:pt idx="679">
                  <c:v>7.1944318991147005E-2</c:v>
                </c:pt>
                <c:pt idx="680">
                  <c:v>7.0874906892098022E-2</c:v>
                </c:pt>
                <c:pt idx="681">
                  <c:v>6.9805494793048928E-2</c:v>
                </c:pt>
                <c:pt idx="682">
                  <c:v>6.8736082694000861E-2</c:v>
                </c:pt>
                <c:pt idx="683">
                  <c:v>6.7666670594953321E-2</c:v>
                </c:pt>
                <c:pt idx="684">
                  <c:v>6.6597258495906864E-2</c:v>
                </c:pt>
                <c:pt idx="685">
                  <c:v>6.5527846396858214E-2</c:v>
                </c:pt>
                <c:pt idx="686">
                  <c:v>6.4458434297809897E-2</c:v>
                </c:pt>
                <c:pt idx="687">
                  <c:v>6.3389022198761469E-2</c:v>
                </c:pt>
                <c:pt idx="688">
                  <c:v>6.2319610099712569E-2</c:v>
                </c:pt>
                <c:pt idx="689">
                  <c:v>6.1250198000664252E-2</c:v>
                </c:pt>
                <c:pt idx="690">
                  <c:v>6.0180785901615186E-2</c:v>
                </c:pt>
                <c:pt idx="691">
                  <c:v>5.9111373802566841E-2</c:v>
                </c:pt>
                <c:pt idx="692">
                  <c:v>5.8041961703520911E-2</c:v>
                </c:pt>
                <c:pt idx="693">
                  <c:v>5.6972549604471928E-2</c:v>
                </c:pt>
                <c:pt idx="694">
                  <c:v>5.59031375054235E-2</c:v>
                </c:pt>
                <c:pt idx="695">
                  <c:v>5.4833725406375267E-2</c:v>
                </c:pt>
                <c:pt idx="696">
                  <c:v>5.3764313307326256E-2</c:v>
                </c:pt>
                <c:pt idx="697">
                  <c:v>5.2694901208278827E-2</c:v>
                </c:pt>
                <c:pt idx="698">
                  <c:v>5.1625489109230399E-2</c:v>
                </c:pt>
                <c:pt idx="699">
                  <c:v>5.0556077010183637E-2</c:v>
                </c:pt>
                <c:pt idx="700">
                  <c:v>4.9486664911135292E-2</c:v>
                </c:pt>
                <c:pt idx="701">
                  <c:v>4.8417252812086975E-2</c:v>
                </c:pt>
                <c:pt idx="702">
                  <c:v>4.7347840713038103E-2</c:v>
                </c:pt>
                <c:pt idx="703">
                  <c:v>4.6278428613989675E-2</c:v>
                </c:pt>
                <c:pt idx="704">
                  <c:v>4.5209016514941081E-2</c:v>
                </c:pt>
                <c:pt idx="705">
                  <c:v>4.4139604415892791E-2</c:v>
                </c:pt>
                <c:pt idx="706">
                  <c:v>4.3070192316844474E-2</c:v>
                </c:pt>
                <c:pt idx="707">
                  <c:v>4.2000780217797129E-2</c:v>
                </c:pt>
                <c:pt idx="708">
                  <c:v>4.0931368118749034E-2</c:v>
                </c:pt>
                <c:pt idx="709">
                  <c:v>3.9861956019700662E-2</c:v>
                </c:pt>
                <c:pt idx="710">
                  <c:v>3.8792543920651595E-2</c:v>
                </c:pt>
                <c:pt idx="711">
                  <c:v>3.7723131821604527E-2</c:v>
                </c:pt>
                <c:pt idx="712">
                  <c:v>3.6653719722555822E-2</c:v>
                </c:pt>
                <c:pt idx="713">
                  <c:v>3.5584307623508005E-2</c:v>
                </c:pt>
                <c:pt idx="714">
                  <c:v>3.4514895524460742E-2</c:v>
                </c:pt>
                <c:pt idx="715">
                  <c:v>3.3445483425412009E-2</c:v>
                </c:pt>
                <c:pt idx="716">
                  <c:v>3.2376071326364192E-2</c:v>
                </c:pt>
                <c:pt idx="717">
                  <c:v>3.1306659227315153E-2</c:v>
                </c:pt>
                <c:pt idx="718">
                  <c:v>3.0237247128267031E-2</c:v>
                </c:pt>
                <c:pt idx="719">
                  <c:v>2.9167835029218409E-2</c:v>
                </c:pt>
                <c:pt idx="720">
                  <c:v>2.8098422930169342E-2</c:v>
                </c:pt>
                <c:pt idx="721">
                  <c:v>2.7029010831121636E-2</c:v>
                </c:pt>
                <c:pt idx="722">
                  <c:v>2.5959598732074457E-2</c:v>
                </c:pt>
                <c:pt idx="723">
                  <c:v>2.4890186633025613E-2</c:v>
                </c:pt>
                <c:pt idx="724">
                  <c:v>2.3820774533978684E-2</c:v>
                </c:pt>
                <c:pt idx="725">
                  <c:v>2.2751362434930145E-2</c:v>
                </c:pt>
                <c:pt idx="726">
                  <c:v>2.1681950335881633E-2</c:v>
                </c:pt>
                <c:pt idx="727">
                  <c:v>2.0612538236832872E-2</c:v>
                </c:pt>
                <c:pt idx="728">
                  <c:v>1.9543126137784389E-2</c:v>
                </c:pt>
                <c:pt idx="729">
                  <c:v>1.8473714038737793E-2</c:v>
                </c:pt>
                <c:pt idx="730">
                  <c:v>1.740430193968906E-2</c:v>
                </c:pt>
                <c:pt idx="731">
                  <c:v>1.633488984064102E-2</c:v>
                </c:pt>
                <c:pt idx="732">
                  <c:v>1.5265477741592759E-2</c:v>
                </c:pt>
                <c:pt idx="733">
                  <c:v>1.4196065642543665E-2</c:v>
                </c:pt>
                <c:pt idx="734">
                  <c:v>1.3126653543495403E-2</c:v>
                </c:pt>
                <c:pt idx="735">
                  <c:v>1.2057241444447142E-2</c:v>
                </c:pt>
                <c:pt idx="736">
                  <c:v>1.0987829345398131E-2</c:v>
                </c:pt>
                <c:pt idx="737">
                  <c:v>9.9184172463523124E-3</c:v>
                </c:pt>
                <c:pt idx="738">
                  <c:v>8.8490051473044673E-3</c:v>
                </c:pt>
                <c:pt idx="739">
                  <c:v>7.7795930482555675E-3</c:v>
                </c:pt>
                <c:pt idx="740">
                  <c:v>6.7101809492072784E-3</c:v>
                </c:pt>
                <c:pt idx="741">
                  <c:v>5.6407688501582398E-3</c:v>
                </c:pt>
                <c:pt idx="742">
                  <c:v>4.5713567511100339E-3</c:v>
                </c:pt>
                <c:pt idx="743">
                  <c:v>3.5019446520616615E-3</c:v>
                </c:pt>
                <c:pt idx="744">
                  <c:v>2.4325325530147879E-3</c:v>
                </c:pt>
                <c:pt idx="745">
                  <c:v>1.3631204539665265E-3</c:v>
                </c:pt>
                <c:pt idx="746">
                  <c:v>2.9370835491829284E-4</c:v>
                </c:pt>
                <c:pt idx="747" formatCode="General">
                  <c:v>0</c:v>
                </c:pt>
                <c:pt idx="748" formatCode="General">
                  <c:v>0</c:v>
                </c:pt>
                <c:pt idx="749" formatCode="General">
                  <c:v>0</c:v>
                </c:pt>
                <c:pt idx="750" formatCode="General">
                  <c:v>0</c:v>
                </c:pt>
                <c:pt idx="751" formatCode="General">
                  <c:v>0</c:v>
                </c:pt>
                <c:pt idx="752" formatCode="General">
                  <c:v>0</c:v>
                </c:pt>
                <c:pt idx="753" formatCode="General">
                  <c:v>0</c:v>
                </c:pt>
                <c:pt idx="754" formatCode="General">
                  <c:v>0</c:v>
                </c:pt>
                <c:pt idx="755" formatCode="General">
                  <c:v>0</c:v>
                </c:pt>
                <c:pt idx="756" formatCode="General">
                  <c:v>0</c:v>
                </c:pt>
                <c:pt idx="757" formatCode="General">
                  <c:v>0</c:v>
                </c:pt>
                <c:pt idx="758" formatCode="General">
                  <c:v>0</c:v>
                </c:pt>
                <c:pt idx="759" formatCode="General">
                  <c:v>0</c:v>
                </c:pt>
                <c:pt idx="760" formatCode="General">
                  <c:v>0</c:v>
                </c:pt>
                <c:pt idx="761" formatCode="General">
                  <c:v>0</c:v>
                </c:pt>
                <c:pt idx="762" formatCode="General">
                  <c:v>0</c:v>
                </c:pt>
                <c:pt idx="763" formatCode="General">
                  <c:v>0</c:v>
                </c:pt>
                <c:pt idx="764" formatCode="General">
                  <c:v>0</c:v>
                </c:pt>
                <c:pt idx="765" formatCode="General">
                  <c:v>0</c:v>
                </c:pt>
                <c:pt idx="766" formatCode="General">
                  <c:v>0</c:v>
                </c:pt>
                <c:pt idx="767" formatCode="General">
                  <c:v>0</c:v>
                </c:pt>
                <c:pt idx="768" formatCode="General">
                  <c:v>0</c:v>
                </c:pt>
                <c:pt idx="769" formatCode="General">
                  <c:v>0</c:v>
                </c:pt>
                <c:pt idx="770" formatCode="General">
                  <c:v>0</c:v>
                </c:pt>
                <c:pt idx="771" formatCode="General">
                  <c:v>0</c:v>
                </c:pt>
                <c:pt idx="772" formatCode="General">
                  <c:v>0</c:v>
                </c:pt>
                <c:pt idx="773" formatCode="General">
                  <c:v>0</c:v>
                </c:pt>
                <c:pt idx="774" formatCode="General">
                  <c:v>0</c:v>
                </c:pt>
                <c:pt idx="775" formatCode="General">
                  <c:v>0</c:v>
                </c:pt>
                <c:pt idx="776" formatCode="General">
                  <c:v>0</c:v>
                </c:pt>
                <c:pt idx="777" formatCode="General">
                  <c:v>0</c:v>
                </c:pt>
                <c:pt idx="778" formatCode="General">
                  <c:v>0</c:v>
                </c:pt>
                <c:pt idx="779" formatCode="General">
                  <c:v>0</c:v>
                </c:pt>
                <c:pt idx="780" formatCode="General">
                  <c:v>0</c:v>
                </c:pt>
                <c:pt idx="781" formatCode="General">
                  <c:v>0</c:v>
                </c:pt>
                <c:pt idx="782" formatCode="General">
                  <c:v>0</c:v>
                </c:pt>
                <c:pt idx="783" formatCode="General">
                  <c:v>0</c:v>
                </c:pt>
                <c:pt idx="784" formatCode="General">
                  <c:v>0</c:v>
                </c:pt>
                <c:pt idx="785" formatCode="General">
                  <c:v>0</c:v>
                </c:pt>
                <c:pt idx="786" formatCode="General">
                  <c:v>0</c:v>
                </c:pt>
                <c:pt idx="787" formatCode="General">
                  <c:v>0</c:v>
                </c:pt>
                <c:pt idx="788" formatCode="General">
                  <c:v>0</c:v>
                </c:pt>
                <c:pt idx="789" formatCode="General">
                  <c:v>0</c:v>
                </c:pt>
                <c:pt idx="790" formatCode="General">
                  <c:v>0</c:v>
                </c:pt>
                <c:pt idx="791" formatCode="General">
                  <c:v>0</c:v>
                </c:pt>
                <c:pt idx="792" formatCode="General">
                  <c:v>0</c:v>
                </c:pt>
                <c:pt idx="793" formatCode="General">
                  <c:v>0</c:v>
                </c:pt>
                <c:pt idx="794" formatCode="General">
                  <c:v>0</c:v>
                </c:pt>
                <c:pt idx="795" formatCode="General">
                  <c:v>0</c:v>
                </c:pt>
                <c:pt idx="796" formatCode="General">
                  <c:v>0</c:v>
                </c:pt>
                <c:pt idx="797" formatCode="General">
                  <c:v>0</c:v>
                </c:pt>
                <c:pt idx="798" formatCode="General">
                  <c:v>0</c:v>
                </c:pt>
                <c:pt idx="799" formatCode="General">
                  <c:v>0</c:v>
                </c:pt>
                <c:pt idx="800" formatCode="General">
                  <c:v>0</c:v>
                </c:pt>
                <c:pt idx="801" formatCode="General">
                  <c:v>0</c:v>
                </c:pt>
                <c:pt idx="802" formatCode="General">
                  <c:v>0</c:v>
                </c:pt>
                <c:pt idx="803" formatCode="General">
                  <c:v>0</c:v>
                </c:pt>
                <c:pt idx="804" formatCode="General">
                  <c:v>0</c:v>
                </c:pt>
                <c:pt idx="805" formatCode="General">
                  <c:v>0</c:v>
                </c:pt>
                <c:pt idx="806" formatCode="General">
                  <c:v>0</c:v>
                </c:pt>
                <c:pt idx="807" formatCode="General">
                  <c:v>0</c:v>
                </c:pt>
                <c:pt idx="808" formatCode="General">
                  <c:v>0</c:v>
                </c:pt>
                <c:pt idx="809" formatCode="General">
                  <c:v>0</c:v>
                </c:pt>
                <c:pt idx="810" formatCode="General">
                  <c:v>0</c:v>
                </c:pt>
                <c:pt idx="811" formatCode="General">
                  <c:v>0</c:v>
                </c:pt>
                <c:pt idx="812" formatCode="General">
                  <c:v>0</c:v>
                </c:pt>
                <c:pt idx="813" formatCode="General">
                  <c:v>0</c:v>
                </c:pt>
                <c:pt idx="814" formatCode="General">
                  <c:v>0</c:v>
                </c:pt>
                <c:pt idx="815" formatCode="General">
                  <c:v>0</c:v>
                </c:pt>
                <c:pt idx="816" formatCode="General">
                  <c:v>0</c:v>
                </c:pt>
                <c:pt idx="817" formatCode="General">
                  <c:v>0</c:v>
                </c:pt>
                <c:pt idx="818" formatCode="General">
                  <c:v>0</c:v>
                </c:pt>
                <c:pt idx="819" formatCode="General">
                  <c:v>0</c:v>
                </c:pt>
                <c:pt idx="820" formatCode="General">
                  <c:v>0</c:v>
                </c:pt>
                <c:pt idx="821" formatCode="General">
                  <c:v>0</c:v>
                </c:pt>
                <c:pt idx="822" formatCode="General">
                  <c:v>0</c:v>
                </c:pt>
                <c:pt idx="823" formatCode="General">
                  <c:v>0</c:v>
                </c:pt>
                <c:pt idx="824" formatCode="General">
                  <c:v>0</c:v>
                </c:pt>
                <c:pt idx="825" formatCode="General">
                  <c:v>0</c:v>
                </c:pt>
                <c:pt idx="826" formatCode="General">
                  <c:v>0</c:v>
                </c:pt>
                <c:pt idx="827" formatCode="General">
                  <c:v>0</c:v>
                </c:pt>
                <c:pt idx="828" formatCode="General">
                  <c:v>0</c:v>
                </c:pt>
                <c:pt idx="829" formatCode="General">
                  <c:v>0</c:v>
                </c:pt>
                <c:pt idx="830" formatCode="General">
                  <c:v>0</c:v>
                </c:pt>
                <c:pt idx="831" formatCode="General">
                  <c:v>0</c:v>
                </c:pt>
                <c:pt idx="832" formatCode="General">
                  <c:v>0</c:v>
                </c:pt>
                <c:pt idx="833" formatCode="General">
                  <c:v>0</c:v>
                </c:pt>
                <c:pt idx="834" formatCode="General">
                  <c:v>0</c:v>
                </c:pt>
                <c:pt idx="835" formatCode="General">
                  <c:v>0</c:v>
                </c:pt>
                <c:pt idx="836" formatCode="General">
                  <c:v>0</c:v>
                </c:pt>
                <c:pt idx="837" formatCode="General">
                  <c:v>0</c:v>
                </c:pt>
                <c:pt idx="838" formatCode="General">
                  <c:v>0</c:v>
                </c:pt>
                <c:pt idx="839" formatCode="General">
                  <c:v>0</c:v>
                </c:pt>
                <c:pt idx="840" formatCode="General">
                  <c:v>0</c:v>
                </c:pt>
                <c:pt idx="841" formatCode="General">
                  <c:v>0</c:v>
                </c:pt>
                <c:pt idx="842" formatCode="General">
                  <c:v>0</c:v>
                </c:pt>
                <c:pt idx="843" formatCode="General">
                  <c:v>0</c:v>
                </c:pt>
                <c:pt idx="844" formatCode="General">
                  <c:v>0</c:v>
                </c:pt>
                <c:pt idx="845" formatCode="General">
                  <c:v>0</c:v>
                </c:pt>
                <c:pt idx="846" formatCode="General">
                  <c:v>0</c:v>
                </c:pt>
                <c:pt idx="847" formatCode="General">
                  <c:v>0</c:v>
                </c:pt>
                <c:pt idx="848" formatCode="General">
                  <c:v>0</c:v>
                </c:pt>
                <c:pt idx="849" formatCode="General">
                  <c:v>0</c:v>
                </c:pt>
                <c:pt idx="850" formatCode="General">
                  <c:v>0</c:v>
                </c:pt>
                <c:pt idx="851" formatCode="General">
                  <c:v>0</c:v>
                </c:pt>
                <c:pt idx="852" formatCode="General">
                  <c:v>0</c:v>
                </c:pt>
                <c:pt idx="853" formatCode="General">
                  <c:v>0</c:v>
                </c:pt>
                <c:pt idx="854" formatCode="General">
                  <c:v>0</c:v>
                </c:pt>
                <c:pt idx="855" formatCode="General">
                  <c:v>0</c:v>
                </c:pt>
                <c:pt idx="856" formatCode="General">
                  <c:v>0</c:v>
                </c:pt>
                <c:pt idx="857" formatCode="General">
                  <c:v>0</c:v>
                </c:pt>
                <c:pt idx="858" formatCode="General">
                  <c:v>0</c:v>
                </c:pt>
                <c:pt idx="859" formatCode="General">
                  <c:v>0</c:v>
                </c:pt>
                <c:pt idx="860" formatCode="General">
                  <c:v>0</c:v>
                </c:pt>
                <c:pt idx="861" formatCode="General">
                  <c:v>0</c:v>
                </c:pt>
                <c:pt idx="862" formatCode="General">
                  <c:v>0</c:v>
                </c:pt>
                <c:pt idx="863" formatCode="General">
                  <c:v>0</c:v>
                </c:pt>
                <c:pt idx="864" formatCode="General">
                  <c:v>0</c:v>
                </c:pt>
                <c:pt idx="865" formatCode="General">
                  <c:v>0</c:v>
                </c:pt>
                <c:pt idx="866" formatCode="General">
                  <c:v>0</c:v>
                </c:pt>
                <c:pt idx="867" formatCode="General">
                  <c:v>0</c:v>
                </c:pt>
                <c:pt idx="868" formatCode="General">
                  <c:v>0</c:v>
                </c:pt>
                <c:pt idx="869" formatCode="General">
                  <c:v>0</c:v>
                </c:pt>
                <c:pt idx="870" formatCode="General">
                  <c:v>0</c:v>
                </c:pt>
                <c:pt idx="871" formatCode="General">
                  <c:v>0</c:v>
                </c:pt>
                <c:pt idx="872" formatCode="General">
                  <c:v>0</c:v>
                </c:pt>
                <c:pt idx="873" formatCode="General">
                  <c:v>0</c:v>
                </c:pt>
                <c:pt idx="874" formatCode="General">
                  <c:v>0</c:v>
                </c:pt>
                <c:pt idx="875" formatCode="General">
                  <c:v>0</c:v>
                </c:pt>
                <c:pt idx="876" formatCode="General">
                  <c:v>0</c:v>
                </c:pt>
                <c:pt idx="877" formatCode="General">
                  <c:v>0</c:v>
                </c:pt>
                <c:pt idx="878" formatCode="General">
                  <c:v>0</c:v>
                </c:pt>
                <c:pt idx="879" formatCode="General">
                  <c:v>0</c:v>
                </c:pt>
                <c:pt idx="880" formatCode="General">
                  <c:v>0</c:v>
                </c:pt>
                <c:pt idx="881" formatCode="General">
                  <c:v>0</c:v>
                </c:pt>
                <c:pt idx="882" formatCode="General">
                  <c:v>0</c:v>
                </c:pt>
                <c:pt idx="883" formatCode="General">
                  <c:v>0</c:v>
                </c:pt>
                <c:pt idx="884" formatCode="General">
                  <c:v>0</c:v>
                </c:pt>
                <c:pt idx="885" formatCode="General">
                  <c:v>0</c:v>
                </c:pt>
                <c:pt idx="886" formatCode="General">
                  <c:v>0</c:v>
                </c:pt>
                <c:pt idx="887" formatCode="General">
                  <c:v>0</c:v>
                </c:pt>
                <c:pt idx="888" formatCode="General">
                  <c:v>0</c:v>
                </c:pt>
                <c:pt idx="889" formatCode="General">
                  <c:v>0</c:v>
                </c:pt>
                <c:pt idx="890" formatCode="General">
                  <c:v>0</c:v>
                </c:pt>
                <c:pt idx="891" formatCode="General">
                  <c:v>0</c:v>
                </c:pt>
                <c:pt idx="892" formatCode="General">
                  <c:v>0</c:v>
                </c:pt>
                <c:pt idx="893" formatCode="General">
                  <c:v>0</c:v>
                </c:pt>
                <c:pt idx="894" formatCode="General">
                  <c:v>0</c:v>
                </c:pt>
                <c:pt idx="895" formatCode="General">
                  <c:v>0</c:v>
                </c:pt>
                <c:pt idx="896" formatCode="General">
                  <c:v>0</c:v>
                </c:pt>
                <c:pt idx="897" formatCode="General">
                  <c:v>0</c:v>
                </c:pt>
                <c:pt idx="898" formatCode="General">
                  <c:v>0</c:v>
                </c:pt>
                <c:pt idx="899" formatCode="General">
                  <c:v>0</c:v>
                </c:pt>
                <c:pt idx="900" formatCode="General">
                  <c:v>0</c:v>
                </c:pt>
                <c:pt idx="901" formatCode="General">
                  <c:v>0</c:v>
                </c:pt>
                <c:pt idx="902" formatCode="General">
                  <c:v>0</c:v>
                </c:pt>
                <c:pt idx="903" formatCode="General">
                  <c:v>0</c:v>
                </c:pt>
                <c:pt idx="904" formatCode="General">
                  <c:v>0</c:v>
                </c:pt>
                <c:pt idx="905" formatCode="General">
                  <c:v>0</c:v>
                </c:pt>
                <c:pt idx="906" formatCode="General">
                  <c:v>0</c:v>
                </c:pt>
                <c:pt idx="907" formatCode="General">
                  <c:v>0</c:v>
                </c:pt>
                <c:pt idx="908" formatCode="General">
                  <c:v>0</c:v>
                </c:pt>
                <c:pt idx="909" formatCode="General">
                  <c:v>0</c:v>
                </c:pt>
                <c:pt idx="910" formatCode="General">
                  <c:v>0</c:v>
                </c:pt>
                <c:pt idx="911" formatCode="General">
                  <c:v>0</c:v>
                </c:pt>
                <c:pt idx="912" formatCode="General">
                  <c:v>0</c:v>
                </c:pt>
                <c:pt idx="913" formatCode="General">
                  <c:v>0</c:v>
                </c:pt>
                <c:pt idx="914" formatCode="General">
                  <c:v>0</c:v>
                </c:pt>
                <c:pt idx="915" formatCode="General">
                  <c:v>0</c:v>
                </c:pt>
                <c:pt idx="916" formatCode="General">
                  <c:v>0</c:v>
                </c:pt>
                <c:pt idx="917" formatCode="General">
                  <c:v>0</c:v>
                </c:pt>
                <c:pt idx="918" formatCode="General">
                  <c:v>0</c:v>
                </c:pt>
                <c:pt idx="919" formatCode="General">
                  <c:v>0</c:v>
                </c:pt>
                <c:pt idx="920" formatCode="General">
                  <c:v>0</c:v>
                </c:pt>
                <c:pt idx="921" formatCode="General">
                  <c:v>0</c:v>
                </c:pt>
                <c:pt idx="922" formatCode="General">
                  <c:v>0</c:v>
                </c:pt>
                <c:pt idx="923" formatCode="General">
                  <c:v>0</c:v>
                </c:pt>
                <c:pt idx="924" formatCode="General">
                  <c:v>0</c:v>
                </c:pt>
                <c:pt idx="925" formatCode="General">
                  <c:v>0</c:v>
                </c:pt>
                <c:pt idx="926" formatCode="General">
                  <c:v>0</c:v>
                </c:pt>
                <c:pt idx="927" formatCode="General">
                  <c:v>0</c:v>
                </c:pt>
                <c:pt idx="928" formatCode="General">
                  <c:v>0</c:v>
                </c:pt>
                <c:pt idx="929" formatCode="General">
                  <c:v>0</c:v>
                </c:pt>
                <c:pt idx="930" formatCode="General">
                  <c:v>0</c:v>
                </c:pt>
                <c:pt idx="931" formatCode="General">
                  <c:v>0</c:v>
                </c:pt>
                <c:pt idx="932" formatCode="General">
                  <c:v>0</c:v>
                </c:pt>
                <c:pt idx="933" formatCode="General">
                  <c:v>0</c:v>
                </c:pt>
                <c:pt idx="934" formatCode="General">
                  <c:v>0</c:v>
                </c:pt>
                <c:pt idx="935" formatCode="General">
                  <c:v>0</c:v>
                </c:pt>
                <c:pt idx="936" formatCode="General">
                  <c:v>0</c:v>
                </c:pt>
                <c:pt idx="937" formatCode="General">
                  <c:v>0</c:v>
                </c:pt>
                <c:pt idx="938" formatCode="General">
                  <c:v>0</c:v>
                </c:pt>
                <c:pt idx="939" formatCode="General">
                  <c:v>0</c:v>
                </c:pt>
                <c:pt idx="940" formatCode="General">
                  <c:v>0</c:v>
                </c:pt>
                <c:pt idx="941" formatCode="General">
                  <c:v>0</c:v>
                </c:pt>
                <c:pt idx="942" formatCode="General">
                  <c:v>0</c:v>
                </c:pt>
                <c:pt idx="943" formatCode="General">
                  <c:v>0</c:v>
                </c:pt>
                <c:pt idx="944" formatCode="General">
                  <c:v>0</c:v>
                </c:pt>
                <c:pt idx="945" formatCode="General">
                  <c:v>0</c:v>
                </c:pt>
                <c:pt idx="946" formatCode="General">
                  <c:v>0</c:v>
                </c:pt>
                <c:pt idx="947" formatCode="General">
                  <c:v>0</c:v>
                </c:pt>
                <c:pt idx="948" formatCode="General">
                  <c:v>0</c:v>
                </c:pt>
                <c:pt idx="949" formatCode="General">
                  <c:v>0</c:v>
                </c:pt>
                <c:pt idx="950" formatCode="General">
                  <c:v>0</c:v>
                </c:pt>
                <c:pt idx="951" formatCode="General">
                  <c:v>0</c:v>
                </c:pt>
                <c:pt idx="952" formatCode="General">
                  <c:v>0</c:v>
                </c:pt>
                <c:pt idx="953" formatCode="General">
                  <c:v>0</c:v>
                </c:pt>
                <c:pt idx="954" formatCode="General">
                  <c:v>0</c:v>
                </c:pt>
                <c:pt idx="955" formatCode="General">
                  <c:v>0</c:v>
                </c:pt>
                <c:pt idx="956" formatCode="General">
                  <c:v>0</c:v>
                </c:pt>
                <c:pt idx="957" formatCode="General">
                  <c:v>0</c:v>
                </c:pt>
                <c:pt idx="958" formatCode="General">
                  <c:v>0</c:v>
                </c:pt>
                <c:pt idx="959" formatCode="General">
                  <c:v>0</c:v>
                </c:pt>
                <c:pt idx="960" formatCode="General">
                  <c:v>0</c:v>
                </c:pt>
                <c:pt idx="961" formatCode="General">
                  <c:v>0</c:v>
                </c:pt>
                <c:pt idx="962" formatCode="General">
                  <c:v>0</c:v>
                </c:pt>
                <c:pt idx="963" formatCode="General">
                  <c:v>0</c:v>
                </c:pt>
                <c:pt idx="964" formatCode="General">
                  <c:v>0</c:v>
                </c:pt>
                <c:pt idx="965" formatCode="General">
                  <c:v>0</c:v>
                </c:pt>
                <c:pt idx="966" formatCode="General">
                  <c:v>0</c:v>
                </c:pt>
                <c:pt idx="967" formatCode="General">
                  <c:v>0</c:v>
                </c:pt>
                <c:pt idx="968" formatCode="General">
                  <c:v>0</c:v>
                </c:pt>
                <c:pt idx="969" formatCode="General">
                  <c:v>0</c:v>
                </c:pt>
                <c:pt idx="970" formatCode="General">
                  <c:v>0</c:v>
                </c:pt>
                <c:pt idx="971" formatCode="General">
                  <c:v>0</c:v>
                </c:pt>
                <c:pt idx="972" formatCode="General">
                  <c:v>0</c:v>
                </c:pt>
                <c:pt idx="973" formatCode="General">
                  <c:v>0</c:v>
                </c:pt>
                <c:pt idx="974" formatCode="General">
                  <c:v>0</c:v>
                </c:pt>
                <c:pt idx="975" formatCode="General">
                  <c:v>0</c:v>
                </c:pt>
                <c:pt idx="976" formatCode="General">
                  <c:v>0</c:v>
                </c:pt>
                <c:pt idx="977" formatCode="General">
                  <c:v>0</c:v>
                </c:pt>
                <c:pt idx="978" formatCode="General">
                  <c:v>0</c:v>
                </c:pt>
                <c:pt idx="979" formatCode="General">
                  <c:v>0</c:v>
                </c:pt>
                <c:pt idx="980" formatCode="General">
                  <c:v>0</c:v>
                </c:pt>
                <c:pt idx="981" formatCode="General">
                  <c:v>0</c:v>
                </c:pt>
                <c:pt idx="982" formatCode="General">
                  <c:v>0</c:v>
                </c:pt>
                <c:pt idx="983" formatCode="General">
                  <c:v>0</c:v>
                </c:pt>
                <c:pt idx="984" formatCode="General">
                  <c:v>0</c:v>
                </c:pt>
                <c:pt idx="985" formatCode="General">
                  <c:v>0</c:v>
                </c:pt>
                <c:pt idx="986" formatCode="General">
                  <c:v>0</c:v>
                </c:pt>
                <c:pt idx="987" formatCode="General">
                  <c:v>0</c:v>
                </c:pt>
                <c:pt idx="988" formatCode="General">
                  <c:v>0</c:v>
                </c:pt>
                <c:pt idx="989" formatCode="General">
                  <c:v>0</c:v>
                </c:pt>
                <c:pt idx="990" formatCode="General">
                  <c:v>0</c:v>
                </c:pt>
                <c:pt idx="991" formatCode="General">
                  <c:v>0</c:v>
                </c:pt>
                <c:pt idx="992" formatCode="General">
                  <c:v>0</c:v>
                </c:pt>
                <c:pt idx="993" formatCode="General">
                  <c:v>0</c:v>
                </c:pt>
                <c:pt idx="994" formatCode="General">
                  <c:v>0</c:v>
                </c:pt>
                <c:pt idx="995" formatCode="General">
                  <c:v>0</c:v>
                </c:pt>
                <c:pt idx="996" formatCode="General">
                  <c:v>0</c:v>
                </c:pt>
                <c:pt idx="997" formatCode="General">
                  <c:v>0</c:v>
                </c:pt>
                <c:pt idx="998" formatCode="General">
                  <c:v>0</c:v>
                </c:pt>
                <c:pt idx="999" formatCode="General">
                  <c:v>0</c:v>
                </c:pt>
                <c:pt idx="1000" formatCode="General">
                  <c:v>0</c:v>
                </c:pt>
              </c:numCache>
            </c:numRef>
          </c:val>
        </c:ser>
        <c:ser>
          <c:idx val="1"/>
          <c:order val="2"/>
          <c:tx>
            <c:v>Commodities</c:v>
          </c:tx>
          <c:spPr>
            <a:solidFill>
              <a:srgbClr val="FF00FF"/>
            </a:solidFill>
          </c:spPr>
          <c:invertIfNegative val="0"/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5.4304037259559193E-2</c:v>
                </c:pt>
                <c:pt idx="1">
                  <c:v>5.4377854068762568E-2</c:v>
                </c:pt>
                <c:pt idx="2">
                  <c:v>5.4451670877965971E-2</c:v>
                </c:pt>
                <c:pt idx="3">
                  <c:v>5.4525487687169361E-2</c:v>
                </c:pt>
                <c:pt idx="4">
                  <c:v>5.4599304496372632E-2</c:v>
                </c:pt>
                <c:pt idx="5">
                  <c:v>5.4673121305575924E-2</c:v>
                </c:pt>
                <c:pt idx="6">
                  <c:v>5.4746938114779306E-2</c:v>
                </c:pt>
                <c:pt idx="7">
                  <c:v>5.4820754923982584E-2</c:v>
                </c:pt>
                <c:pt idx="8">
                  <c:v>5.4894571733185876E-2</c:v>
                </c:pt>
                <c:pt idx="9">
                  <c:v>5.4968388542389258E-2</c:v>
                </c:pt>
                <c:pt idx="10">
                  <c:v>5.5042205351592655E-2</c:v>
                </c:pt>
                <c:pt idx="11">
                  <c:v>5.5116022160796044E-2</c:v>
                </c:pt>
                <c:pt idx="12">
                  <c:v>5.5189838969999322E-2</c:v>
                </c:pt>
                <c:pt idx="13">
                  <c:v>5.5263655779202718E-2</c:v>
                </c:pt>
                <c:pt idx="14">
                  <c:v>5.5337472588405996E-2</c:v>
                </c:pt>
                <c:pt idx="15">
                  <c:v>5.5411289397609274E-2</c:v>
                </c:pt>
                <c:pt idx="16">
                  <c:v>5.548510620681267E-2</c:v>
                </c:pt>
                <c:pt idx="17">
                  <c:v>5.5558923016016067E-2</c:v>
                </c:pt>
                <c:pt idx="18">
                  <c:v>5.5632739825219338E-2</c:v>
                </c:pt>
                <c:pt idx="19">
                  <c:v>5.5706556634422727E-2</c:v>
                </c:pt>
                <c:pt idx="20">
                  <c:v>5.5780373443626012E-2</c:v>
                </c:pt>
                <c:pt idx="21">
                  <c:v>5.5854190252829408E-2</c:v>
                </c:pt>
                <c:pt idx="22">
                  <c:v>5.5928007062032679E-2</c:v>
                </c:pt>
                <c:pt idx="23">
                  <c:v>5.6001823871235978E-2</c:v>
                </c:pt>
                <c:pt idx="24">
                  <c:v>5.6075640680439381E-2</c:v>
                </c:pt>
                <c:pt idx="25">
                  <c:v>5.6149457489642764E-2</c:v>
                </c:pt>
                <c:pt idx="26">
                  <c:v>5.6223274298846049E-2</c:v>
                </c:pt>
                <c:pt idx="27">
                  <c:v>5.6297091108049459E-2</c:v>
                </c:pt>
                <c:pt idx="28">
                  <c:v>5.6370907917252744E-2</c:v>
                </c:pt>
                <c:pt idx="29">
                  <c:v>5.6444724726456036E-2</c:v>
                </c:pt>
                <c:pt idx="30">
                  <c:v>5.6518541535659425E-2</c:v>
                </c:pt>
                <c:pt idx="31">
                  <c:v>5.6592358344862724E-2</c:v>
                </c:pt>
                <c:pt idx="32">
                  <c:v>5.666617515406612E-2</c:v>
                </c:pt>
                <c:pt idx="33">
                  <c:v>5.6739991963269412E-2</c:v>
                </c:pt>
                <c:pt idx="34">
                  <c:v>5.6813808772472801E-2</c:v>
                </c:pt>
                <c:pt idx="35">
                  <c:v>5.6887625581676197E-2</c:v>
                </c:pt>
                <c:pt idx="36">
                  <c:v>5.6961442390879378E-2</c:v>
                </c:pt>
                <c:pt idx="37">
                  <c:v>5.7035259200082775E-2</c:v>
                </c:pt>
                <c:pt idx="38">
                  <c:v>5.7109076009286178E-2</c:v>
                </c:pt>
                <c:pt idx="39">
                  <c:v>5.7182892818489463E-2</c:v>
                </c:pt>
                <c:pt idx="40">
                  <c:v>5.7256709627692859E-2</c:v>
                </c:pt>
                <c:pt idx="41">
                  <c:v>5.7330526436896262E-2</c:v>
                </c:pt>
                <c:pt idx="42">
                  <c:v>5.7404343246099554E-2</c:v>
                </c:pt>
                <c:pt idx="43">
                  <c:v>5.7478160055302943E-2</c:v>
                </c:pt>
                <c:pt idx="44">
                  <c:v>5.7551976864506117E-2</c:v>
                </c:pt>
                <c:pt idx="45">
                  <c:v>5.7625793673709513E-2</c:v>
                </c:pt>
                <c:pt idx="46">
                  <c:v>5.7699610482912916E-2</c:v>
                </c:pt>
                <c:pt idx="47">
                  <c:v>5.7773427292116208E-2</c:v>
                </c:pt>
                <c:pt idx="48">
                  <c:v>5.7847244101319605E-2</c:v>
                </c:pt>
                <c:pt idx="49">
                  <c:v>5.7921060910523001E-2</c:v>
                </c:pt>
                <c:pt idx="50">
                  <c:v>5.7994877719726293E-2</c:v>
                </c:pt>
                <c:pt idx="51">
                  <c:v>5.8068694528929578E-2</c:v>
                </c:pt>
                <c:pt idx="52">
                  <c:v>5.8142511338132981E-2</c:v>
                </c:pt>
                <c:pt idx="53">
                  <c:v>5.8216328147336266E-2</c:v>
                </c:pt>
                <c:pt idx="54">
                  <c:v>5.8290144956539662E-2</c:v>
                </c:pt>
                <c:pt idx="55">
                  <c:v>5.8363961765743058E-2</c:v>
                </c:pt>
                <c:pt idx="56">
                  <c:v>5.8437778574946454E-2</c:v>
                </c:pt>
                <c:pt idx="57">
                  <c:v>5.8511595384149635E-2</c:v>
                </c:pt>
                <c:pt idx="58">
                  <c:v>5.8585412193353024E-2</c:v>
                </c:pt>
                <c:pt idx="59">
                  <c:v>5.8659229002556317E-2</c:v>
                </c:pt>
                <c:pt idx="60">
                  <c:v>5.8733045811759615E-2</c:v>
                </c:pt>
                <c:pt idx="61">
                  <c:v>5.8806862620963005E-2</c:v>
                </c:pt>
                <c:pt idx="62">
                  <c:v>5.8880679430166408E-2</c:v>
                </c:pt>
                <c:pt idx="63">
                  <c:v>5.8954496239369804E-2</c:v>
                </c:pt>
                <c:pt idx="64">
                  <c:v>5.9028313048573096E-2</c:v>
                </c:pt>
                <c:pt idx="65">
                  <c:v>5.9102129857776506E-2</c:v>
                </c:pt>
                <c:pt idx="66">
                  <c:v>5.9175946666979777E-2</c:v>
                </c:pt>
                <c:pt idx="67">
                  <c:v>5.9249763476183173E-2</c:v>
                </c:pt>
                <c:pt idx="68">
                  <c:v>5.9323580285386465E-2</c:v>
                </c:pt>
                <c:pt idx="69">
                  <c:v>5.9397397094589868E-2</c:v>
                </c:pt>
                <c:pt idx="70">
                  <c:v>5.9471213903793146E-2</c:v>
                </c:pt>
                <c:pt idx="71">
                  <c:v>5.9545030712996549E-2</c:v>
                </c:pt>
                <c:pt idx="72">
                  <c:v>5.9618847522199835E-2</c:v>
                </c:pt>
                <c:pt idx="73">
                  <c:v>5.969266433140312E-2</c:v>
                </c:pt>
                <c:pt idx="74">
                  <c:v>5.9766481140606516E-2</c:v>
                </c:pt>
                <c:pt idx="75">
                  <c:v>5.9840297949809808E-2</c:v>
                </c:pt>
                <c:pt idx="76">
                  <c:v>5.9914114759013211E-2</c:v>
                </c:pt>
                <c:pt idx="77">
                  <c:v>5.99879315682166E-2</c:v>
                </c:pt>
                <c:pt idx="78">
                  <c:v>6.0061748377419899E-2</c:v>
                </c:pt>
                <c:pt idx="79">
                  <c:v>6.0135565186623302E-2</c:v>
                </c:pt>
                <c:pt idx="80">
                  <c:v>6.0209381995826698E-2</c:v>
                </c:pt>
                <c:pt idx="81">
                  <c:v>6.0283198805029872E-2</c:v>
                </c:pt>
                <c:pt idx="82">
                  <c:v>6.0357015614233261E-2</c:v>
                </c:pt>
                <c:pt idx="83">
                  <c:v>6.0430832423436658E-2</c:v>
                </c:pt>
                <c:pt idx="84">
                  <c:v>6.0504649232639957E-2</c:v>
                </c:pt>
                <c:pt idx="85">
                  <c:v>6.0578466041843346E-2</c:v>
                </c:pt>
                <c:pt idx="86">
                  <c:v>6.0652282851046638E-2</c:v>
                </c:pt>
                <c:pt idx="87">
                  <c:v>6.0726099660250034E-2</c:v>
                </c:pt>
                <c:pt idx="88">
                  <c:v>6.0799916469453319E-2</c:v>
                </c:pt>
                <c:pt idx="89">
                  <c:v>6.0873733278656604E-2</c:v>
                </c:pt>
                <c:pt idx="90">
                  <c:v>6.0947550087860014E-2</c:v>
                </c:pt>
                <c:pt idx="91">
                  <c:v>6.1021366897063306E-2</c:v>
                </c:pt>
                <c:pt idx="92">
                  <c:v>6.1095183706266688E-2</c:v>
                </c:pt>
                <c:pt idx="93">
                  <c:v>6.1169000515470091E-2</c:v>
                </c:pt>
                <c:pt idx="94">
                  <c:v>6.1242817324673376E-2</c:v>
                </c:pt>
                <c:pt idx="95">
                  <c:v>6.131663413387678E-2</c:v>
                </c:pt>
                <c:pt idx="96">
                  <c:v>6.1390450943080058E-2</c:v>
                </c:pt>
                <c:pt idx="97">
                  <c:v>6.1464267752283461E-2</c:v>
                </c:pt>
                <c:pt idx="98">
                  <c:v>6.1538084561486753E-2</c:v>
                </c:pt>
                <c:pt idx="99">
                  <c:v>6.1611901370690045E-2</c:v>
                </c:pt>
                <c:pt idx="100">
                  <c:v>6.1685718179893434E-2</c:v>
                </c:pt>
                <c:pt idx="101">
                  <c:v>6.175953498909683E-2</c:v>
                </c:pt>
                <c:pt idx="102">
                  <c:v>6.1833351798300129E-2</c:v>
                </c:pt>
                <c:pt idx="103">
                  <c:v>6.1907168607503414E-2</c:v>
                </c:pt>
                <c:pt idx="104">
                  <c:v>6.1980985416706803E-2</c:v>
                </c:pt>
                <c:pt idx="105">
                  <c:v>6.2054802225910095E-2</c:v>
                </c:pt>
                <c:pt idx="106">
                  <c:v>6.2128619035113491E-2</c:v>
                </c:pt>
                <c:pt idx="107">
                  <c:v>6.2202435844316895E-2</c:v>
                </c:pt>
                <c:pt idx="108">
                  <c:v>6.2276252653520291E-2</c:v>
                </c:pt>
                <c:pt idx="109">
                  <c:v>6.2350069462723576E-2</c:v>
                </c:pt>
                <c:pt idx="110">
                  <c:v>6.2423886271926979E-2</c:v>
                </c:pt>
                <c:pt idx="111">
                  <c:v>6.2497703081130257E-2</c:v>
                </c:pt>
                <c:pt idx="112">
                  <c:v>6.2571519890333563E-2</c:v>
                </c:pt>
                <c:pt idx="113">
                  <c:v>6.2645336699536841E-2</c:v>
                </c:pt>
                <c:pt idx="114">
                  <c:v>6.271915350874023E-2</c:v>
                </c:pt>
                <c:pt idx="115">
                  <c:v>6.2792970317943633E-2</c:v>
                </c:pt>
                <c:pt idx="116">
                  <c:v>6.2866787127147022E-2</c:v>
                </c:pt>
                <c:pt idx="117">
                  <c:v>6.2940603936350328E-2</c:v>
                </c:pt>
                <c:pt idx="118">
                  <c:v>6.301442074555362E-2</c:v>
                </c:pt>
                <c:pt idx="119">
                  <c:v>6.308823755475701E-2</c:v>
                </c:pt>
                <c:pt idx="120">
                  <c:v>6.3162054363960302E-2</c:v>
                </c:pt>
                <c:pt idx="121">
                  <c:v>6.3235871173163705E-2</c:v>
                </c:pt>
                <c:pt idx="122">
                  <c:v>6.330968798236708E-2</c:v>
                </c:pt>
                <c:pt idx="123">
                  <c:v>6.3383504791570372E-2</c:v>
                </c:pt>
                <c:pt idx="124">
                  <c:v>6.3457321600773678E-2</c:v>
                </c:pt>
                <c:pt idx="125">
                  <c:v>6.3531138409977164E-2</c:v>
                </c:pt>
                <c:pt idx="126">
                  <c:v>6.3604955219180345E-2</c:v>
                </c:pt>
                <c:pt idx="127">
                  <c:v>6.3678772028383651E-2</c:v>
                </c:pt>
                <c:pt idx="128">
                  <c:v>6.375258883758704E-2</c:v>
                </c:pt>
                <c:pt idx="129">
                  <c:v>6.3826405646790443E-2</c:v>
                </c:pt>
                <c:pt idx="130">
                  <c:v>6.3900222455993833E-2</c:v>
                </c:pt>
                <c:pt idx="131">
                  <c:v>6.3974039265197125E-2</c:v>
                </c:pt>
                <c:pt idx="132">
                  <c:v>6.4047856074400528E-2</c:v>
                </c:pt>
                <c:pt idx="133">
                  <c:v>6.4121672883603792E-2</c:v>
                </c:pt>
                <c:pt idx="134">
                  <c:v>6.4195489692807098E-2</c:v>
                </c:pt>
                <c:pt idx="135">
                  <c:v>6.4269306502010487E-2</c:v>
                </c:pt>
                <c:pt idx="136">
                  <c:v>6.4343123311213779E-2</c:v>
                </c:pt>
                <c:pt idx="137">
                  <c:v>6.4416940120417182E-2</c:v>
                </c:pt>
                <c:pt idx="138">
                  <c:v>6.4490756929620571E-2</c:v>
                </c:pt>
                <c:pt idx="139">
                  <c:v>6.4564573738823863E-2</c:v>
                </c:pt>
                <c:pt idx="140">
                  <c:v>6.4638390548027252E-2</c:v>
                </c:pt>
                <c:pt idx="141">
                  <c:v>6.4712207357230447E-2</c:v>
                </c:pt>
                <c:pt idx="142">
                  <c:v>6.478602416643385E-2</c:v>
                </c:pt>
                <c:pt idx="143">
                  <c:v>6.4859840975637226E-2</c:v>
                </c:pt>
                <c:pt idx="144">
                  <c:v>6.4933657784840532E-2</c:v>
                </c:pt>
                <c:pt idx="145">
                  <c:v>6.5007474594043921E-2</c:v>
                </c:pt>
                <c:pt idx="146">
                  <c:v>6.5081291403247324E-2</c:v>
                </c:pt>
                <c:pt idx="147">
                  <c:v>6.5155108212450616E-2</c:v>
                </c:pt>
                <c:pt idx="148">
                  <c:v>6.5228925021653908E-2</c:v>
                </c:pt>
                <c:pt idx="149">
                  <c:v>6.5302741830857297E-2</c:v>
                </c:pt>
                <c:pt idx="150">
                  <c:v>6.5376558640060575E-2</c:v>
                </c:pt>
                <c:pt idx="151">
                  <c:v>6.5450375449263978E-2</c:v>
                </c:pt>
                <c:pt idx="152">
                  <c:v>6.552419225846727E-2</c:v>
                </c:pt>
                <c:pt idx="153">
                  <c:v>6.559800906767066E-2</c:v>
                </c:pt>
                <c:pt idx="154">
                  <c:v>6.5671825876874063E-2</c:v>
                </c:pt>
                <c:pt idx="155">
                  <c:v>6.5745642686077355E-2</c:v>
                </c:pt>
                <c:pt idx="156">
                  <c:v>6.5819459495280647E-2</c:v>
                </c:pt>
                <c:pt idx="157">
                  <c:v>6.5893276304483939E-2</c:v>
                </c:pt>
                <c:pt idx="158">
                  <c:v>6.5967093113687328E-2</c:v>
                </c:pt>
                <c:pt idx="159">
                  <c:v>6.6040909922890731E-2</c:v>
                </c:pt>
                <c:pt idx="160">
                  <c:v>6.611472673209412E-2</c:v>
                </c:pt>
                <c:pt idx="161">
                  <c:v>6.6188543541297412E-2</c:v>
                </c:pt>
                <c:pt idx="162">
                  <c:v>6.6262360350500801E-2</c:v>
                </c:pt>
                <c:pt idx="163">
                  <c:v>6.6336177159704107E-2</c:v>
                </c:pt>
                <c:pt idx="164">
                  <c:v>6.6409993968907483E-2</c:v>
                </c:pt>
                <c:pt idx="165">
                  <c:v>6.6483810778110677E-2</c:v>
                </c:pt>
                <c:pt idx="166">
                  <c:v>6.6557627587314067E-2</c:v>
                </c:pt>
                <c:pt idx="167">
                  <c:v>6.663144439651747E-2</c:v>
                </c:pt>
                <c:pt idx="168">
                  <c:v>6.6705261205720873E-2</c:v>
                </c:pt>
                <c:pt idx="169">
                  <c:v>6.6779078014924165E-2</c:v>
                </c:pt>
                <c:pt idx="170">
                  <c:v>6.6852894824127568E-2</c:v>
                </c:pt>
                <c:pt idx="171">
                  <c:v>6.6926711633330832E-2</c:v>
                </c:pt>
                <c:pt idx="172">
                  <c:v>6.7000528442534124E-2</c:v>
                </c:pt>
                <c:pt idx="173">
                  <c:v>6.7074345251737527E-2</c:v>
                </c:pt>
                <c:pt idx="174">
                  <c:v>6.714816206094093E-2</c:v>
                </c:pt>
                <c:pt idx="175">
                  <c:v>6.7221978870144319E-2</c:v>
                </c:pt>
                <c:pt idx="176">
                  <c:v>6.7295795679347625E-2</c:v>
                </c:pt>
                <c:pt idx="177">
                  <c:v>6.7369612488551001E-2</c:v>
                </c:pt>
                <c:pt idx="178">
                  <c:v>6.7443429297754195E-2</c:v>
                </c:pt>
                <c:pt idx="179">
                  <c:v>6.7517246106957585E-2</c:v>
                </c:pt>
                <c:pt idx="180">
                  <c:v>6.7591062916160877E-2</c:v>
                </c:pt>
                <c:pt idx="181">
                  <c:v>6.7664879725364252E-2</c:v>
                </c:pt>
                <c:pt idx="182">
                  <c:v>6.7738696534567669E-2</c:v>
                </c:pt>
                <c:pt idx="183">
                  <c:v>6.7812513343771058E-2</c:v>
                </c:pt>
                <c:pt idx="184">
                  <c:v>6.788633015297435E-2</c:v>
                </c:pt>
                <c:pt idx="185">
                  <c:v>6.7960146962177739E-2</c:v>
                </c:pt>
                <c:pt idx="186">
                  <c:v>6.8033963771380934E-2</c:v>
                </c:pt>
                <c:pt idx="187">
                  <c:v>6.8107780580584337E-2</c:v>
                </c:pt>
                <c:pt idx="188">
                  <c:v>6.8181597389787713E-2</c:v>
                </c:pt>
                <c:pt idx="189">
                  <c:v>6.8255414198991018E-2</c:v>
                </c:pt>
                <c:pt idx="190">
                  <c:v>6.8329231008194408E-2</c:v>
                </c:pt>
                <c:pt idx="191">
                  <c:v>6.8403047817397797E-2</c:v>
                </c:pt>
                <c:pt idx="192">
                  <c:v>6.8476864626601089E-2</c:v>
                </c:pt>
                <c:pt idx="193">
                  <c:v>6.8550681435804395E-2</c:v>
                </c:pt>
                <c:pt idx="194">
                  <c:v>6.8624498245007673E-2</c:v>
                </c:pt>
                <c:pt idx="195">
                  <c:v>6.8698315054211062E-2</c:v>
                </c:pt>
                <c:pt idx="196">
                  <c:v>6.8772131863414479E-2</c:v>
                </c:pt>
                <c:pt idx="197">
                  <c:v>6.8845948672617757E-2</c:v>
                </c:pt>
                <c:pt idx="198">
                  <c:v>6.891976548182116E-2</c:v>
                </c:pt>
                <c:pt idx="199">
                  <c:v>6.8993582291024452E-2</c:v>
                </c:pt>
                <c:pt idx="200">
                  <c:v>6.9067399100227841E-2</c:v>
                </c:pt>
                <c:pt idx="201">
                  <c:v>6.914121590943112E-2</c:v>
                </c:pt>
                <c:pt idx="202">
                  <c:v>6.9215032718634412E-2</c:v>
                </c:pt>
                <c:pt idx="203">
                  <c:v>6.9288849527837815E-2</c:v>
                </c:pt>
                <c:pt idx="204">
                  <c:v>6.9362666337041204E-2</c:v>
                </c:pt>
                <c:pt idx="205">
                  <c:v>6.9436483146244621E-2</c:v>
                </c:pt>
                <c:pt idx="206">
                  <c:v>6.9510299955447899E-2</c:v>
                </c:pt>
                <c:pt idx="207">
                  <c:v>6.9584116764651177E-2</c:v>
                </c:pt>
                <c:pt idx="208">
                  <c:v>6.9657933573854469E-2</c:v>
                </c:pt>
                <c:pt idx="209">
                  <c:v>6.9731750383057872E-2</c:v>
                </c:pt>
                <c:pt idx="210">
                  <c:v>6.9805567192261164E-2</c:v>
                </c:pt>
                <c:pt idx="211">
                  <c:v>6.9879384001464553E-2</c:v>
                </c:pt>
                <c:pt idx="212">
                  <c:v>6.9953200810667956E-2</c:v>
                </c:pt>
                <c:pt idx="213">
                  <c:v>7.002701761987136E-2</c:v>
                </c:pt>
                <c:pt idx="214">
                  <c:v>7.0100834429074638E-2</c:v>
                </c:pt>
                <c:pt idx="215">
                  <c:v>7.0174651238278041E-2</c:v>
                </c:pt>
                <c:pt idx="216">
                  <c:v>7.0248468047481333E-2</c:v>
                </c:pt>
                <c:pt idx="217">
                  <c:v>7.0322284856684611E-2</c:v>
                </c:pt>
                <c:pt idx="218">
                  <c:v>7.0396101665887903E-2</c:v>
                </c:pt>
                <c:pt idx="219">
                  <c:v>7.0469918475091417E-2</c:v>
                </c:pt>
                <c:pt idx="220">
                  <c:v>7.0543735284294709E-2</c:v>
                </c:pt>
                <c:pt idx="221">
                  <c:v>7.0617552093497973E-2</c:v>
                </c:pt>
                <c:pt idx="222">
                  <c:v>7.0691368902701279E-2</c:v>
                </c:pt>
                <c:pt idx="223">
                  <c:v>7.0765185711904682E-2</c:v>
                </c:pt>
                <c:pt idx="224">
                  <c:v>7.083900252110796E-2</c:v>
                </c:pt>
                <c:pt idx="225">
                  <c:v>7.091281933031135E-2</c:v>
                </c:pt>
                <c:pt idx="226">
                  <c:v>7.0986636139514767E-2</c:v>
                </c:pt>
                <c:pt idx="227">
                  <c:v>7.1060452948718156E-2</c:v>
                </c:pt>
                <c:pt idx="228">
                  <c:v>7.1134269757921434E-2</c:v>
                </c:pt>
                <c:pt idx="229">
                  <c:v>7.1208086567124837E-2</c:v>
                </c:pt>
                <c:pt idx="230">
                  <c:v>7.1281903376328143E-2</c:v>
                </c:pt>
                <c:pt idx="231">
                  <c:v>7.1355720185531407E-2</c:v>
                </c:pt>
                <c:pt idx="232">
                  <c:v>7.1429536994734713E-2</c:v>
                </c:pt>
                <c:pt idx="233">
                  <c:v>7.1503353803938102E-2</c:v>
                </c:pt>
                <c:pt idx="234">
                  <c:v>7.1577170613141505E-2</c:v>
                </c:pt>
                <c:pt idx="235">
                  <c:v>7.1650987422344894E-2</c:v>
                </c:pt>
                <c:pt idx="236">
                  <c:v>7.1724804231548187E-2</c:v>
                </c:pt>
                <c:pt idx="237">
                  <c:v>7.1798621040751465E-2</c:v>
                </c:pt>
                <c:pt idx="238">
                  <c:v>7.1872437849954854E-2</c:v>
                </c:pt>
                <c:pt idx="239">
                  <c:v>7.194625465915816E-2</c:v>
                </c:pt>
                <c:pt idx="240">
                  <c:v>7.2020071468361563E-2</c:v>
                </c:pt>
                <c:pt idx="241">
                  <c:v>7.2093888277564952E-2</c:v>
                </c:pt>
                <c:pt idx="242">
                  <c:v>7.2167705086768244E-2</c:v>
                </c:pt>
                <c:pt idx="243">
                  <c:v>7.2241521895971647E-2</c:v>
                </c:pt>
                <c:pt idx="244">
                  <c:v>7.2315338705174925E-2</c:v>
                </c:pt>
                <c:pt idx="245">
                  <c:v>7.2389155514378217E-2</c:v>
                </c:pt>
                <c:pt idx="246">
                  <c:v>7.2462972323581606E-2</c:v>
                </c:pt>
                <c:pt idx="247">
                  <c:v>7.2536789132784912E-2</c:v>
                </c:pt>
                <c:pt idx="248">
                  <c:v>7.2610605941988288E-2</c:v>
                </c:pt>
                <c:pt idx="249">
                  <c:v>7.2684422751191594E-2</c:v>
                </c:pt>
                <c:pt idx="250">
                  <c:v>7.2758239560394983E-2</c:v>
                </c:pt>
                <c:pt idx="251">
                  <c:v>7.2832056369598386E-2</c:v>
                </c:pt>
                <c:pt idx="252">
                  <c:v>7.2905873178801581E-2</c:v>
                </c:pt>
                <c:pt idx="253">
                  <c:v>7.2979689988004956E-2</c:v>
                </c:pt>
                <c:pt idx="254">
                  <c:v>7.3053506797208345E-2</c:v>
                </c:pt>
                <c:pt idx="255">
                  <c:v>7.3127323606411651E-2</c:v>
                </c:pt>
                <c:pt idx="256">
                  <c:v>7.320114041561504E-2</c:v>
                </c:pt>
                <c:pt idx="257">
                  <c:v>7.3274957224818457E-2</c:v>
                </c:pt>
                <c:pt idx="258">
                  <c:v>7.3348774034021735E-2</c:v>
                </c:pt>
                <c:pt idx="259">
                  <c:v>7.3422590843225125E-2</c:v>
                </c:pt>
                <c:pt idx="260">
                  <c:v>7.3496407652428306E-2</c:v>
                </c:pt>
                <c:pt idx="261">
                  <c:v>7.3570224461631709E-2</c:v>
                </c:pt>
                <c:pt idx="262">
                  <c:v>7.3644041270835098E-2</c:v>
                </c:pt>
                <c:pt idx="263">
                  <c:v>7.3717858080038404E-2</c:v>
                </c:pt>
                <c:pt idx="264">
                  <c:v>7.3791674889241793E-2</c:v>
                </c:pt>
                <c:pt idx="265">
                  <c:v>7.3865491698445182E-2</c:v>
                </c:pt>
                <c:pt idx="266">
                  <c:v>7.3939308507648488E-2</c:v>
                </c:pt>
                <c:pt idx="267">
                  <c:v>7.4013125316851752E-2</c:v>
                </c:pt>
                <c:pt idx="268">
                  <c:v>7.4086942126055155E-2</c:v>
                </c:pt>
                <c:pt idx="269">
                  <c:v>7.4160758935258447E-2</c:v>
                </c:pt>
                <c:pt idx="270">
                  <c:v>7.423457574446185E-2</c:v>
                </c:pt>
                <c:pt idx="271">
                  <c:v>7.4308392553665253E-2</c:v>
                </c:pt>
                <c:pt idx="272">
                  <c:v>7.4382209362868629E-2</c:v>
                </c:pt>
                <c:pt idx="273">
                  <c:v>7.4456026172071824E-2</c:v>
                </c:pt>
                <c:pt idx="274">
                  <c:v>7.4529842981275213E-2</c:v>
                </c:pt>
                <c:pt idx="275">
                  <c:v>7.4603659790478505E-2</c:v>
                </c:pt>
                <c:pt idx="276">
                  <c:v>7.4677476599681811E-2</c:v>
                </c:pt>
                <c:pt idx="277">
                  <c:v>7.47512934088852E-2</c:v>
                </c:pt>
                <c:pt idx="278">
                  <c:v>7.4825110218088589E-2</c:v>
                </c:pt>
                <c:pt idx="279">
                  <c:v>7.4898927027291978E-2</c:v>
                </c:pt>
                <c:pt idx="280">
                  <c:v>7.4972743836495381E-2</c:v>
                </c:pt>
                <c:pt idx="281">
                  <c:v>7.5046560645698673E-2</c:v>
                </c:pt>
                <c:pt idx="282">
                  <c:v>7.5120377454901952E-2</c:v>
                </c:pt>
                <c:pt idx="283">
                  <c:v>7.5194194264105355E-2</c:v>
                </c:pt>
                <c:pt idx="284">
                  <c:v>7.526801107330866E-2</c:v>
                </c:pt>
                <c:pt idx="285">
                  <c:v>7.5341827882512036E-2</c:v>
                </c:pt>
                <c:pt idx="286">
                  <c:v>7.5415644691715342E-2</c:v>
                </c:pt>
                <c:pt idx="287">
                  <c:v>7.5489461500918731E-2</c:v>
                </c:pt>
                <c:pt idx="288">
                  <c:v>7.5563278310122009E-2</c:v>
                </c:pt>
                <c:pt idx="289">
                  <c:v>7.5637095119325412E-2</c:v>
                </c:pt>
                <c:pt idx="290">
                  <c:v>7.5710911928528704E-2</c:v>
                </c:pt>
                <c:pt idx="291">
                  <c:v>7.5784728737731982E-2</c:v>
                </c:pt>
                <c:pt idx="292">
                  <c:v>7.5858545546935399E-2</c:v>
                </c:pt>
                <c:pt idx="293">
                  <c:v>7.5932362356138788E-2</c:v>
                </c:pt>
                <c:pt idx="294">
                  <c:v>7.600617916534208E-2</c:v>
                </c:pt>
                <c:pt idx="295">
                  <c:v>7.607999597454547E-2</c:v>
                </c:pt>
                <c:pt idx="296">
                  <c:v>7.6153812783748873E-2</c:v>
                </c:pt>
                <c:pt idx="297">
                  <c:v>7.6227629592952054E-2</c:v>
                </c:pt>
                <c:pt idx="298">
                  <c:v>7.6301446402155429E-2</c:v>
                </c:pt>
                <c:pt idx="299">
                  <c:v>7.6375263211358846E-2</c:v>
                </c:pt>
                <c:pt idx="300">
                  <c:v>7.6449080020562138E-2</c:v>
                </c:pt>
                <c:pt idx="301">
                  <c:v>7.6522896829765527E-2</c:v>
                </c:pt>
                <c:pt idx="302">
                  <c:v>7.6596713638968805E-2</c:v>
                </c:pt>
                <c:pt idx="303">
                  <c:v>7.6670530448172208E-2</c:v>
                </c:pt>
                <c:pt idx="304">
                  <c:v>7.6744347257375611E-2</c:v>
                </c:pt>
                <c:pt idx="305">
                  <c:v>7.6818164066578778E-2</c:v>
                </c:pt>
                <c:pt idx="306">
                  <c:v>7.6891980875782209E-2</c:v>
                </c:pt>
                <c:pt idx="307">
                  <c:v>7.6965797684985598E-2</c:v>
                </c:pt>
                <c:pt idx="308">
                  <c:v>7.7039614494188863E-2</c:v>
                </c:pt>
                <c:pt idx="309">
                  <c:v>7.7113431303392266E-2</c:v>
                </c:pt>
                <c:pt idx="310">
                  <c:v>7.7187248112595683E-2</c:v>
                </c:pt>
                <c:pt idx="311">
                  <c:v>7.7261064921798975E-2</c:v>
                </c:pt>
                <c:pt idx="312">
                  <c:v>7.7334881731002253E-2</c:v>
                </c:pt>
                <c:pt idx="313">
                  <c:v>7.7408698540205642E-2</c:v>
                </c:pt>
                <c:pt idx="314">
                  <c:v>7.7482515349408948E-2</c:v>
                </c:pt>
                <c:pt idx="315">
                  <c:v>7.7556332158612226E-2</c:v>
                </c:pt>
                <c:pt idx="316">
                  <c:v>7.7630148967815615E-2</c:v>
                </c:pt>
                <c:pt idx="317">
                  <c:v>7.7703965777019018E-2</c:v>
                </c:pt>
                <c:pt idx="318">
                  <c:v>7.777778258622231E-2</c:v>
                </c:pt>
                <c:pt idx="319">
                  <c:v>7.78515993954257E-2</c:v>
                </c:pt>
                <c:pt idx="320">
                  <c:v>7.7925416204628992E-2</c:v>
                </c:pt>
                <c:pt idx="321">
                  <c:v>7.799923301383227E-2</c:v>
                </c:pt>
                <c:pt idx="322">
                  <c:v>7.8073049823035673E-2</c:v>
                </c:pt>
                <c:pt idx="323">
                  <c:v>7.8146866632239076E-2</c:v>
                </c:pt>
                <c:pt idx="324">
                  <c:v>7.8220683441442465E-2</c:v>
                </c:pt>
                <c:pt idx="325">
                  <c:v>7.8294500250645757E-2</c:v>
                </c:pt>
                <c:pt idx="326">
                  <c:v>7.8368317059849049E-2</c:v>
                </c:pt>
                <c:pt idx="327">
                  <c:v>7.8442133869052341E-2</c:v>
                </c:pt>
                <c:pt idx="328">
                  <c:v>7.851595067825573E-2</c:v>
                </c:pt>
                <c:pt idx="329">
                  <c:v>7.8589767487459036E-2</c:v>
                </c:pt>
                <c:pt idx="330">
                  <c:v>7.8663584296662425E-2</c:v>
                </c:pt>
                <c:pt idx="331">
                  <c:v>7.8737401105865829E-2</c:v>
                </c:pt>
                <c:pt idx="332">
                  <c:v>7.8811217915069218E-2</c:v>
                </c:pt>
                <c:pt idx="333">
                  <c:v>7.888503472427251E-2</c:v>
                </c:pt>
                <c:pt idx="334">
                  <c:v>7.8958851533475899E-2</c:v>
                </c:pt>
                <c:pt idx="335">
                  <c:v>7.9032668342679163E-2</c:v>
                </c:pt>
                <c:pt idx="336">
                  <c:v>7.9106485151882483E-2</c:v>
                </c:pt>
                <c:pt idx="337">
                  <c:v>7.9180301961085886E-2</c:v>
                </c:pt>
                <c:pt idx="338">
                  <c:v>7.9254118770289275E-2</c:v>
                </c:pt>
                <c:pt idx="339">
                  <c:v>7.9327935579492567E-2</c:v>
                </c:pt>
                <c:pt idx="340">
                  <c:v>7.9401752388695859E-2</c:v>
                </c:pt>
                <c:pt idx="341">
                  <c:v>7.9475569197899248E-2</c:v>
                </c:pt>
                <c:pt idx="342">
                  <c:v>7.9549386007102527E-2</c:v>
                </c:pt>
                <c:pt idx="343">
                  <c:v>7.9623202816305833E-2</c:v>
                </c:pt>
                <c:pt idx="344">
                  <c:v>7.9697019625509236E-2</c:v>
                </c:pt>
                <c:pt idx="345">
                  <c:v>7.9770836434712611E-2</c:v>
                </c:pt>
                <c:pt idx="346">
                  <c:v>7.9844653243916E-2</c:v>
                </c:pt>
                <c:pt idx="347">
                  <c:v>7.9918470053119306E-2</c:v>
                </c:pt>
                <c:pt idx="348">
                  <c:v>7.9992286862322723E-2</c:v>
                </c:pt>
                <c:pt idx="349">
                  <c:v>8.0066103671526112E-2</c:v>
                </c:pt>
                <c:pt idx="350">
                  <c:v>8.0139920480729279E-2</c:v>
                </c:pt>
                <c:pt idx="351">
                  <c:v>8.0213737289932696E-2</c:v>
                </c:pt>
                <c:pt idx="352">
                  <c:v>8.028755409913596E-2</c:v>
                </c:pt>
                <c:pt idx="353">
                  <c:v>8.036137090833935E-2</c:v>
                </c:pt>
                <c:pt idx="354">
                  <c:v>8.0435187717542767E-2</c:v>
                </c:pt>
                <c:pt idx="355">
                  <c:v>8.0509004526746059E-2</c:v>
                </c:pt>
                <c:pt idx="356">
                  <c:v>8.0582821335949323E-2</c:v>
                </c:pt>
                <c:pt idx="357">
                  <c:v>8.0656638145152629E-2</c:v>
                </c:pt>
                <c:pt idx="358">
                  <c:v>8.0730454954356046E-2</c:v>
                </c:pt>
                <c:pt idx="359">
                  <c:v>8.0804271763559407E-2</c:v>
                </c:pt>
                <c:pt idx="360">
                  <c:v>8.0878088572762713E-2</c:v>
                </c:pt>
                <c:pt idx="361">
                  <c:v>8.0951905381966116E-2</c:v>
                </c:pt>
                <c:pt idx="362">
                  <c:v>8.1025722191169491E-2</c:v>
                </c:pt>
                <c:pt idx="363">
                  <c:v>8.1099539000372797E-2</c:v>
                </c:pt>
                <c:pt idx="364">
                  <c:v>8.1173355809576186E-2</c:v>
                </c:pt>
                <c:pt idx="365">
                  <c:v>8.1247172618779478E-2</c:v>
                </c:pt>
                <c:pt idx="366">
                  <c:v>8.1320989427982771E-2</c:v>
                </c:pt>
                <c:pt idx="367">
                  <c:v>8.139480623718616E-2</c:v>
                </c:pt>
                <c:pt idx="368">
                  <c:v>8.1468623046389452E-2</c:v>
                </c:pt>
                <c:pt idx="369">
                  <c:v>8.1542439855592841E-2</c:v>
                </c:pt>
                <c:pt idx="370">
                  <c:v>8.1616256664796244E-2</c:v>
                </c:pt>
                <c:pt idx="371">
                  <c:v>8.1690073473999425E-2</c:v>
                </c:pt>
                <c:pt idx="372">
                  <c:v>8.17638902832028E-2</c:v>
                </c:pt>
                <c:pt idx="373">
                  <c:v>8.183770709240612E-2</c:v>
                </c:pt>
                <c:pt idx="374">
                  <c:v>8.1911523901609523E-2</c:v>
                </c:pt>
                <c:pt idx="375">
                  <c:v>8.1985340710812898E-2</c:v>
                </c:pt>
                <c:pt idx="376">
                  <c:v>8.2059157520016301E-2</c:v>
                </c:pt>
                <c:pt idx="377">
                  <c:v>8.2132974329219705E-2</c:v>
                </c:pt>
                <c:pt idx="378">
                  <c:v>8.2206791138422997E-2</c:v>
                </c:pt>
                <c:pt idx="379">
                  <c:v>8.2280607947626275E-2</c:v>
                </c:pt>
                <c:pt idx="380">
                  <c:v>8.2354424756829678E-2</c:v>
                </c:pt>
                <c:pt idx="381">
                  <c:v>8.2428241566032859E-2</c:v>
                </c:pt>
                <c:pt idx="382">
                  <c:v>8.2502058375236248E-2</c:v>
                </c:pt>
                <c:pt idx="383">
                  <c:v>8.2575875184439651E-2</c:v>
                </c:pt>
                <c:pt idx="384">
                  <c:v>8.2649691993643054E-2</c:v>
                </c:pt>
                <c:pt idx="385">
                  <c:v>8.2723508802846346E-2</c:v>
                </c:pt>
                <c:pt idx="386">
                  <c:v>8.2797325612049624E-2</c:v>
                </c:pt>
                <c:pt idx="387">
                  <c:v>8.2871142421253027E-2</c:v>
                </c:pt>
                <c:pt idx="388">
                  <c:v>8.2944959230456319E-2</c:v>
                </c:pt>
                <c:pt idx="389">
                  <c:v>8.3018776039659709E-2</c:v>
                </c:pt>
                <c:pt idx="390">
                  <c:v>8.3092592848863098E-2</c:v>
                </c:pt>
                <c:pt idx="391">
                  <c:v>8.3166409658066501E-2</c:v>
                </c:pt>
                <c:pt idx="392">
                  <c:v>8.3240226467269682E-2</c:v>
                </c:pt>
                <c:pt idx="393">
                  <c:v>8.3314043276473182E-2</c:v>
                </c:pt>
                <c:pt idx="394">
                  <c:v>8.3387860085676363E-2</c:v>
                </c:pt>
                <c:pt idx="395">
                  <c:v>8.3461676894879766E-2</c:v>
                </c:pt>
                <c:pt idx="396">
                  <c:v>8.3535493704083058E-2</c:v>
                </c:pt>
                <c:pt idx="397">
                  <c:v>8.3609310513286461E-2</c:v>
                </c:pt>
                <c:pt idx="398">
                  <c:v>8.368312732248985E-2</c:v>
                </c:pt>
                <c:pt idx="399">
                  <c:v>8.3756944131693253E-2</c:v>
                </c:pt>
                <c:pt idx="400">
                  <c:v>8.3830760940896545E-2</c:v>
                </c:pt>
                <c:pt idx="401">
                  <c:v>8.3904577750099837E-2</c:v>
                </c:pt>
                <c:pt idx="402">
                  <c:v>8.3978394559303116E-2</c:v>
                </c:pt>
                <c:pt idx="403">
                  <c:v>8.4052211368506519E-2</c:v>
                </c:pt>
                <c:pt idx="404">
                  <c:v>8.4126028177709894E-2</c:v>
                </c:pt>
                <c:pt idx="405">
                  <c:v>8.41998449869132E-2</c:v>
                </c:pt>
                <c:pt idx="406">
                  <c:v>8.4273661796116589E-2</c:v>
                </c:pt>
                <c:pt idx="407">
                  <c:v>8.4347478605320006E-2</c:v>
                </c:pt>
                <c:pt idx="408">
                  <c:v>8.4421295414523284E-2</c:v>
                </c:pt>
                <c:pt idx="409">
                  <c:v>8.4495112223726548E-2</c:v>
                </c:pt>
                <c:pt idx="410">
                  <c:v>8.4568929032929854E-2</c:v>
                </c:pt>
                <c:pt idx="411">
                  <c:v>8.4642745842133271E-2</c:v>
                </c:pt>
                <c:pt idx="412">
                  <c:v>8.4716562651336647E-2</c:v>
                </c:pt>
                <c:pt idx="413">
                  <c:v>8.4790379460539925E-2</c:v>
                </c:pt>
                <c:pt idx="414">
                  <c:v>8.4864196269743342E-2</c:v>
                </c:pt>
                <c:pt idx="415">
                  <c:v>8.4938013078946731E-2</c:v>
                </c:pt>
                <c:pt idx="416">
                  <c:v>8.5011829888149912E-2</c:v>
                </c:pt>
                <c:pt idx="417">
                  <c:v>8.5085646697353315E-2</c:v>
                </c:pt>
                <c:pt idx="418">
                  <c:v>8.5159463506556621E-2</c:v>
                </c:pt>
                <c:pt idx="419">
                  <c:v>8.5233280315759996E-2</c:v>
                </c:pt>
                <c:pt idx="420">
                  <c:v>8.5307097124963385E-2</c:v>
                </c:pt>
                <c:pt idx="421">
                  <c:v>8.5380913934166677E-2</c:v>
                </c:pt>
                <c:pt idx="422">
                  <c:v>8.545473074337008E-2</c:v>
                </c:pt>
                <c:pt idx="423">
                  <c:v>8.5528547552573372E-2</c:v>
                </c:pt>
                <c:pt idx="424">
                  <c:v>8.5602364361776651E-2</c:v>
                </c:pt>
                <c:pt idx="425">
                  <c:v>8.5676181170980067E-2</c:v>
                </c:pt>
                <c:pt idx="426">
                  <c:v>8.5749997980183346E-2</c:v>
                </c:pt>
                <c:pt idx="427">
                  <c:v>8.5823814789386749E-2</c:v>
                </c:pt>
                <c:pt idx="428">
                  <c:v>8.5897631598590138E-2</c:v>
                </c:pt>
                <c:pt idx="429">
                  <c:v>8.5971448407793541E-2</c:v>
                </c:pt>
                <c:pt idx="430">
                  <c:v>8.6045265216996819E-2</c:v>
                </c:pt>
                <c:pt idx="431">
                  <c:v>8.6119082026200111E-2</c:v>
                </c:pt>
                <c:pt idx="432">
                  <c:v>8.6192898835403514E-2</c:v>
                </c:pt>
                <c:pt idx="433">
                  <c:v>8.6266715644606806E-2</c:v>
                </c:pt>
                <c:pt idx="434">
                  <c:v>8.6340532453810098E-2</c:v>
                </c:pt>
                <c:pt idx="435">
                  <c:v>8.6414349263013487E-2</c:v>
                </c:pt>
                <c:pt idx="436">
                  <c:v>8.6488166072216877E-2</c:v>
                </c:pt>
                <c:pt idx="437">
                  <c:v>8.6561982881420169E-2</c:v>
                </c:pt>
                <c:pt idx="438">
                  <c:v>8.6635799690623572E-2</c:v>
                </c:pt>
                <c:pt idx="439">
                  <c:v>8.6709616499826864E-2</c:v>
                </c:pt>
                <c:pt idx="440">
                  <c:v>8.6783433309030142E-2</c:v>
                </c:pt>
                <c:pt idx="441">
                  <c:v>8.6857250118233545E-2</c:v>
                </c:pt>
                <c:pt idx="442">
                  <c:v>8.6931066927436934E-2</c:v>
                </c:pt>
                <c:pt idx="443">
                  <c:v>8.7004883736640337E-2</c:v>
                </c:pt>
                <c:pt idx="444">
                  <c:v>8.7078700545843629E-2</c:v>
                </c:pt>
                <c:pt idx="445">
                  <c:v>8.7152517355047032E-2</c:v>
                </c:pt>
                <c:pt idx="446">
                  <c:v>8.722633416425031E-2</c:v>
                </c:pt>
                <c:pt idx="447">
                  <c:v>8.7300150973453589E-2</c:v>
                </c:pt>
                <c:pt idx="448">
                  <c:v>8.7373967782656908E-2</c:v>
                </c:pt>
                <c:pt idx="449">
                  <c:v>8.7447784591860256E-2</c:v>
                </c:pt>
                <c:pt idx="450">
                  <c:v>8.7521601401063673E-2</c:v>
                </c:pt>
                <c:pt idx="451">
                  <c:v>8.7595418210267062E-2</c:v>
                </c:pt>
                <c:pt idx="452">
                  <c:v>8.7669235019470382E-2</c:v>
                </c:pt>
                <c:pt idx="453">
                  <c:v>8.7743051828673771E-2</c:v>
                </c:pt>
                <c:pt idx="454">
                  <c:v>8.7816868637877049E-2</c:v>
                </c:pt>
                <c:pt idx="455">
                  <c:v>8.7890685447080355E-2</c:v>
                </c:pt>
                <c:pt idx="456">
                  <c:v>8.796450225628373E-2</c:v>
                </c:pt>
                <c:pt idx="457">
                  <c:v>8.8038319065487133E-2</c:v>
                </c:pt>
                <c:pt idx="458">
                  <c:v>8.8112135874690439E-2</c:v>
                </c:pt>
                <c:pt idx="459">
                  <c:v>8.8185952683893815E-2</c:v>
                </c:pt>
                <c:pt idx="460">
                  <c:v>8.8259769493097107E-2</c:v>
                </c:pt>
                <c:pt idx="461">
                  <c:v>8.8333586302300399E-2</c:v>
                </c:pt>
                <c:pt idx="462">
                  <c:v>8.8407403111503802E-2</c:v>
                </c:pt>
                <c:pt idx="463">
                  <c:v>8.8481219920707094E-2</c:v>
                </c:pt>
                <c:pt idx="464">
                  <c:v>8.8555036729910483E-2</c:v>
                </c:pt>
                <c:pt idx="465">
                  <c:v>8.8628853539113775E-2</c:v>
                </c:pt>
                <c:pt idx="466">
                  <c:v>8.8702670348317164E-2</c:v>
                </c:pt>
                <c:pt idx="467">
                  <c:v>8.8776487157520553E-2</c:v>
                </c:pt>
                <c:pt idx="468">
                  <c:v>8.8850303966723845E-2</c:v>
                </c:pt>
                <c:pt idx="469">
                  <c:v>8.8924120775927151E-2</c:v>
                </c:pt>
                <c:pt idx="470">
                  <c:v>8.899793758513054E-2</c:v>
                </c:pt>
                <c:pt idx="471">
                  <c:v>8.9071754394333819E-2</c:v>
                </c:pt>
                <c:pt idx="472">
                  <c:v>8.9145571203537236E-2</c:v>
                </c:pt>
                <c:pt idx="473">
                  <c:v>8.9219388012740625E-2</c:v>
                </c:pt>
                <c:pt idx="474">
                  <c:v>8.9293204821943917E-2</c:v>
                </c:pt>
                <c:pt idx="475">
                  <c:v>8.936702163114732E-2</c:v>
                </c:pt>
                <c:pt idx="476">
                  <c:v>8.9440838440350487E-2</c:v>
                </c:pt>
                <c:pt idx="477">
                  <c:v>8.951465524955389E-2</c:v>
                </c:pt>
                <c:pt idx="478">
                  <c:v>8.9588472058757279E-2</c:v>
                </c:pt>
                <c:pt idx="479">
                  <c:v>8.9662288867960571E-2</c:v>
                </c:pt>
                <c:pt idx="480">
                  <c:v>8.973610567716396E-2</c:v>
                </c:pt>
                <c:pt idx="481">
                  <c:v>8.9809922486367363E-2</c:v>
                </c:pt>
                <c:pt idx="482">
                  <c:v>8.9883739295570669E-2</c:v>
                </c:pt>
                <c:pt idx="483">
                  <c:v>8.9957556104774072E-2</c:v>
                </c:pt>
                <c:pt idx="484">
                  <c:v>9.0031372913977337E-2</c:v>
                </c:pt>
                <c:pt idx="485">
                  <c:v>9.0105189723180643E-2</c:v>
                </c:pt>
                <c:pt idx="486">
                  <c:v>9.0179006532384004E-2</c:v>
                </c:pt>
                <c:pt idx="487">
                  <c:v>9.0252823341587435E-2</c:v>
                </c:pt>
                <c:pt idx="488">
                  <c:v>9.0326640150790824E-2</c:v>
                </c:pt>
                <c:pt idx="489">
                  <c:v>9.0400456959994019E-2</c:v>
                </c:pt>
                <c:pt idx="490">
                  <c:v>9.0474273769197394E-2</c:v>
                </c:pt>
                <c:pt idx="491">
                  <c:v>9.0548090578400686E-2</c:v>
                </c:pt>
                <c:pt idx="492">
                  <c:v>9.0621907387603992E-2</c:v>
                </c:pt>
                <c:pt idx="493">
                  <c:v>9.0695724196807381E-2</c:v>
                </c:pt>
                <c:pt idx="494">
                  <c:v>9.076954100601077E-2</c:v>
                </c:pt>
                <c:pt idx="495">
                  <c:v>9.0843357815214174E-2</c:v>
                </c:pt>
                <c:pt idx="496">
                  <c:v>9.0917174624417577E-2</c:v>
                </c:pt>
                <c:pt idx="497">
                  <c:v>9.0990991433620855E-2</c:v>
                </c:pt>
                <c:pt idx="498">
                  <c:v>9.1064808242824258E-2</c:v>
                </c:pt>
                <c:pt idx="499">
                  <c:v>9.1138625052027536E-2</c:v>
                </c:pt>
                <c:pt idx="500">
                  <c:v>9.1212441861230731E-2</c:v>
                </c:pt>
                <c:pt idx="501">
                  <c:v>9.1286258670434217E-2</c:v>
                </c:pt>
                <c:pt idx="502">
                  <c:v>9.1360075479637523E-2</c:v>
                </c:pt>
                <c:pt idx="503">
                  <c:v>9.1433892288840912E-2</c:v>
                </c:pt>
                <c:pt idx="504">
                  <c:v>9.150770909804419E-2</c:v>
                </c:pt>
                <c:pt idx="505">
                  <c:v>9.1581525907247607E-2</c:v>
                </c:pt>
                <c:pt idx="506">
                  <c:v>9.1655342716450899E-2</c:v>
                </c:pt>
                <c:pt idx="507">
                  <c:v>9.1729159525654164E-2</c:v>
                </c:pt>
                <c:pt idx="508">
                  <c:v>9.1802976334857581E-2</c:v>
                </c:pt>
                <c:pt idx="509">
                  <c:v>9.187679314406097E-2</c:v>
                </c:pt>
                <c:pt idx="510">
                  <c:v>9.1950609953264262E-2</c:v>
                </c:pt>
                <c:pt idx="511">
                  <c:v>9.2024426762467651E-2</c:v>
                </c:pt>
                <c:pt idx="512">
                  <c:v>9.2098243571671054E-2</c:v>
                </c:pt>
                <c:pt idx="513">
                  <c:v>9.2172060380874332E-2</c:v>
                </c:pt>
                <c:pt idx="514">
                  <c:v>9.2245877190077624E-2</c:v>
                </c:pt>
                <c:pt idx="515">
                  <c:v>9.2319693999280916E-2</c:v>
                </c:pt>
                <c:pt idx="516">
                  <c:v>9.2393510808484319E-2</c:v>
                </c:pt>
                <c:pt idx="517">
                  <c:v>9.2467327617687708E-2</c:v>
                </c:pt>
                <c:pt idx="518">
                  <c:v>9.2541144426891001E-2</c:v>
                </c:pt>
                <c:pt idx="519">
                  <c:v>9.2614961236094417E-2</c:v>
                </c:pt>
                <c:pt idx="520">
                  <c:v>9.2688778045297682E-2</c:v>
                </c:pt>
                <c:pt idx="521">
                  <c:v>9.276259485450096E-2</c:v>
                </c:pt>
                <c:pt idx="522">
                  <c:v>9.2836411663704377E-2</c:v>
                </c:pt>
                <c:pt idx="523">
                  <c:v>9.2910228472907766E-2</c:v>
                </c:pt>
                <c:pt idx="524">
                  <c:v>9.2984045282111058E-2</c:v>
                </c:pt>
                <c:pt idx="525">
                  <c:v>9.3057862091314447E-2</c:v>
                </c:pt>
                <c:pt idx="526">
                  <c:v>9.3131678900517864E-2</c:v>
                </c:pt>
                <c:pt idx="527">
                  <c:v>9.3205495709721142E-2</c:v>
                </c:pt>
                <c:pt idx="528">
                  <c:v>9.3279312518924531E-2</c:v>
                </c:pt>
                <c:pt idx="529">
                  <c:v>9.3353129328127726E-2</c:v>
                </c:pt>
                <c:pt idx="530">
                  <c:v>9.3426946137331116E-2</c:v>
                </c:pt>
                <c:pt idx="531">
                  <c:v>9.3500762946534408E-2</c:v>
                </c:pt>
                <c:pt idx="532">
                  <c:v>9.3574579755737797E-2</c:v>
                </c:pt>
                <c:pt idx="533">
                  <c:v>9.3648396564941186E-2</c:v>
                </c:pt>
                <c:pt idx="534">
                  <c:v>9.3722213374144492E-2</c:v>
                </c:pt>
                <c:pt idx="535">
                  <c:v>9.379603018334777E-2</c:v>
                </c:pt>
                <c:pt idx="536">
                  <c:v>9.3869846992551187E-2</c:v>
                </c:pt>
                <c:pt idx="537">
                  <c:v>9.3943663801754465E-2</c:v>
                </c:pt>
                <c:pt idx="538">
                  <c:v>9.4017480610957854E-2</c:v>
                </c:pt>
                <c:pt idx="539">
                  <c:v>9.4091297420161257E-2</c:v>
                </c:pt>
                <c:pt idx="540">
                  <c:v>9.4165114229364674E-2</c:v>
                </c:pt>
                <c:pt idx="541">
                  <c:v>9.423893103856805E-2</c:v>
                </c:pt>
                <c:pt idx="542">
                  <c:v>9.4312747847771231E-2</c:v>
                </c:pt>
                <c:pt idx="543">
                  <c:v>9.4386564656974634E-2</c:v>
                </c:pt>
                <c:pt idx="544">
                  <c:v>9.4460381466177926E-2</c:v>
                </c:pt>
                <c:pt idx="545">
                  <c:v>9.4534198275381218E-2</c:v>
                </c:pt>
                <c:pt idx="546">
                  <c:v>9.4608015084584607E-2</c:v>
                </c:pt>
                <c:pt idx="547">
                  <c:v>9.4681831893787996E-2</c:v>
                </c:pt>
                <c:pt idx="548">
                  <c:v>9.4755648702991399E-2</c:v>
                </c:pt>
                <c:pt idx="549">
                  <c:v>9.4829465512194677E-2</c:v>
                </c:pt>
                <c:pt idx="550">
                  <c:v>9.4903282321397969E-2</c:v>
                </c:pt>
                <c:pt idx="551">
                  <c:v>9.4977099130601358E-2</c:v>
                </c:pt>
                <c:pt idx="552">
                  <c:v>9.5050915939804664E-2</c:v>
                </c:pt>
                <c:pt idx="553">
                  <c:v>9.5124732749008067E-2</c:v>
                </c:pt>
                <c:pt idx="554">
                  <c:v>9.5198549558211457E-2</c:v>
                </c:pt>
                <c:pt idx="555">
                  <c:v>9.5272366367414735E-2</c:v>
                </c:pt>
                <c:pt idx="556">
                  <c:v>9.5346183176618027E-2</c:v>
                </c:pt>
                <c:pt idx="557">
                  <c:v>9.5419999985821416E-2</c:v>
                </c:pt>
                <c:pt idx="558">
                  <c:v>9.5493816795024722E-2</c:v>
                </c:pt>
                <c:pt idx="559">
                  <c:v>9.5567633604228028E-2</c:v>
                </c:pt>
                <c:pt idx="560">
                  <c:v>9.5641450413431417E-2</c:v>
                </c:pt>
                <c:pt idx="561">
                  <c:v>9.5715267222634806E-2</c:v>
                </c:pt>
                <c:pt idx="562">
                  <c:v>9.5789084031838195E-2</c:v>
                </c:pt>
                <c:pt idx="563">
                  <c:v>9.5862900841041487E-2</c:v>
                </c:pt>
                <c:pt idx="564">
                  <c:v>9.5936717650244877E-2</c:v>
                </c:pt>
                <c:pt idx="565">
                  <c:v>9.6010534459448182E-2</c:v>
                </c:pt>
                <c:pt idx="566">
                  <c:v>9.6084351268651474E-2</c:v>
                </c:pt>
                <c:pt idx="567">
                  <c:v>9.615816807785485E-2</c:v>
                </c:pt>
                <c:pt idx="568">
                  <c:v>9.6231984887058156E-2</c:v>
                </c:pt>
                <c:pt idx="569">
                  <c:v>9.6305801696261545E-2</c:v>
                </c:pt>
                <c:pt idx="570">
                  <c:v>9.6379618505464948E-2</c:v>
                </c:pt>
                <c:pt idx="571">
                  <c:v>9.645343531466824E-2</c:v>
                </c:pt>
                <c:pt idx="572">
                  <c:v>9.6527252123871629E-2</c:v>
                </c:pt>
                <c:pt idx="573">
                  <c:v>9.660106893307481E-2</c:v>
                </c:pt>
                <c:pt idx="574">
                  <c:v>9.6674885742278213E-2</c:v>
                </c:pt>
                <c:pt idx="575">
                  <c:v>9.6748702551481602E-2</c:v>
                </c:pt>
                <c:pt idx="576">
                  <c:v>9.6822519360684881E-2</c:v>
                </c:pt>
                <c:pt idx="577">
                  <c:v>9.689633616988827E-2</c:v>
                </c:pt>
                <c:pt idx="578">
                  <c:v>9.6970152979091673E-2</c:v>
                </c:pt>
                <c:pt idx="579">
                  <c:v>9.7043969788294993E-2</c:v>
                </c:pt>
                <c:pt idx="580">
                  <c:v>9.7117786597498271E-2</c:v>
                </c:pt>
                <c:pt idx="581">
                  <c:v>9.719160340670166E-2</c:v>
                </c:pt>
                <c:pt idx="582">
                  <c:v>9.7265420215904952E-2</c:v>
                </c:pt>
                <c:pt idx="583">
                  <c:v>9.7339237025108355E-2</c:v>
                </c:pt>
                <c:pt idx="584">
                  <c:v>9.7413053834311633E-2</c:v>
                </c:pt>
                <c:pt idx="585">
                  <c:v>9.7486870643515022E-2</c:v>
                </c:pt>
                <c:pt idx="586">
                  <c:v>9.7560687452718439E-2</c:v>
                </c:pt>
                <c:pt idx="587">
                  <c:v>9.7634504261921717E-2</c:v>
                </c:pt>
                <c:pt idx="588">
                  <c:v>9.7708321071124996E-2</c:v>
                </c:pt>
                <c:pt idx="589">
                  <c:v>9.7782137880328301E-2</c:v>
                </c:pt>
                <c:pt idx="590">
                  <c:v>9.7855954689531705E-2</c:v>
                </c:pt>
                <c:pt idx="591">
                  <c:v>9.7929771498735094E-2</c:v>
                </c:pt>
                <c:pt idx="592">
                  <c:v>9.8003588307938483E-2</c:v>
                </c:pt>
                <c:pt idx="593">
                  <c:v>9.8077405117141886E-2</c:v>
                </c:pt>
                <c:pt idx="594">
                  <c:v>9.8151221926345178E-2</c:v>
                </c:pt>
                <c:pt idx="595">
                  <c:v>9.8225038735548456E-2</c:v>
                </c:pt>
                <c:pt idx="596">
                  <c:v>9.8298855544751845E-2</c:v>
                </c:pt>
                <c:pt idx="597">
                  <c:v>9.837267235395504E-2</c:v>
                </c:pt>
                <c:pt idx="598">
                  <c:v>9.8446489163158443E-2</c:v>
                </c:pt>
                <c:pt idx="599">
                  <c:v>9.8520305972361819E-2</c:v>
                </c:pt>
                <c:pt idx="600">
                  <c:v>9.8594122781565222E-2</c:v>
                </c:pt>
                <c:pt idx="601">
                  <c:v>9.8667939590768527E-2</c:v>
                </c:pt>
                <c:pt idx="602">
                  <c:v>9.8741756399971917E-2</c:v>
                </c:pt>
                <c:pt idx="603">
                  <c:v>9.8815573209175209E-2</c:v>
                </c:pt>
                <c:pt idx="604">
                  <c:v>9.8889390018378487E-2</c:v>
                </c:pt>
                <c:pt idx="605">
                  <c:v>9.896320682758189E-2</c:v>
                </c:pt>
                <c:pt idx="606">
                  <c:v>9.9037023636785293E-2</c:v>
                </c:pt>
                <c:pt idx="607">
                  <c:v>9.9110840445988682E-2</c:v>
                </c:pt>
                <c:pt idx="608">
                  <c:v>9.918465725519196E-2</c:v>
                </c:pt>
                <c:pt idx="609">
                  <c:v>9.9258474064395266E-2</c:v>
                </c:pt>
                <c:pt idx="610">
                  <c:v>9.9332290873598544E-2</c:v>
                </c:pt>
                <c:pt idx="611">
                  <c:v>9.9406107682801947E-2</c:v>
                </c:pt>
                <c:pt idx="612">
                  <c:v>9.9479924492005239E-2</c:v>
                </c:pt>
                <c:pt idx="613">
                  <c:v>9.9553741301208643E-2</c:v>
                </c:pt>
                <c:pt idx="614">
                  <c:v>9.9627558110412046E-2</c:v>
                </c:pt>
                <c:pt idx="615">
                  <c:v>9.9701374919615421E-2</c:v>
                </c:pt>
                <c:pt idx="616">
                  <c:v>9.9775191728818741E-2</c:v>
                </c:pt>
                <c:pt idx="617">
                  <c:v>9.984900853802213E-2</c:v>
                </c:pt>
                <c:pt idx="618">
                  <c:v>9.9922825347225283E-2</c:v>
                </c:pt>
                <c:pt idx="619">
                  <c:v>9.99966421564287E-2</c:v>
                </c:pt>
                <c:pt idx="620">
                  <c:v>0.10007045896563208</c:v>
                </c:pt>
                <c:pt idx="621">
                  <c:v>0.10014427577483538</c:v>
                </c:pt>
                <c:pt idx="622">
                  <c:v>0.10021809258403876</c:v>
                </c:pt>
                <c:pt idx="623">
                  <c:v>0.10029190939324206</c:v>
                </c:pt>
                <c:pt idx="624">
                  <c:v>0.10036572620244544</c:v>
                </c:pt>
                <c:pt idx="625">
                  <c:v>0.10043954301164874</c:v>
                </c:pt>
                <c:pt idx="626">
                  <c:v>0.10051335982085204</c:v>
                </c:pt>
                <c:pt idx="627">
                  <c:v>0.10058717663005545</c:v>
                </c:pt>
                <c:pt idx="628">
                  <c:v>0.10066099343925881</c:v>
                </c:pt>
                <c:pt idx="629">
                  <c:v>0.10073481024846211</c:v>
                </c:pt>
                <c:pt idx="630">
                  <c:v>0.10080862705766551</c:v>
                </c:pt>
                <c:pt idx="631">
                  <c:v>0.10088244386686893</c:v>
                </c:pt>
                <c:pt idx="632">
                  <c:v>0.1009562606760722</c:v>
                </c:pt>
                <c:pt idx="633">
                  <c:v>0.1010300774852755</c:v>
                </c:pt>
                <c:pt idx="634">
                  <c:v>0.10110389429447877</c:v>
                </c:pt>
                <c:pt idx="635">
                  <c:v>0.10117771110368218</c:v>
                </c:pt>
                <c:pt idx="636">
                  <c:v>0.10125152791288557</c:v>
                </c:pt>
                <c:pt idx="637">
                  <c:v>0.10132534472208886</c:v>
                </c:pt>
                <c:pt idx="638">
                  <c:v>0.10139916153129225</c:v>
                </c:pt>
                <c:pt idx="639">
                  <c:v>0.10147297834049555</c:v>
                </c:pt>
                <c:pt idx="640">
                  <c:v>0.10154679514969883</c:v>
                </c:pt>
                <c:pt idx="641">
                  <c:v>0.10162061195890222</c:v>
                </c:pt>
                <c:pt idx="642">
                  <c:v>0.10169442876810553</c:v>
                </c:pt>
                <c:pt idx="643">
                  <c:v>0.10176824557730892</c:v>
                </c:pt>
                <c:pt idx="644">
                  <c:v>0.10184206238651233</c:v>
                </c:pt>
                <c:pt idx="645">
                  <c:v>0.10191587919571572</c:v>
                </c:pt>
                <c:pt idx="646">
                  <c:v>0.10198969600491901</c:v>
                </c:pt>
                <c:pt idx="647">
                  <c:v>0.10206351281412242</c:v>
                </c:pt>
                <c:pt idx="648">
                  <c:v>0.10213732962332568</c:v>
                </c:pt>
                <c:pt idx="649">
                  <c:v>0.10221114643252897</c:v>
                </c:pt>
                <c:pt idx="650">
                  <c:v>0.10228496324173228</c:v>
                </c:pt>
                <c:pt idx="651">
                  <c:v>0.10235878005093565</c:v>
                </c:pt>
                <c:pt idx="652">
                  <c:v>0.10243259686013906</c:v>
                </c:pt>
                <c:pt idx="653">
                  <c:v>0.10250641366934235</c:v>
                </c:pt>
                <c:pt idx="654">
                  <c:v>0.10258023047854575</c:v>
                </c:pt>
                <c:pt idx="655">
                  <c:v>0.10265404728774903</c:v>
                </c:pt>
                <c:pt idx="656">
                  <c:v>0.10272786409695234</c:v>
                </c:pt>
                <c:pt idx="657">
                  <c:v>0.10280168090615573</c:v>
                </c:pt>
                <c:pt idx="658">
                  <c:v>0.10287549771535912</c:v>
                </c:pt>
                <c:pt idx="659">
                  <c:v>0.1029493145245625</c:v>
                </c:pt>
                <c:pt idx="660">
                  <c:v>0.10302313133376582</c:v>
                </c:pt>
                <c:pt idx="661">
                  <c:v>0.10309694814296916</c:v>
                </c:pt>
                <c:pt idx="662">
                  <c:v>0.10317076495217253</c:v>
                </c:pt>
                <c:pt idx="663">
                  <c:v>0.10324458176137577</c:v>
                </c:pt>
                <c:pt idx="664">
                  <c:v>0.10331839857057915</c:v>
                </c:pt>
                <c:pt idx="665">
                  <c:v>0.10339221537978251</c:v>
                </c:pt>
                <c:pt idx="666">
                  <c:v>0.10346603218898587</c:v>
                </c:pt>
                <c:pt idx="667">
                  <c:v>0.10353984899818926</c:v>
                </c:pt>
                <c:pt idx="668">
                  <c:v>0.10361366580739252</c:v>
                </c:pt>
                <c:pt idx="669">
                  <c:v>0.10368748261659577</c:v>
                </c:pt>
                <c:pt idx="670">
                  <c:v>0.10376129942579923</c:v>
                </c:pt>
                <c:pt idx="671">
                  <c:v>0.10383511623500247</c:v>
                </c:pt>
                <c:pt idx="672">
                  <c:v>0.10390893304420586</c:v>
                </c:pt>
                <c:pt idx="673">
                  <c:v>0.10398274985340926</c:v>
                </c:pt>
                <c:pt idx="674">
                  <c:v>0.10405656666261261</c:v>
                </c:pt>
                <c:pt idx="675">
                  <c:v>0.10413038347181601</c:v>
                </c:pt>
                <c:pt idx="676">
                  <c:v>0.1042042002810193</c:v>
                </c:pt>
                <c:pt idx="677">
                  <c:v>0.1042780170902227</c:v>
                </c:pt>
                <c:pt idx="678">
                  <c:v>0.10435183389942594</c:v>
                </c:pt>
                <c:pt idx="679">
                  <c:v>0.10442565070862928</c:v>
                </c:pt>
                <c:pt idx="680">
                  <c:v>0.10449946751783266</c:v>
                </c:pt>
                <c:pt idx="681">
                  <c:v>0.10457328432703607</c:v>
                </c:pt>
                <c:pt idx="682">
                  <c:v>0.1046471011362394</c:v>
                </c:pt>
                <c:pt idx="683">
                  <c:v>0.10472091794544271</c:v>
                </c:pt>
                <c:pt idx="684">
                  <c:v>0.10479473475464593</c:v>
                </c:pt>
                <c:pt idx="685">
                  <c:v>0.10486855156384932</c:v>
                </c:pt>
                <c:pt idx="686">
                  <c:v>0.10494236837305268</c:v>
                </c:pt>
                <c:pt idx="687">
                  <c:v>0.10501618518225603</c:v>
                </c:pt>
                <c:pt idx="688">
                  <c:v>0.1050900019914594</c:v>
                </c:pt>
                <c:pt idx="689">
                  <c:v>0.10516381880066274</c:v>
                </c:pt>
                <c:pt idx="690">
                  <c:v>0.10523763560986615</c:v>
                </c:pt>
                <c:pt idx="691">
                  <c:v>0.1053114524190695</c:v>
                </c:pt>
                <c:pt idx="692">
                  <c:v>0.10538526922827274</c:v>
                </c:pt>
                <c:pt idx="693">
                  <c:v>0.10545908603747613</c:v>
                </c:pt>
                <c:pt idx="694">
                  <c:v>0.10553290284667949</c:v>
                </c:pt>
                <c:pt idx="695">
                  <c:v>0.10560671965588281</c:v>
                </c:pt>
                <c:pt idx="696">
                  <c:v>0.1056805364650862</c:v>
                </c:pt>
                <c:pt idx="697">
                  <c:v>0.10575435327428949</c:v>
                </c:pt>
                <c:pt idx="698">
                  <c:v>0.10582817008349285</c:v>
                </c:pt>
                <c:pt idx="699">
                  <c:v>0.10590198689269613</c:v>
                </c:pt>
                <c:pt idx="700">
                  <c:v>0.10597580370189946</c:v>
                </c:pt>
                <c:pt idx="701">
                  <c:v>0.10604962051110281</c:v>
                </c:pt>
                <c:pt idx="702">
                  <c:v>0.10612343732030621</c:v>
                </c:pt>
                <c:pt idx="703">
                  <c:v>0.10619725412950956</c:v>
                </c:pt>
                <c:pt idx="704">
                  <c:v>0.10627107093871295</c:v>
                </c:pt>
                <c:pt idx="705">
                  <c:v>0.10634488774791628</c:v>
                </c:pt>
                <c:pt idx="706">
                  <c:v>0.10641870455711964</c:v>
                </c:pt>
                <c:pt idx="707">
                  <c:v>0.1064925213663229</c:v>
                </c:pt>
                <c:pt idx="708">
                  <c:v>0.10656633817552626</c:v>
                </c:pt>
                <c:pt idx="709">
                  <c:v>0.10664015498472963</c:v>
                </c:pt>
                <c:pt idx="710">
                  <c:v>0.10671397179393299</c:v>
                </c:pt>
                <c:pt idx="711">
                  <c:v>0.1067877886031363</c:v>
                </c:pt>
                <c:pt idx="712">
                  <c:v>0.10686160541233969</c:v>
                </c:pt>
                <c:pt idx="713">
                  <c:v>0.10693542222154299</c:v>
                </c:pt>
                <c:pt idx="714">
                  <c:v>0.10700923903074629</c:v>
                </c:pt>
                <c:pt idx="715">
                  <c:v>0.10708305583994966</c:v>
                </c:pt>
                <c:pt idx="716">
                  <c:v>0.10715687264915295</c:v>
                </c:pt>
                <c:pt idx="717">
                  <c:v>0.10723068945835637</c:v>
                </c:pt>
                <c:pt idx="718">
                  <c:v>0.10730450626755969</c:v>
                </c:pt>
                <c:pt idx="719">
                  <c:v>0.10737832307676309</c:v>
                </c:pt>
                <c:pt idx="720">
                  <c:v>0.10745213988596648</c:v>
                </c:pt>
                <c:pt idx="721">
                  <c:v>0.1075259566951698</c:v>
                </c:pt>
                <c:pt idx="722">
                  <c:v>0.10759977350437305</c:v>
                </c:pt>
                <c:pt idx="723">
                  <c:v>0.10767359031357647</c:v>
                </c:pt>
                <c:pt idx="724">
                  <c:v>0.10774740712277971</c:v>
                </c:pt>
                <c:pt idx="725">
                  <c:v>0.1078212239319831</c:v>
                </c:pt>
                <c:pt idx="726">
                  <c:v>0.10789504074118644</c:v>
                </c:pt>
                <c:pt idx="727">
                  <c:v>0.10796885755038983</c:v>
                </c:pt>
                <c:pt idx="728">
                  <c:v>0.10804267435959321</c:v>
                </c:pt>
                <c:pt idx="729">
                  <c:v>0.1081164911687964</c:v>
                </c:pt>
                <c:pt idx="730">
                  <c:v>0.10819030797799981</c:v>
                </c:pt>
                <c:pt idx="731">
                  <c:v>0.10826412478720315</c:v>
                </c:pt>
                <c:pt idx="732">
                  <c:v>0.1083379415964065</c:v>
                </c:pt>
                <c:pt idx="733">
                  <c:v>0.10841175840560988</c:v>
                </c:pt>
                <c:pt idx="734">
                  <c:v>0.10848557521481325</c:v>
                </c:pt>
                <c:pt idx="735">
                  <c:v>0.10855939202401658</c:v>
                </c:pt>
                <c:pt idx="736">
                  <c:v>0.10863320883321996</c:v>
                </c:pt>
                <c:pt idx="737">
                  <c:v>0.10870702564242316</c:v>
                </c:pt>
                <c:pt idx="738">
                  <c:v>0.1087808424516265</c:v>
                </c:pt>
                <c:pt idx="739">
                  <c:v>0.10885465926082988</c:v>
                </c:pt>
                <c:pt idx="740">
                  <c:v>0.10892847607003325</c:v>
                </c:pt>
                <c:pt idx="741">
                  <c:v>0.10900229287923664</c:v>
                </c:pt>
                <c:pt idx="742">
                  <c:v>0.10907610968843996</c:v>
                </c:pt>
                <c:pt idx="743">
                  <c:v>0.10914992649764332</c:v>
                </c:pt>
                <c:pt idx="744">
                  <c:v>0.10922374330684662</c:v>
                </c:pt>
                <c:pt idx="745">
                  <c:v>0.10929756011604996</c:v>
                </c:pt>
                <c:pt idx="746">
                  <c:v>0.1093713769252533</c:v>
                </c:pt>
                <c:pt idx="747">
                  <c:v>0.10944519373445666</c:v>
                </c:pt>
                <c:pt idx="748">
                  <c:v>0.10951901054366003</c:v>
                </c:pt>
                <c:pt idx="749">
                  <c:v>0.10959282735286341</c:v>
                </c:pt>
                <c:pt idx="750">
                  <c:v>0.10966664416206665</c:v>
                </c:pt>
                <c:pt idx="751">
                  <c:v>0.10974046097127002</c:v>
                </c:pt>
                <c:pt idx="752">
                  <c:v>0.10981427778047329</c:v>
                </c:pt>
                <c:pt idx="753">
                  <c:v>0.10988809458967659</c:v>
                </c:pt>
                <c:pt idx="754">
                  <c:v>0.10996191139887997</c:v>
                </c:pt>
                <c:pt idx="755">
                  <c:v>0.11003572820808331</c:v>
                </c:pt>
                <c:pt idx="756">
                  <c:v>0.11010954501728668</c:v>
                </c:pt>
                <c:pt idx="757">
                  <c:v>0.11018336182649006</c:v>
                </c:pt>
                <c:pt idx="758">
                  <c:v>0.11025717863569337</c:v>
                </c:pt>
                <c:pt idx="759">
                  <c:v>0.11033099544489663</c:v>
                </c:pt>
                <c:pt idx="760">
                  <c:v>0.11040481225409997</c:v>
                </c:pt>
                <c:pt idx="761">
                  <c:v>0.11047862906330332</c:v>
                </c:pt>
                <c:pt idx="762">
                  <c:v>0.11055244587250669</c:v>
                </c:pt>
                <c:pt idx="763">
                  <c:v>0.11062626268170997</c:v>
                </c:pt>
                <c:pt idx="764">
                  <c:v>0.11070007949091341</c:v>
                </c:pt>
                <c:pt idx="765">
                  <c:v>0.11077389630011669</c:v>
                </c:pt>
                <c:pt idx="766">
                  <c:v>0.11084771310932003</c:v>
                </c:pt>
                <c:pt idx="767">
                  <c:v>0.11092152991852332</c:v>
                </c:pt>
                <c:pt idx="768">
                  <c:v>0.11099534672772664</c:v>
                </c:pt>
                <c:pt idx="769">
                  <c:v>0.11106916353693</c:v>
                </c:pt>
                <c:pt idx="770">
                  <c:v>0.11114298034613336</c:v>
                </c:pt>
                <c:pt idx="771">
                  <c:v>0.11121679715533669</c:v>
                </c:pt>
                <c:pt idx="772">
                  <c:v>0.11129061396454007</c:v>
                </c:pt>
                <c:pt idx="773">
                  <c:v>0.1113644307737434</c:v>
                </c:pt>
                <c:pt idx="774">
                  <c:v>0.11143824758294665</c:v>
                </c:pt>
                <c:pt idx="775">
                  <c:v>0.11151206439215003</c:v>
                </c:pt>
                <c:pt idx="776">
                  <c:v>0.11158588120135327</c:v>
                </c:pt>
                <c:pt idx="777">
                  <c:v>0.11165969801055664</c:v>
                </c:pt>
                <c:pt idx="778">
                  <c:v>0.11173351481976009</c:v>
                </c:pt>
                <c:pt idx="779">
                  <c:v>0.11180733162896336</c:v>
                </c:pt>
                <c:pt idx="780">
                  <c:v>0.1118811484381667</c:v>
                </c:pt>
                <c:pt idx="781">
                  <c:v>0.11195496524737009</c:v>
                </c:pt>
                <c:pt idx="782">
                  <c:v>0.11202878205657332</c:v>
                </c:pt>
                <c:pt idx="783">
                  <c:v>0.11210259886577666</c:v>
                </c:pt>
                <c:pt idx="784">
                  <c:v>0.11217641567497999</c:v>
                </c:pt>
                <c:pt idx="785">
                  <c:v>0.11225023248418335</c:v>
                </c:pt>
                <c:pt idx="786">
                  <c:v>0.11232404929338674</c:v>
                </c:pt>
                <c:pt idx="787">
                  <c:v>0.11239786610259003</c:v>
                </c:pt>
                <c:pt idx="788">
                  <c:v>0.11247168291179344</c:v>
                </c:pt>
                <c:pt idx="789">
                  <c:v>0.1125454997209967</c:v>
                </c:pt>
                <c:pt idx="790">
                  <c:v>0.11261931653019992</c:v>
                </c:pt>
                <c:pt idx="791">
                  <c:v>0.11269313333940333</c:v>
                </c:pt>
                <c:pt idx="792">
                  <c:v>0.11276695014860663</c:v>
                </c:pt>
                <c:pt idx="793">
                  <c:v>0.11284076695781002</c:v>
                </c:pt>
                <c:pt idx="794">
                  <c:v>0.11291458376701341</c:v>
                </c:pt>
                <c:pt idx="795">
                  <c:v>0.1129884005762167</c:v>
                </c:pt>
                <c:pt idx="796">
                  <c:v>0.11306221738542011</c:v>
                </c:pt>
                <c:pt idx="797">
                  <c:v>0.11313603419462333</c:v>
                </c:pt>
                <c:pt idx="798">
                  <c:v>0.11320985100382665</c:v>
                </c:pt>
                <c:pt idx="799">
                  <c:v>0.11328366781303004</c:v>
                </c:pt>
                <c:pt idx="800">
                  <c:v>0.11335748462223336</c:v>
                </c:pt>
                <c:pt idx="801">
                  <c:v>0.11343130143143675</c:v>
                </c:pt>
                <c:pt idx="802">
                  <c:v>0.11350511824064009</c:v>
                </c:pt>
                <c:pt idx="803">
                  <c:v>0.11357893504984343</c:v>
                </c:pt>
                <c:pt idx="804">
                  <c:v>0.11365275185904669</c:v>
                </c:pt>
                <c:pt idx="805">
                  <c:v>0.11372656866824994</c:v>
                </c:pt>
                <c:pt idx="806">
                  <c:v>0.1138003854774533</c:v>
                </c:pt>
                <c:pt idx="807">
                  <c:v>0.11387420228665672</c:v>
                </c:pt>
                <c:pt idx="808">
                  <c:v>0.11394801909586007</c:v>
                </c:pt>
                <c:pt idx="809">
                  <c:v>0.11402183590506342</c:v>
                </c:pt>
                <c:pt idx="810">
                  <c:v>0.11409565271426676</c:v>
                </c:pt>
                <c:pt idx="811">
                  <c:v>0.1141694695234701</c:v>
                </c:pt>
                <c:pt idx="812">
                  <c:v>0.11424328633267335</c:v>
                </c:pt>
                <c:pt idx="813">
                  <c:v>0.11431710314187665</c:v>
                </c:pt>
                <c:pt idx="814">
                  <c:v>0.11439091995108003</c:v>
                </c:pt>
                <c:pt idx="815">
                  <c:v>0.11446473676028342</c:v>
                </c:pt>
                <c:pt idx="816">
                  <c:v>0.11453855356948674</c:v>
                </c:pt>
                <c:pt idx="817">
                  <c:v>0.11461237037869004</c:v>
                </c:pt>
                <c:pt idx="818">
                  <c:v>0.11468618718789349</c:v>
                </c:pt>
                <c:pt idx="819">
                  <c:v>0.11476000399709664</c:v>
                </c:pt>
                <c:pt idx="820">
                  <c:v>0.11483382080629999</c:v>
                </c:pt>
                <c:pt idx="821">
                  <c:v>0.11490763761550334</c:v>
                </c:pt>
                <c:pt idx="822">
                  <c:v>0.11498145442470672</c:v>
                </c:pt>
                <c:pt idx="823">
                  <c:v>0.11505527123391009</c:v>
                </c:pt>
                <c:pt idx="824">
                  <c:v>0.11512908804311342</c:v>
                </c:pt>
                <c:pt idx="825">
                  <c:v>0.11520290485231677</c:v>
                </c:pt>
                <c:pt idx="826">
                  <c:v>0.1152767216615201</c:v>
                </c:pt>
                <c:pt idx="827">
                  <c:v>0.11535053847072337</c:v>
                </c:pt>
                <c:pt idx="828">
                  <c:v>0.11542435527992671</c:v>
                </c:pt>
                <c:pt idx="829">
                  <c:v>0.11549817208913003</c:v>
                </c:pt>
                <c:pt idx="830">
                  <c:v>0.11557198889833341</c:v>
                </c:pt>
                <c:pt idx="831">
                  <c:v>0.1156458057075368</c:v>
                </c:pt>
                <c:pt idx="832">
                  <c:v>0.11571962251674003</c:v>
                </c:pt>
                <c:pt idx="833">
                  <c:v>0.11579343932594334</c:v>
                </c:pt>
                <c:pt idx="834">
                  <c:v>0.11586725613514665</c:v>
                </c:pt>
                <c:pt idx="835">
                  <c:v>0.11594107294435001</c:v>
                </c:pt>
                <c:pt idx="836">
                  <c:v>0.11601488975355338</c:v>
                </c:pt>
                <c:pt idx="837">
                  <c:v>0.11608870656275672</c:v>
                </c:pt>
                <c:pt idx="838">
                  <c:v>0.11616252337196009</c:v>
                </c:pt>
                <c:pt idx="839">
                  <c:v>0.11623634018116343</c:v>
                </c:pt>
                <c:pt idx="840">
                  <c:v>0.11631015699036676</c:v>
                </c:pt>
                <c:pt idx="841">
                  <c:v>0.11638397379957015</c:v>
                </c:pt>
                <c:pt idx="842">
                  <c:v>0.11645779060877337</c:v>
                </c:pt>
                <c:pt idx="843">
                  <c:v>0.11653160741797672</c:v>
                </c:pt>
                <c:pt idx="844">
                  <c:v>0.11660542422718009</c:v>
                </c:pt>
                <c:pt idx="845">
                  <c:v>0.11667924103638337</c:v>
                </c:pt>
                <c:pt idx="846">
                  <c:v>0.11675305784558675</c:v>
                </c:pt>
                <c:pt idx="847">
                  <c:v>0.11682687465479007</c:v>
                </c:pt>
                <c:pt idx="848">
                  <c:v>0.11690069146399333</c:v>
                </c:pt>
                <c:pt idx="849">
                  <c:v>0.11697450827319671</c:v>
                </c:pt>
                <c:pt idx="850">
                  <c:v>0.11704832508239998</c:v>
                </c:pt>
                <c:pt idx="851">
                  <c:v>0.11712214189160339</c:v>
                </c:pt>
                <c:pt idx="852">
                  <c:v>0.11719595870080676</c:v>
                </c:pt>
                <c:pt idx="853">
                  <c:v>0.1172697755100101</c:v>
                </c:pt>
                <c:pt idx="854">
                  <c:v>0.11734359231921349</c:v>
                </c:pt>
                <c:pt idx="855">
                  <c:v>0.11741740912841679</c:v>
                </c:pt>
                <c:pt idx="856">
                  <c:v>0.11749122593762004</c:v>
                </c:pt>
                <c:pt idx="857">
                  <c:v>0.11756504274682342</c:v>
                </c:pt>
                <c:pt idx="858">
                  <c:v>0.11763885955602665</c:v>
                </c:pt>
                <c:pt idx="859">
                  <c:v>0.11771267636523006</c:v>
                </c:pt>
                <c:pt idx="860">
                  <c:v>0.11778649317443343</c:v>
                </c:pt>
                <c:pt idx="861">
                  <c:v>0.11786030998363677</c:v>
                </c:pt>
                <c:pt idx="862">
                  <c:v>0.11793412679284011</c:v>
                </c:pt>
                <c:pt idx="863">
                  <c:v>0.11800794360204332</c:v>
                </c:pt>
                <c:pt idx="864">
                  <c:v>0.11808176041124671</c:v>
                </c:pt>
                <c:pt idx="865">
                  <c:v>0.11815557722045006</c:v>
                </c:pt>
                <c:pt idx="866">
                  <c:v>0.11822939402965336</c:v>
                </c:pt>
                <c:pt idx="867">
                  <c:v>0.11830321083885678</c:v>
                </c:pt>
                <c:pt idx="868">
                  <c:v>0.11837702764806014</c:v>
                </c:pt>
                <c:pt idx="869">
                  <c:v>0.11845084445726348</c:v>
                </c:pt>
                <c:pt idx="870">
                  <c:v>0.11852466126646682</c:v>
                </c:pt>
                <c:pt idx="871">
                  <c:v>0.11859847807566999</c:v>
                </c:pt>
                <c:pt idx="872">
                  <c:v>0.11867229488487344</c:v>
                </c:pt>
                <c:pt idx="873">
                  <c:v>0.1187461116940767</c:v>
                </c:pt>
                <c:pt idx="874">
                  <c:v>0.11881992850328003</c:v>
                </c:pt>
                <c:pt idx="875">
                  <c:v>0.11889374531248345</c:v>
                </c:pt>
                <c:pt idx="876">
                  <c:v>0.11896756212168678</c:v>
                </c:pt>
                <c:pt idx="877">
                  <c:v>0.11904137893089012</c:v>
                </c:pt>
                <c:pt idx="878">
                  <c:v>0.11911519574009338</c:v>
                </c:pt>
                <c:pt idx="879">
                  <c:v>0.1191890125492967</c:v>
                </c:pt>
                <c:pt idx="880">
                  <c:v>0.11926282935850005</c:v>
                </c:pt>
                <c:pt idx="881">
                  <c:v>0.11933664616770343</c:v>
                </c:pt>
                <c:pt idx="882">
                  <c:v>0.11941046297690676</c:v>
                </c:pt>
                <c:pt idx="883">
                  <c:v>0.11948427978611016</c:v>
                </c:pt>
                <c:pt idx="884">
                  <c:v>0.11955809659531351</c:v>
                </c:pt>
                <c:pt idx="885">
                  <c:v>0.11963191340451676</c:v>
                </c:pt>
                <c:pt idx="886">
                  <c:v>0.11970573021372004</c:v>
                </c:pt>
                <c:pt idx="887">
                  <c:v>0.11977954702292333</c:v>
                </c:pt>
                <c:pt idx="888">
                  <c:v>0.11985336383212672</c:v>
                </c:pt>
                <c:pt idx="889">
                  <c:v>0.11992718064133011</c:v>
                </c:pt>
                <c:pt idx="890">
                  <c:v>0.12000099745053344</c:v>
                </c:pt>
                <c:pt idx="891">
                  <c:v>0.12007481425973683</c:v>
                </c:pt>
                <c:pt idx="892">
                  <c:v>0.12014863106894011</c:v>
                </c:pt>
                <c:pt idx="893">
                  <c:v>0.12022244787814337</c:v>
                </c:pt>
                <c:pt idx="894">
                  <c:v>0.12029626468734678</c:v>
                </c:pt>
                <c:pt idx="895">
                  <c:v>0.12037008149655004</c:v>
                </c:pt>
                <c:pt idx="896">
                  <c:v>0.12044389830575342</c:v>
                </c:pt>
                <c:pt idx="897">
                  <c:v>0.12051771511495681</c:v>
                </c:pt>
                <c:pt idx="898">
                  <c:v>0.12059153192416014</c:v>
                </c:pt>
                <c:pt idx="899">
                  <c:v>0.12066534873336343</c:v>
                </c:pt>
                <c:pt idx="900">
                  <c:v>0.12073916554256678</c:v>
                </c:pt>
                <c:pt idx="901">
                  <c:v>0.12081298235177003</c:v>
                </c:pt>
                <c:pt idx="902">
                  <c:v>0.12088679916097336</c:v>
                </c:pt>
                <c:pt idx="903">
                  <c:v>0.12096061597017671</c:v>
                </c:pt>
                <c:pt idx="904">
                  <c:v>0.12103443277938007</c:v>
                </c:pt>
                <c:pt idx="905">
                  <c:v>0.12110824958858343</c:v>
                </c:pt>
                <c:pt idx="906">
                  <c:v>0.12118206639778678</c:v>
                </c:pt>
                <c:pt idx="907">
                  <c:v>0.12125588320699014</c:v>
                </c:pt>
                <c:pt idx="908">
                  <c:v>0.12132970001619335</c:v>
                </c:pt>
                <c:pt idx="909">
                  <c:v>0.12140351682539671</c:v>
                </c:pt>
                <c:pt idx="910">
                  <c:v>0.12147733363460006</c:v>
                </c:pt>
                <c:pt idx="911">
                  <c:v>0.12155115044380332</c:v>
                </c:pt>
                <c:pt idx="912">
                  <c:v>0.12162496725300675</c:v>
                </c:pt>
                <c:pt idx="913">
                  <c:v>0.12169878406221007</c:v>
                </c:pt>
                <c:pt idx="914">
                  <c:v>0.12177260087141337</c:v>
                </c:pt>
                <c:pt idx="915">
                  <c:v>0.12184641768061674</c:v>
                </c:pt>
                <c:pt idx="916">
                  <c:v>0.12192023448981999</c:v>
                </c:pt>
                <c:pt idx="917">
                  <c:v>0.12199405129902334</c:v>
                </c:pt>
                <c:pt idx="918">
                  <c:v>0.12206786810822672</c:v>
                </c:pt>
                <c:pt idx="919">
                  <c:v>0.12214168491743002</c:v>
                </c:pt>
                <c:pt idx="920">
                  <c:v>0.12221550172663341</c:v>
                </c:pt>
                <c:pt idx="921">
                  <c:v>0.12228931853583674</c:v>
                </c:pt>
                <c:pt idx="922">
                  <c:v>0.12236313534504006</c:v>
                </c:pt>
                <c:pt idx="923">
                  <c:v>0.12243695215424334</c:v>
                </c:pt>
                <c:pt idx="924">
                  <c:v>0.12251076896344669</c:v>
                </c:pt>
                <c:pt idx="925">
                  <c:v>0.12258458577264995</c:v>
                </c:pt>
                <c:pt idx="926">
                  <c:v>0.12265840258185334</c:v>
                </c:pt>
                <c:pt idx="927">
                  <c:v>0.12273221939105665</c:v>
                </c:pt>
                <c:pt idx="928">
                  <c:v>0.12280603620026002</c:v>
                </c:pt>
                <c:pt idx="929">
                  <c:v>0.12287985300946333</c:v>
                </c:pt>
                <c:pt idx="930">
                  <c:v>0.12295366981866671</c:v>
                </c:pt>
                <c:pt idx="931">
                  <c:v>0.12302748662786998</c:v>
                </c:pt>
                <c:pt idx="932">
                  <c:v>0.12310130343707328</c:v>
                </c:pt>
                <c:pt idx="933">
                  <c:v>0.12317512024627665</c:v>
                </c:pt>
                <c:pt idx="934">
                  <c:v>0.12324893705548</c:v>
                </c:pt>
                <c:pt idx="935">
                  <c:v>0.12332275386468335</c:v>
                </c:pt>
                <c:pt idx="936">
                  <c:v>0.12339657067388674</c:v>
                </c:pt>
                <c:pt idx="937">
                  <c:v>0.12347038748309003</c:v>
                </c:pt>
                <c:pt idx="938">
                  <c:v>0.12354420429229332</c:v>
                </c:pt>
                <c:pt idx="939">
                  <c:v>0.12361802110149656</c:v>
                </c:pt>
                <c:pt idx="940">
                  <c:v>0.1236918379106999</c:v>
                </c:pt>
                <c:pt idx="941">
                  <c:v>0.12376565471990331</c:v>
                </c:pt>
                <c:pt idx="942">
                  <c:v>0.12383947152910661</c:v>
                </c:pt>
                <c:pt idx="943">
                  <c:v>0.12391328833831002</c:v>
                </c:pt>
                <c:pt idx="944">
                  <c:v>0.12398710514751335</c:v>
                </c:pt>
                <c:pt idx="945">
                  <c:v>0.12406092195671668</c:v>
                </c:pt>
                <c:pt idx="946">
                  <c:v>0.12413473876591993</c:v>
                </c:pt>
                <c:pt idx="947">
                  <c:v>0.12420855557512327</c:v>
                </c:pt>
                <c:pt idx="948">
                  <c:v>0.12428237238432663</c:v>
                </c:pt>
                <c:pt idx="949">
                  <c:v>0.12435618919352998</c:v>
                </c:pt>
                <c:pt idx="950">
                  <c:v>0.12443000600273331</c:v>
                </c:pt>
                <c:pt idx="951">
                  <c:v>0.1245038228119366</c:v>
                </c:pt>
                <c:pt idx="952">
                  <c:v>0.12457763962114003</c:v>
                </c:pt>
                <c:pt idx="953">
                  <c:v>0.12465145643034323</c:v>
                </c:pt>
                <c:pt idx="954">
                  <c:v>0.12472527323954653</c:v>
                </c:pt>
                <c:pt idx="955">
                  <c:v>0.12479909004874992</c:v>
                </c:pt>
                <c:pt idx="956">
                  <c:v>0.12487290685795326</c:v>
                </c:pt>
                <c:pt idx="957">
                  <c:v>0.12494672366715662</c:v>
                </c:pt>
                <c:pt idx="958">
                  <c:v>0.12502054047635996</c:v>
                </c:pt>
                <c:pt idx="959">
                  <c:v>0.12509435728556334</c:v>
                </c:pt>
                <c:pt idx="960">
                  <c:v>0.12516817409476666</c:v>
                </c:pt>
                <c:pt idx="961">
                  <c:v>0.1252419909039699</c:v>
                </c:pt>
                <c:pt idx="962">
                  <c:v>0.12531580771317324</c:v>
                </c:pt>
                <c:pt idx="963">
                  <c:v>0.12538962452237659</c:v>
                </c:pt>
                <c:pt idx="964">
                  <c:v>0.12546344133157994</c:v>
                </c:pt>
                <c:pt idx="965">
                  <c:v>0.12553725814078331</c:v>
                </c:pt>
                <c:pt idx="966">
                  <c:v>0.12561107494998658</c:v>
                </c:pt>
                <c:pt idx="967">
                  <c:v>0.12568489175918984</c:v>
                </c:pt>
                <c:pt idx="968">
                  <c:v>0.12575870856839322</c:v>
                </c:pt>
                <c:pt idx="969">
                  <c:v>0.12583252537759648</c:v>
                </c:pt>
                <c:pt idx="970">
                  <c:v>0.12590634218679986</c:v>
                </c:pt>
                <c:pt idx="971">
                  <c:v>0.12598015899600321</c:v>
                </c:pt>
                <c:pt idx="972">
                  <c:v>0.12605397580520661</c:v>
                </c:pt>
                <c:pt idx="973">
                  <c:v>0.12612779261440996</c:v>
                </c:pt>
                <c:pt idx="974">
                  <c:v>0.12620160942361325</c:v>
                </c:pt>
                <c:pt idx="975">
                  <c:v>0.12627542623281665</c:v>
                </c:pt>
                <c:pt idx="976">
                  <c:v>0.12634924304201989</c:v>
                </c:pt>
                <c:pt idx="977">
                  <c:v>0.12642305985122318</c:v>
                </c:pt>
                <c:pt idx="978">
                  <c:v>0.12649687666042655</c:v>
                </c:pt>
                <c:pt idx="979">
                  <c:v>0.12657069346962982</c:v>
                </c:pt>
                <c:pt idx="980">
                  <c:v>0.12664451027883322</c:v>
                </c:pt>
                <c:pt idx="981">
                  <c:v>0.12671832708803665</c:v>
                </c:pt>
                <c:pt idx="982">
                  <c:v>0.12679214389723972</c:v>
                </c:pt>
                <c:pt idx="983">
                  <c:v>0.12686596070644313</c:v>
                </c:pt>
                <c:pt idx="984">
                  <c:v>0.12693977751564645</c:v>
                </c:pt>
                <c:pt idx="985">
                  <c:v>0.12701359432484977</c:v>
                </c:pt>
                <c:pt idx="986">
                  <c:v>0.12708741113405314</c:v>
                </c:pt>
                <c:pt idx="987">
                  <c:v>0.12716122794325646</c:v>
                </c:pt>
                <c:pt idx="988">
                  <c:v>0.12723504475245984</c:v>
                </c:pt>
                <c:pt idx="989">
                  <c:v>0.12730886156166316</c:v>
                </c:pt>
                <c:pt idx="990">
                  <c:v>0.12738267837086648</c:v>
                </c:pt>
                <c:pt idx="991">
                  <c:v>0.12745649518006966</c:v>
                </c:pt>
                <c:pt idx="992">
                  <c:v>0.12753031198927298</c:v>
                </c:pt>
                <c:pt idx="993">
                  <c:v>0.12760412879847632</c:v>
                </c:pt>
                <c:pt idx="994">
                  <c:v>0.1276779456076797</c:v>
                </c:pt>
                <c:pt idx="995">
                  <c:v>0.12775176241688305</c:v>
                </c:pt>
                <c:pt idx="996">
                  <c:v>0.12782557922608642</c:v>
                </c:pt>
                <c:pt idx="997">
                  <c:v>0.12789939603528963</c:v>
                </c:pt>
                <c:pt idx="998">
                  <c:v>0.12797321284449295</c:v>
                </c:pt>
                <c:pt idx="999">
                  <c:v>0.1280470296536963</c:v>
                </c:pt>
                <c:pt idx="1000">
                  <c:v>0.1281208464629047</c:v>
                </c:pt>
              </c:numCache>
            </c:numRef>
          </c:cat>
          <c:val>
            <c:numRef>
              <c:f>Sheet2!$H$2:$ALT$2</c:f>
              <c:numCache>
                <c:formatCode>0.0%</c:formatCode>
                <c:ptCount val="1001"/>
                <c:pt idx="0">
                  <c:v>8.5766547235061552E-2</c:v>
                </c:pt>
                <c:pt idx="1">
                  <c:v>8.6041072620959572E-2</c:v>
                </c:pt>
                <c:pt idx="2">
                  <c:v>8.6315598006857647E-2</c:v>
                </c:pt>
                <c:pt idx="3">
                  <c:v>8.659012339275568E-2</c:v>
                </c:pt>
                <c:pt idx="4">
                  <c:v>8.6864648778653353E-2</c:v>
                </c:pt>
                <c:pt idx="5">
                  <c:v>8.7139174164550998E-2</c:v>
                </c:pt>
                <c:pt idx="6">
                  <c:v>8.7413699550449059E-2</c:v>
                </c:pt>
                <c:pt idx="7">
                  <c:v>8.7688224936346704E-2</c:v>
                </c:pt>
                <c:pt idx="8">
                  <c:v>8.7962750322244362E-2</c:v>
                </c:pt>
                <c:pt idx="9">
                  <c:v>8.823727570814241E-2</c:v>
                </c:pt>
                <c:pt idx="10">
                  <c:v>8.8511801094040471E-2</c:v>
                </c:pt>
                <c:pt idx="11">
                  <c:v>8.8786326479938518E-2</c:v>
                </c:pt>
                <c:pt idx="12">
                  <c:v>8.9060851865836191E-2</c:v>
                </c:pt>
                <c:pt idx="13">
                  <c:v>8.9335377251734238E-2</c:v>
                </c:pt>
                <c:pt idx="14">
                  <c:v>8.9609902637631883E-2</c:v>
                </c:pt>
                <c:pt idx="15">
                  <c:v>8.9884428023529542E-2</c:v>
                </c:pt>
                <c:pt idx="16">
                  <c:v>9.0158953409427589E-2</c:v>
                </c:pt>
                <c:pt idx="17">
                  <c:v>9.043347879532565E-2</c:v>
                </c:pt>
                <c:pt idx="18">
                  <c:v>9.0708004181223295E-2</c:v>
                </c:pt>
                <c:pt idx="19">
                  <c:v>9.0982529567121356E-2</c:v>
                </c:pt>
                <c:pt idx="20">
                  <c:v>9.1257054953019015E-2</c:v>
                </c:pt>
                <c:pt idx="21">
                  <c:v>9.1531580338917062E-2</c:v>
                </c:pt>
                <c:pt idx="22">
                  <c:v>9.1748949309776714E-2</c:v>
                </c:pt>
                <c:pt idx="23">
                  <c:v>9.1891290655711819E-2</c:v>
                </c:pt>
                <c:pt idx="24">
                  <c:v>9.2033632001647145E-2</c:v>
                </c:pt>
                <c:pt idx="25">
                  <c:v>9.2175973347582429E-2</c:v>
                </c:pt>
                <c:pt idx="26">
                  <c:v>9.2318314693517534E-2</c:v>
                </c:pt>
                <c:pt idx="27">
                  <c:v>9.2460656039452832E-2</c:v>
                </c:pt>
                <c:pt idx="28">
                  <c:v>9.260299738538795E-2</c:v>
                </c:pt>
                <c:pt idx="29">
                  <c:v>9.274533873132304E-2</c:v>
                </c:pt>
                <c:pt idx="30">
                  <c:v>9.2887680077258325E-2</c:v>
                </c:pt>
                <c:pt idx="31">
                  <c:v>9.3030021423193443E-2</c:v>
                </c:pt>
                <c:pt idx="32">
                  <c:v>9.3172362769128755E-2</c:v>
                </c:pt>
                <c:pt idx="33">
                  <c:v>9.331470411506386E-2</c:v>
                </c:pt>
                <c:pt idx="34">
                  <c:v>9.3457045460999144E-2</c:v>
                </c:pt>
                <c:pt idx="35">
                  <c:v>9.3599386806934456E-2</c:v>
                </c:pt>
                <c:pt idx="36">
                  <c:v>9.3741728152869352E-2</c:v>
                </c:pt>
                <c:pt idx="37">
                  <c:v>9.3884069498804651E-2</c:v>
                </c:pt>
                <c:pt idx="38">
                  <c:v>9.4026410844739963E-2</c:v>
                </c:pt>
                <c:pt idx="39">
                  <c:v>9.4168752190675067E-2</c:v>
                </c:pt>
                <c:pt idx="40">
                  <c:v>9.431109353661038E-2</c:v>
                </c:pt>
                <c:pt idx="41">
                  <c:v>9.4453434882545678E-2</c:v>
                </c:pt>
                <c:pt idx="42">
                  <c:v>9.4595776228480768E-2</c:v>
                </c:pt>
                <c:pt idx="43">
                  <c:v>9.4738117574416095E-2</c:v>
                </c:pt>
                <c:pt idx="44">
                  <c:v>9.4880458920350977E-2</c:v>
                </c:pt>
                <c:pt idx="45">
                  <c:v>9.5022800266286275E-2</c:v>
                </c:pt>
                <c:pt idx="46">
                  <c:v>9.5165141612221574E-2</c:v>
                </c:pt>
                <c:pt idx="47">
                  <c:v>9.5307482958156706E-2</c:v>
                </c:pt>
                <c:pt idx="48">
                  <c:v>9.544982430409199E-2</c:v>
                </c:pt>
                <c:pt idx="49">
                  <c:v>9.5592165650027303E-2</c:v>
                </c:pt>
                <c:pt idx="50">
                  <c:v>9.5734506995962421E-2</c:v>
                </c:pt>
                <c:pt idx="51">
                  <c:v>9.5876848341897511E-2</c:v>
                </c:pt>
                <c:pt idx="52">
                  <c:v>9.6019189687832809E-2</c:v>
                </c:pt>
                <c:pt idx="53">
                  <c:v>9.61615310337679E-2</c:v>
                </c:pt>
                <c:pt idx="54">
                  <c:v>9.6303872379703226E-2</c:v>
                </c:pt>
                <c:pt idx="55">
                  <c:v>9.6446213725638524E-2</c:v>
                </c:pt>
                <c:pt idx="56">
                  <c:v>9.6588555071573823E-2</c:v>
                </c:pt>
                <c:pt idx="57">
                  <c:v>9.6730896417508719E-2</c:v>
                </c:pt>
                <c:pt idx="58">
                  <c:v>9.6873237763444045E-2</c:v>
                </c:pt>
                <c:pt idx="59">
                  <c:v>9.7015579109379121E-2</c:v>
                </c:pt>
                <c:pt idx="60">
                  <c:v>9.7157920455314226E-2</c:v>
                </c:pt>
                <c:pt idx="61">
                  <c:v>9.7300261801249524E-2</c:v>
                </c:pt>
                <c:pt idx="62">
                  <c:v>9.744260314718485E-2</c:v>
                </c:pt>
                <c:pt idx="63">
                  <c:v>9.7584944493120149E-2</c:v>
                </c:pt>
                <c:pt idx="64">
                  <c:v>9.7727285839055239E-2</c:v>
                </c:pt>
                <c:pt idx="65">
                  <c:v>9.7869627184990579E-2</c:v>
                </c:pt>
                <c:pt idx="66">
                  <c:v>9.8011968530925656E-2</c:v>
                </c:pt>
                <c:pt idx="67">
                  <c:v>9.8154309876860954E-2</c:v>
                </c:pt>
                <c:pt idx="68">
                  <c:v>9.8296651222796058E-2</c:v>
                </c:pt>
                <c:pt idx="69">
                  <c:v>9.8438992568731384E-2</c:v>
                </c:pt>
                <c:pt idx="70">
                  <c:v>9.8581333914666475E-2</c:v>
                </c:pt>
                <c:pt idx="71">
                  <c:v>9.8723675260601759E-2</c:v>
                </c:pt>
                <c:pt idx="72">
                  <c:v>9.8866016606536877E-2</c:v>
                </c:pt>
                <c:pt idx="73">
                  <c:v>9.9008357952471981E-2</c:v>
                </c:pt>
                <c:pt idx="74">
                  <c:v>9.915069929840728E-2</c:v>
                </c:pt>
                <c:pt idx="75">
                  <c:v>9.929304064434237E-2</c:v>
                </c:pt>
                <c:pt idx="76">
                  <c:v>9.943538199027771E-2</c:v>
                </c:pt>
                <c:pt idx="77">
                  <c:v>9.9577723336212995E-2</c:v>
                </c:pt>
                <c:pt idx="78">
                  <c:v>9.9720064682148085E-2</c:v>
                </c:pt>
                <c:pt idx="79">
                  <c:v>9.9862406028083411E-2</c:v>
                </c:pt>
                <c:pt idx="80">
                  <c:v>0.1000047473740187</c:v>
                </c:pt>
                <c:pt idx="81">
                  <c:v>0.10014708871995361</c:v>
                </c:pt>
                <c:pt idx="82">
                  <c:v>0.10028943006588889</c:v>
                </c:pt>
                <c:pt idx="83">
                  <c:v>0.10043177141182422</c:v>
                </c:pt>
                <c:pt idx="84">
                  <c:v>0.10057411275775932</c:v>
                </c:pt>
                <c:pt idx="85">
                  <c:v>0.10071645410369462</c:v>
                </c:pt>
                <c:pt idx="86">
                  <c:v>0.10085879544962971</c:v>
                </c:pt>
                <c:pt idx="87">
                  <c:v>0.10100113679556502</c:v>
                </c:pt>
                <c:pt idx="88">
                  <c:v>0.10114347814150013</c:v>
                </c:pt>
                <c:pt idx="89">
                  <c:v>0.10128581948743522</c:v>
                </c:pt>
                <c:pt idx="90">
                  <c:v>0.10142816083337053</c:v>
                </c:pt>
                <c:pt idx="91">
                  <c:v>0.10157050217930563</c:v>
                </c:pt>
                <c:pt idx="92">
                  <c:v>0.10171284352524095</c:v>
                </c:pt>
                <c:pt idx="93">
                  <c:v>0.10185518487117623</c:v>
                </c:pt>
                <c:pt idx="94">
                  <c:v>0.10199752621711133</c:v>
                </c:pt>
                <c:pt idx="95">
                  <c:v>0.10213986756304665</c:v>
                </c:pt>
                <c:pt idx="96">
                  <c:v>0.10228220890898175</c:v>
                </c:pt>
                <c:pt idx="97">
                  <c:v>0.10242455025491705</c:v>
                </c:pt>
                <c:pt idx="98">
                  <c:v>0.10256689160085214</c:v>
                </c:pt>
                <c:pt idx="99">
                  <c:v>0.10270923294678727</c:v>
                </c:pt>
                <c:pt idx="100">
                  <c:v>0.10285157429272256</c:v>
                </c:pt>
                <c:pt idx="101">
                  <c:v>0.10299391563865787</c:v>
                </c:pt>
                <c:pt idx="102">
                  <c:v>0.10313625698459297</c:v>
                </c:pt>
                <c:pt idx="103">
                  <c:v>0.10327859833052808</c:v>
                </c:pt>
                <c:pt idx="104">
                  <c:v>0.10342093967646336</c:v>
                </c:pt>
                <c:pt idx="105">
                  <c:v>0.10356328102239847</c:v>
                </c:pt>
                <c:pt idx="106">
                  <c:v>0.10370562236833378</c:v>
                </c:pt>
                <c:pt idx="107">
                  <c:v>0.10384796371426909</c:v>
                </c:pt>
                <c:pt idx="108">
                  <c:v>0.1039903050602044</c:v>
                </c:pt>
                <c:pt idx="109">
                  <c:v>0.10413264640613949</c:v>
                </c:pt>
                <c:pt idx="110">
                  <c:v>0.10427498775207482</c:v>
                </c:pt>
                <c:pt idx="111">
                  <c:v>0.1044173290980099</c:v>
                </c:pt>
                <c:pt idx="112">
                  <c:v>0.104559670443945</c:v>
                </c:pt>
                <c:pt idx="113">
                  <c:v>0.10470201178988009</c:v>
                </c:pt>
                <c:pt idx="114">
                  <c:v>0.1048443531358154</c:v>
                </c:pt>
                <c:pt idx="115">
                  <c:v>0.10498669448175071</c:v>
                </c:pt>
                <c:pt idx="116">
                  <c:v>0.10512903582768601</c:v>
                </c:pt>
                <c:pt idx="117">
                  <c:v>0.10527137717362112</c:v>
                </c:pt>
                <c:pt idx="118">
                  <c:v>0.10541371851955622</c:v>
                </c:pt>
                <c:pt idx="119">
                  <c:v>0.10555605986549152</c:v>
                </c:pt>
                <c:pt idx="120">
                  <c:v>0.10569840121142662</c:v>
                </c:pt>
                <c:pt idx="121">
                  <c:v>0.10584074255736192</c:v>
                </c:pt>
                <c:pt idx="122">
                  <c:v>0.10598308390329725</c:v>
                </c:pt>
                <c:pt idx="123">
                  <c:v>0.10612542524923234</c:v>
                </c:pt>
                <c:pt idx="124">
                  <c:v>0.10626776659516744</c:v>
                </c:pt>
                <c:pt idx="125">
                  <c:v>0.10641010794110294</c:v>
                </c:pt>
                <c:pt idx="126">
                  <c:v>0.10655244928703785</c:v>
                </c:pt>
                <c:pt idx="127">
                  <c:v>0.10669479063297294</c:v>
                </c:pt>
                <c:pt idx="128">
                  <c:v>0.10683713197890823</c:v>
                </c:pt>
                <c:pt idx="129">
                  <c:v>0.10697947332484356</c:v>
                </c:pt>
                <c:pt idx="130">
                  <c:v>0.10712181467077886</c:v>
                </c:pt>
                <c:pt idx="131">
                  <c:v>0.10726415601671396</c:v>
                </c:pt>
                <c:pt idx="132">
                  <c:v>0.10740649736264926</c:v>
                </c:pt>
                <c:pt idx="133">
                  <c:v>0.10754883870858437</c:v>
                </c:pt>
                <c:pt idx="134">
                  <c:v>0.10769118005451946</c:v>
                </c:pt>
                <c:pt idx="135">
                  <c:v>0.10783352140045478</c:v>
                </c:pt>
                <c:pt idx="136">
                  <c:v>0.10797586274638987</c:v>
                </c:pt>
                <c:pt idx="137">
                  <c:v>0.10811820409232518</c:v>
                </c:pt>
                <c:pt idx="138">
                  <c:v>0.10826054543826047</c:v>
                </c:pt>
                <c:pt idx="139">
                  <c:v>0.10840288678419559</c:v>
                </c:pt>
                <c:pt idx="140">
                  <c:v>0.10854522813013089</c:v>
                </c:pt>
                <c:pt idx="141">
                  <c:v>0.10868756947606578</c:v>
                </c:pt>
                <c:pt idx="142">
                  <c:v>0.10882991082200111</c:v>
                </c:pt>
                <c:pt idx="143">
                  <c:v>0.10897225216793639</c:v>
                </c:pt>
                <c:pt idx="144">
                  <c:v>0.10911459351387151</c:v>
                </c:pt>
                <c:pt idx="145">
                  <c:v>0.10925693485980681</c:v>
                </c:pt>
                <c:pt idx="146">
                  <c:v>0.10939927620574211</c:v>
                </c:pt>
                <c:pt idx="147">
                  <c:v>0.10954161755167721</c:v>
                </c:pt>
                <c:pt idx="148">
                  <c:v>0.10968395889761232</c:v>
                </c:pt>
                <c:pt idx="149">
                  <c:v>0.10982630024354761</c:v>
                </c:pt>
                <c:pt idx="150">
                  <c:v>0.10996864158948272</c:v>
                </c:pt>
                <c:pt idx="151">
                  <c:v>0.11011098293541802</c:v>
                </c:pt>
                <c:pt idx="152">
                  <c:v>0.11025332428135312</c:v>
                </c:pt>
                <c:pt idx="153">
                  <c:v>0.11039566562728843</c:v>
                </c:pt>
                <c:pt idx="154">
                  <c:v>0.11053800697322373</c:v>
                </c:pt>
                <c:pt idx="155">
                  <c:v>0.11068034831915884</c:v>
                </c:pt>
                <c:pt idx="156">
                  <c:v>0.11082268966509393</c:v>
                </c:pt>
                <c:pt idx="157">
                  <c:v>0.11096503101102903</c:v>
                </c:pt>
                <c:pt idx="158">
                  <c:v>0.11110737235696434</c:v>
                </c:pt>
                <c:pt idx="159">
                  <c:v>0.11124971370289964</c:v>
                </c:pt>
                <c:pt idx="160">
                  <c:v>0.11139205504883497</c:v>
                </c:pt>
                <c:pt idx="161">
                  <c:v>0.11153439639477006</c:v>
                </c:pt>
                <c:pt idx="162">
                  <c:v>0.11167673774070536</c:v>
                </c:pt>
                <c:pt idx="163">
                  <c:v>0.11181907908664046</c:v>
                </c:pt>
                <c:pt idx="164">
                  <c:v>0.11196142043257576</c:v>
                </c:pt>
                <c:pt idx="165">
                  <c:v>0.11210376177851067</c:v>
                </c:pt>
                <c:pt idx="166">
                  <c:v>0.11224610312444595</c:v>
                </c:pt>
                <c:pt idx="167">
                  <c:v>0.11238844447038127</c:v>
                </c:pt>
                <c:pt idx="168">
                  <c:v>0.11253078581631658</c:v>
                </c:pt>
                <c:pt idx="169">
                  <c:v>0.11267312716225168</c:v>
                </c:pt>
                <c:pt idx="170">
                  <c:v>0.11281546850818699</c:v>
                </c:pt>
                <c:pt idx="171">
                  <c:v>0.11295780985412208</c:v>
                </c:pt>
                <c:pt idx="172">
                  <c:v>0.11310015120005718</c:v>
                </c:pt>
                <c:pt idx="173">
                  <c:v>0.11324249254599249</c:v>
                </c:pt>
                <c:pt idx="174">
                  <c:v>0.1133848338919278</c:v>
                </c:pt>
                <c:pt idx="175">
                  <c:v>0.11352717523786311</c:v>
                </c:pt>
                <c:pt idx="176">
                  <c:v>0.11366951658379822</c:v>
                </c:pt>
                <c:pt idx="177">
                  <c:v>0.1138118579297335</c:v>
                </c:pt>
                <c:pt idx="178">
                  <c:v>0.11395419927566841</c:v>
                </c:pt>
                <c:pt idx="179">
                  <c:v>0.11409654062160371</c:v>
                </c:pt>
                <c:pt idx="180">
                  <c:v>0.11423888196753881</c:v>
                </c:pt>
                <c:pt idx="181">
                  <c:v>0.11438122331347411</c:v>
                </c:pt>
                <c:pt idx="182">
                  <c:v>0.11452356465940944</c:v>
                </c:pt>
                <c:pt idx="183">
                  <c:v>0.11466590600534472</c:v>
                </c:pt>
                <c:pt idx="184">
                  <c:v>0.11480824735127983</c:v>
                </c:pt>
                <c:pt idx="185">
                  <c:v>0.11495058869721514</c:v>
                </c:pt>
                <c:pt idx="186">
                  <c:v>0.11509293004315002</c:v>
                </c:pt>
                <c:pt idx="187">
                  <c:v>0.11523527138908535</c:v>
                </c:pt>
                <c:pt idx="188">
                  <c:v>0.11537761273502063</c:v>
                </c:pt>
                <c:pt idx="189">
                  <c:v>0.11551995408095575</c:v>
                </c:pt>
                <c:pt idx="190">
                  <c:v>0.11566229542689105</c:v>
                </c:pt>
                <c:pt idx="191">
                  <c:v>0.11580463677282636</c:v>
                </c:pt>
                <c:pt idx="192">
                  <c:v>0.11594697811876145</c:v>
                </c:pt>
                <c:pt idx="193">
                  <c:v>0.11608931946469657</c:v>
                </c:pt>
                <c:pt idx="194">
                  <c:v>0.11623166081063167</c:v>
                </c:pt>
                <c:pt idx="195">
                  <c:v>0.11637400215656694</c:v>
                </c:pt>
                <c:pt idx="196">
                  <c:v>0.11651634350250227</c:v>
                </c:pt>
                <c:pt idx="197">
                  <c:v>0.11665868484843737</c:v>
                </c:pt>
                <c:pt idx="198">
                  <c:v>0.11680102619437266</c:v>
                </c:pt>
                <c:pt idx="199">
                  <c:v>0.11694336754030779</c:v>
                </c:pt>
                <c:pt idx="200">
                  <c:v>0.11708570888624309</c:v>
                </c:pt>
                <c:pt idx="201">
                  <c:v>0.11722805023217817</c:v>
                </c:pt>
                <c:pt idx="202">
                  <c:v>0.11737039157811327</c:v>
                </c:pt>
                <c:pt idx="203">
                  <c:v>0.11751273292404858</c:v>
                </c:pt>
                <c:pt idx="204">
                  <c:v>0.11765507426998387</c:v>
                </c:pt>
                <c:pt idx="205">
                  <c:v>0.11779741561591921</c:v>
                </c:pt>
                <c:pt idx="206">
                  <c:v>0.1179397569618543</c:v>
                </c:pt>
                <c:pt idx="207">
                  <c:v>0.1180820983077894</c:v>
                </c:pt>
                <c:pt idx="208">
                  <c:v>0.11822443965372449</c:v>
                </c:pt>
                <c:pt idx="209">
                  <c:v>0.1183667809996598</c:v>
                </c:pt>
                <c:pt idx="210">
                  <c:v>0.11850912234559491</c:v>
                </c:pt>
                <c:pt idx="211">
                  <c:v>0.11865146369153021</c:v>
                </c:pt>
                <c:pt idx="212">
                  <c:v>0.11879380503746551</c:v>
                </c:pt>
                <c:pt idx="213">
                  <c:v>0.11893614638340082</c:v>
                </c:pt>
                <c:pt idx="214">
                  <c:v>0.11907848772933592</c:v>
                </c:pt>
                <c:pt idx="215">
                  <c:v>0.11922082907527125</c:v>
                </c:pt>
                <c:pt idx="216">
                  <c:v>0.11936317042120634</c:v>
                </c:pt>
                <c:pt idx="217">
                  <c:v>0.11950551176714144</c:v>
                </c:pt>
                <c:pt idx="218">
                  <c:v>0.11964785311307652</c:v>
                </c:pt>
                <c:pt idx="219">
                  <c:v>0.11979019445901204</c:v>
                </c:pt>
                <c:pt idx="220">
                  <c:v>0.11993253580494714</c:v>
                </c:pt>
                <c:pt idx="221">
                  <c:v>0.12007487715088225</c:v>
                </c:pt>
                <c:pt idx="222">
                  <c:v>0.12021721849681731</c:v>
                </c:pt>
                <c:pt idx="223">
                  <c:v>0.12035955984275265</c:v>
                </c:pt>
                <c:pt idx="224">
                  <c:v>0.12050190118868774</c:v>
                </c:pt>
                <c:pt idx="225">
                  <c:v>0.12064424253462305</c:v>
                </c:pt>
                <c:pt idx="226">
                  <c:v>0.12078658388055835</c:v>
                </c:pt>
                <c:pt idx="227">
                  <c:v>0.12092892522649366</c:v>
                </c:pt>
                <c:pt idx="228">
                  <c:v>0.12107126657242877</c:v>
                </c:pt>
                <c:pt idx="229">
                  <c:v>0.12121360791836408</c:v>
                </c:pt>
                <c:pt idx="230">
                  <c:v>0.12135594926429917</c:v>
                </c:pt>
                <c:pt idx="231">
                  <c:v>0.12149829061023426</c:v>
                </c:pt>
                <c:pt idx="232">
                  <c:v>0.12164063195616938</c:v>
                </c:pt>
                <c:pt idx="233">
                  <c:v>0.12178297330210466</c:v>
                </c:pt>
                <c:pt idx="234">
                  <c:v>0.12192531464803999</c:v>
                </c:pt>
                <c:pt idx="235">
                  <c:v>0.12206765599397527</c:v>
                </c:pt>
                <c:pt idx="236">
                  <c:v>0.12220999733991039</c:v>
                </c:pt>
                <c:pt idx="237">
                  <c:v>0.12235233868584547</c:v>
                </c:pt>
                <c:pt idx="238">
                  <c:v>0.12249468003178079</c:v>
                </c:pt>
                <c:pt idx="239">
                  <c:v>0.12263702137771593</c:v>
                </c:pt>
                <c:pt idx="240">
                  <c:v>0.12277936272365121</c:v>
                </c:pt>
                <c:pt idx="241">
                  <c:v>0.1229217040695865</c:v>
                </c:pt>
                <c:pt idx="242">
                  <c:v>0.12306404541552161</c:v>
                </c:pt>
                <c:pt idx="243">
                  <c:v>0.12320638676145694</c:v>
                </c:pt>
                <c:pt idx="244">
                  <c:v>0.12334872810739202</c:v>
                </c:pt>
                <c:pt idx="245">
                  <c:v>0.12349106945332711</c:v>
                </c:pt>
                <c:pt idx="246">
                  <c:v>0.12363341079926241</c:v>
                </c:pt>
                <c:pt idx="247">
                  <c:v>0.12377575214519752</c:v>
                </c:pt>
                <c:pt idx="248">
                  <c:v>0.12391809349113284</c:v>
                </c:pt>
                <c:pt idx="249">
                  <c:v>0.12406043483706794</c:v>
                </c:pt>
                <c:pt idx="250">
                  <c:v>0.12420277618300324</c:v>
                </c:pt>
                <c:pt idx="251">
                  <c:v>0.12434511752893856</c:v>
                </c:pt>
                <c:pt idx="252">
                  <c:v>0.12448745887487343</c:v>
                </c:pt>
                <c:pt idx="253">
                  <c:v>0.12462980022080873</c:v>
                </c:pt>
                <c:pt idx="254">
                  <c:v>0.12477214156674403</c:v>
                </c:pt>
                <c:pt idx="255">
                  <c:v>0.12491448291267915</c:v>
                </c:pt>
                <c:pt idx="256">
                  <c:v>0.12505682425861445</c:v>
                </c:pt>
                <c:pt idx="257">
                  <c:v>0.12519916560454977</c:v>
                </c:pt>
                <c:pt idx="258">
                  <c:v>0.12534150695048488</c:v>
                </c:pt>
                <c:pt idx="259">
                  <c:v>0.12548384829642018</c:v>
                </c:pt>
                <c:pt idx="260">
                  <c:v>0.12562618964235503</c:v>
                </c:pt>
                <c:pt idx="261">
                  <c:v>0.12576853098829036</c:v>
                </c:pt>
                <c:pt idx="262">
                  <c:v>0.12591087233422568</c:v>
                </c:pt>
                <c:pt idx="263">
                  <c:v>0.12605321368016076</c:v>
                </c:pt>
                <c:pt idx="264">
                  <c:v>0.12619555502609606</c:v>
                </c:pt>
                <c:pt idx="265">
                  <c:v>0.12633789637203138</c:v>
                </c:pt>
                <c:pt idx="266">
                  <c:v>0.12648023771796649</c:v>
                </c:pt>
                <c:pt idx="267">
                  <c:v>0.12662257906390156</c:v>
                </c:pt>
                <c:pt idx="268">
                  <c:v>0.12676492040983689</c:v>
                </c:pt>
                <c:pt idx="269">
                  <c:v>0.12690726175577202</c:v>
                </c:pt>
                <c:pt idx="270">
                  <c:v>0.12704960310170729</c:v>
                </c:pt>
                <c:pt idx="271">
                  <c:v>0.12719194444764262</c:v>
                </c:pt>
                <c:pt idx="272">
                  <c:v>0.12733428579357792</c:v>
                </c:pt>
                <c:pt idx="273">
                  <c:v>0.1274766271395128</c:v>
                </c:pt>
                <c:pt idx="274">
                  <c:v>0.1276189684854481</c:v>
                </c:pt>
                <c:pt idx="275">
                  <c:v>0.12776130983138317</c:v>
                </c:pt>
                <c:pt idx="276">
                  <c:v>0.12790365117731833</c:v>
                </c:pt>
                <c:pt idx="277">
                  <c:v>0.1280459925232536</c:v>
                </c:pt>
                <c:pt idx="278">
                  <c:v>0.12818833386918893</c:v>
                </c:pt>
                <c:pt idx="279">
                  <c:v>0.12833067521512423</c:v>
                </c:pt>
                <c:pt idx="280">
                  <c:v>0.12847301656105953</c:v>
                </c:pt>
                <c:pt idx="281">
                  <c:v>0.12861535790699463</c:v>
                </c:pt>
                <c:pt idx="282">
                  <c:v>0.12875769925292974</c:v>
                </c:pt>
                <c:pt idx="283">
                  <c:v>0.12890004059886503</c:v>
                </c:pt>
                <c:pt idx="284">
                  <c:v>0.12904238194480017</c:v>
                </c:pt>
                <c:pt idx="285">
                  <c:v>0.12918472329073544</c:v>
                </c:pt>
                <c:pt idx="286">
                  <c:v>0.12932706463667054</c:v>
                </c:pt>
                <c:pt idx="287">
                  <c:v>0.12946940598260584</c:v>
                </c:pt>
                <c:pt idx="288">
                  <c:v>0.12961174732854094</c:v>
                </c:pt>
                <c:pt idx="289">
                  <c:v>0.12975408867447627</c:v>
                </c:pt>
                <c:pt idx="290">
                  <c:v>0.12989643002041135</c:v>
                </c:pt>
                <c:pt idx="291">
                  <c:v>0.13003877136634648</c:v>
                </c:pt>
                <c:pt idx="292">
                  <c:v>0.13018111271228178</c:v>
                </c:pt>
                <c:pt idx="293">
                  <c:v>0.13032345405821705</c:v>
                </c:pt>
                <c:pt idx="294">
                  <c:v>0.13046579540415218</c:v>
                </c:pt>
                <c:pt idx="295">
                  <c:v>0.13060813675008748</c:v>
                </c:pt>
                <c:pt idx="296">
                  <c:v>0.13075047809602278</c:v>
                </c:pt>
                <c:pt idx="297">
                  <c:v>0.13089281944195766</c:v>
                </c:pt>
                <c:pt idx="298">
                  <c:v>0.13103516078789296</c:v>
                </c:pt>
                <c:pt idx="299">
                  <c:v>0.13117750213382828</c:v>
                </c:pt>
                <c:pt idx="300">
                  <c:v>0.13131984347976339</c:v>
                </c:pt>
                <c:pt idx="301">
                  <c:v>0.13146218482569869</c:v>
                </c:pt>
                <c:pt idx="302">
                  <c:v>0.13160452617163382</c:v>
                </c:pt>
                <c:pt idx="303">
                  <c:v>0.13174686751756909</c:v>
                </c:pt>
                <c:pt idx="304">
                  <c:v>0.13188920886350439</c:v>
                </c:pt>
                <c:pt idx="305">
                  <c:v>0.1320315502094393</c:v>
                </c:pt>
                <c:pt idx="306">
                  <c:v>0.13217389155537462</c:v>
                </c:pt>
                <c:pt idx="307">
                  <c:v>0.13231623290130992</c:v>
                </c:pt>
                <c:pt idx="308">
                  <c:v>0.132458574247245</c:v>
                </c:pt>
                <c:pt idx="309">
                  <c:v>0.13260091559318032</c:v>
                </c:pt>
                <c:pt idx="310">
                  <c:v>0.13274325693911565</c:v>
                </c:pt>
                <c:pt idx="311">
                  <c:v>0.13288559828505075</c:v>
                </c:pt>
                <c:pt idx="312">
                  <c:v>0.13302793963098583</c:v>
                </c:pt>
                <c:pt idx="313">
                  <c:v>0.13317028097692116</c:v>
                </c:pt>
                <c:pt idx="314">
                  <c:v>0.13331262232285623</c:v>
                </c:pt>
                <c:pt idx="315">
                  <c:v>0.13345496366879134</c:v>
                </c:pt>
                <c:pt idx="316">
                  <c:v>0.13359730501472664</c:v>
                </c:pt>
                <c:pt idx="317">
                  <c:v>0.13373964636066196</c:v>
                </c:pt>
                <c:pt idx="318">
                  <c:v>0.13388198770659707</c:v>
                </c:pt>
                <c:pt idx="319">
                  <c:v>0.13402432905253234</c:v>
                </c:pt>
                <c:pt idx="320">
                  <c:v>0.13416667039846741</c:v>
                </c:pt>
                <c:pt idx="321">
                  <c:v>0.13430901174440255</c:v>
                </c:pt>
                <c:pt idx="322">
                  <c:v>0.13445135309033787</c:v>
                </c:pt>
                <c:pt idx="323">
                  <c:v>0.13459369443627317</c:v>
                </c:pt>
                <c:pt idx="324">
                  <c:v>0.13473603578220847</c:v>
                </c:pt>
                <c:pt idx="325">
                  <c:v>0.1348783771281436</c:v>
                </c:pt>
                <c:pt idx="326">
                  <c:v>0.13502071847407868</c:v>
                </c:pt>
                <c:pt idx="327">
                  <c:v>0.13516305982001378</c:v>
                </c:pt>
                <c:pt idx="328">
                  <c:v>0.13530540116594908</c:v>
                </c:pt>
                <c:pt idx="329">
                  <c:v>0.13544774251188421</c:v>
                </c:pt>
                <c:pt idx="330">
                  <c:v>0.13559008385781951</c:v>
                </c:pt>
                <c:pt idx="331">
                  <c:v>0.13573242520375478</c:v>
                </c:pt>
                <c:pt idx="332">
                  <c:v>0.13587476654969011</c:v>
                </c:pt>
                <c:pt idx="333">
                  <c:v>0.13601710789562518</c:v>
                </c:pt>
                <c:pt idx="334">
                  <c:v>0.13615944924156051</c:v>
                </c:pt>
                <c:pt idx="335">
                  <c:v>0.13630179058749559</c:v>
                </c:pt>
                <c:pt idx="336">
                  <c:v>0.13644413193343072</c:v>
                </c:pt>
                <c:pt idx="337">
                  <c:v>0.13658647327936602</c:v>
                </c:pt>
                <c:pt idx="338">
                  <c:v>0.13672881462530131</c:v>
                </c:pt>
                <c:pt idx="339">
                  <c:v>0.13687115597123642</c:v>
                </c:pt>
                <c:pt idx="340">
                  <c:v>0.13701349731717155</c:v>
                </c:pt>
                <c:pt idx="341">
                  <c:v>0.13715583866310682</c:v>
                </c:pt>
                <c:pt idx="342">
                  <c:v>0.1372981800090419</c:v>
                </c:pt>
                <c:pt idx="343">
                  <c:v>0.13744052135497703</c:v>
                </c:pt>
                <c:pt idx="344">
                  <c:v>0.13758286270091233</c:v>
                </c:pt>
                <c:pt idx="345">
                  <c:v>0.13772520404684763</c:v>
                </c:pt>
                <c:pt idx="346">
                  <c:v>0.13786754539278293</c:v>
                </c:pt>
                <c:pt idx="347">
                  <c:v>0.13800988673871803</c:v>
                </c:pt>
                <c:pt idx="348">
                  <c:v>0.13815222808465336</c:v>
                </c:pt>
                <c:pt idx="349">
                  <c:v>0.13829456943058868</c:v>
                </c:pt>
                <c:pt idx="350">
                  <c:v>0.13843691077652354</c:v>
                </c:pt>
                <c:pt idx="351">
                  <c:v>0.13857925212245886</c:v>
                </c:pt>
                <c:pt idx="352">
                  <c:v>0.13872159346839397</c:v>
                </c:pt>
                <c:pt idx="353">
                  <c:v>0.13886393481432927</c:v>
                </c:pt>
                <c:pt idx="354">
                  <c:v>0.13900627616026456</c:v>
                </c:pt>
                <c:pt idx="355">
                  <c:v>0.13914861750619967</c:v>
                </c:pt>
                <c:pt idx="356">
                  <c:v>0.13929095885213477</c:v>
                </c:pt>
                <c:pt idx="357">
                  <c:v>0.13943330019806985</c:v>
                </c:pt>
                <c:pt idx="358">
                  <c:v>0.13957564154400517</c:v>
                </c:pt>
                <c:pt idx="359">
                  <c:v>0.1397179828899405</c:v>
                </c:pt>
                <c:pt idx="360">
                  <c:v>0.13986032423587558</c:v>
                </c:pt>
                <c:pt idx="361">
                  <c:v>0.14000266558181088</c:v>
                </c:pt>
                <c:pt idx="362">
                  <c:v>0.14014500692774617</c:v>
                </c:pt>
                <c:pt idx="363">
                  <c:v>0.14028734827368131</c:v>
                </c:pt>
                <c:pt idx="364">
                  <c:v>0.1404296896196166</c:v>
                </c:pt>
                <c:pt idx="365">
                  <c:v>0.14057203096555168</c:v>
                </c:pt>
                <c:pt idx="366">
                  <c:v>0.14071437231148679</c:v>
                </c:pt>
                <c:pt idx="367">
                  <c:v>0.14085671365742208</c:v>
                </c:pt>
                <c:pt idx="368">
                  <c:v>0.14099905500335719</c:v>
                </c:pt>
                <c:pt idx="369">
                  <c:v>0.14114139634929251</c:v>
                </c:pt>
                <c:pt idx="370">
                  <c:v>0.14128373769522784</c:v>
                </c:pt>
                <c:pt idx="371">
                  <c:v>0.14142607904116272</c:v>
                </c:pt>
                <c:pt idx="372">
                  <c:v>0.14156842038709802</c:v>
                </c:pt>
                <c:pt idx="373">
                  <c:v>0.14171076173303315</c:v>
                </c:pt>
                <c:pt idx="374">
                  <c:v>0.14185310307896845</c:v>
                </c:pt>
                <c:pt idx="375">
                  <c:v>0.14199544442490372</c:v>
                </c:pt>
                <c:pt idx="376">
                  <c:v>0.14213778577083905</c:v>
                </c:pt>
                <c:pt idx="377">
                  <c:v>0.14228012711677435</c:v>
                </c:pt>
                <c:pt idx="378">
                  <c:v>0.14242246846270942</c:v>
                </c:pt>
                <c:pt idx="379">
                  <c:v>0.14256480980864453</c:v>
                </c:pt>
                <c:pt idx="380">
                  <c:v>0.14270715115457983</c:v>
                </c:pt>
                <c:pt idx="381">
                  <c:v>0.14284949250051474</c:v>
                </c:pt>
                <c:pt idx="382">
                  <c:v>0.14299183384645003</c:v>
                </c:pt>
                <c:pt idx="383">
                  <c:v>0.14313417519238533</c:v>
                </c:pt>
                <c:pt idx="384">
                  <c:v>0.14327651653832063</c:v>
                </c:pt>
                <c:pt idx="385">
                  <c:v>0.14341885788425576</c:v>
                </c:pt>
                <c:pt idx="386">
                  <c:v>0.14356119923019087</c:v>
                </c:pt>
                <c:pt idx="387">
                  <c:v>0.14370354057612614</c:v>
                </c:pt>
                <c:pt idx="388">
                  <c:v>0.14384588192206127</c:v>
                </c:pt>
                <c:pt idx="389">
                  <c:v>0.14398822326799657</c:v>
                </c:pt>
                <c:pt idx="390">
                  <c:v>0.14413056461393187</c:v>
                </c:pt>
                <c:pt idx="391">
                  <c:v>0.14427290595986719</c:v>
                </c:pt>
                <c:pt idx="392">
                  <c:v>0.1444152473058021</c:v>
                </c:pt>
                <c:pt idx="393">
                  <c:v>0.14455758865173762</c:v>
                </c:pt>
                <c:pt idx="394">
                  <c:v>0.14469992999767248</c:v>
                </c:pt>
                <c:pt idx="395">
                  <c:v>0.1448422713436078</c:v>
                </c:pt>
                <c:pt idx="396">
                  <c:v>0.14498461268954288</c:v>
                </c:pt>
                <c:pt idx="397">
                  <c:v>0.14512695403547821</c:v>
                </c:pt>
                <c:pt idx="398">
                  <c:v>0.14526929538141348</c:v>
                </c:pt>
                <c:pt idx="399">
                  <c:v>0.1454116367273488</c:v>
                </c:pt>
                <c:pt idx="400">
                  <c:v>0.14555397807328394</c:v>
                </c:pt>
                <c:pt idx="401">
                  <c:v>0.14569631941921901</c:v>
                </c:pt>
                <c:pt idx="402">
                  <c:v>0.14583866076515412</c:v>
                </c:pt>
                <c:pt idx="403">
                  <c:v>0.14598100211108941</c:v>
                </c:pt>
                <c:pt idx="404">
                  <c:v>0.14612334345702471</c:v>
                </c:pt>
                <c:pt idx="405">
                  <c:v>0.14626568480295979</c:v>
                </c:pt>
                <c:pt idx="406">
                  <c:v>0.14640802614889514</c:v>
                </c:pt>
                <c:pt idx="407">
                  <c:v>0.14655036749483041</c:v>
                </c:pt>
                <c:pt idx="408">
                  <c:v>0.14669270884076555</c:v>
                </c:pt>
                <c:pt idx="409">
                  <c:v>0.14683505018670062</c:v>
                </c:pt>
                <c:pt idx="410">
                  <c:v>0.14697739153263573</c:v>
                </c:pt>
                <c:pt idx="411">
                  <c:v>0.14711973287857108</c:v>
                </c:pt>
                <c:pt idx="412">
                  <c:v>0.14726207422450638</c:v>
                </c:pt>
                <c:pt idx="413">
                  <c:v>0.14740441557044143</c:v>
                </c:pt>
                <c:pt idx="414">
                  <c:v>0.14754675691637675</c:v>
                </c:pt>
                <c:pt idx="415">
                  <c:v>0.14768909826231208</c:v>
                </c:pt>
                <c:pt idx="416">
                  <c:v>0.14783143960824696</c:v>
                </c:pt>
                <c:pt idx="417">
                  <c:v>0.14797378095418226</c:v>
                </c:pt>
                <c:pt idx="418">
                  <c:v>0.14811612230011739</c:v>
                </c:pt>
                <c:pt idx="419">
                  <c:v>0.14825846364605266</c:v>
                </c:pt>
                <c:pt idx="420">
                  <c:v>0.14840080499198796</c:v>
                </c:pt>
                <c:pt idx="421">
                  <c:v>0.14854314633792307</c:v>
                </c:pt>
                <c:pt idx="422">
                  <c:v>0.14868548768385839</c:v>
                </c:pt>
                <c:pt idx="423">
                  <c:v>0.14882782902979347</c:v>
                </c:pt>
                <c:pt idx="424">
                  <c:v>0.14897017037572854</c:v>
                </c:pt>
                <c:pt idx="425">
                  <c:v>0.14911251172166387</c:v>
                </c:pt>
                <c:pt idx="426">
                  <c:v>0.14925485306759897</c:v>
                </c:pt>
                <c:pt idx="427">
                  <c:v>0.14939719441353427</c:v>
                </c:pt>
                <c:pt idx="428">
                  <c:v>0.1495395357594696</c:v>
                </c:pt>
                <c:pt idx="429">
                  <c:v>0.14968187710540487</c:v>
                </c:pt>
                <c:pt idx="430">
                  <c:v>0.14982421845134</c:v>
                </c:pt>
                <c:pt idx="431">
                  <c:v>0.14996655979727513</c:v>
                </c:pt>
                <c:pt idx="432">
                  <c:v>0.1501089011432104</c:v>
                </c:pt>
                <c:pt idx="433">
                  <c:v>0.15025124248914554</c:v>
                </c:pt>
                <c:pt idx="434">
                  <c:v>0.15039358383508059</c:v>
                </c:pt>
                <c:pt idx="435">
                  <c:v>0.15053592518101591</c:v>
                </c:pt>
                <c:pt idx="436">
                  <c:v>0.15067826652695121</c:v>
                </c:pt>
                <c:pt idx="437">
                  <c:v>0.15082060787288631</c:v>
                </c:pt>
                <c:pt idx="438">
                  <c:v>0.15096294921882164</c:v>
                </c:pt>
                <c:pt idx="439">
                  <c:v>0.15110529056475674</c:v>
                </c:pt>
                <c:pt idx="440">
                  <c:v>0.15124763191069182</c:v>
                </c:pt>
                <c:pt idx="441">
                  <c:v>0.15138997325662715</c:v>
                </c:pt>
                <c:pt idx="442">
                  <c:v>0.15153231460256245</c:v>
                </c:pt>
                <c:pt idx="443">
                  <c:v>0.15167465594849774</c:v>
                </c:pt>
                <c:pt idx="444">
                  <c:v>0.15181699729443285</c:v>
                </c:pt>
                <c:pt idx="445">
                  <c:v>0.15195933864036815</c:v>
                </c:pt>
                <c:pt idx="446">
                  <c:v>0.15210167998630328</c:v>
                </c:pt>
                <c:pt idx="447">
                  <c:v>0.15224402133223833</c:v>
                </c:pt>
                <c:pt idx="448">
                  <c:v>0.15238636267817346</c:v>
                </c:pt>
                <c:pt idx="449">
                  <c:v>0.15252870402410873</c:v>
                </c:pt>
                <c:pt idx="450">
                  <c:v>0.15267104537004406</c:v>
                </c:pt>
                <c:pt idx="451">
                  <c:v>0.15281338671597935</c:v>
                </c:pt>
                <c:pt idx="452">
                  <c:v>0.15295572806191446</c:v>
                </c:pt>
                <c:pt idx="453">
                  <c:v>0.15309806940784976</c:v>
                </c:pt>
                <c:pt idx="454">
                  <c:v>0.15324041075378483</c:v>
                </c:pt>
                <c:pt idx="455">
                  <c:v>0.15338275209971997</c:v>
                </c:pt>
                <c:pt idx="456">
                  <c:v>0.15352509344565529</c:v>
                </c:pt>
                <c:pt idx="457">
                  <c:v>0.15366743479159062</c:v>
                </c:pt>
                <c:pt idx="458">
                  <c:v>0.15380977613752569</c:v>
                </c:pt>
                <c:pt idx="459">
                  <c:v>0.15395211748346099</c:v>
                </c:pt>
                <c:pt idx="460">
                  <c:v>0.15409445882939612</c:v>
                </c:pt>
                <c:pt idx="461">
                  <c:v>0.1542368001753312</c:v>
                </c:pt>
                <c:pt idx="462">
                  <c:v>0.1543791415212665</c:v>
                </c:pt>
                <c:pt idx="463">
                  <c:v>0.1545214828672016</c:v>
                </c:pt>
                <c:pt idx="464">
                  <c:v>0.15466382421313693</c:v>
                </c:pt>
                <c:pt idx="465">
                  <c:v>0.15480616555907201</c:v>
                </c:pt>
                <c:pt idx="466">
                  <c:v>0.1549485069050073</c:v>
                </c:pt>
                <c:pt idx="467">
                  <c:v>0.15509084825094263</c:v>
                </c:pt>
                <c:pt idx="468">
                  <c:v>0.15523318959687774</c:v>
                </c:pt>
                <c:pt idx="469">
                  <c:v>0.15537553094281281</c:v>
                </c:pt>
                <c:pt idx="470">
                  <c:v>0.15551787228874811</c:v>
                </c:pt>
                <c:pt idx="471">
                  <c:v>0.15566021363468324</c:v>
                </c:pt>
                <c:pt idx="472">
                  <c:v>0.15580255498061851</c:v>
                </c:pt>
                <c:pt idx="473">
                  <c:v>0.15594489632655384</c:v>
                </c:pt>
                <c:pt idx="474">
                  <c:v>0.15608723767248894</c:v>
                </c:pt>
                <c:pt idx="475">
                  <c:v>0.15622957901842424</c:v>
                </c:pt>
                <c:pt idx="476">
                  <c:v>0.15637192036435915</c:v>
                </c:pt>
                <c:pt idx="477">
                  <c:v>0.15651426171029445</c:v>
                </c:pt>
                <c:pt idx="478">
                  <c:v>0.15665660305622975</c:v>
                </c:pt>
                <c:pt idx="479">
                  <c:v>0.15679894440216488</c:v>
                </c:pt>
                <c:pt idx="480">
                  <c:v>0.15694128574810018</c:v>
                </c:pt>
                <c:pt idx="481">
                  <c:v>0.15708362709403548</c:v>
                </c:pt>
                <c:pt idx="482">
                  <c:v>0.15722596843997055</c:v>
                </c:pt>
                <c:pt idx="483">
                  <c:v>0.15736830978590588</c:v>
                </c:pt>
                <c:pt idx="484">
                  <c:v>0.15751065113184098</c:v>
                </c:pt>
                <c:pt idx="485">
                  <c:v>0.15765299247777609</c:v>
                </c:pt>
                <c:pt idx="486">
                  <c:v>0.15779533382371136</c:v>
                </c:pt>
                <c:pt idx="487">
                  <c:v>0.15793767516964669</c:v>
                </c:pt>
                <c:pt idx="488">
                  <c:v>0.15808001651558198</c:v>
                </c:pt>
                <c:pt idx="489">
                  <c:v>0.15822235786151689</c:v>
                </c:pt>
                <c:pt idx="490">
                  <c:v>0.15836469920745219</c:v>
                </c:pt>
                <c:pt idx="491">
                  <c:v>0.15850704055338727</c:v>
                </c:pt>
                <c:pt idx="492">
                  <c:v>0.1586493818993224</c:v>
                </c:pt>
                <c:pt idx="493">
                  <c:v>0.1587917232452577</c:v>
                </c:pt>
                <c:pt idx="494">
                  <c:v>0.15893406459119297</c:v>
                </c:pt>
                <c:pt idx="495">
                  <c:v>0.15907640593712832</c:v>
                </c:pt>
                <c:pt idx="496">
                  <c:v>0.15921874728306362</c:v>
                </c:pt>
                <c:pt idx="497">
                  <c:v>0.15936108862899873</c:v>
                </c:pt>
                <c:pt idx="498">
                  <c:v>0.15950342997493405</c:v>
                </c:pt>
                <c:pt idx="499">
                  <c:v>0.15964577132086913</c:v>
                </c:pt>
                <c:pt idx="500">
                  <c:v>0.15978811266680404</c:v>
                </c:pt>
                <c:pt idx="501">
                  <c:v>0.15993045401273953</c:v>
                </c:pt>
                <c:pt idx="502">
                  <c:v>0.16007279535867464</c:v>
                </c:pt>
                <c:pt idx="503">
                  <c:v>0.16021513670460993</c:v>
                </c:pt>
                <c:pt idx="504">
                  <c:v>0.16035747805054504</c:v>
                </c:pt>
                <c:pt idx="505">
                  <c:v>0.16049981939648036</c:v>
                </c:pt>
                <c:pt idx="506">
                  <c:v>0.16064216074241544</c:v>
                </c:pt>
                <c:pt idx="507">
                  <c:v>0.16078450208835054</c:v>
                </c:pt>
                <c:pt idx="508">
                  <c:v>0.16092684343428587</c:v>
                </c:pt>
                <c:pt idx="509">
                  <c:v>0.16106918478022117</c:v>
                </c:pt>
                <c:pt idx="510">
                  <c:v>0.16121152612615625</c:v>
                </c:pt>
                <c:pt idx="511">
                  <c:v>0.16135386747209154</c:v>
                </c:pt>
                <c:pt idx="512">
                  <c:v>0.16149620881802687</c:v>
                </c:pt>
                <c:pt idx="513">
                  <c:v>0.16163855016396195</c:v>
                </c:pt>
                <c:pt idx="514">
                  <c:v>0.16178089150989705</c:v>
                </c:pt>
                <c:pt idx="515">
                  <c:v>0.16192323285583216</c:v>
                </c:pt>
                <c:pt idx="516">
                  <c:v>0.16206557420176745</c:v>
                </c:pt>
                <c:pt idx="517">
                  <c:v>0.16220791554770278</c:v>
                </c:pt>
                <c:pt idx="518">
                  <c:v>0.16235025689363786</c:v>
                </c:pt>
                <c:pt idx="519">
                  <c:v>0.16249259823957321</c:v>
                </c:pt>
                <c:pt idx="520">
                  <c:v>0.16263493958550831</c:v>
                </c:pt>
                <c:pt idx="521">
                  <c:v>0.16277728093144339</c:v>
                </c:pt>
                <c:pt idx="522">
                  <c:v>0.16291962227737872</c:v>
                </c:pt>
                <c:pt idx="523">
                  <c:v>0.16306196362331399</c:v>
                </c:pt>
                <c:pt idx="524">
                  <c:v>0.16320430496924909</c:v>
                </c:pt>
                <c:pt idx="525">
                  <c:v>0.16334664631518439</c:v>
                </c:pt>
                <c:pt idx="526">
                  <c:v>0.16348898766111972</c:v>
                </c:pt>
                <c:pt idx="527">
                  <c:v>0.16363132900705479</c:v>
                </c:pt>
                <c:pt idx="528">
                  <c:v>0.16377367035299012</c:v>
                </c:pt>
                <c:pt idx="529">
                  <c:v>0.16391601169892497</c:v>
                </c:pt>
                <c:pt idx="530">
                  <c:v>0.1640583530448603</c:v>
                </c:pt>
                <c:pt idx="531">
                  <c:v>0.16420069439079543</c:v>
                </c:pt>
                <c:pt idx="532">
                  <c:v>0.1643430357367307</c:v>
                </c:pt>
                <c:pt idx="533">
                  <c:v>0.164485377082666</c:v>
                </c:pt>
                <c:pt idx="534">
                  <c:v>0.16462771842860113</c:v>
                </c:pt>
                <c:pt idx="535">
                  <c:v>0.16477005977453621</c:v>
                </c:pt>
                <c:pt idx="536">
                  <c:v>0.16491240112047154</c:v>
                </c:pt>
                <c:pt idx="537">
                  <c:v>0.16505474246640661</c:v>
                </c:pt>
                <c:pt idx="538">
                  <c:v>0.16519708381234191</c:v>
                </c:pt>
                <c:pt idx="539">
                  <c:v>0.16533942515827726</c:v>
                </c:pt>
                <c:pt idx="540">
                  <c:v>0.16548176650421256</c:v>
                </c:pt>
                <c:pt idx="541">
                  <c:v>0.16562410785014786</c:v>
                </c:pt>
                <c:pt idx="542">
                  <c:v>0.16576644919608277</c:v>
                </c:pt>
                <c:pt idx="543">
                  <c:v>0.16590879054201807</c:v>
                </c:pt>
                <c:pt idx="544">
                  <c:v>0.16605113188795317</c:v>
                </c:pt>
                <c:pt idx="545">
                  <c:v>0.16619347323388825</c:v>
                </c:pt>
                <c:pt idx="546">
                  <c:v>0.16633581457982358</c:v>
                </c:pt>
                <c:pt idx="547">
                  <c:v>0.16647815592575888</c:v>
                </c:pt>
                <c:pt idx="548">
                  <c:v>0.16662049727169415</c:v>
                </c:pt>
                <c:pt idx="549">
                  <c:v>0.16676283861762925</c:v>
                </c:pt>
                <c:pt idx="550">
                  <c:v>0.16690517996356441</c:v>
                </c:pt>
                <c:pt idx="551">
                  <c:v>0.16704752130949968</c:v>
                </c:pt>
                <c:pt idx="552">
                  <c:v>0.16718986265543478</c:v>
                </c:pt>
                <c:pt idx="553">
                  <c:v>0.16733220400137008</c:v>
                </c:pt>
                <c:pt idx="554">
                  <c:v>0.16747454534730538</c:v>
                </c:pt>
                <c:pt idx="555">
                  <c:v>0.16761688669324049</c:v>
                </c:pt>
                <c:pt idx="556">
                  <c:v>0.16775922803917556</c:v>
                </c:pt>
                <c:pt idx="557">
                  <c:v>0.16790156938511089</c:v>
                </c:pt>
                <c:pt idx="558">
                  <c:v>0.16804391073104596</c:v>
                </c:pt>
                <c:pt idx="559">
                  <c:v>0.1681862520769811</c:v>
                </c:pt>
                <c:pt idx="560">
                  <c:v>0.16832859342291642</c:v>
                </c:pt>
                <c:pt idx="561">
                  <c:v>0.16847093476885169</c:v>
                </c:pt>
                <c:pt idx="562">
                  <c:v>0.16861327611478705</c:v>
                </c:pt>
                <c:pt idx="563">
                  <c:v>0.16875561746072212</c:v>
                </c:pt>
                <c:pt idx="564">
                  <c:v>0.16889795880665742</c:v>
                </c:pt>
                <c:pt idx="565">
                  <c:v>0.16904030015259253</c:v>
                </c:pt>
                <c:pt idx="566">
                  <c:v>0.16918264149852766</c:v>
                </c:pt>
                <c:pt idx="567">
                  <c:v>0.16932498284446293</c:v>
                </c:pt>
                <c:pt idx="568">
                  <c:v>0.16946732419039803</c:v>
                </c:pt>
                <c:pt idx="569">
                  <c:v>0.16960966553633333</c:v>
                </c:pt>
                <c:pt idx="570">
                  <c:v>0.16975200688226863</c:v>
                </c:pt>
                <c:pt idx="571">
                  <c:v>0.16989434822820376</c:v>
                </c:pt>
                <c:pt idx="572">
                  <c:v>0.17003668957413906</c:v>
                </c:pt>
                <c:pt idx="573">
                  <c:v>0.17017903092007394</c:v>
                </c:pt>
                <c:pt idx="574">
                  <c:v>0.17032137226600927</c:v>
                </c:pt>
                <c:pt idx="575">
                  <c:v>0.17046371361194457</c:v>
                </c:pt>
                <c:pt idx="576">
                  <c:v>0.17060605495787964</c:v>
                </c:pt>
                <c:pt idx="577">
                  <c:v>0.17074839630381494</c:v>
                </c:pt>
                <c:pt idx="578">
                  <c:v>0.17089073764975027</c:v>
                </c:pt>
                <c:pt idx="579">
                  <c:v>0.17103307899568534</c:v>
                </c:pt>
                <c:pt idx="580">
                  <c:v>0.17117542034162048</c:v>
                </c:pt>
                <c:pt idx="581">
                  <c:v>0.17131776168755578</c:v>
                </c:pt>
                <c:pt idx="582">
                  <c:v>0.17146010303349091</c:v>
                </c:pt>
                <c:pt idx="583">
                  <c:v>0.17160244437942618</c:v>
                </c:pt>
                <c:pt idx="584">
                  <c:v>0.17174478572536131</c:v>
                </c:pt>
                <c:pt idx="585">
                  <c:v>0.17188712707129661</c:v>
                </c:pt>
                <c:pt idx="586">
                  <c:v>0.17202946841723191</c:v>
                </c:pt>
                <c:pt idx="587">
                  <c:v>0.17217180976316701</c:v>
                </c:pt>
                <c:pt idx="588">
                  <c:v>0.17231415110910209</c:v>
                </c:pt>
                <c:pt idx="589">
                  <c:v>0.17245649245503722</c:v>
                </c:pt>
                <c:pt idx="590">
                  <c:v>0.17259883380097249</c:v>
                </c:pt>
                <c:pt idx="591">
                  <c:v>0.17274117514690782</c:v>
                </c:pt>
                <c:pt idx="592">
                  <c:v>0.17288351649284311</c:v>
                </c:pt>
                <c:pt idx="593">
                  <c:v>0.17302585783877844</c:v>
                </c:pt>
                <c:pt idx="594">
                  <c:v>0.17316819918471352</c:v>
                </c:pt>
                <c:pt idx="595">
                  <c:v>0.17331054053064862</c:v>
                </c:pt>
                <c:pt idx="596">
                  <c:v>0.17345288187658392</c:v>
                </c:pt>
                <c:pt idx="597">
                  <c:v>0.1735952232225188</c:v>
                </c:pt>
                <c:pt idx="598">
                  <c:v>0.1737375645684541</c:v>
                </c:pt>
                <c:pt idx="599">
                  <c:v>0.1738799059143894</c:v>
                </c:pt>
                <c:pt idx="600">
                  <c:v>0.17402224726032475</c:v>
                </c:pt>
                <c:pt idx="601">
                  <c:v>0.17416458860625983</c:v>
                </c:pt>
                <c:pt idx="602">
                  <c:v>0.17430692995219513</c:v>
                </c:pt>
                <c:pt idx="603">
                  <c:v>0.17444927129813026</c:v>
                </c:pt>
                <c:pt idx="604">
                  <c:v>0.17459161264406536</c:v>
                </c:pt>
                <c:pt idx="605">
                  <c:v>0.17473395399000063</c:v>
                </c:pt>
                <c:pt idx="606">
                  <c:v>0.17487629533593596</c:v>
                </c:pt>
                <c:pt idx="607">
                  <c:v>0.17501863668187126</c:v>
                </c:pt>
                <c:pt idx="608">
                  <c:v>0.17516097802780636</c:v>
                </c:pt>
                <c:pt idx="609">
                  <c:v>0.17530331937374147</c:v>
                </c:pt>
                <c:pt idx="610">
                  <c:v>0.17544566071967654</c:v>
                </c:pt>
                <c:pt idx="611">
                  <c:v>0.17558800206561187</c:v>
                </c:pt>
                <c:pt idx="612">
                  <c:v>0.17573034341154697</c:v>
                </c:pt>
                <c:pt idx="613">
                  <c:v>0.17587268475748224</c:v>
                </c:pt>
                <c:pt idx="614">
                  <c:v>0.1760150261034176</c:v>
                </c:pt>
                <c:pt idx="615">
                  <c:v>0.17615736744935287</c:v>
                </c:pt>
                <c:pt idx="616">
                  <c:v>0.176299708795288</c:v>
                </c:pt>
                <c:pt idx="617">
                  <c:v>0.1764420501412233</c:v>
                </c:pt>
                <c:pt idx="618">
                  <c:v>0.17658439148715818</c:v>
                </c:pt>
                <c:pt idx="619">
                  <c:v>0.17672673283309348</c:v>
                </c:pt>
                <c:pt idx="620">
                  <c:v>0.17686907417902881</c:v>
                </c:pt>
                <c:pt idx="621">
                  <c:v>0.17701141552496388</c:v>
                </c:pt>
                <c:pt idx="622">
                  <c:v>0.17715375687089918</c:v>
                </c:pt>
                <c:pt idx="623">
                  <c:v>0.17729609821683434</c:v>
                </c:pt>
                <c:pt idx="624">
                  <c:v>0.17743843956276961</c:v>
                </c:pt>
                <c:pt idx="625">
                  <c:v>0.17758078090870472</c:v>
                </c:pt>
                <c:pt idx="626">
                  <c:v>0.17772312225463982</c:v>
                </c:pt>
                <c:pt idx="627">
                  <c:v>0.17786546360057515</c:v>
                </c:pt>
                <c:pt idx="628">
                  <c:v>0.17800780494651042</c:v>
                </c:pt>
                <c:pt idx="629">
                  <c:v>0.17815014629244552</c:v>
                </c:pt>
                <c:pt idx="630">
                  <c:v>0.17829248763838082</c:v>
                </c:pt>
                <c:pt idx="631">
                  <c:v>0.17843482898431617</c:v>
                </c:pt>
                <c:pt idx="632">
                  <c:v>0.17857717033025125</c:v>
                </c:pt>
                <c:pt idx="633">
                  <c:v>0.17871951167618635</c:v>
                </c:pt>
                <c:pt idx="634">
                  <c:v>0.17886185302212143</c:v>
                </c:pt>
                <c:pt idx="635">
                  <c:v>0.17900419436805673</c:v>
                </c:pt>
                <c:pt idx="636">
                  <c:v>0.17914653571399203</c:v>
                </c:pt>
                <c:pt idx="637">
                  <c:v>0.17928887705992716</c:v>
                </c:pt>
                <c:pt idx="638">
                  <c:v>0.17943121840586246</c:v>
                </c:pt>
                <c:pt idx="639">
                  <c:v>0.17957355975179756</c:v>
                </c:pt>
                <c:pt idx="640">
                  <c:v>0.17971590109773264</c:v>
                </c:pt>
                <c:pt idx="641">
                  <c:v>0.17985824244366794</c:v>
                </c:pt>
                <c:pt idx="642">
                  <c:v>0.18000058378960304</c:v>
                </c:pt>
                <c:pt idx="643">
                  <c:v>0.18014292513553837</c:v>
                </c:pt>
                <c:pt idx="644">
                  <c:v>0.18028526648147369</c:v>
                </c:pt>
                <c:pt idx="645">
                  <c:v>0.18042760782740896</c:v>
                </c:pt>
                <c:pt idx="646">
                  <c:v>0.1805699491733441</c:v>
                </c:pt>
                <c:pt idx="647">
                  <c:v>0.18071229051927942</c:v>
                </c:pt>
                <c:pt idx="648">
                  <c:v>0.1808546318652145</c:v>
                </c:pt>
                <c:pt idx="649">
                  <c:v>0.18099697321114958</c:v>
                </c:pt>
                <c:pt idx="650">
                  <c:v>0.18113931455708471</c:v>
                </c:pt>
                <c:pt idx="651">
                  <c:v>0.18128165590301998</c:v>
                </c:pt>
                <c:pt idx="652">
                  <c:v>0.1814239972489553</c:v>
                </c:pt>
                <c:pt idx="653">
                  <c:v>0.18156633859489038</c:v>
                </c:pt>
                <c:pt idx="654">
                  <c:v>0.18170867994082571</c:v>
                </c:pt>
                <c:pt idx="655">
                  <c:v>0.18185102128676078</c:v>
                </c:pt>
                <c:pt idx="656">
                  <c:v>0.18199336263269589</c:v>
                </c:pt>
                <c:pt idx="657">
                  <c:v>0.18213570397863121</c:v>
                </c:pt>
                <c:pt idx="658">
                  <c:v>0.18227804532456651</c:v>
                </c:pt>
                <c:pt idx="659">
                  <c:v>0.18242038667050181</c:v>
                </c:pt>
                <c:pt idx="660">
                  <c:v>0.18256272801643694</c:v>
                </c:pt>
                <c:pt idx="661">
                  <c:v>0.18270506936237213</c:v>
                </c:pt>
                <c:pt idx="662">
                  <c:v>0.1828474107083074</c:v>
                </c:pt>
                <c:pt idx="663">
                  <c:v>0.18298975205424242</c:v>
                </c:pt>
                <c:pt idx="664">
                  <c:v>0.18313209340017764</c:v>
                </c:pt>
                <c:pt idx="665">
                  <c:v>0.18327443474611296</c:v>
                </c:pt>
                <c:pt idx="666">
                  <c:v>0.18341677609204818</c:v>
                </c:pt>
                <c:pt idx="667">
                  <c:v>0.18355911743798348</c:v>
                </c:pt>
                <c:pt idx="668">
                  <c:v>0.18370145878391844</c:v>
                </c:pt>
                <c:pt idx="669">
                  <c:v>0.18384380012985355</c:v>
                </c:pt>
                <c:pt idx="670">
                  <c:v>0.18398614147578896</c:v>
                </c:pt>
                <c:pt idx="671">
                  <c:v>0.18412848282172398</c:v>
                </c:pt>
                <c:pt idx="672">
                  <c:v>0.18427082416765928</c:v>
                </c:pt>
                <c:pt idx="673">
                  <c:v>0.18441316551359457</c:v>
                </c:pt>
                <c:pt idx="674">
                  <c:v>0.18455550685952976</c:v>
                </c:pt>
                <c:pt idx="675">
                  <c:v>0.18469784820546506</c:v>
                </c:pt>
                <c:pt idx="676">
                  <c:v>0.18484018955140016</c:v>
                </c:pt>
                <c:pt idx="677">
                  <c:v>0.18498253089733549</c:v>
                </c:pt>
                <c:pt idx="678">
                  <c:v>0.18512487224327057</c:v>
                </c:pt>
                <c:pt idx="679">
                  <c:v>0.18526721358920567</c:v>
                </c:pt>
                <c:pt idx="680">
                  <c:v>0.18540955493514097</c:v>
                </c:pt>
                <c:pt idx="681">
                  <c:v>0.1855518962810763</c:v>
                </c:pt>
                <c:pt idx="682">
                  <c:v>0.18569423762701148</c:v>
                </c:pt>
                <c:pt idx="683">
                  <c:v>0.18583657897294661</c:v>
                </c:pt>
                <c:pt idx="684">
                  <c:v>0.18597892031888158</c:v>
                </c:pt>
                <c:pt idx="685">
                  <c:v>0.18612126166481688</c:v>
                </c:pt>
                <c:pt idx="686">
                  <c:v>0.18626360301075212</c:v>
                </c:pt>
                <c:pt idx="687">
                  <c:v>0.18640594435668731</c:v>
                </c:pt>
                <c:pt idx="688">
                  <c:v>0.18654828570262261</c:v>
                </c:pt>
                <c:pt idx="689">
                  <c:v>0.18669062704855782</c:v>
                </c:pt>
                <c:pt idx="690">
                  <c:v>0.18683296839449315</c:v>
                </c:pt>
                <c:pt idx="691">
                  <c:v>0.18697530974042834</c:v>
                </c:pt>
                <c:pt idx="692">
                  <c:v>0.18711765108636333</c:v>
                </c:pt>
                <c:pt idx="693">
                  <c:v>0.18725999243229863</c:v>
                </c:pt>
                <c:pt idx="694">
                  <c:v>0.18740233377823381</c:v>
                </c:pt>
                <c:pt idx="695">
                  <c:v>0.18754467512416903</c:v>
                </c:pt>
                <c:pt idx="696">
                  <c:v>0.18768701647010436</c:v>
                </c:pt>
                <c:pt idx="697">
                  <c:v>0.18782935781603946</c:v>
                </c:pt>
                <c:pt idx="698">
                  <c:v>0.18797169916197468</c:v>
                </c:pt>
                <c:pt idx="699">
                  <c:v>0.18811404050790972</c:v>
                </c:pt>
                <c:pt idx="700">
                  <c:v>0.18825638185384497</c:v>
                </c:pt>
                <c:pt idx="701">
                  <c:v>0.18839872319978015</c:v>
                </c:pt>
                <c:pt idx="702">
                  <c:v>0.18854106454571545</c:v>
                </c:pt>
                <c:pt idx="703">
                  <c:v>0.18868340589165067</c:v>
                </c:pt>
                <c:pt idx="704">
                  <c:v>0.18882574723758594</c:v>
                </c:pt>
                <c:pt idx="705">
                  <c:v>0.18896808858352115</c:v>
                </c:pt>
                <c:pt idx="706">
                  <c:v>0.1891104299294564</c:v>
                </c:pt>
                <c:pt idx="707">
                  <c:v>0.18925277127539145</c:v>
                </c:pt>
                <c:pt idx="708">
                  <c:v>0.18939511262132669</c:v>
                </c:pt>
                <c:pt idx="709">
                  <c:v>0.18953745396726185</c:v>
                </c:pt>
                <c:pt idx="710">
                  <c:v>0.18967979531319717</c:v>
                </c:pt>
                <c:pt idx="711">
                  <c:v>0.18982213665913231</c:v>
                </c:pt>
                <c:pt idx="712">
                  <c:v>0.18996447800506758</c:v>
                </c:pt>
                <c:pt idx="713">
                  <c:v>0.19010681935100271</c:v>
                </c:pt>
                <c:pt idx="714">
                  <c:v>0.19024916069693781</c:v>
                </c:pt>
                <c:pt idx="715">
                  <c:v>0.19039150204287308</c:v>
                </c:pt>
                <c:pt idx="716">
                  <c:v>0.19053384338880822</c:v>
                </c:pt>
                <c:pt idx="717">
                  <c:v>0.19067618473474351</c:v>
                </c:pt>
                <c:pt idx="718">
                  <c:v>0.19081852608067873</c:v>
                </c:pt>
                <c:pt idx="719">
                  <c:v>0.19096086742661403</c:v>
                </c:pt>
                <c:pt idx="720">
                  <c:v>0.19110320877254933</c:v>
                </c:pt>
                <c:pt idx="721">
                  <c:v>0.19124555011848443</c:v>
                </c:pt>
                <c:pt idx="722">
                  <c:v>0.19138789146441951</c:v>
                </c:pt>
                <c:pt idx="723">
                  <c:v>0.19153023281035481</c:v>
                </c:pt>
                <c:pt idx="724">
                  <c:v>0.19167257415628983</c:v>
                </c:pt>
                <c:pt idx="725">
                  <c:v>0.1918149155022251</c:v>
                </c:pt>
                <c:pt idx="726">
                  <c:v>0.19195725684816034</c:v>
                </c:pt>
                <c:pt idx="727">
                  <c:v>0.19209959819409561</c:v>
                </c:pt>
                <c:pt idx="728">
                  <c:v>0.19224193954003085</c:v>
                </c:pt>
                <c:pt idx="729">
                  <c:v>0.19238428088596582</c:v>
                </c:pt>
                <c:pt idx="730">
                  <c:v>0.19252662223190112</c:v>
                </c:pt>
                <c:pt idx="731">
                  <c:v>0.19266896357783636</c:v>
                </c:pt>
                <c:pt idx="732">
                  <c:v>0.19281130492377158</c:v>
                </c:pt>
                <c:pt idx="733">
                  <c:v>0.19295364626970687</c:v>
                </c:pt>
                <c:pt idx="734">
                  <c:v>0.19309598761564209</c:v>
                </c:pt>
                <c:pt idx="735">
                  <c:v>0.19323832896157728</c:v>
                </c:pt>
                <c:pt idx="736">
                  <c:v>0.19338067030751258</c:v>
                </c:pt>
                <c:pt idx="737">
                  <c:v>0.19352301165344746</c:v>
                </c:pt>
                <c:pt idx="738">
                  <c:v>0.19366535299938267</c:v>
                </c:pt>
                <c:pt idx="739">
                  <c:v>0.19380769434531797</c:v>
                </c:pt>
                <c:pt idx="740">
                  <c:v>0.19395003569125319</c:v>
                </c:pt>
                <c:pt idx="741">
                  <c:v>0.19409237703718848</c:v>
                </c:pt>
                <c:pt idx="742">
                  <c:v>0.1942347183831237</c:v>
                </c:pt>
                <c:pt idx="743">
                  <c:v>0.19437705972905889</c:v>
                </c:pt>
                <c:pt idx="744">
                  <c:v>0.19451940107499399</c:v>
                </c:pt>
                <c:pt idx="745">
                  <c:v>0.19466174242092918</c:v>
                </c:pt>
                <c:pt idx="746">
                  <c:v>0.19480408376686439</c:v>
                </c:pt>
                <c:pt idx="747">
                  <c:v>0.19445627923503137</c:v>
                </c:pt>
                <c:pt idx="748">
                  <c:v>0.19392288846551578</c:v>
                </c:pt>
                <c:pt idx="749">
                  <c:v>0.1933894976960002</c:v>
                </c:pt>
                <c:pt idx="750">
                  <c:v>0.19285610692648569</c:v>
                </c:pt>
                <c:pt idx="751">
                  <c:v>0.19232271615697019</c:v>
                </c:pt>
                <c:pt idx="752">
                  <c:v>0.19178932538745555</c:v>
                </c:pt>
                <c:pt idx="753">
                  <c:v>0.19125593461794049</c:v>
                </c:pt>
                <c:pt idx="754">
                  <c:v>0.19072254384842482</c:v>
                </c:pt>
                <c:pt idx="755">
                  <c:v>0.1901891530789096</c:v>
                </c:pt>
                <c:pt idx="756">
                  <c:v>0.18965576230939388</c:v>
                </c:pt>
                <c:pt idx="757">
                  <c:v>0.18912237153987849</c:v>
                </c:pt>
                <c:pt idx="758">
                  <c:v>0.18858898077036346</c:v>
                </c:pt>
                <c:pt idx="759">
                  <c:v>0.18805559000084882</c:v>
                </c:pt>
                <c:pt idx="760">
                  <c:v>0.18752219923133354</c:v>
                </c:pt>
                <c:pt idx="761">
                  <c:v>0.18698880846181817</c:v>
                </c:pt>
                <c:pt idx="762">
                  <c:v>0.18645541769230256</c:v>
                </c:pt>
                <c:pt idx="763">
                  <c:v>0.1859220269227877</c:v>
                </c:pt>
                <c:pt idx="764">
                  <c:v>0.18538863615327178</c:v>
                </c:pt>
                <c:pt idx="765">
                  <c:v>0.18485524538375697</c:v>
                </c:pt>
                <c:pt idx="766">
                  <c:v>0.18432185461424164</c:v>
                </c:pt>
                <c:pt idx="767">
                  <c:v>0.18378846384472691</c:v>
                </c:pt>
                <c:pt idx="768">
                  <c:v>0.18325507307521158</c:v>
                </c:pt>
                <c:pt idx="769">
                  <c:v>0.18272168230569635</c:v>
                </c:pt>
                <c:pt idx="770">
                  <c:v>0.18218829153618088</c:v>
                </c:pt>
                <c:pt idx="771">
                  <c:v>0.18165490076666557</c:v>
                </c:pt>
                <c:pt idx="772">
                  <c:v>0.18112150999714999</c:v>
                </c:pt>
                <c:pt idx="773">
                  <c:v>0.18058811922763454</c:v>
                </c:pt>
                <c:pt idx="774">
                  <c:v>0.18005472845812032</c:v>
                </c:pt>
                <c:pt idx="775">
                  <c:v>0.17952133768860462</c:v>
                </c:pt>
                <c:pt idx="776">
                  <c:v>0.17898794691909006</c:v>
                </c:pt>
                <c:pt idx="777">
                  <c:v>0.17845455614957464</c:v>
                </c:pt>
                <c:pt idx="778">
                  <c:v>0.17792116538005864</c:v>
                </c:pt>
                <c:pt idx="779">
                  <c:v>0.17738777461054375</c:v>
                </c:pt>
                <c:pt idx="780">
                  <c:v>0.17685438384102836</c:v>
                </c:pt>
                <c:pt idx="781">
                  <c:v>0.17632099307151269</c:v>
                </c:pt>
                <c:pt idx="782">
                  <c:v>0.17578760230199844</c:v>
                </c:pt>
                <c:pt idx="783">
                  <c:v>0.17525421153248305</c:v>
                </c:pt>
                <c:pt idx="784">
                  <c:v>0.17472082076296785</c:v>
                </c:pt>
                <c:pt idx="785">
                  <c:v>0.17418742999345235</c:v>
                </c:pt>
                <c:pt idx="786">
                  <c:v>0.17365403922393671</c:v>
                </c:pt>
                <c:pt idx="787">
                  <c:v>0.17312064845442166</c:v>
                </c:pt>
                <c:pt idx="788">
                  <c:v>0.17258725768490601</c:v>
                </c:pt>
                <c:pt idx="789">
                  <c:v>0.17205386691539148</c:v>
                </c:pt>
                <c:pt idx="790">
                  <c:v>0.1715204761458769</c:v>
                </c:pt>
                <c:pt idx="791">
                  <c:v>0.17098708537636137</c:v>
                </c:pt>
                <c:pt idx="792">
                  <c:v>0.17045369460684603</c:v>
                </c:pt>
                <c:pt idx="793">
                  <c:v>0.16992030383733053</c:v>
                </c:pt>
                <c:pt idx="794">
                  <c:v>0.16938691306781481</c:v>
                </c:pt>
                <c:pt idx="795">
                  <c:v>0.16885352229829975</c:v>
                </c:pt>
                <c:pt idx="796">
                  <c:v>0.16832013152878417</c:v>
                </c:pt>
                <c:pt idx="797">
                  <c:v>0.16778674075927008</c:v>
                </c:pt>
                <c:pt idx="798">
                  <c:v>0.16725334998975472</c:v>
                </c:pt>
                <c:pt idx="799">
                  <c:v>0.16671995922023908</c:v>
                </c:pt>
                <c:pt idx="800">
                  <c:v>0.16618656845072377</c:v>
                </c:pt>
                <c:pt idx="801">
                  <c:v>0.16565317768120813</c:v>
                </c:pt>
                <c:pt idx="802">
                  <c:v>0.16511978691169288</c:v>
                </c:pt>
                <c:pt idx="803">
                  <c:v>0.16458639614217774</c:v>
                </c:pt>
                <c:pt idx="804">
                  <c:v>0.16405300537266304</c:v>
                </c:pt>
                <c:pt idx="805">
                  <c:v>0.1635196146031484</c:v>
                </c:pt>
                <c:pt idx="806">
                  <c:v>0.16298622383363282</c:v>
                </c:pt>
                <c:pt idx="807">
                  <c:v>0.16245283306411723</c:v>
                </c:pt>
                <c:pt idx="808">
                  <c:v>0.16191944229460192</c:v>
                </c:pt>
                <c:pt idx="809">
                  <c:v>0.1613860515250865</c:v>
                </c:pt>
                <c:pt idx="810">
                  <c:v>0.16085266075557114</c:v>
                </c:pt>
                <c:pt idx="811">
                  <c:v>0.16031926998605583</c:v>
                </c:pt>
                <c:pt idx="812">
                  <c:v>0.15978587921654119</c:v>
                </c:pt>
                <c:pt idx="813">
                  <c:v>0.15925248844702616</c:v>
                </c:pt>
                <c:pt idx="814">
                  <c:v>0.15871909767751044</c:v>
                </c:pt>
                <c:pt idx="815">
                  <c:v>0.15818570690799488</c:v>
                </c:pt>
                <c:pt idx="816">
                  <c:v>0.15765231613847985</c:v>
                </c:pt>
                <c:pt idx="817">
                  <c:v>0.15711892536896499</c:v>
                </c:pt>
                <c:pt idx="818">
                  <c:v>0.15658553459944893</c:v>
                </c:pt>
                <c:pt idx="819">
                  <c:v>0.15605214382993493</c:v>
                </c:pt>
                <c:pt idx="820">
                  <c:v>0.15551875306041973</c:v>
                </c:pt>
                <c:pt idx="821">
                  <c:v>0.15498536229090423</c:v>
                </c:pt>
                <c:pt idx="822">
                  <c:v>0.15445197152138868</c:v>
                </c:pt>
                <c:pt idx="823">
                  <c:v>0.15391858075187331</c:v>
                </c:pt>
                <c:pt idx="824">
                  <c:v>0.15338518998235784</c:v>
                </c:pt>
                <c:pt idx="825">
                  <c:v>0.15285179921284262</c:v>
                </c:pt>
                <c:pt idx="826">
                  <c:v>0.15231840844332734</c:v>
                </c:pt>
                <c:pt idx="827">
                  <c:v>0.15178501767381261</c:v>
                </c:pt>
                <c:pt idx="828">
                  <c:v>0.1512516269042973</c:v>
                </c:pt>
                <c:pt idx="829">
                  <c:v>0.15071823613478197</c:v>
                </c:pt>
                <c:pt idx="830">
                  <c:v>0.15018484536526655</c:v>
                </c:pt>
                <c:pt idx="831">
                  <c:v>0.14965145459575097</c:v>
                </c:pt>
                <c:pt idx="832">
                  <c:v>0.14911806382623632</c:v>
                </c:pt>
                <c:pt idx="833">
                  <c:v>0.14858467305672168</c:v>
                </c:pt>
                <c:pt idx="834">
                  <c:v>0.14805128228720638</c:v>
                </c:pt>
                <c:pt idx="835">
                  <c:v>0.14751789151769101</c:v>
                </c:pt>
                <c:pt idx="836">
                  <c:v>0.14698450074817565</c:v>
                </c:pt>
                <c:pt idx="837">
                  <c:v>0.14645110997866032</c:v>
                </c:pt>
                <c:pt idx="838">
                  <c:v>0.1459177192091447</c:v>
                </c:pt>
                <c:pt idx="839">
                  <c:v>0.14538432843962948</c:v>
                </c:pt>
                <c:pt idx="840">
                  <c:v>0.14485093767011401</c:v>
                </c:pt>
                <c:pt idx="841">
                  <c:v>0.14431754690059842</c:v>
                </c:pt>
                <c:pt idx="842">
                  <c:v>0.14378415613108414</c:v>
                </c:pt>
                <c:pt idx="843">
                  <c:v>0.14325076536156892</c:v>
                </c:pt>
                <c:pt idx="844">
                  <c:v>0.1427173745920533</c:v>
                </c:pt>
                <c:pt idx="845">
                  <c:v>0.14218398382253861</c:v>
                </c:pt>
                <c:pt idx="846">
                  <c:v>0.14165059305302291</c:v>
                </c:pt>
                <c:pt idx="847">
                  <c:v>0.14111720228350755</c:v>
                </c:pt>
                <c:pt idx="848">
                  <c:v>0.14058381151399313</c:v>
                </c:pt>
                <c:pt idx="849">
                  <c:v>0.14005042074447771</c:v>
                </c:pt>
                <c:pt idx="850">
                  <c:v>0.13951702997496274</c:v>
                </c:pt>
                <c:pt idx="851">
                  <c:v>0.13898363920544701</c:v>
                </c:pt>
                <c:pt idx="852">
                  <c:v>0.13845024843593151</c:v>
                </c:pt>
                <c:pt idx="853">
                  <c:v>0.13791685766641615</c:v>
                </c:pt>
                <c:pt idx="854">
                  <c:v>0.13738346689690054</c:v>
                </c:pt>
                <c:pt idx="855">
                  <c:v>0.13685007612738564</c:v>
                </c:pt>
                <c:pt idx="856">
                  <c:v>0.13631668535787095</c:v>
                </c:pt>
                <c:pt idx="857">
                  <c:v>0.13578329458835542</c:v>
                </c:pt>
                <c:pt idx="858">
                  <c:v>0.13524990381884083</c:v>
                </c:pt>
                <c:pt idx="859">
                  <c:v>0.13471651304932525</c:v>
                </c:pt>
                <c:pt idx="860">
                  <c:v>0.13418312227980958</c:v>
                </c:pt>
                <c:pt idx="861">
                  <c:v>0.13364973151029436</c:v>
                </c:pt>
                <c:pt idx="862">
                  <c:v>0.13311634074077916</c:v>
                </c:pt>
                <c:pt idx="863">
                  <c:v>0.13258294997126485</c:v>
                </c:pt>
                <c:pt idx="864">
                  <c:v>0.13204955920174913</c:v>
                </c:pt>
                <c:pt idx="865">
                  <c:v>0.13151616843223385</c:v>
                </c:pt>
                <c:pt idx="866">
                  <c:v>0.13098277766271857</c:v>
                </c:pt>
                <c:pt idx="867">
                  <c:v>0.13044938689320293</c:v>
                </c:pt>
                <c:pt idx="868">
                  <c:v>0.12991599612368748</c:v>
                </c:pt>
                <c:pt idx="869">
                  <c:v>0.12938260535417226</c:v>
                </c:pt>
                <c:pt idx="870">
                  <c:v>0.12884921458465684</c:v>
                </c:pt>
                <c:pt idx="871">
                  <c:v>0.12831582381514289</c:v>
                </c:pt>
                <c:pt idx="872">
                  <c:v>0.12778243304562675</c:v>
                </c:pt>
                <c:pt idx="873">
                  <c:v>0.12724904227611189</c:v>
                </c:pt>
                <c:pt idx="874">
                  <c:v>0.12671565150659669</c:v>
                </c:pt>
                <c:pt idx="875">
                  <c:v>0.12618226073708122</c:v>
                </c:pt>
                <c:pt idx="876">
                  <c:v>0.12564886996756591</c:v>
                </c:pt>
                <c:pt idx="877">
                  <c:v>0.12511547919805061</c:v>
                </c:pt>
                <c:pt idx="878">
                  <c:v>0.12458208842853594</c:v>
                </c:pt>
                <c:pt idx="879">
                  <c:v>0.12404869765902059</c:v>
                </c:pt>
                <c:pt idx="880">
                  <c:v>0.12351530688950532</c:v>
                </c:pt>
                <c:pt idx="881">
                  <c:v>0.12298191611998965</c:v>
                </c:pt>
                <c:pt idx="882">
                  <c:v>0.12244852535047462</c:v>
                </c:pt>
                <c:pt idx="883">
                  <c:v>0.12191513458095891</c:v>
                </c:pt>
                <c:pt idx="884">
                  <c:v>0.12138174381144359</c:v>
                </c:pt>
                <c:pt idx="885">
                  <c:v>0.12084835304192883</c:v>
                </c:pt>
                <c:pt idx="886">
                  <c:v>0.12031496227241402</c:v>
                </c:pt>
                <c:pt idx="887">
                  <c:v>0.11978157150289905</c:v>
                </c:pt>
                <c:pt idx="888">
                  <c:v>0.11924818073338352</c:v>
                </c:pt>
                <c:pt idx="889">
                  <c:v>0.11871478996386804</c:v>
                </c:pt>
                <c:pt idx="890">
                  <c:v>0.11818139919435269</c:v>
                </c:pt>
                <c:pt idx="891">
                  <c:v>0.117648008424837</c:v>
                </c:pt>
                <c:pt idx="892">
                  <c:v>0.11711461765532209</c:v>
                </c:pt>
                <c:pt idx="893">
                  <c:v>0.11658122688580748</c:v>
                </c:pt>
                <c:pt idx="894">
                  <c:v>0.11604783611629191</c:v>
                </c:pt>
                <c:pt idx="895">
                  <c:v>0.11517838218480181</c:v>
                </c:pt>
                <c:pt idx="896">
                  <c:v>0.11422705493951869</c:v>
                </c:pt>
                <c:pt idx="897">
                  <c:v>0.11327572769423523</c:v>
                </c:pt>
                <c:pt idx="898">
                  <c:v>0.11232440044895244</c:v>
                </c:pt>
                <c:pt idx="899">
                  <c:v>0.11137307320367054</c:v>
                </c:pt>
                <c:pt idx="900">
                  <c:v>0.11042174595838776</c:v>
                </c:pt>
                <c:pt idx="901">
                  <c:v>0.10947041871310649</c:v>
                </c:pt>
                <c:pt idx="902">
                  <c:v>0.10851909146782361</c:v>
                </c:pt>
                <c:pt idx="903">
                  <c:v>0.1075677642225412</c:v>
                </c:pt>
                <c:pt idx="904">
                  <c:v>0.10661643697725781</c:v>
                </c:pt>
                <c:pt idx="905">
                  <c:v>0.10566510973197495</c:v>
                </c:pt>
                <c:pt idx="906">
                  <c:v>0.10471378248669166</c:v>
                </c:pt>
                <c:pt idx="907">
                  <c:v>0.10376245524140876</c:v>
                </c:pt>
                <c:pt idx="908">
                  <c:v>0.1028111279961281</c:v>
                </c:pt>
                <c:pt idx="909">
                  <c:v>0.10185980075084484</c:v>
                </c:pt>
                <c:pt idx="910">
                  <c:v>0.10090847350556191</c:v>
                </c:pt>
                <c:pt idx="911">
                  <c:v>9.995714626028003E-2</c:v>
                </c:pt>
                <c:pt idx="912">
                  <c:v>9.9005819014996235E-2</c:v>
                </c:pt>
                <c:pt idx="913">
                  <c:v>9.8054491769714064E-2</c:v>
                </c:pt>
                <c:pt idx="914">
                  <c:v>9.7103164524431435E-2</c:v>
                </c:pt>
                <c:pt idx="915">
                  <c:v>9.61518372791485E-2</c:v>
                </c:pt>
                <c:pt idx="916">
                  <c:v>9.5200510033867286E-2</c:v>
                </c:pt>
                <c:pt idx="917">
                  <c:v>9.4249182788584476E-2</c:v>
                </c:pt>
                <c:pt idx="918">
                  <c:v>9.3297855543301153E-2</c:v>
                </c:pt>
                <c:pt idx="919">
                  <c:v>9.2346528298018427E-2</c:v>
                </c:pt>
                <c:pt idx="920">
                  <c:v>9.1395201052735131E-2</c:v>
                </c:pt>
                <c:pt idx="921">
                  <c:v>9.0443873807452585E-2</c:v>
                </c:pt>
                <c:pt idx="922">
                  <c:v>8.9492546562170136E-2</c:v>
                </c:pt>
                <c:pt idx="923">
                  <c:v>8.854121931688852E-2</c:v>
                </c:pt>
                <c:pt idx="924">
                  <c:v>8.7589892071605502E-2</c:v>
                </c:pt>
                <c:pt idx="925">
                  <c:v>8.6638564826323761E-2</c:v>
                </c:pt>
                <c:pt idx="926">
                  <c:v>8.5687237581040229E-2</c:v>
                </c:pt>
                <c:pt idx="927">
                  <c:v>8.4735910335757572E-2</c:v>
                </c:pt>
                <c:pt idx="928">
                  <c:v>8.3784583090474596E-2</c:v>
                </c:pt>
                <c:pt idx="929">
                  <c:v>8.2833255845192522E-2</c:v>
                </c:pt>
                <c:pt idx="930">
                  <c:v>8.1881928599909143E-2</c:v>
                </c:pt>
                <c:pt idx="931">
                  <c:v>8.0930601354627568E-2</c:v>
                </c:pt>
                <c:pt idx="932">
                  <c:v>7.9979274109345119E-2</c:v>
                </c:pt>
                <c:pt idx="933">
                  <c:v>7.9027946864061976E-2</c:v>
                </c:pt>
                <c:pt idx="934">
                  <c:v>7.8076619618779125E-2</c:v>
                </c:pt>
                <c:pt idx="935">
                  <c:v>7.7125292373496163E-2</c:v>
                </c:pt>
                <c:pt idx="936">
                  <c:v>7.6173965128213061E-2</c:v>
                </c:pt>
                <c:pt idx="937">
                  <c:v>7.5222637882930821E-2</c:v>
                </c:pt>
                <c:pt idx="938">
                  <c:v>7.4271310637649066E-2</c:v>
                </c:pt>
                <c:pt idx="939">
                  <c:v>7.3319983392367172E-2</c:v>
                </c:pt>
                <c:pt idx="940">
                  <c:v>7.2368656147084404E-2</c:v>
                </c:pt>
                <c:pt idx="941">
                  <c:v>7.1417328901801524E-2</c:v>
                </c:pt>
                <c:pt idx="942">
                  <c:v>7.0466001656518923E-2</c:v>
                </c:pt>
                <c:pt idx="943">
                  <c:v>6.9514674411235378E-2</c:v>
                </c:pt>
                <c:pt idx="944">
                  <c:v>6.856334716595272E-2</c:v>
                </c:pt>
                <c:pt idx="945">
                  <c:v>6.7612019920669814E-2</c:v>
                </c:pt>
                <c:pt idx="946">
                  <c:v>6.6660692675388239E-2</c:v>
                </c:pt>
                <c:pt idx="947">
                  <c:v>6.5709365430105957E-2</c:v>
                </c:pt>
                <c:pt idx="948">
                  <c:v>6.4758038184823119E-2</c:v>
                </c:pt>
                <c:pt idx="949">
                  <c:v>6.3806710939539782E-2</c:v>
                </c:pt>
                <c:pt idx="950">
                  <c:v>6.285538369425718E-2</c:v>
                </c:pt>
                <c:pt idx="951">
                  <c:v>6.1904056448975113E-2</c:v>
                </c:pt>
                <c:pt idx="952">
                  <c:v>6.0952729203691172E-2</c:v>
                </c:pt>
                <c:pt idx="953">
                  <c:v>6.0001401958410701E-2</c:v>
                </c:pt>
                <c:pt idx="954">
                  <c:v>5.9050074713128342E-2</c:v>
                </c:pt>
                <c:pt idx="955">
                  <c:v>5.8098747467845005E-2</c:v>
                </c:pt>
                <c:pt idx="956">
                  <c:v>5.7147420222562195E-2</c:v>
                </c:pt>
                <c:pt idx="957">
                  <c:v>5.6196092977278893E-2</c:v>
                </c:pt>
                <c:pt idx="958">
                  <c:v>5.5244765731996152E-2</c:v>
                </c:pt>
                <c:pt idx="959">
                  <c:v>5.4293438486712864E-2</c:v>
                </c:pt>
                <c:pt idx="960">
                  <c:v>5.334211124143054E-2</c:v>
                </c:pt>
                <c:pt idx="961">
                  <c:v>5.2390783996149284E-2</c:v>
                </c:pt>
                <c:pt idx="962">
                  <c:v>5.1439456750866669E-2</c:v>
                </c:pt>
                <c:pt idx="963">
                  <c:v>5.0488129505584012E-2</c:v>
                </c:pt>
                <c:pt idx="964">
                  <c:v>4.9536802260300467E-2</c:v>
                </c:pt>
                <c:pt idx="965">
                  <c:v>4.8585475015017213E-2</c:v>
                </c:pt>
                <c:pt idx="966">
                  <c:v>4.7634147769735499E-2</c:v>
                </c:pt>
                <c:pt idx="967">
                  <c:v>4.6682820524454591E-2</c:v>
                </c:pt>
                <c:pt idx="968">
                  <c:v>4.5731493279171184E-2</c:v>
                </c:pt>
                <c:pt idx="969">
                  <c:v>4.4780166033888888E-2</c:v>
                </c:pt>
                <c:pt idx="970">
                  <c:v>4.3828838788605856E-2</c:v>
                </c:pt>
                <c:pt idx="971">
                  <c:v>4.2877511543323088E-2</c:v>
                </c:pt>
                <c:pt idx="972">
                  <c:v>4.1926184298039598E-2</c:v>
                </c:pt>
                <c:pt idx="973">
                  <c:v>4.0974857052756886E-2</c:v>
                </c:pt>
                <c:pt idx="974">
                  <c:v>4.0023529807474756E-2</c:v>
                </c:pt>
                <c:pt idx="975">
                  <c:v>3.9072202562191252E-2</c:v>
                </c:pt>
                <c:pt idx="976">
                  <c:v>3.8120875316909594E-2</c:v>
                </c:pt>
                <c:pt idx="977">
                  <c:v>3.7169548071627284E-2</c:v>
                </c:pt>
                <c:pt idx="978">
                  <c:v>3.5808123693972474E-2</c:v>
                </c:pt>
                <c:pt idx="979">
                  <c:v>3.4180481707888809E-2</c:v>
                </c:pt>
                <c:pt idx="980">
                  <c:v>3.2552839721803201E-2</c:v>
                </c:pt>
                <c:pt idx="981">
                  <c:v>3.0925197735715729E-2</c:v>
                </c:pt>
                <c:pt idx="982">
                  <c:v>2.9297555749635971E-2</c:v>
                </c:pt>
                <c:pt idx="983">
                  <c:v>2.7669913763549554E-2</c:v>
                </c:pt>
                <c:pt idx="984">
                  <c:v>2.6042271777464449E-2</c:v>
                </c:pt>
                <c:pt idx="985">
                  <c:v>2.4414629791379372E-2</c:v>
                </c:pt>
                <c:pt idx="986">
                  <c:v>2.2786987805293195E-2</c:v>
                </c:pt>
                <c:pt idx="987">
                  <c:v>2.1159345819208721E-2</c:v>
                </c:pt>
                <c:pt idx="988">
                  <c:v>1.9531703833122561E-2</c:v>
                </c:pt>
                <c:pt idx="989">
                  <c:v>1.7904061847037495E-2</c:v>
                </c:pt>
                <c:pt idx="990">
                  <c:v>1.6276419860952358E-2</c:v>
                </c:pt>
                <c:pt idx="991">
                  <c:v>1.4648777874871052E-2</c:v>
                </c:pt>
                <c:pt idx="992">
                  <c:v>1.3021135888786218E-2</c:v>
                </c:pt>
                <c:pt idx="993">
                  <c:v>1.1393493902700853E-2</c:v>
                </c:pt>
                <c:pt idx="994">
                  <c:v>9.7658519166144361E-3</c:v>
                </c:pt>
                <c:pt idx="995">
                  <c:v>8.1382099305293276E-3</c:v>
                </c:pt>
                <c:pt idx="996">
                  <c:v>6.5105679444429389E-3</c:v>
                </c:pt>
                <c:pt idx="997">
                  <c:v>4.882925958360769E-3</c:v>
                </c:pt>
                <c:pt idx="998">
                  <c:v>3.2552839722754176E-3</c:v>
                </c:pt>
                <c:pt idx="999">
                  <c:v>1.6276419861905866E-3</c:v>
                </c:pt>
                <c:pt idx="1000" formatCode="General">
                  <c:v>0</c:v>
                </c:pt>
              </c:numCache>
            </c:numRef>
          </c:val>
        </c:ser>
        <c:ser>
          <c:idx val="2"/>
          <c:order val="3"/>
          <c:tx>
            <c:v>Stocks</c:v>
          </c:tx>
          <c:spPr>
            <a:solidFill>
              <a:schemeClr val="tx1"/>
            </a:solidFill>
          </c:spPr>
          <c:invertIfNegative val="0"/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5.4304037259559193E-2</c:v>
                </c:pt>
                <c:pt idx="1">
                  <c:v>5.4377854068762568E-2</c:v>
                </c:pt>
                <c:pt idx="2">
                  <c:v>5.4451670877965971E-2</c:v>
                </c:pt>
                <c:pt idx="3">
                  <c:v>5.4525487687169361E-2</c:v>
                </c:pt>
                <c:pt idx="4">
                  <c:v>5.4599304496372632E-2</c:v>
                </c:pt>
                <c:pt idx="5">
                  <c:v>5.4673121305575924E-2</c:v>
                </c:pt>
                <c:pt idx="6">
                  <c:v>5.4746938114779306E-2</c:v>
                </c:pt>
                <c:pt idx="7">
                  <c:v>5.4820754923982584E-2</c:v>
                </c:pt>
                <c:pt idx="8">
                  <c:v>5.4894571733185876E-2</c:v>
                </c:pt>
                <c:pt idx="9">
                  <c:v>5.4968388542389258E-2</c:v>
                </c:pt>
                <c:pt idx="10">
                  <c:v>5.5042205351592655E-2</c:v>
                </c:pt>
                <c:pt idx="11">
                  <c:v>5.5116022160796044E-2</c:v>
                </c:pt>
                <c:pt idx="12">
                  <c:v>5.5189838969999322E-2</c:v>
                </c:pt>
                <c:pt idx="13">
                  <c:v>5.5263655779202718E-2</c:v>
                </c:pt>
                <c:pt idx="14">
                  <c:v>5.5337472588405996E-2</c:v>
                </c:pt>
                <c:pt idx="15">
                  <c:v>5.5411289397609274E-2</c:v>
                </c:pt>
                <c:pt idx="16">
                  <c:v>5.548510620681267E-2</c:v>
                </c:pt>
                <c:pt idx="17">
                  <c:v>5.5558923016016067E-2</c:v>
                </c:pt>
                <c:pt idx="18">
                  <c:v>5.5632739825219338E-2</c:v>
                </c:pt>
                <c:pt idx="19">
                  <c:v>5.5706556634422727E-2</c:v>
                </c:pt>
                <c:pt idx="20">
                  <c:v>5.5780373443626012E-2</c:v>
                </c:pt>
                <c:pt idx="21">
                  <c:v>5.5854190252829408E-2</c:v>
                </c:pt>
                <c:pt idx="22">
                  <c:v>5.5928007062032679E-2</c:v>
                </c:pt>
                <c:pt idx="23">
                  <c:v>5.6001823871235978E-2</c:v>
                </c:pt>
                <c:pt idx="24">
                  <c:v>5.6075640680439381E-2</c:v>
                </c:pt>
                <c:pt idx="25">
                  <c:v>5.6149457489642764E-2</c:v>
                </c:pt>
                <c:pt idx="26">
                  <c:v>5.6223274298846049E-2</c:v>
                </c:pt>
                <c:pt idx="27">
                  <c:v>5.6297091108049459E-2</c:v>
                </c:pt>
                <c:pt idx="28">
                  <c:v>5.6370907917252744E-2</c:v>
                </c:pt>
                <c:pt idx="29">
                  <c:v>5.6444724726456036E-2</c:v>
                </c:pt>
                <c:pt idx="30">
                  <c:v>5.6518541535659425E-2</c:v>
                </c:pt>
                <c:pt idx="31">
                  <c:v>5.6592358344862724E-2</c:v>
                </c:pt>
                <c:pt idx="32">
                  <c:v>5.666617515406612E-2</c:v>
                </c:pt>
                <c:pt idx="33">
                  <c:v>5.6739991963269412E-2</c:v>
                </c:pt>
                <c:pt idx="34">
                  <c:v>5.6813808772472801E-2</c:v>
                </c:pt>
                <c:pt idx="35">
                  <c:v>5.6887625581676197E-2</c:v>
                </c:pt>
                <c:pt idx="36">
                  <c:v>5.6961442390879378E-2</c:v>
                </c:pt>
                <c:pt idx="37">
                  <c:v>5.7035259200082775E-2</c:v>
                </c:pt>
                <c:pt idx="38">
                  <c:v>5.7109076009286178E-2</c:v>
                </c:pt>
                <c:pt idx="39">
                  <c:v>5.7182892818489463E-2</c:v>
                </c:pt>
                <c:pt idx="40">
                  <c:v>5.7256709627692859E-2</c:v>
                </c:pt>
                <c:pt idx="41">
                  <c:v>5.7330526436896262E-2</c:v>
                </c:pt>
                <c:pt idx="42">
                  <c:v>5.7404343246099554E-2</c:v>
                </c:pt>
                <c:pt idx="43">
                  <c:v>5.7478160055302943E-2</c:v>
                </c:pt>
                <c:pt idx="44">
                  <c:v>5.7551976864506117E-2</c:v>
                </c:pt>
                <c:pt idx="45">
                  <c:v>5.7625793673709513E-2</c:v>
                </c:pt>
                <c:pt idx="46">
                  <c:v>5.7699610482912916E-2</c:v>
                </c:pt>
                <c:pt idx="47">
                  <c:v>5.7773427292116208E-2</c:v>
                </c:pt>
                <c:pt idx="48">
                  <c:v>5.7847244101319605E-2</c:v>
                </c:pt>
                <c:pt idx="49">
                  <c:v>5.7921060910523001E-2</c:v>
                </c:pt>
                <c:pt idx="50">
                  <c:v>5.7994877719726293E-2</c:v>
                </c:pt>
                <c:pt idx="51">
                  <c:v>5.8068694528929578E-2</c:v>
                </c:pt>
                <c:pt idx="52">
                  <c:v>5.8142511338132981E-2</c:v>
                </c:pt>
                <c:pt idx="53">
                  <c:v>5.8216328147336266E-2</c:v>
                </c:pt>
                <c:pt idx="54">
                  <c:v>5.8290144956539662E-2</c:v>
                </c:pt>
                <c:pt idx="55">
                  <c:v>5.8363961765743058E-2</c:v>
                </c:pt>
                <c:pt idx="56">
                  <c:v>5.8437778574946454E-2</c:v>
                </c:pt>
                <c:pt idx="57">
                  <c:v>5.8511595384149635E-2</c:v>
                </c:pt>
                <c:pt idx="58">
                  <c:v>5.8585412193353024E-2</c:v>
                </c:pt>
                <c:pt idx="59">
                  <c:v>5.8659229002556317E-2</c:v>
                </c:pt>
                <c:pt idx="60">
                  <c:v>5.8733045811759615E-2</c:v>
                </c:pt>
                <c:pt idx="61">
                  <c:v>5.8806862620963005E-2</c:v>
                </c:pt>
                <c:pt idx="62">
                  <c:v>5.8880679430166408E-2</c:v>
                </c:pt>
                <c:pt idx="63">
                  <c:v>5.8954496239369804E-2</c:v>
                </c:pt>
                <c:pt idx="64">
                  <c:v>5.9028313048573096E-2</c:v>
                </c:pt>
                <c:pt idx="65">
                  <c:v>5.9102129857776506E-2</c:v>
                </c:pt>
                <c:pt idx="66">
                  <c:v>5.9175946666979777E-2</c:v>
                </c:pt>
                <c:pt idx="67">
                  <c:v>5.9249763476183173E-2</c:v>
                </c:pt>
                <c:pt idx="68">
                  <c:v>5.9323580285386465E-2</c:v>
                </c:pt>
                <c:pt idx="69">
                  <c:v>5.9397397094589868E-2</c:v>
                </c:pt>
                <c:pt idx="70">
                  <c:v>5.9471213903793146E-2</c:v>
                </c:pt>
                <c:pt idx="71">
                  <c:v>5.9545030712996549E-2</c:v>
                </c:pt>
                <c:pt idx="72">
                  <c:v>5.9618847522199835E-2</c:v>
                </c:pt>
                <c:pt idx="73">
                  <c:v>5.969266433140312E-2</c:v>
                </c:pt>
                <c:pt idx="74">
                  <c:v>5.9766481140606516E-2</c:v>
                </c:pt>
                <c:pt idx="75">
                  <c:v>5.9840297949809808E-2</c:v>
                </c:pt>
                <c:pt idx="76">
                  <c:v>5.9914114759013211E-2</c:v>
                </c:pt>
                <c:pt idx="77">
                  <c:v>5.99879315682166E-2</c:v>
                </c:pt>
                <c:pt idx="78">
                  <c:v>6.0061748377419899E-2</c:v>
                </c:pt>
                <c:pt idx="79">
                  <c:v>6.0135565186623302E-2</c:v>
                </c:pt>
                <c:pt idx="80">
                  <c:v>6.0209381995826698E-2</c:v>
                </c:pt>
                <c:pt idx="81">
                  <c:v>6.0283198805029872E-2</c:v>
                </c:pt>
                <c:pt idx="82">
                  <c:v>6.0357015614233261E-2</c:v>
                </c:pt>
                <c:pt idx="83">
                  <c:v>6.0430832423436658E-2</c:v>
                </c:pt>
                <c:pt idx="84">
                  <c:v>6.0504649232639957E-2</c:v>
                </c:pt>
                <c:pt idx="85">
                  <c:v>6.0578466041843346E-2</c:v>
                </c:pt>
                <c:pt idx="86">
                  <c:v>6.0652282851046638E-2</c:v>
                </c:pt>
                <c:pt idx="87">
                  <c:v>6.0726099660250034E-2</c:v>
                </c:pt>
                <c:pt idx="88">
                  <c:v>6.0799916469453319E-2</c:v>
                </c:pt>
                <c:pt idx="89">
                  <c:v>6.0873733278656604E-2</c:v>
                </c:pt>
                <c:pt idx="90">
                  <c:v>6.0947550087860014E-2</c:v>
                </c:pt>
                <c:pt idx="91">
                  <c:v>6.1021366897063306E-2</c:v>
                </c:pt>
                <c:pt idx="92">
                  <c:v>6.1095183706266688E-2</c:v>
                </c:pt>
                <c:pt idx="93">
                  <c:v>6.1169000515470091E-2</c:v>
                </c:pt>
                <c:pt idx="94">
                  <c:v>6.1242817324673376E-2</c:v>
                </c:pt>
                <c:pt idx="95">
                  <c:v>6.131663413387678E-2</c:v>
                </c:pt>
                <c:pt idx="96">
                  <c:v>6.1390450943080058E-2</c:v>
                </c:pt>
                <c:pt idx="97">
                  <c:v>6.1464267752283461E-2</c:v>
                </c:pt>
                <c:pt idx="98">
                  <c:v>6.1538084561486753E-2</c:v>
                </c:pt>
                <c:pt idx="99">
                  <c:v>6.1611901370690045E-2</c:v>
                </c:pt>
                <c:pt idx="100">
                  <c:v>6.1685718179893434E-2</c:v>
                </c:pt>
                <c:pt idx="101">
                  <c:v>6.175953498909683E-2</c:v>
                </c:pt>
                <c:pt idx="102">
                  <c:v>6.1833351798300129E-2</c:v>
                </c:pt>
                <c:pt idx="103">
                  <c:v>6.1907168607503414E-2</c:v>
                </c:pt>
                <c:pt idx="104">
                  <c:v>6.1980985416706803E-2</c:v>
                </c:pt>
                <c:pt idx="105">
                  <c:v>6.2054802225910095E-2</c:v>
                </c:pt>
                <c:pt idx="106">
                  <c:v>6.2128619035113491E-2</c:v>
                </c:pt>
                <c:pt idx="107">
                  <c:v>6.2202435844316895E-2</c:v>
                </c:pt>
                <c:pt idx="108">
                  <c:v>6.2276252653520291E-2</c:v>
                </c:pt>
                <c:pt idx="109">
                  <c:v>6.2350069462723576E-2</c:v>
                </c:pt>
                <c:pt idx="110">
                  <c:v>6.2423886271926979E-2</c:v>
                </c:pt>
                <c:pt idx="111">
                  <c:v>6.2497703081130257E-2</c:v>
                </c:pt>
                <c:pt idx="112">
                  <c:v>6.2571519890333563E-2</c:v>
                </c:pt>
                <c:pt idx="113">
                  <c:v>6.2645336699536841E-2</c:v>
                </c:pt>
                <c:pt idx="114">
                  <c:v>6.271915350874023E-2</c:v>
                </c:pt>
                <c:pt idx="115">
                  <c:v>6.2792970317943633E-2</c:v>
                </c:pt>
                <c:pt idx="116">
                  <c:v>6.2866787127147022E-2</c:v>
                </c:pt>
                <c:pt idx="117">
                  <c:v>6.2940603936350328E-2</c:v>
                </c:pt>
                <c:pt idx="118">
                  <c:v>6.301442074555362E-2</c:v>
                </c:pt>
                <c:pt idx="119">
                  <c:v>6.308823755475701E-2</c:v>
                </c:pt>
                <c:pt idx="120">
                  <c:v>6.3162054363960302E-2</c:v>
                </c:pt>
                <c:pt idx="121">
                  <c:v>6.3235871173163705E-2</c:v>
                </c:pt>
                <c:pt idx="122">
                  <c:v>6.330968798236708E-2</c:v>
                </c:pt>
                <c:pt idx="123">
                  <c:v>6.3383504791570372E-2</c:v>
                </c:pt>
                <c:pt idx="124">
                  <c:v>6.3457321600773678E-2</c:v>
                </c:pt>
                <c:pt idx="125">
                  <c:v>6.3531138409977164E-2</c:v>
                </c:pt>
                <c:pt idx="126">
                  <c:v>6.3604955219180345E-2</c:v>
                </c:pt>
                <c:pt idx="127">
                  <c:v>6.3678772028383651E-2</c:v>
                </c:pt>
                <c:pt idx="128">
                  <c:v>6.375258883758704E-2</c:v>
                </c:pt>
                <c:pt idx="129">
                  <c:v>6.3826405646790443E-2</c:v>
                </c:pt>
                <c:pt idx="130">
                  <c:v>6.3900222455993833E-2</c:v>
                </c:pt>
                <c:pt idx="131">
                  <c:v>6.3974039265197125E-2</c:v>
                </c:pt>
                <c:pt idx="132">
                  <c:v>6.4047856074400528E-2</c:v>
                </c:pt>
                <c:pt idx="133">
                  <c:v>6.4121672883603792E-2</c:v>
                </c:pt>
                <c:pt idx="134">
                  <c:v>6.4195489692807098E-2</c:v>
                </c:pt>
                <c:pt idx="135">
                  <c:v>6.4269306502010487E-2</c:v>
                </c:pt>
                <c:pt idx="136">
                  <c:v>6.4343123311213779E-2</c:v>
                </c:pt>
                <c:pt idx="137">
                  <c:v>6.4416940120417182E-2</c:v>
                </c:pt>
                <c:pt idx="138">
                  <c:v>6.4490756929620571E-2</c:v>
                </c:pt>
                <c:pt idx="139">
                  <c:v>6.4564573738823863E-2</c:v>
                </c:pt>
                <c:pt idx="140">
                  <c:v>6.4638390548027252E-2</c:v>
                </c:pt>
                <c:pt idx="141">
                  <c:v>6.4712207357230447E-2</c:v>
                </c:pt>
                <c:pt idx="142">
                  <c:v>6.478602416643385E-2</c:v>
                </c:pt>
                <c:pt idx="143">
                  <c:v>6.4859840975637226E-2</c:v>
                </c:pt>
                <c:pt idx="144">
                  <c:v>6.4933657784840532E-2</c:v>
                </c:pt>
                <c:pt idx="145">
                  <c:v>6.5007474594043921E-2</c:v>
                </c:pt>
                <c:pt idx="146">
                  <c:v>6.5081291403247324E-2</c:v>
                </c:pt>
                <c:pt idx="147">
                  <c:v>6.5155108212450616E-2</c:v>
                </c:pt>
                <c:pt idx="148">
                  <c:v>6.5228925021653908E-2</c:v>
                </c:pt>
                <c:pt idx="149">
                  <c:v>6.5302741830857297E-2</c:v>
                </c:pt>
                <c:pt idx="150">
                  <c:v>6.5376558640060575E-2</c:v>
                </c:pt>
                <c:pt idx="151">
                  <c:v>6.5450375449263978E-2</c:v>
                </c:pt>
                <c:pt idx="152">
                  <c:v>6.552419225846727E-2</c:v>
                </c:pt>
                <c:pt idx="153">
                  <c:v>6.559800906767066E-2</c:v>
                </c:pt>
                <c:pt idx="154">
                  <c:v>6.5671825876874063E-2</c:v>
                </c:pt>
                <c:pt idx="155">
                  <c:v>6.5745642686077355E-2</c:v>
                </c:pt>
                <c:pt idx="156">
                  <c:v>6.5819459495280647E-2</c:v>
                </c:pt>
                <c:pt idx="157">
                  <c:v>6.5893276304483939E-2</c:v>
                </c:pt>
                <c:pt idx="158">
                  <c:v>6.5967093113687328E-2</c:v>
                </c:pt>
                <c:pt idx="159">
                  <c:v>6.6040909922890731E-2</c:v>
                </c:pt>
                <c:pt idx="160">
                  <c:v>6.611472673209412E-2</c:v>
                </c:pt>
                <c:pt idx="161">
                  <c:v>6.6188543541297412E-2</c:v>
                </c:pt>
                <c:pt idx="162">
                  <c:v>6.6262360350500801E-2</c:v>
                </c:pt>
                <c:pt idx="163">
                  <c:v>6.6336177159704107E-2</c:v>
                </c:pt>
                <c:pt idx="164">
                  <c:v>6.6409993968907483E-2</c:v>
                </c:pt>
                <c:pt idx="165">
                  <c:v>6.6483810778110677E-2</c:v>
                </c:pt>
                <c:pt idx="166">
                  <c:v>6.6557627587314067E-2</c:v>
                </c:pt>
                <c:pt idx="167">
                  <c:v>6.663144439651747E-2</c:v>
                </c:pt>
                <c:pt idx="168">
                  <c:v>6.6705261205720873E-2</c:v>
                </c:pt>
                <c:pt idx="169">
                  <c:v>6.6779078014924165E-2</c:v>
                </c:pt>
                <c:pt idx="170">
                  <c:v>6.6852894824127568E-2</c:v>
                </c:pt>
                <c:pt idx="171">
                  <c:v>6.6926711633330832E-2</c:v>
                </c:pt>
                <c:pt idx="172">
                  <c:v>6.7000528442534124E-2</c:v>
                </c:pt>
                <c:pt idx="173">
                  <c:v>6.7074345251737527E-2</c:v>
                </c:pt>
                <c:pt idx="174">
                  <c:v>6.714816206094093E-2</c:v>
                </c:pt>
                <c:pt idx="175">
                  <c:v>6.7221978870144319E-2</c:v>
                </c:pt>
                <c:pt idx="176">
                  <c:v>6.7295795679347625E-2</c:v>
                </c:pt>
                <c:pt idx="177">
                  <c:v>6.7369612488551001E-2</c:v>
                </c:pt>
                <c:pt idx="178">
                  <c:v>6.7443429297754195E-2</c:v>
                </c:pt>
                <c:pt idx="179">
                  <c:v>6.7517246106957585E-2</c:v>
                </c:pt>
                <c:pt idx="180">
                  <c:v>6.7591062916160877E-2</c:v>
                </c:pt>
                <c:pt idx="181">
                  <c:v>6.7664879725364252E-2</c:v>
                </c:pt>
                <c:pt idx="182">
                  <c:v>6.7738696534567669E-2</c:v>
                </c:pt>
                <c:pt idx="183">
                  <c:v>6.7812513343771058E-2</c:v>
                </c:pt>
                <c:pt idx="184">
                  <c:v>6.788633015297435E-2</c:v>
                </c:pt>
                <c:pt idx="185">
                  <c:v>6.7960146962177739E-2</c:v>
                </c:pt>
                <c:pt idx="186">
                  <c:v>6.8033963771380934E-2</c:v>
                </c:pt>
                <c:pt idx="187">
                  <c:v>6.8107780580584337E-2</c:v>
                </c:pt>
                <c:pt idx="188">
                  <c:v>6.8181597389787713E-2</c:v>
                </c:pt>
                <c:pt idx="189">
                  <c:v>6.8255414198991018E-2</c:v>
                </c:pt>
                <c:pt idx="190">
                  <c:v>6.8329231008194408E-2</c:v>
                </c:pt>
                <c:pt idx="191">
                  <c:v>6.8403047817397797E-2</c:v>
                </c:pt>
                <c:pt idx="192">
                  <c:v>6.8476864626601089E-2</c:v>
                </c:pt>
                <c:pt idx="193">
                  <c:v>6.8550681435804395E-2</c:v>
                </c:pt>
                <c:pt idx="194">
                  <c:v>6.8624498245007673E-2</c:v>
                </c:pt>
                <c:pt idx="195">
                  <c:v>6.8698315054211062E-2</c:v>
                </c:pt>
                <c:pt idx="196">
                  <c:v>6.8772131863414479E-2</c:v>
                </c:pt>
                <c:pt idx="197">
                  <c:v>6.8845948672617757E-2</c:v>
                </c:pt>
                <c:pt idx="198">
                  <c:v>6.891976548182116E-2</c:v>
                </c:pt>
                <c:pt idx="199">
                  <c:v>6.8993582291024452E-2</c:v>
                </c:pt>
                <c:pt idx="200">
                  <c:v>6.9067399100227841E-2</c:v>
                </c:pt>
                <c:pt idx="201">
                  <c:v>6.914121590943112E-2</c:v>
                </c:pt>
                <c:pt idx="202">
                  <c:v>6.9215032718634412E-2</c:v>
                </c:pt>
                <c:pt idx="203">
                  <c:v>6.9288849527837815E-2</c:v>
                </c:pt>
                <c:pt idx="204">
                  <c:v>6.9362666337041204E-2</c:v>
                </c:pt>
                <c:pt idx="205">
                  <c:v>6.9436483146244621E-2</c:v>
                </c:pt>
                <c:pt idx="206">
                  <c:v>6.9510299955447899E-2</c:v>
                </c:pt>
                <c:pt idx="207">
                  <c:v>6.9584116764651177E-2</c:v>
                </c:pt>
                <c:pt idx="208">
                  <c:v>6.9657933573854469E-2</c:v>
                </c:pt>
                <c:pt idx="209">
                  <c:v>6.9731750383057872E-2</c:v>
                </c:pt>
                <c:pt idx="210">
                  <c:v>6.9805567192261164E-2</c:v>
                </c:pt>
                <c:pt idx="211">
                  <c:v>6.9879384001464553E-2</c:v>
                </c:pt>
                <c:pt idx="212">
                  <c:v>6.9953200810667956E-2</c:v>
                </c:pt>
                <c:pt idx="213">
                  <c:v>7.002701761987136E-2</c:v>
                </c:pt>
                <c:pt idx="214">
                  <c:v>7.0100834429074638E-2</c:v>
                </c:pt>
                <c:pt idx="215">
                  <c:v>7.0174651238278041E-2</c:v>
                </c:pt>
                <c:pt idx="216">
                  <c:v>7.0248468047481333E-2</c:v>
                </c:pt>
                <c:pt idx="217">
                  <c:v>7.0322284856684611E-2</c:v>
                </c:pt>
                <c:pt idx="218">
                  <c:v>7.0396101665887903E-2</c:v>
                </c:pt>
                <c:pt idx="219">
                  <c:v>7.0469918475091417E-2</c:v>
                </c:pt>
                <c:pt idx="220">
                  <c:v>7.0543735284294709E-2</c:v>
                </c:pt>
                <c:pt idx="221">
                  <c:v>7.0617552093497973E-2</c:v>
                </c:pt>
                <c:pt idx="222">
                  <c:v>7.0691368902701279E-2</c:v>
                </c:pt>
                <c:pt idx="223">
                  <c:v>7.0765185711904682E-2</c:v>
                </c:pt>
                <c:pt idx="224">
                  <c:v>7.083900252110796E-2</c:v>
                </c:pt>
                <c:pt idx="225">
                  <c:v>7.091281933031135E-2</c:v>
                </c:pt>
                <c:pt idx="226">
                  <c:v>7.0986636139514767E-2</c:v>
                </c:pt>
                <c:pt idx="227">
                  <c:v>7.1060452948718156E-2</c:v>
                </c:pt>
                <c:pt idx="228">
                  <c:v>7.1134269757921434E-2</c:v>
                </c:pt>
                <c:pt idx="229">
                  <c:v>7.1208086567124837E-2</c:v>
                </c:pt>
                <c:pt idx="230">
                  <c:v>7.1281903376328143E-2</c:v>
                </c:pt>
                <c:pt idx="231">
                  <c:v>7.1355720185531407E-2</c:v>
                </c:pt>
                <c:pt idx="232">
                  <c:v>7.1429536994734713E-2</c:v>
                </c:pt>
                <c:pt idx="233">
                  <c:v>7.1503353803938102E-2</c:v>
                </c:pt>
                <c:pt idx="234">
                  <c:v>7.1577170613141505E-2</c:v>
                </c:pt>
                <c:pt idx="235">
                  <c:v>7.1650987422344894E-2</c:v>
                </c:pt>
                <c:pt idx="236">
                  <c:v>7.1724804231548187E-2</c:v>
                </c:pt>
                <c:pt idx="237">
                  <c:v>7.1798621040751465E-2</c:v>
                </c:pt>
                <c:pt idx="238">
                  <c:v>7.1872437849954854E-2</c:v>
                </c:pt>
                <c:pt idx="239">
                  <c:v>7.194625465915816E-2</c:v>
                </c:pt>
                <c:pt idx="240">
                  <c:v>7.2020071468361563E-2</c:v>
                </c:pt>
                <c:pt idx="241">
                  <c:v>7.2093888277564952E-2</c:v>
                </c:pt>
                <c:pt idx="242">
                  <c:v>7.2167705086768244E-2</c:v>
                </c:pt>
                <c:pt idx="243">
                  <c:v>7.2241521895971647E-2</c:v>
                </c:pt>
                <c:pt idx="244">
                  <c:v>7.2315338705174925E-2</c:v>
                </c:pt>
                <c:pt idx="245">
                  <c:v>7.2389155514378217E-2</c:v>
                </c:pt>
                <c:pt idx="246">
                  <c:v>7.2462972323581606E-2</c:v>
                </c:pt>
                <c:pt idx="247">
                  <c:v>7.2536789132784912E-2</c:v>
                </c:pt>
                <c:pt idx="248">
                  <c:v>7.2610605941988288E-2</c:v>
                </c:pt>
                <c:pt idx="249">
                  <c:v>7.2684422751191594E-2</c:v>
                </c:pt>
                <c:pt idx="250">
                  <c:v>7.2758239560394983E-2</c:v>
                </c:pt>
                <c:pt idx="251">
                  <c:v>7.2832056369598386E-2</c:v>
                </c:pt>
                <c:pt idx="252">
                  <c:v>7.2905873178801581E-2</c:v>
                </c:pt>
                <c:pt idx="253">
                  <c:v>7.2979689988004956E-2</c:v>
                </c:pt>
                <c:pt idx="254">
                  <c:v>7.3053506797208345E-2</c:v>
                </c:pt>
                <c:pt idx="255">
                  <c:v>7.3127323606411651E-2</c:v>
                </c:pt>
                <c:pt idx="256">
                  <c:v>7.320114041561504E-2</c:v>
                </c:pt>
                <c:pt idx="257">
                  <c:v>7.3274957224818457E-2</c:v>
                </c:pt>
                <c:pt idx="258">
                  <c:v>7.3348774034021735E-2</c:v>
                </c:pt>
                <c:pt idx="259">
                  <c:v>7.3422590843225125E-2</c:v>
                </c:pt>
                <c:pt idx="260">
                  <c:v>7.3496407652428306E-2</c:v>
                </c:pt>
                <c:pt idx="261">
                  <c:v>7.3570224461631709E-2</c:v>
                </c:pt>
                <c:pt idx="262">
                  <c:v>7.3644041270835098E-2</c:v>
                </c:pt>
                <c:pt idx="263">
                  <c:v>7.3717858080038404E-2</c:v>
                </c:pt>
                <c:pt idx="264">
                  <c:v>7.3791674889241793E-2</c:v>
                </c:pt>
                <c:pt idx="265">
                  <c:v>7.3865491698445182E-2</c:v>
                </c:pt>
                <c:pt idx="266">
                  <c:v>7.3939308507648488E-2</c:v>
                </c:pt>
                <c:pt idx="267">
                  <c:v>7.4013125316851752E-2</c:v>
                </c:pt>
                <c:pt idx="268">
                  <c:v>7.4086942126055155E-2</c:v>
                </c:pt>
                <c:pt idx="269">
                  <c:v>7.4160758935258447E-2</c:v>
                </c:pt>
                <c:pt idx="270">
                  <c:v>7.423457574446185E-2</c:v>
                </c:pt>
                <c:pt idx="271">
                  <c:v>7.4308392553665253E-2</c:v>
                </c:pt>
                <c:pt idx="272">
                  <c:v>7.4382209362868629E-2</c:v>
                </c:pt>
                <c:pt idx="273">
                  <c:v>7.4456026172071824E-2</c:v>
                </c:pt>
                <c:pt idx="274">
                  <c:v>7.4529842981275213E-2</c:v>
                </c:pt>
                <c:pt idx="275">
                  <c:v>7.4603659790478505E-2</c:v>
                </c:pt>
                <c:pt idx="276">
                  <c:v>7.4677476599681811E-2</c:v>
                </c:pt>
                <c:pt idx="277">
                  <c:v>7.47512934088852E-2</c:v>
                </c:pt>
                <c:pt idx="278">
                  <c:v>7.4825110218088589E-2</c:v>
                </c:pt>
                <c:pt idx="279">
                  <c:v>7.4898927027291978E-2</c:v>
                </c:pt>
                <c:pt idx="280">
                  <c:v>7.4972743836495381E-2</c:v>
                </c:pt>
                <c:pt idx="281">
                  <c:v>7.5046560645698673E-2</c:v>
                </c:pt>
                <c:pt idx="282">
                  <c:v>7.5120377454901952E-2</c:v>
                </c:pt>
                <c:pt idx="283">
                  <c:v>7.5194194264105355E-2</c:v>
                </c:pt>
                <c:pt idx="284">
                  <c:v>7.526801107330866E-2</c:v>
                </c:pt>
                <c:pt idx="285">
                  <c:v>7.5341827882512036E-2</c:v>
                </c:pt>
                <c:pt idx="286">
                  <c:v>7.5415644691715342E-2</c:v>
                </c:pt>
                <c:pt idx="287">
                  <c:v>7.5489461500918731E-2</c:v>
                </c:pt>
                <c:pt idx="288">
                  <c:v>7.5563278310122009E-2</c:v>
                </c:pt>
                <c:pt idx="289">
                  <c:v>7.5637095119325412E-2</c:v>
                </c:pt>
                <c:pt idx="290">
                  <c:v>7.5710911928528704E-2</c:v>
                </c:pt>
                <c:pt idx="291">
                  <c:v>7.5784728737731982E-2</c:v>
                </c:pt>
                <c:pt idx="292">
                  <c:v>7.5858545546935399E-2</c:v>
                </c:pt>
                <c:pt idx="293">
                  <c:v>7.5932362356138788E-2</c:v>
                </c:pt>
                <c:pt idx="294">
                  <c:v>7.600617916534208E-2</c:v>
                </c:pt>
                <c:pt idx="295">
                  <c:v>7.607999597454547E-2</c:v>
                </c:pt>
                <c:pt idx="296">
                  <c:v>7.6153812783748873E-2</c:v>
                </c:pt>
                <c:pt idx="297">
                  <c:v>7.6227629592952054E-2</c:v>
                </c:pt>
                <c:pt idx="298">
                  <c:v>7.6301446402155429E-2</c:v>
                </c:pt>
                <c:pt idx="299">
                  <c:v>7.6375263211358846E-2</c:v>
                </c:pt>
                <c:pt idx="300">
                  <c:v>7.6449080020562138E-2</c:v>
                </c:pt>
                <c:pt idx="301">
                  <c:v>7.6522896829765527E-2</c:v>
                </c:pt>
                <c:pt idx="302">
                  <c:v>7.6596713638968805E-2</c:v>
                </c:pt>
                <c:pt idx="303">
                  <c:v>7.6670530448172208E-2</c:v>
                </c:pt>
                <c:pt idx="304">
                  <c:v>7.6744347257375611E-2</c:v>
                </c:pt>
                <c:pt idx="305">
                  <c:v>7.6818164066578778E-2</c:v>
                </c:pt>
                <c:pt idx="306">
                  <c:v>7.6891980875782209E-2</c:v>
                </c:pt>
                <c:pt idx="307">
                  <c:v>7.6965797684985598E-2</c:v>
                </c:pt>
                <c:pt idx="308">
                  <c:v>7.7039614494188863E-2</c:v>
                </c:pt>
                <c:pt idx="309">
                  <c:v>7.7113431303392266E-2</c:v>
                </c:pt>
                <c:pt idx="310">
                  <c:v>7.7187248112595683E-2</c:v>
                </c:pt>
                <c:pt idx="311">
                  <c:v>7.7261064921798975E-2</c:v>
                </c:pt>
                <c:pt idx="312">
                  <c:v>7.7334881731002253E-2</c:v>
                </c:pt>
                <c:pt idx="313">
                  <c:v>7.7408698540205642E-2</c:v>
                </c:pt>
                <c:pt idx="314">
                  <c:v>7.7482515349408948E-2</c:v>
                </c:pt>
                <c:pt idx="315">
                  <c:v>7.7556332158612226E-2</c:v>
                </c:pt>
                <c:pt idx="316">
                  <c:v>7.7630148967815615E-2</c:v>
                </c:pt>
                <c:pt idx="317">
                  <c:v>7.7703965777019018E-2</c:v>
                </c:pt>
                <c:pt idx="318">
                  <c:v>7.777778258622231E-2</c:v>
                </c:pt>
                <c:pt idx="319">
                  <c:v>7.78515993954257E-2</c:v>
                </c:pt>
                <c:pt idx="320">
                  <c:v>7.7925416204628992E-2</c:v>
                </c:pt>
                <c:pt idx="321">
                  <c:v>7.799923301383227E-2</c:v>
                </c:pt>
                <c:pt idx="322">
                  <c:v>7.8073049823035673E-2</c:v>
                </c:pt>
                <c:pt idx="323">
                  <c:v>7.8146866632239076E-2</c:v>
                </c:pt>
                <c:pt idx="324">
                  <c:v>7.8220683441442465E-2</c:v>
                </c:pt>
                <c:pt idx="325">
                  <c:v>7.8294500250645757E-2</c:v>
                </c:pt>
                <c:pt idx="326">
                  <c:v>7.8368317059849049E-2</c:v>
                </c:pt>
                <c:pt idx="327">
                  <c:v>7.8442133869052341E-2</c:v>
                </c:pt>
                <c:pt idx="328">
                  <c:v>7.851595067825573E-2</c:v>
                </c:pt>
                <c:pt idx="329">
                  <c:v>7.8589767487459036E-2</c:v>
                </c:pt>
                <c:pt idx="330">
                  <c:v>7.8663584296662425E-2</c:v>
                </c:pt>
                <c:pt idx="331">
                  <c:v>7.8737401105865829E-2</c:v>
                </c:pt>
                <c:pt idx="332">
                  <c:v>7.8811217915069218E-2</c:v>
                </c:pt>
                <c:pt idx="333">
                  <c:v>7.888503472427251E-2</c:v>
                </c:pt>
                <c:pt idx="334">
                  <c:v>7.8958851533475899E-2</c:v>
                </c:pt>
                <c:pt idx="335">
                  <c:v>7.9032668342679163E-2</c:v>
                </c:pt>
                <c:pt idx="336">
                  <c:v>7.9106485151882483E-2</c:v>
                </c:pt>
                <c:pt idx="337">
                  <c:v>7.9180301961085886E-2</c:v>
                </c:pt>
                <c:pt idx="338">
                  <c:v>7.9254118770289275E-2</c:v>
                </c:pt>
                <c:pt idx="339">
                  <c:v>7.9327935579492567E-2</c:v>
                </c:pt>
                <c:pt idx="340">
                  <c:v>7.9401752388695859E-2</c:v>
                </c:pt>
                <c:pt idx="341">
                  <c:v>7.9475569197899248E-2</c:v>
                </c:pt>
                <c:pt idx="342">
                  <c:v>7.9549386007102527E-2</c:v>
                </c:pt>
                <c:pt idx="343">
                  <c:v>7.9623202816305833E-2</c:v>
                </c:pt>
                <c:pt idx="344">
                  <c:v>7.9697019625509236E-2</c:v>
                </c:pt>
                <c:pt idx="345">
                  <c:v>7.9770836434712611E-2</c:v>
                </c:pt>
                <c:pt idx="346">
                  <c:v>7.9844653243916E-2</c:v>
                </c:pt>
                <c:pt idx="347">
                  <c:v>7.9918470053119306E-2</c:v>
                </c:pt>
                <c:pt idx="348">
                  <c:v>7.9992286862322723E-2</c:v>
                </c:pt>
                <c:pt idx="349">
                  <c:v>8.0066103671526112E-2</c:v>
                </c:pt>
                <c:pt idx="350">
                  <c:v>8.0139920480729279E-2</c:v>
                </c:pt>
                <c:pt idx="351">
                  <c:v>8.0213737289932696E-2</c:v>
                </c:pt>
                <c:pt idx="352">
                  <c:v>8.028755409913596E-2</c:v>
                </c:pt>
                <c:pt idx="353">
                  <c:v>8.036137090833935E-2</c:v>
                </c:pt>
                <c:pt idx="354">
                  <c:v>8.0435187717542767E-2</c:v>
                </c:pt>
                <c:pt idx="355">
                  <c:v>8.0509004526746059E-2</c:v>
                </c:pt>
                <c:pt idx="356">
                  <c:v>8.0582821335949323E-2</c:v>
                </c:pt>
                <c:pt idx="357">
                  <c:v>8.0656638145152629E-2</c:v>
                </c:pt>
                <c:pt idx="358">
                  <c:v>8.0730454954356046E-2</c:v>
                </c:pt>
                <c:pt idx="359">
                  <c:v>8.0804271763559407E-2</c:v>
                </c:pt>
                <c:pt idx="360">
                  <c:v>8.0878088572762713E-2</c:v>
                </c:pt>
                <c:pt idx="361">
                  <c:v>8.0951905381966116E-2</c:v>
                </c:pt>
                <c:pt idx="362">
                  <c:v>8.1025722191169491E-2</c:v>
                </c:pt>
                <c:pt idx="363">
                  <c:v>8.1099539000372797E-2</c:v>
                </c:pt>
                <c:pt idx="364">
                  <c:v>8.1173355809576186E-2</c:v>
                </c:pt>
                <c:pt idx="365">
                  <c:v>8.1247172618779478E-2</c:v>
                </c:pt>
                <c:pt idx="366">
                  <c:v>8.1320989427982771E-2</c:v>
                </c:pt>
                <c:pt idx="367">
                  <c:v>8.139480623718616E-2</c:v>
                </c:pt>
                <c:pt idx="368">
                  <c:v>8.1468623046389452E-2</c:v>
                </c:pt>
                <c:pt idx="369">
                  <c:v>8.1542439855592841E-2</c:v>
                </c:pt>
                <c:pt idx="370">
                  <c:v>8.1616256664796244E-2</c:v>
                </c:pt>
                <c:pt idx="371">
                  <c:v>8.1690073473999425E-2</c:v>
                </c:pt>
                <c:pt idx="372">
                  <c:v>8.17638902832028E-2</c:v>
                </c:pt>
                <c:pt idx="373">
                  <c:v>8.183770709240612E-2</c:v>
                </c:pt>
                <c:pt idx="374">
                  <c:v>8.1911523901609523E-2</c:v>
                </c:pt>
                <c:pt idx="375">
                  <c:v>8.1985340710812898E-2</c:v>
                </c:pt>
                <c:pt idx="376">
                  <c:v>8.2059157520016301E-2</c:v>
                </c:pt>
                <c:pt idx="377">
                  <c:v>8.2132974329219705E-2</c:v>
                </c:pt>
                <c:pt idx="378">
                  <c:v>8.2206791138422997E-2</c:v>
                </c:pt>
                <c:pt idx="379">
                  <c:v>8.2280607947626275E-2</c:v>
                </c:pt>
                <c:pt idx="380">
                  <c:v>8.2354424756829678E-2</c:v>
                </c:pt>
                <c:pt idx="381">
                  <c:v>8.2428241566032859E-2</c:v>
                </c:pt>
                <c:pt idx="382">
                  <c:v>8.2502058375236248E-2</c:v>
                </c:pt>
                <c:pt idx="383">
                  <c:v>8.2575875184439651E-2</c:v>
                </c:pt>
                <c:pt idx="384">
                  <c:v>8.2649691993643054E-2</c:v>
                </c:pt>
                <c:pt idx="385">
                  <c:v>8.2723508802846346E-2</c:v>
                </c:pt>
                <c:pt idx="386">
                  <c:v>8.2797325612049624E-2</c:v>
                </c:pt>
                <c:pt idx="387">
                  <c:v>8.2871142421253027E-2</c:v>
                </c:pt>
                <c:pt idx="388">
                  <c:v>8.2944959230456319E-2</c:v>
                </c:pt>
                <c:pt idx="389">
                  <c:v>8.3018776039659709E-2</c:v>
                </c:pt>
                <c:pt idx="390">
                  <c:v>8.3092592848863098E-2</c:v>
                </c:pt>
                <c:pt idx="391">
                  <c:v>8.3166409658066501E-2</c:v>
                </c:pt>
                <c:pt idx="392">
                  <c:v>8.3240226467269682E-2</c:v>
                </c:pt>
                <c:pt idx="393">
                  <c:v>8.3314043276473182E-2</c:v>
                </c:pt>
                <c:pt idx="394">
                  <c:v>8.3387860085676363E-2</c:v>
                </c:pt>
                <c:pt idx="395">
                  <c:v>8.3461676894879766E-2</c:v>
                </c:pt>
                <c:pt idx="396">
                  <c:v>8.3535493704083058E-2</c:v>
                </c:pt>
                <c:pt idx="397">
                  <c:v>8.3609310513286461E-2</c:v>
                </c:pt>
                <c:pt idx="398">
                  <c:v>8.368312732248985E-2</c:v>
                </c:pt>
                <c:pt idx="399">
                  <c:v>8.3756944131693253E-2</c:v>
                </c:pt>
                <c:pt idx="400">
                  <c:v>8.3830760940896545E-2</c:v>
                </c:pt>
                <c:pt idx="401">
                  <c:v>8.3904577750099837E-2</c:v>
                </c:pt>
                <c:pt idx="402">
                  <c:v>8.3978394559303116E-2</c:v>
                </c:pt>
                <c:pt idx="403">
                  <c:v>8.4052211368506519E-2</c:v>
                </c:pt>
                <c:pt idx="404">
                  <c:v>8.4126028177709894E-2</c:v>
                </c:pt>
                <c:pt idx="405">
                  <c:v>8.41998449869132E-2</c:v>
                </c:pt>
                <c:pt idx="406">
                  <c:v>8.4273661796116589E-2</c:v>
                </c:pt>
                <c:pt idx="407">
                  <c:v>8.4347478605320006E-2</c:v>
                </c:pt>
                <c:pt idx="408">
                  <c:v>8.4421295414523284E-2</c:v>
                </c:pt>
                <c:pt idx="409">
                  <c:v>8.4495112223726548E-2</c:v>
                </c:pt>
                <c:pt idx="410">
                  <c:v>8.4568929032929854E-2</c:v>
                </c:pt>
                <c:pt idx="411">
                  <c:v>8.4642745842133271E-2</c:v>
                </c:pt>
                <c:pt idx="412">
                  <c:v>8.4716562651336647E-2</c:v>
                </c:pt>
                <c:pt idx="413">
                  <c:v>8.4790379460539925E-2</c:v>
                </c:pt>
                <c:pt idx="414">
                  <c:v>8.4864196269743342E-2</c:v>
                </c:pt>
                <c:pt idx="415">
                  <c:v>8.4938013078946731E-2</c:v>
                </c:pt>
                <c:pt idx="416">
                  <c:v>8.5011829888149912E-2</c:v>
                </c:pt>
                <c:pt idx="417">
                  <c:v>8.5085646697353315E-2</c:v>
                </c:pt>
                <c:pt idx="418">
                  <c:v>8.5159463506556621E-2</c:v>
                </c:pt>
                <c:pt idx="419">
                  <c:v>8.5233280315759996E-2</c:v>
                </c:pt>
                <c:pt idx="420">
                  <c:v>8.5307097124963385E-2</c:v>
                </c:pt>
                <c:pt idx="421">
                  <c:v>8.5380913934166677E-2</c:v>
                </c:pt>
                <c:pt idx="422">
                  <c:v>8.545473074337008E-2</c:v>
                </c:pt>
                <c:pt idx="423">
                  <c:v>8.5528547552573372E-2</c:v>
                </c:pt>
                <c:pt idx="424">
                  <c:v>8.5602364361776651E-2</c:v>
                </c:pt>
                <c:pt idx="425">
                  <c:v>8.5676181170980067E-2</c:v>
                </c:pt>
                <c:pt idx="426">
                  <c:v>8.5749997980183346E-2</c:v>
                </c:pt>
                <c:pt idx="427">
                  <c:v>8.5823814789386749E-2</c:v>
                </c:pt>
                <c:pt idx="428">
                  <c:v>8.5897631598590138E-2</c:v>
                </c:pt>
                <c:pt idx="429">
                  <c:v>8.5971448407793541E-2</c:v>
                </c:pt>
                <c:pt idx="430">
                  <c:v>8.6045265216996819E-2</c:v>
                </c:pt>
                <c:pt idx="431">
                  <c:v>8.6119082026200111E-2</c:v>
                </c:pt>
                <c:pt idx="432">
                  <c:v>8.6192898835403514E-2</c:v>
                </c:pt>
                <c:pt idx="433">
                  <c:v>8.6266715644606806E-2</c:v>
                </c:pt>
                <c:pt idx="434">
                  <c:v>8.6340532453810098E-2</c:v>
                </c:pt>
                <c:pt idx="435">
                  <c:v>8.6414349263013487E-2</c:v>
                </c:pt>
                <c:pt idx="436">
                  <c:v>8.6488166072216877E-2</c:v>
                </c:pt>
                <c:pt idx="437">
                  <c:v>8.6561982881420169E-2</c:v>
                </c:pt>
                <c:pt idx="438">
                  <c:v>8.6635799690623572E-2</c:v>
                </c:pt>
                <c:pt idx="439">
                  <c:v>8.6709616499826864E-2</c:v>
                </c:pt>
                <c:pt idx="440">
                  <c:v>8.6783433309030142E-2</c:v>
                </c:pt>
                <c:pt idx="441">
                  <c:v>8.6857250118233545E-2</c:v>
                </c:pt>
                <c:pt idx="442">
                  <c:v>8.6931066927436934E-2</c:v>
                </c:pt>
                <c:pt idx="443">
                  <c:v>8.7004883736640337E-2</c:v>
                </c:pt>
                <c:pt idx="444">
                  <c:v>8.7078700545843629E-2</c:v>
                </c:pt>
                <c:pt idx="445">
                  <c:v>8.7152517355047032E-2</c:v>
                </c:pt>
                <c:pt idx="446">
                  <c:v>8.722633416425031E-2</c:v>
                </c:pt>
                <c:pt idx="447">
                  <c:v>8.7300150973453589E-2</c:v>
                </c:pt>
                <c:pt idx="448">
                  <c:v>8.7373967782656908E-2</c:v>
                </c:pt>
                <c:pt idx="449">
                  <c:v>8.7447784591860256E-2</c:v>
                </c:pt>
                <c:pt idx="450">
                  <c:v>8.7521601401063673E-2</c:v>
                </c:pt>
                <c:pt idx="451">
                  <c:v>8.7595418210267062E-2</c:v>
                </c:pt>
                <c:pt idx="452">
                  <c:v>8.7669235019470382E-2</c:v>
                </c:pt>
                <c:pt idx="453">
                  <c:v>8.7743051828673771E-2</c:v>
                </c:pt>
                <c:pt idx="454">
                  <c:v>8.7816868637877049E-2</c:v>
                </c:pt>
                <c:pt idx="455">
                  <c:v>8.7890685447080355E-2</c:v>
                </c:pt>
                <c:pt idx="456">
                  <c:v>8.796450225628373E-2</c:v>
                </c:pt>
                <c:pt idx="457">
                  <c:v>8.8038319065487133E-2</c:v>
                </c:pt>
                <c:pt idx="458">
                  <c:v>8.8112135874690439E-2</c:v>
                </c:pt>
                <c:pt idx="459">
                  <c:v>8.8185952683893815E-2</c:v>
                </c:pt>
                <c:pt idx="460">
                  <c:v>8.8259769493097107E-2</c:v>
                </c:pt>
                <c:pt idx="461">
                  <c:v>8.8333586302300399E-2</c:v>
                </c:pt>
                <c:pt idx="462">
                  <c:v>8.8407403111503802E-2</c:v>
                </c:pt>
                <c:pt idx="463">
                  <c:v>8.8481219920707094E-2</c:v>
                </c:pt>
                <c:pt idx="464">
                  <c:v>8.8555036729910483E-2</c:v>
                </c:pt>
                <c:pt idx="465">
                  <c:v>8.8628853539113775E-2</c:v>
                </c:pt>
                <c:pt idx="466">
                  <c:v>8.8702670348317164E-2</c:v>
                </c:pt>
                <c:pt idx="467">
                  <c:v>8.8776487157520553E-2</c:v>
                </c:pt>
                <c:pt idx="468">
                  <c:v>8.8850303966723845E-2</c:v>
                </c:pt>
                <c:pt idx="469">
                  <c:v>8.8924120775927151E-2</c:v>
                </c:pt>
                <c:pt idx="470">
                  <c:v>8.899793758513054E-2</c:v>
                </c:pt>
                <c:pt idx="471">
                  <c:v>8.9071754394333819E-2</c:v>
                </c:pt>
                <c:pt idx="472">
                  <c:v>8.9145571203537236E-2</c:v>
                </c:pt>
                <c:pt idx="473">
                  <c:v>8.9219388012740625E-2</c:v>
                </c:pt>
                <c:pt idx="474">
                  <c:v>8.9293204821943917E-2</c:v>
                </c:pt>
                <c:pt idx="475">
                  <c:v>8.936702163114732E-2</c:v>
                </c:pt>
                <c:pt idx="476">
                  <c:v>8.9440838440350487E-2</c:v>
                </c:pt>
                <c:pt idx="477">
                  <c:v>8.951465524955389E-2</c:v>
                </c:pt>
                <c:pt idx="478">
                  <c:v>8.9588472058757279E-2</c:v>
                </c:pt>
                <c:pt idx="479">
                  <c:v>8.9662288867960571E-2</c:v>
                </c:pt>
                <c:pt idx="480">
                  <c:v>8.973610567716396E-2</c:v>
                </c:pt>
                <c:pt idx="481">
                  <c:v>8.9809922486367363E-2</c:v>
                </c:pt>
                <c:pt idx="482">
                  <c:v>8.9883739295570669E-2</c:v>
                </c:pt>
                <c:pt idx="483">
                  <c:v>8.9957556104774072E-2</c:v>
                </c:pt>
                <c:pt idx="484">
                  <c:v>9.0031372913977337E-2</c:v>
                </c:pt>
                <c:pt idx="485">
                  <c:v>9.0105189723180643E-2</c:v>
                </c:pt>
                <c:pt idx="486">
                  <c:v>9.0179006532384004E-2</c:v>
                </c:pt>
                <c:pt idx="487">
                  <c:v>9.0252823341587435E-2</c:v>
                </c:pt>
                <c:pt idx="488">
                  <c:v>9.0326640150790824E-2</c:v>
                </c:pt>
                <c:pt idx="489">
                  <c:v>9.0400456959994019E-2</c:v>
                </c:pt>
                <c:pt idx="490">
                  <c:v>9.0474273769197394E-2</c:v>
                </c:pt>
                <c:pt idx="491">
                  <c:v>9.0548090578400686E-2</c:v>
                </c:pt>
                <c:pt idx="492">
                  <c:v>9.0621907387603992E-2</c:v>
                </c:pt>
                <c:pt idx="493">
                  <c:v>9.0695724196807381E-2</c:v>
                </c:pt>
                <c:pt idx="494">
                  <c:v>9.076954100601077E-2</c:v>
                </c:pt>
                <c:pt idx="495">
                  <c:v>9.0843357815214174E-2</c:v>
                </c:pt>
                <c:pt idx="496">
                  <c:v>9.0917174624417577E-2</c:v>
                </c:pt>
                <c:pt idx="497">
                  <c:v>9.0990991433620855E-2</c:v>
                </c:pt>
                <c:pt idx="498">
                  <c:v>9.1064808242824258E-2</c:v>
                </c:pt>
                <c:pt idx="499">
                  <c:v>9.1138625052027536E-2</c:v>
                </c:pt>
                <c:pt idx="500">
                  <c:v>9.1212441861230731E-2</c:v>
                </c:pt>
                <c:pt idx="501">
                  <c:v>9.1286258670434217E-2</c:v>
                </c:pt>
                <c:pt idx="502">
                  <c:v>9.1360075479637523E-2</c:v>
                </c:pt>
                <c:pt idx="503">
                  <c:v>9.1433892288840912E-2</c:v>
                </c:pt>
                <c:pt idx="504">
                  <c:v>9.150770909804419E-2</c:v>
                </c:pt>
                <c:pt idx="505">
                  <c:v>9.1581525907247607E-2</c:v>
                </c:pt>
                <c:pt idx="506">
                  <c:v>9.1655342716450899E-2</c:v>
                </c:pt>
                <c:pt idx="507">
                  <c:v>9.1729159525654164E-2</c:v>
                </c:pt>
                <c:pt idx="508">
                  <c:v>9.1802976334857581E-2</c:v>
                </c:pt>
                <c:pt idx="509">
                  <c:v>9.187679314406097E-2</c:v>
                </c:pt>
                <c:pt idx="510">
                  <c:v>9.1950609953264262E-2</c:v>
                </c:pt>
                <c:pt idx="511">
                  <c:v>9.2024426762467651E-2</c:v>
                </c:pt>
                <c:pt idx="512">
                  <c:v>9.2098243571671054E-2</c:v>
                </c:pt>
                <c:pt idx="513">
                  <c:v>9.2172060380874332E-2</c:v>
                </c:pt>
                <c:pt idx="514">
                  <c:v>9.2245877190077624E-2</c:v>
                </c:pt>
                <c:pt idx="515">
                  <c:v>9.2319693999280916E-2</c:v>
                </c:pt>
                <c:pt idx="516">
                  <c:v>9.2393510808484319E-2</c:v>
                </c:pt>
                <c:pt idx="517">
                  <c:v>9.2467327617687708E-2</c:v>
                </c:pt>
                <c:pt idx="518">
                  <c:v>9.2541144426891001E-2</c:v>
                </c:pt>
                <c:pt idx="519">
                  <c:v>9.2614961236094417E-2</c:v>
                </c:pt>
                <c:pt idx="520">
                  <c:v>9.2688778045297682E-2</c:v>
                </c:pt>
                <c:pt idx="521">
                  <c:v>9.276259485450096E-2</c:v>
                </c:pt>
                <c:pt idx="522">
                  <c:v>9.2836411663704377E-2</c:v>
                </c:pt>
                <c:pt idx="523">
                  <c:v>9.2910228472907766E-2</c:v>
                </c:pt>
                <c:pt idx="524">
                  <c:v>9.2984045282111058E-2</c:v>
                </c:pt>
                <c:pt idx="525">
                  <c:v>9.3057862091314447E-2</c:v>
                </c:pt>
                <c:pt idx="526">
                  <c:v>9.3131678900517864E-2</c:v>
                </c:pt>
                <c:pt idx="527">
                  <c:v>9.3205495709721142E-2</c:v>
                </c:pt>
                <c:pt idx="528">
                  <c:v>9.3279312518924531E-2</c:v>
                </c:pt>
                <c:pt idx="529">
                  <c:v>9.3353129328127726E-2</c:v>
                </c:pt>
                <c:pt idx="530">
                  <c:v>9.3426946137331116E-2</c:v>
                </c:pt>
                <c:pt idx="531">
                  <c:v>9.3500762946534408E-2</c:v>
                </c:pt>
                <c:pt idx="532">
                  <c:v>9.3574579755737797E-2</c:v>
                </c:pt>
                <c:pt idx="533">
                  <c:v>9.3648396564941186E-2</c:v>
                </c:pt>
                <c:pt idx="534">
                  <c:v>9.3722213374144492E-2</c:v>
                </c:pt>
                <c:pt idx="535">
                  <c:v>9.379603018334777E-2</c:v>
                </c:pt>
                <c:pt idx="536">
                  <c:v>9.3869846992551187E-2</c:v>
                </c:pt>
                <c:pt idx="537">
                  <c:v>9.3943663801754465E-2</c:v>
                </c:pt>
                <c:pt idx="538">
                  <c:v>9.4017480610957854E-2</c:v>
                </c:pt>
                <c:pt idx="539">
                  <c:v>9.4091297420161257E-2</c:v>
                </c:pt>
                <c:pt idx="540">
                  <c:v>9.4165114229364674E-2</c:v>
                </c:pt>
                <c:pt idx="541">
                  <c:v>9.423893103856805E-2</c:v>
                </c:pt>
                <c:pt idx="542">
                  <c:v>9.4312747847771231E-2</c:v>
                </c:pt>
                <c:pt idx="543">
                  <c:v>9.4386564656974634E-2</c:v>
                </c:pt>
                <c:pt idx="544">
                  <c:v>9.4460381466177926E-2</c:v>
                </c:pt>
                <c:pt idx="545">
                  <c:v>9.4534198275381218E-2</c:v>
                </c:pt>
                <c:pt idx="546">
                  <c:v>9.4608015084584607E-2</c:v>
                </c:pt>
                <c:pt idx="547">
                  <c:v>9.4681831893787996E-2</c:v>
                </c:pt>
                <c:pt idx="548">
                  <c:v>9.4755648702991399E-2</c:v>
                </c:pt>
                <c:pt idx="549">
                  <c:v>9.4829465512194677E-2</c:v>
                </c:pt>
                <c:pt idx="550">
                  <c:v>9.4903282321397969E-2</c:v>
                </c:pt>
                <c:pt idx="551">
                  <c:v>9.4977099130601358E-2</c:v>
                </c:pt>
                <c:pt idx="552">
                  <c:v>9.5050915939804664E-2</c:v>
                </c:pt>
                <c:pt idx="553">
                  <c:v>9.5124732749008067E-2</c:v>
                </c:pt>
                <c:pt idx="554">
                  <c:v>9.5198549558211457E-2</c:v>
                </c:pt>
                <c:pt idx="555">
                  <c:v>9.5272366367414735E-2</c:v>
                </c:pt>
                <c:pt idx="556">
                  <c:v>9.5346183176618027E-2</c:v>
                </c:pt>
                <c:pt idx="557">
                  <c:v>9.5419999985821416E-2</c:v>
                </c:pt>
                <c:pt idx="558">
                  <c:v>9.5493816795024722E-2</c:v>
                </c:pt>
                <c:pt idx="559">
                  <c:v>9.5567633604228028E-2</c:v>
                </c:pt>
                <c:pt idx="560">
                  <c:v>9.5641450413431417E-2</c:v>
                </c:pt>
                <c:pt idx="561">
                  <c:v>9.5715267222634806E-2</c:v>
                </c:pt>
                <c:pt idx="562">
                  <c:v>9.5789084031838195E-2</c:v>
                </c:pt>
                <c:pt idx="563">
                  <c:v>9.5862900841041487E-2</c:v>
                </c:pt>
                <c:pt idx="564">
                  <c:v>9.5936717650244877E-2</c:v>
                </c:pt>
                <c:pt idx="565">
                  <c:v>9.6010534459448182E-2</c:v>
                </c:pt>
                <c:pt idx="566">
                  <c:v>9.6084351268651474E-2</c:v>
                </c:pt>
                <c:pt idx="567">
                  <c:v>9.615816807785485E-2</c:v>
                </c:pt>
                <c:pt idx="568">
                  <c:v>9.6231984887058156E-2</c:v>
                </c:pt>
                <c:pt idx="569">
                  <c:v>9.6305801696261545E-2</c:v>
                </c:pt>
                <c:pt idx="570">
                  <c:v>9.6379618505464948E-2</c:v>
                </c:pt>
                <c:pt idx="571">
                  <c:v>9.645343531466824E-2</c:v>
                </c:pt>
                <c:pt idx="572">
                  <c:v>9.6527252123871629E-2</c:v>
                </c:pt>
                <c:pt idx="573">
                  <c:v>9.660106893307481E-2</c:v>
                </c:pt>
                <c:pt idx="574">
                  <c:v>9.6674885742278213E-2</c:v>
                </c:pt>
                <c:pt idx="575">
                  <c:v>9.6748702551481602E-2</c:v>
                </c:pt>
                <c:pt idx="576">
                  <c:v>9.6822519360684881E-2</c:v>
                </c:pt>
                <c:pt idx="577">
                  <c:v>9.689633616988827E-2</c:v>
                </c:pt>
                <c:pt idx="578">
                  <c:v>9.6970152979091673E-2</c:v>
                </c:pt>
                <c:pt idx="579">
                  <c:v>9.7043969788294993E-2</c:v>
                </c:pt>
                <c:pt idx="580">
                  <c:v>9.7117786597498271E-2</c:v>
                </c:pt>
                <c:pt idx="581">
                  <c:v>9.719160340670166E-2</c:v>
                </c:pt>
                <c:pt idx="582">
                  <c:v>9.7265420215904952E-2</c:v>
                </c:pt>
                <c:pt idx="583">
                  <c:v>9.7339237025108355E-2</c:v>
                </c:pt>
                <c:pt idx="584">
                  <c:v>9.7413053834311633E-2</c:v>
                </c:pt>
                <c:pt idx="585">
                  <c:v>9.7486870643515022E-2</c:v>
                </c:pt>
                <c:pt idx="586">
                  <c:v>9.7560687452718439E-2</c:v>
                </c:pt>
                <c:pt idx="587">
                  <c:v>9.7634504261921717E-2</c:v>
                </c:pt>
                <c:pt idx="588">
                  <c:v>9.7708321071124996E-2</c:v>
                </c:pt>
                <c:pt idx="589">
                  <c:v>9.7782137880328301E-2</c:v>
                </c:pt>
                <c:pt idx="590">
                  <c:v>9.7855954689531705E-2</c:v>
                </c:pt>
                <c:pt idx="591">
                  <c:v>9.7929771498735094E-2</c:v>
                </c:pt>
                <c:pt idx="592">
                  <c:v>9.8003588307938483E-2</c:v>
                </c:pt>
                <c:pt idx="593">
                  <c:v>9.8077405117141886E-2</c:v>
                </c:pt>
                <c:pt idx="594">
                  <c:v>9.8151221926345178E-2</c:v>
                </c:pt>
                <c:pt idx="595">
                  <c:v>9.8225038735548456E-2</c:v>
                </c:pt>
                <c:pt idx="596">
                  <c:v>9.8298855544751845E-2</c:v>
                </c:pt>
                <c:pt idx="597">
                  <c:v>9.837267235395504E-2</c:v>
                </c:pt>
                <c:pt idx="598">
                  <c:v>9.8446489163158443E-2</c:v>
                </c:pt>
                <c:pt idx="599">
                  <c:v>9.8520305972361819E-2</c:v>
                </c:pt>
                <c:pt idx="600">
                  <c:v>9.8594122781565222E-2</c:v>
                </c:pt>
                <c:pt idx="601">
                  <c:v>9.8667939590768527E-2</c:v>
                </c:pt>
                <c:pt idx="602">
                  <c:v>9.8741756399971917E-2</c:v>
                </c:pt>
                <c:pt idx="603">
                  <c:v>9.8815573209175209E-2</c:v>
                </c:pt>
                <c:pt idx="604">
                  <c:v>9.8889390018378487E-2</c:v>
                </c:pt>
                <c:pt idx="605">
                  <c:v>9.896320682758189E-2</c:v>
                </c:pt>
                <c:pt idx="606">
                  <c:v>9.9037023636785293E-2</c:v>
                </c:pt>
                <c:pt idx="607">
                  <c:v>9.9110840445988682E-2</c:v>
                </c:pt>
                <c:pt idx="608">
                  <c:v>9.918465725519196E-2</c:v>
                </c:pt>
                <c:pt idx="609">
                  <c:v>9.9258474064395266E-2</c:v>
                </c:pt>
                <c:pt idx="610">
                  <c:v>9.9332290873598544E-2</c:v>
                </c:pt>
                <c:pt idx="611">
                  <c:v>9.9406107682801947E-2</c:v>
                </c:pt>
                <c:pt idx="612">
                  <c:v>9.9479924492005239E-2</c:v>
                </c:pt>
                <c:pt idx="613">
                  <c:v>9.9553741301208643E-2</c:v>
                </c:pt>
                <c:pt idx="614">
                  <c:v>9.9627558110412046E-2</c:v>
                </c:pt>
                <c:pt idx="615">
                  <c:v>9.9701374919615421E-2</c:v>
                </c:pt>
                <c:pt idx="616">
                  <c:v>9.9775191728818741E-2</c:v>
                </c:pt>
                <c:pt idx="617">
                  <c:v>9.984900853802213E-2</c:v>
                </c:pt>
                <c:pt idx="618">
                  <c:v>9.9922825347225283E-2</c:v>
                </c:pt>
                <c:pt idx="619">
                  <c:v>9.99966421564287E-2</c:v>
                </c:pt>
                <c:pt idx="620">
                  <c:v>0.10007045896563208</c:v>
                </c:pt>
                <c:pt idx="621">
                  <c:v>0.10014427577483538</c:v>
                </c:pt>
                <c:pt idx="622">
                  <c:v>0.10021809258403876</c:v>
                </c:pt>
                <c:pt idx="623">
                  <c:v>0.10029190939324206</c:v>
                </c:pt>
                <c:pt idx="624">
                  <c:v>0.10036572620244544</c:v>
                </c:pt>
                <c:pt idx="625">
                  <c:v>0.10043954301164874</c:v>
                </c:pt>
                <c:pt idx="626">
                  <c:v>0.10051335982085204</c:v>
                </c:pt>
                <c:pt idx="627">
                  <c:v>0.10058717663005545</c:v>
                </c:pt>
                <c:pt idx="628">
                  <c:v>0.10066099343925881</c:v>
                </c:pt>
                <c:pt idx="629">
                  <c:v>0.10073481024846211</c:v>
                </c:pt>
                <c:pt idx="630">
                  <c:v>0.10080862705766551</c:v>
                </c:pt>
                <c:pt idx="631">
                  <c:v>0.10088244386686893</c:v>
                </c:pt>
                <c:pt idx="632">
                  <c:v>0.1009562606760722</c:v>
                </c:pt>
                <c:pt idx="633">
                  <c:v>0.1010300774852755</c:v>
                </c:pt>
                <c:pt idx="634">
                  <c:v>0.10110389429447877</c:v>
                </c:pt>
                <c:pt idx="635">
                  <c:v>0.10117771110368218</c:v>
                </c:pt>
                <c:pt idx="636">
                  <c:v>0.10125152791288557</c:v>
                </c:pt>
                <c:pt idx="637">
                  <c:v>0.10132534472208886</c:v>
                </c:pt>
                <c:pt idx="638">
                  <c:v>0.10139916153129225</c:v>
                </c:pt>
                <c:pt idx="639">
                  <c:v>0.10147297834049555</c:v>
                </c:pt>
                <c:pt idx="640">
                  <c:v>0.10154679514969883</c:v>
                </c:pt>
                <c:pt idx="641">
                  <c:v>0.10162061195890222</c:v>
                </c:pt>
                <c:pt idx="642">
                  <c:v>0.10169442876810553</c:v>
                </c:pt>
                <c:pt idx="643">
                  <c:v>0.10176824557730892</c:v>
                </c:pt>
                <c:pt idx="644">
                  <c:v>0.10184206238651233</c:v>
                </c:pt>
                <c:pt idx="645">
                  <c:v>0.10191587919571572</c:v>
                </c:pt>
                <c:pt idx="646">
                  <c:v>0.10198969600491901</c:v>
                </c:pt>
                <c:pt idx="647">
                  <c:v>0.10206351281412242</c:v>
                </c:pt>
                <c:pt idx="648">
                  <c:v>0.10213732962332568</c:v>
                </c:pt>
                <c:pt idx="649">
                  <c:v>0.10221114643252897</c:v>
                </c:pt>
                <c:pt idx="650">
                  <c:v>0.10228496324173228</c:v>
                </c:pt>
                <c:pt idx="651">
                  <c:v>0.10235878005093565</c:v>
                </c:pt>
                <c:pt idx="652">
                  <c:v>0.10243259686013906</c:v>
                </c:pt>
                <c:pt idx="653">
                  <c:v>0.10250641366934235</c:v>
                </c:pt>
                <c:pt idx="654">
                  <c:v>0.10258023047854575</c:v>
                </c:pt>
                <c:pt idx="655">
                  <c:v>0.10265404728774903</c:v>
                </c:pt>
                <c:pt idx="656">
                  <c:v>0.10272786409695234</c:v>
                </c:pt>
                <c:pt idx="657">
                  <c:v>0.10280168090615573</c:v>
                </c:pt>
                <c:pt idx="658">
                  <c:v>0.10287549771535912</c:v>
                </c:pt>
                <c:pt idx="659">
                  <c:v>0.1029493145245625</c:v>
                </c:pt>
                <c:pt idx="660">
                  <c:v>0.10302313133376582</c:v>
                </c:pt>
                <c:pt idx="661">
                  <c:v>0.10309694814296916</c:v>
                </c:pt>
                <c:pt idx="662">
                  <c:v>0.10317076495217253</c:v>
                </c:pt>
                <c:pt idx="663">
                  <c:v>0.10324458176137577</c:v>
                </c:pt>
                <c:pt idx="664">
                  <c:v>0.10331839857057915</c:v>
                </c:pt>
                <c:pt idx="665">
                  <c:v>0.10339221537978251</c:v>
                </c:pt>
                <c:pt idx="666">
                  <c:v>0.10346603218898587</c:v>
                </c:pt>
                <c:pt idx="667">
                  <c:v>0.10353984899818926</c:v>
                </c:pt>
                <c:pt idx="668">
                  <c:v>0.10361366580739252</c:v>
                </c:pt>
                <c:pt idx="669">
                  <c:v>0.10368748261659577</c:v>
                </c:pt>
                <c:pt idx="670">
                  <c:v>0.10376129942579923</c:v>
                </c:pt>
                <c:pt idx="671">
                  <c:v>0.10383511623500247</c:v>
                </c:pt>
                <c:pt idx="672">
                  <c:v>0.10390893304420586</c:v>
                </c:pt>
                <c:pt idx="673">
                  <c:v>0.10398274985340926</c:v>
                </c:pt>
                <c:pt idx="674">
                  <c:v>0.10405656666261261</c:v>
                </c:pt>
                <c:pt idx="675">
                  <c:v>0.10413038347181601</c:v>
                </c:pt>
                <c:pt idx="676">
                  <c:v>0.1042042002810193</c:v>
                </c:pt>
                <c:pt idx="677">
                  <c:v>0.1042780170902227</c:v>
                </c:pt>
                <c:pt idx="678">
                  <c:v>0.10435183389942594</c:v>
                </c:pt>
                <c:pt idx="679">
                  <c:v>0.10442565070862928</c:v>
                </c:pt>
                <c:pt idx="680">
                  <c:v>0.10449946751783266</c:v>
                </c:pt>
                <c:pt idx="681">
                  <c:v>0.10457328432703607</c:v>
                </c:pt>
                <c:pt idx="682">
                  <c:v>0.1046471011362394</c:v>
                </c:pt>
                <c:pt idx="683">
                  <c:v>0.10472091794544271</c:v>
                </c:pt>
                <c:pt idx="684">
                  <c:v>0.10479473475464593</c:v>
                </c:pt>
                <c:pt idx="685">
                  <c:v>0.10486855156384932</c:v>
                </c:pt>
                <c:pt idx="686">
                  <c:v>0.10494236837305268</c:v>
                </c:pt>
                <c:pt idx="687">
                  <c:v>0.10501618518225603</c:v>
                </c:pt>
                <c:pt idx="688">
                  <c:v>0.1050900019914594</c:v>
                </c:pt>
                <c:pt idx="689">
                  <c:v>0.10516381880066274</c:v>
                </c:pt>
                <c:pt idx="690">
                  <c:v>0.10523763560986615</c:v>
                </c:pt>
                <c:pt idx="691">
                  <c:v>0.1053114524190695</c:v>
                </c:pt>
                <c:pt idx="692">
                  <c:v>0.10538526922827274</c:v>
                </c:pt>
                <c:pt idx="693">
                  <c:v>0.10545908603747613</c:v>
                </c:pt>
                <c:pt idx="694">
                  <c:v>0.10553290284667949</c:v>
                </c:pt>
                <c:pt idx="695">
                  <c:v>0.10560671965588281</c:v>
                </c:pt>
                <c:pt idx="696">
                  <c:v>0.1056805364650862</c:v>
                </c:pt>
                <c:pt idx="697">
                  <c:v>0.10575435327428949</c:v>
                </c:pt>
                <c:pt idx="698">
                  <c:v>0.10582817008349285</c:v>
                </c:pt>
                <c:pt idx="699">
                  <c:v>0.10590198689269613</c:v>
                </c:pt>
                <c:pt idx="700">
                  <c:v>0.10597580370189946</c:v>
                </c:pt>
                <c:pt idx="701">
                  <c:v>0.10604962051110281</c:v>
                </c:pt>
                <c:pt idx="702">
                  <c:v>0.10612343732030621</c:v>
                </c:pt>
                <c:pt idx="703">
                  <c:v>0.10619725412950956</c:v>
                </c:pt>
                <c:pt idx="704">
                  <c:v>0.10627107093871295</c:v>
                </c:pt>
                <c:pt idx="705">
                  <c:v>0.10634488774791628</c:v>
                </c:pt>
                <c:pt idx="706">
                  <c:v>0.10641870455711964</c:v>
                </c:pt>
                <c:pt idx="707">
                  <c:v>0.1064925213663229</c:v>
                </c:pt>
                <c:pt idx="708">
                  <c:v>0.10656633817552626</c:v>
                </c:pt>
                <c:pt idx="709">
                  <c:v>0.10664015498472963</c:v>
                </c:pt>
                <c:pt idx="710">
                  <c:v>0.10671397179393299</c:v>
                </c:pt>
                <c:pt idx="711">
                  <c:v>0.1067877886031363</c:v>
                </c:pt>
                <c:pt idx="712">
                  <c:v>0.10686160541233969</c:v>
                </c:pt>
                <c:pt idx="713">
                  <c:v>0.10693542222154299</c:v>
                </c:pt>
                <c:pt idx="714">
                  <c:v>0.10700923903074629</c:v>
                </c:pt>
                <c:pt idx="715">
                  <c:v>0.10708305583994966</c:v>
                </c:pt>
                <c:pt idx="716">
                  <c:v>0.10715687264915295</c:v>
                </c:pt>
                <c:pt idx="717">
                  <c:v>0.10723068945835637</c:v>
                </c:pt>
                <c:pt idx="718">
                  <c:v>0.10730450626755969</c:v>
                </c:pt>
                <c:pt idx="719">
                  <c:v>0.10737832307676309</c:v>
                </c:pt>
                <c:pt idx="720">
                  <c:v>0.10745213988596648</c:v>
                </c:pt>
                <c:pt idx="721">
                  <c:v>0.1075259566951698</c:v>
                </c:pt>
                <c:pt idx="722">
                  <c:v>0.10759977350437305</c:v>
                </c:pt>
                <c:pt idx="723">
                  <c:v>0.10767359031357647</c:v>
                </c:pt>
                <c:pt idx="724">
                  <c:v>0.10774740712277971</c:v>
                </c:pt>
                <c:pt idx="725">
                  <c:v>0.1078212239319831</c:v>
                </c:pt>
                <c:pt idx="726">
                  <c:v>0.10789504074118644</c:v>
                </c:pt>
                <c:pt idx="727">
                  <c:v>0.10796885755038983</c:v>
                </c:pt>
                <c:pt idx="728">
                  <c:v>0.10804267435959321</c:v>
                </c:pt>
                <c:pt idx="729">
                  <c:v>0.1081164911687964</c:v>
                </c:pt>
                <c:pt idx="730">
                  <c:v>0.10819030797799981</c:v>
                </c:pt>
                <c:pt idx="731">
                  <c:v>0.10826412478720315</c:v>
                </c:pt>
                <c:pt idx="732">
                  <c:v>0.1083379415964065</c:v>
                </c:pt>
                <c:pt idx="733">
                  <c:v>0.10841175840560988</c:v>
                </c:pt>
                <c:pt idx="734">
                  <c:v>0.10848557521481325</c:v>
                </c:pt>
                <c:pt idx="735">
                  <c:v>0.10855939202401658</c:v>
                </c:pt>
                <c:pt idx="736">
                  <c:v>0.10863320883321996</c:v>
                </c:pt>
                <c:pt idx="737">
                  <c:v>0.10870702564242316</c:v>
                </c:pt>
                <c:pt idx="738">
                  <c:v>0.1087808424516265</c:v>
                </c:pt>
                <c:pt idx="739">
                  <c:v>0.10885465926082988</c:v>
                </c:pt>
                <c:pt idx="740">
                  <c:v>0.10892847607003325</c:v>
                </c:pt>
                <c:pt idx="741">
                  <c:v>0.10900229287923664</c:v>
                </c:pt>
                <c:pt idx="742">
                  <c:v>0.10907610968843996</c:v>
                </c:pt>
                <c:pt idx="743">
                  <c:v>0.10914992649764332</c:v>
                </c:pt>
                <c:pt idx="744">
                  <c:v>0.10922374330684662</c:v>
                </c:pt>
                <c:pt idx="745">
                  <c:v>0.10929756011604996</c:v>
                </c:pt>
                <c:pt idx="746">
                  <c:v>0.1093713769252533</c:v>
                </c:pt>
                <c:pt idx="747">
                  <c:v>0.10944519373445666</c:v>
                </c:pt>
                <c:pt idx="748">
                  <c:v>0.10951901054366003</c:v>
                </c:pt>
                <c:pt idx="749">
                  <c:v>0.10959282735286341</c:v>
                </c:pt>
                <c:pt idx="750">
                  <c:v>0.10966664416206665</c:v>
                </c:pt>
                <c:pt idx="751">
                  <c:v>0.10974046097127002</c:v>
                </c:pt>
                <c:pt idx="752">
                  <c:v>0.10981427778047329</c:v>
                </c:pt>
                <c:pt idx="753">
                  <c:v>0.10988809458967659</c:v>
                </c:pt>
                <c:pt idx="754">
                  <c:v>0.10996191139887997</c:v>
                </c:pt>
                <c:pt idx="755">
                  <c:v>0.11003572820808331</c:v>
                </c:pt>
                <c:pt idx="756">
                  <c:v>0.11010954501728668</c:v>
                </c:pt>
                <c:pt idx="757">
                  <c:v>0.11018336182649006</c:v>
                </c:pt>
                <c:pt idx="758">
                  <c:v>0.11025717863569337</c:v>
                </c:pt>
                <c:pt idx="759">
                  <c:v>0.11033099544489663</c:v>
                </c:pt>
                <c:pt idx="760">
                  <c:v>0.11040481225409997</c:v>
                </c:pt>
                <c:pt idx="761">
                  <c:v>0.11047862906330332</c:v>
                </c:pt>
                <c:pt idx="762">
                  <c:v>0.11055244587250669</c:v>
                </c:pt>
                <c:pt idx="763">
                  <c:v>0.11062626268170997</c:v>
                </c:pt>
                <c:pt idx="764">
                  <c:v>0.11070007949091341</c:v>
                </c:pt>
                <c:pt idx="765">
                  <c:v>0.11077389630011669</c:v>
                </c:pt>
                <c:pt idx="766">
                  <c:v>0.11084771310932003</c:v>
                </c:pt>
                <c:pt idx="767">
                  <c:v>0.11092152991852332</c:v>
                </c:pt>
                <c:pt idx="768">
                  <c:v>0.11099534672772664</c:v>
                </c:pt>
                <c:pt idx="769">
                  <c:v>0.11106916353693</c:v>
                </c:pt>
                <c:pt idx="770">
                  <c:v>0.11114298034613336</c:v>
                </c:pt>
                <c:pt idx="771">
                  <c:v>0.11121679715533669</c:v>
                </c:pt>
                <c:pt idx="772">
                  <c:v>0.11129061396454007</c:v>
                </c:pt>
                <c:pt idx="773">
                  <c:v>0.1113644307737434</c:v>
                </c:pt>
                <c:pt idx="774">
                  <c:v>0.11143824758294665</c:v>
                </c:pt>
                <c:pt idx="775">
                  <c:v>0.11151206439215003</c:v>
                </c:pt>
                <c:pt idx="776">
                  <c:v>0.11158588120135327</c:v>
                </c:pt>
                <c:pt idx="777">
                  <c:v>0.11165969801055664</c:v>
                </c:pt>
                <c:pt idx="778">
                  <c:v>0.11173351481976009</c:v>
                </c:pt>
                <c:pt idx="779">
                  <c:v>0.11180733162896336</c:v>
                </c:pt>
                <c:pt idx="780">
                  <c:v>0.1118811484381667</c:v>
                </c:pt>
                <c:pt idx="781">
                  <c:v>0.11195496524737009</c:v>
                </c:pt>
                <c:pt idx="782">
                  <c:v>0.11202878205657332</c:v>
                </c:pt>
                <c:pt idx="783">
                  <c:v>0.11210259886577666</c:v>
                </c:pt>
                <c:pt idx="784">
                  <c:v>0.11217641567497999</c:v>
                </c:pt>
                <c:pt idx="785">
                  <c:v>0.11225023248418335</c:v>
                </c:pt>
                <c:pt idx="786">
                  <c:v>0.11232404929338674</c:v>
                </c:pt>
                <c:pt idx="787">
                  <c:v>0.11239786610259003</c:v>
                </c:pt>
                <c:pt idx="788">
                  <c:v>0.11247168291179344</c:v>
                </c:pt>
                <c:pt idx="789">
                  <c:v>0.1125454997209967</c:v>
                </c:pt>
                <c:pt idx="790">
                  <c:v>0.11261931653019992</c:v>
                </c:pt>
                <c:pt idx="791">
                  <c:v>0.11269313333940333</c:v>
                </c:pt>
                <c:pt idx="792">
                  <c:v>0.11276695014860663</c:v>
                </c:pt>
                <c:pt idx="793">
                  <c:v>0.11284076695781002</c:v>
                </c:pt>
                <c:pt idx="794">
                  <c:v>0.11291458376701341</c:v>
                </c:pt>
                <c:pt idx="795">
                  <c:v>0.1129884005762167</c:v>
                </c:pt>
                <c:pt idx="796">
                  <c:v>0.11306221738542011</c:v>
                </c:pt>
                <c:pt idx="797">
                  <c:v>0.11313603419462333</c:v>
                </c:pt>
                <c:pt idx="798">
                  <c:v>0.11320985100382665</c:v>
                </c:pt>
                <c:pt idx="799">
                  <c:v>0.11328366781303004</c:v>
                </c:pt>
                <c:pt idx="800">
                  <c:v>0.11335748462223336</c:v>
                </c:pt>
                <c:pt idx="801">
                  <c:v>0.11343130143143675</c:v>
                </c:pt>
                <c:pt idx="802">
                  <c:v>0.11350511824064009</c:v>
                </c:pt>
                <c:pt idx="803">
                  <c:v>0.11357893504984343</c:v>
                </c:pt>
                <c:pt idx="804">
                  <c:v>0.11365275185904669</c:v>
                </c:pt>
                <c:pt idx="805">
                  <c:v>0.11372656866824994</c:v>
                </c:pt>
                <c:pt idx="806">
                  <c:v>0.1138003854774533</c:v>
                </c:pt>
                <c:pt idx="807">
                  <c:v>0.11387420228665672</c:v>
                </c:pt>
                <c:pt idx="808">
                  <c:v>0.11394801909586007</c:v>
                </c:pt>
                <c:pt idx="809">
                  <c:v>0.11402183590506342</c:v>
                </c:pt>
                <c:pt idx="810">
                  <c:v>0.11409565271426676</c:v>
                </c:pt>
                <c:pt idx="811">
                  <c:v>0.1141694695234701</c:v>
                </c:pt>
                <c:pt idx="812">
                  <c:v>0.11424328633267335</c:v>
                </c:pt>
                <c:pt idx="813">
                  <c:v>0.11431710314187665</c:v>
                </c:pt>
                <c:pt idx="814">
                  <c:v>0.11439091995108003</c:v>
                </c:pt>
                <c:pt idx="815">
                  <c:v>0.11446473676028342</c:v>
                </c:pt>
                <c:pt idx="816">
                  <c:v>0.11453855356948674</c:v>
                </c:pt>
                <c:pt idx="817">
                  <c:v>0.11461237037869004</c:v>
                </c:pt>
                <c:pt idx="818">
                  <c:v>0.11468618718789349</c:v>
                </c:pt>
                <c:pt idx="819">
                  <c:v>0.11476000399709664</c:v>
                </c:pt>
                <c:pt idx="820">
                  <c:v>0.11483382080629999</c:v>
                </c:pt>
                <c:pt idx="821">
                  <c:v>0.11490763761550334</c:v>
                </c:pt>
                <c:pt idx="822">
                  <c:v>0.11498145442470672</c:v>
                </c:pt>
                <c:pt idx="823">
                  <c:v>0.11505527123391009</c:v>
                </c:pt>
                <c:pt idx="824">
                  <c:v>0.11512908804311342</c:v>
                </c:pt>
                <c:pt idx="825">
                  <c:v>0.11520290485231677</c:v>
                </c:pt>
                <c:pt idx="826">
                  <c:v>0.1152767216615201</c:v>
                </c:pt>
                <c:pt idx="827">
                  <c:v>0.11535053847072337</c:v>
                </c:pt>
                <c:pt idx="828">
                  <c:v>0.11542435527992671</c:v>
                </c:pt>
                <c:pt idx="829">
                  <c:v>0.11549817208913003</c:v>
                </c:pt>
                <c:pt idx="830">
                  <c:v>0.11557198889833341</c:v>
                </c:pt>
                <c:pt idx="831">
                  <c:v>0.1156458057075368</c:v>
                </c:pt>
                <c:pt idx="832">
                  <c:v>0.11571962251674003</c:v>
                </c:pt>
                <c:pt idx="833">
                  <c:v>0.11579343932594334</c:v>
                </c:pt>
                <c:pt idx="834">
                  <c:v>0.11586725613514665</c:v>
                </c:pt>
                <c:pt idx="835">
                  <c:v>0.11594107294435001</c:v>
                </c:pt>
                <c:pt idx="836">
                  <c:v>0.11601488975355338</c:v>
                </c:pt>
                <c:pt idx="837">
                  <c:v>0.11608870656275672</c:v>
                </c:pt>
                <c:pt idx="838">
                  <c:v>0.11616252337196009</c:v>
                </c:pt>
                <c:pt idx="839">
                  <c:v>0.11623634018116343</c:v>
                </c:pt>
                <c:pt idx="840">
                  <c:v>0.11631015699036676</c:v>
                </c:pt>
                <c:pt idx="841">
                  <c:v>0.11638397379957015</c:v>
                </c:pt>
                <c:pt idx="842">
                  <c:v>0.11645779060877337</c:v>
                </c:pt>
                <c:pt idx="843">
                  <c:v>0.11653160741797672</c:v>
                </c:pt>
                <c:pt idx="844">
                  <c:v>0.11660542422718009</c:v>
                </c:pt>
                <c:pt idx="845">
                  <c:v>0.11667924103638337</c:v>
                </c:pt>
                <c:pt idx="846">
                  <c:v>0.11675305784558675</c:v>
                </c:pt>
                <c:pt idx="847">
                  <c:v>0.11682687465479007</c:v>
                </c:pt>
                <c:pt idx="848">
                  <c:v>0.11690069146399333</c:v>
                </c:pt>
                <c:pt idx="849">
                  <c:v>0.11697450827319671</c:v>
                </c:pt>
                <c:pt idx="850">
                  <c:v>0.11704832508239998</c:v>
                </c:pt>
                <c:pt idx="851">
                  <c:v>0.11712214189160339</c:v>
                </c:pt>
                <c:pt idx="852">
                  <c:v>0.11719595870080676</c:v>
                </c:pt>
                <c:pt idx="853">
                  <c:v>0.1172697755100101</c:v>
                </c:pt>
                <c:pt idx="854">
                  <c:v>0.11734359231921349</c:v>
                </c:pt>
                <c:pt idx="855">
                  <c:v>0.11741740912841679</c:v>
                </c:pt>
                <c:pt idx="856">
                  <c:v>0.11749122593762004</c:v>
                </c:pt>
                <c:pt idx="857">
                  <c:v>0.11756504274682342</c:v>
                </c:pt>
                <c:pt idx="858">
                  <c:v>0.11763885955602665</c:v>
                </c:pt>
                <c:pt idx="859">
                  <c:v>0.11771267636523006</c:v>
                </c:pt>
                <c:pt idx="860">
                  <c:v>0.11778649317443343</c:v>
                </c:pt>
                <c:pt idx="861">
                  <c:v>0.11786030998363677</c:v>
                </c:pt>
                <c:pt idx="862">
                  <c:v>0.11793412679284011</c:v>
                </c:pt>
                <c:pt idx="863">
                  <c:v>0.11800794360204332</c:v>
                </c:pt>
                <c:pt idx="864">
                  <c:v>0.11808176041124671</c:v>
                </c:pt>
                <c:pt idx="865">
                  <c:v>0.11815557722045006</c:v>
                </c:pt>
                <c:pt idx="866">
                  <c:v>0.11822939402965336</c:v>
                </c:pt>
                <c:pt idx="867">
                  <c:v>0.11830321083885678</c:v>
                </c:pt>
                <c:pt idx="868">
                  <c:v>0.11837702764806014</c:v>
                </c:pt>
                <c:pt idx="869">
                  <c:v>0.11845084445726348</c:v>
                </c:pt>
                <c:pt idx="870">
                  <c:v>0.11852466126646682</c:v>
                </c:pt>
                <c:pt idx="871">
                  <c:v>0.11859847807566999</c:v>
                </c:pt>
                <c:pt idx="872">
                  <c:v>0.11867229488487344</c:v>
                </c:pt>
                <c:pt idx="873">
                  <c:v>0.1187461116940767</c:v>
                </c:pt>
                <c:pt idx="874">
                  <c:v>0.11881992850328003</c:v>
                </c:pt>
                <c:pt idx="875">
                  <c:v>0.11889374531248345</c:v>
                </c:pt>
                <c:pt idx="876">
                  <c:v>0.11896756212168678</c:v>
                </c:pt>
                <c:pt idx="877">
                  <c:v>0.11904137893089012</c:v>
                </c:pt>
                <c:pt idx="878">
                  <c:v>0.11911519574009338</c:v>
                </c:pt>
                <c:pt idx="879">
                  <c:v>0.1191890125492967</c:v>
                </c:pt>
                <c:pt idx="880">
                  <c:v>0.11926282935850005</c:v>
                </c:pt>
                <c:pt idx="881">
                  <c:v>0.11933664616770343</c:v>
                </c:pt>
                <c:pt idx="882">
                  <c:v>0.11941046297690676</c:v>
                </c:pt>
                <c:pt idx="883">
                  <c:v>0.11948427978611016</c:v>
                </c:pt>
                <c:pt idx="884">
                  <c:v>0.11955809659531351</c:v>
                </c:pt>
                <c:pt idx="885">
                  <c:v>0.11963191340451676</c:v>
                </c:pt>
                <c:pt idx="886">
                  <c:v>0.11970573021372004</c:v>
                </c:pt>
                <c:pt idx="887">
                  <c:v>0.11977954702292333</c:v>
                </c:pt>
                <c:pt idx="888">
                  <c:v>0.11985336383212672</c:v>
                </c:pt>
                <c:pt idx="889">
                  <c:v>0.11992718064133011</c:v>
                </c:pt>
                <c:pt idx="890">
                  <c:v>0.12000099745053344</c:v>
                </c:pt>
                <c:pt idx="891">
                  <c:v>0.12007481425973683</c:v>
                </c:pt>
                <c:pt idx="892">
                  <c:v>0.12014863106894011</c:v>
                </c:pt>
                <c:pt idx="893">
                  <c:v>0.12022244787814337</c:v>
                </c:pt>
                <c:pt idx="894">
                  <c:v>0.12029626468734678</c:v>
                </c:pt>
                <c:pt idx="895">
                  <c:v>0.12037008149655004</c:v>
                </c:pt>
                <c:pt idx="896">
                  <c:v>0.12044389830575342</c:v>
                </c:pt>
                <c:pt idx="897">
                  <c:v>0.12051771511495681</c:v>
                </c:pt>
                <c:pt idx="898">
                  <c:v>0.12059153192416014</c:v>
                </c:pt>
                <c:pt idx="899">
                  <c:v>0.12066534873336343</c:v>
                </c:pt>
                <c:pt idx="900">
                  <c:v>0.12073916554256678</c:v>
                </c:pt>
                <c:pt idx="901">
                  <c:v>0.12081298235177003</c:v>
                </c:pt>
                <c:pt idx="902">
                  <c:v>0.12088679916097336</c:v>
                </c:pt>
                <c:pt idx="903">
                  <c:v>0.12096061597017671</c:v>
                </c:pt>
                <c:pt idx="904">
                  <c:v>0.12103443277938007</c:v>
                </c:pt>
                <c:pt idx="905">
                  <c:v>0.12110824958858343</c:v>
                </c:pt>
                <c:pt idx="906">
                  <c:v>0.12118206639778678</c:v>
                </c:pt>
                <c:pt idx="907">
                  <c:v>0.12125588320699014</c:v>
                </c:pt>
                <c:pt idx="908">
                  <c:v>0.12132970001619335</c:v>
                </c:pt>
                <c:pt idx="909">
                  <c:v>0.12140351682539671</c:v>
                </c:pt>
                <c:pt idx="910">
                  <c:v>0.12147733363460006</c:v>
                </c:pt>
                <c:pt idx="911">
                  <c:v>0.12155115044380332</c:v>
                </c:pt>
                <c:pt idx="912">
                  <c:v>0.12162496725300675</c:v>
                </c:pt>
                <c:pt idx="913">
                  <c:v>0.12169878406221007</c:v>
                </c:pt>
                <c:pt idx="914">
                  <c:v>0.12177260087141337</c:v>
                </c:pt>
                <c:pt idx="915">
                  <c:v>0.12184641768061674</c:v>
                </c:pt>
                <c:pt idx="916">
                  <c:v>0.12192023448981999</c:v>
                </c:pt>
                <c:pt idx="917">
                  <c:v>0.12199405129902334</c:v>
                </c:pt>
                <c:pt idx="918">
                  <c:v>0.12206786810822672</c:v>
                </c:pt>
                <c:pt idx="919">
                  <c:v>0.12214168491743002</c:v>
                </c:pt>
                <c:pt idx="920">
                  <c:v>0.12221550172663341</c:v>
                </c:pt>
                <c:pt idx="921">
                  <c:v>0.12228931853583674</c:v>
                </c:pt>
                <c:pt idx="922">
                  <c:v>0.12236313534504006</c:v>
                </c:pt>
                <c:pt idx="923">
                  <c:v>0.12243695215424334</c:v>
                </c:pt>
                <c:pt idx="924">
                  <c:v>0.12251076896344669</c:v>
                </c:pt>
                <c:pt idx="925">
                  <c:v>0.12258458577264995</c:v>
                </c:pt>
                <c:pt idx="926">
                  <c:v>0.12265840258185334</c:v>
                </c:pt>
                <c:pt idx="927">
                  <c:v>0.12273221939105665</c:v>
                </c:pt>
                <c:pt idx="928">
                  <c:v>0.12280603620026002</c:v>
                </c:pt>
                <c:pt idx="929">
                  <c:v>0.12287985300946333</c:v>
                </c:pt>
                <c:pt idx="930">
                  <c:v>0.12295366981866671</c:v>
                </c:pt>
                <c:pt idx="931">
                  <c:v>0.12302748662786998</c:v>
                </c:pt>
                <c:pt idx="932">
                  <c:v>0.12310130343707328</c:v>
                </c:pt>
                <c:pt idx="933">
                  <c:v>0.12317512024627665</c:v>
                </c:pt>
                <c:pt idx="934">
                  <c:v>0.12324893705548</c:v>
                </c:pt>
                <c:pt idx="935">
                  <c:v>0.12332275386468335</c:v>
                </c:pt>
                <c:pt idx="936">
                  <c:v>0.12339657067388674</c:v>
                </c:pt>
                <c:pt idx="937">
                  <c:v>0.12347038748309003</c:v>
                </c:pt>
                <c:pt idx="938">
                  <c:v>0.12354420429229332</c:v>
                </c:pt>
                <c:pt idx="939">
                  <c:v>0.12361802110149656</c:v>
                </c:pt>
                <c:pt idx="940">
                  <c:v>0.1236918379106999</c:v>
                </c:pt>
                <c:pt idx="941">
                  <c:v>0.12376565471990331</c:v>
                </c:pt>
                <c:pt idx="942">
                  <c:v>0.12383947152910661</c:v>
                </c:pt>
                <c:pt idx="943">
                  <c:v>0.12391328833831002</c:v>
                </c:pt>
                <c:pt idx="944">
                  <c:v>0.12398710514751335</c:v>
                </c:pt>
                <c:pt idx="945">
                  <c:v>0.12406092195671668</c:v>
                </c:pt>
                <c:pt idx="946">
                  <c:v>0.12413473876591993</c:v>
                </c:pt>
                <c:pt idx="947">
                  <c:v>0.12420855557512327</c:v>
                </c:pt>
                <c:pt idx="948">
                  <c:v>0.12428237238432663</c:v>
                </c:pt>
                <c:pt idx="949">
                  <c:v>0.12435618919352998</c:v>
                </c:pt>
                <c:pt idx="950">
                  <c:v>0.12443000600273331</c:v>
                </c:pt>
                <c:pt idx="951">
                  <c:v>0.1245038228119366</c:v>
                </c:pt>
                <c:pt idx="952">
                  <c:v>0.12457763962114003</c:v>
                </c:pt>
                <c:pt idx="953">
                  <c:v>0.12465145643034323</c:v>
                </c:pt>
                <c:pt idx="954">
                  <c:v>0.12472527323954653</c:v>
                </c:pt>
                <c:pt idx="955">
                  <c:v>0.12479909004874992</c:v>
                </c:pt>
                <c:pt idx="956">
                  <c:v>0.12487290685795326</c:v>
                </c:pt>
                <c:pt idx="957">
                  <c:v>0.12494672366715662</c:v>
                </c:pt>
                <c:pt idx="958">
                  <c:v>0.12502054047635996</c:v>
                </c:pt>
                <c:pt idx="959">
                  <c:v>0.12509435728556334</c:v>
                </c:pt>
                <c:pt idx="960">
                  <c:v>0.12516817409476666</c:v>
                </c:pt>
                <c:pt idx="961">
                  <c:v>0.1252419909039699</c:v>
                </c:pt>
                <c:pt idx="962">
                  <c:v>0.12531580771317324</c:v>
                </c:pt>
                <c:pt idx="963">
                  <c:v>0.12538962452237659</c:v>
                </c:pt>
                <c:pt idx="964">
                  <c:v>0.12546344133157994</c:v>
                </c:pt>
                <c:pt idx="965">
                  <c:v>0.12553725814078331</c:v>
                </c:pt>
                <c:pt idx="966">
                  <c:v>0.12561107494998658</c:v>
                </c:pt>
                <c:pt idx="967">
                  <c:v>0.12568489175918984</c:v>
                </c:pt>
                <c:pt idx="968">
                  <c:v>0.12575870856839322</c:v>
                </c:pt>
                <c:pt idx="969">
                  <c:v>0.12583252537759648</c:v>
                </c:pt>
                <c:pt idx="970">
                  <c:v>0.12590634218679986</c:v>
                </c:pt>
                <c:pt idx="971">
                  <c:v>0.12598015899600321</c:v>
                </c:pt>
                <c:pt idx="972">
                  <c:v>0.12605397580520661</c:v>
                </c:pt>
                <c:pt idx="973">
                  <c:v>0.12612779261440996</c:v>
                </c:pt>
                <c:pt idx="974">
                  <c:v>0.12620160942361325</c:v>
                </c:pt>
                <c:pt idx="975">
                  <c:v>0.12627542623281665</c:v>
                </c:pt>
                <c:pt idx="976">
                  <c:v>0.12634924304201989</c:v>
                </c:pt>
                <c:pt idx="977">
                  <c:v>0.12642305985122318</c:v>
                </c:pt>
                <c:pt idx="978">
                  <c:v>0.12649687666042655</c:v>
                </c:pt>
                <c:pt idx="979">
                  <c:v>0.12657069346962982</c:v>
                </c:pt>
                <c:pt idx="980">
                  <c:v>0.12664451027883322</c:v>
                </c:pt>
                <c:pt idx="981">
                  <c:v>0.12671832708803665</c:v>
                </c:pt>
                <c:pt idx="982">
                  <c:v>0.12679214389723972</c:v>
                </c:pt>
                <c:pt idx="983">
                  <c:v>0.12686596070644313</c:v>
                </c:pt>
                <c:pt idx="984">
                  <c:v>0.12693977751564645</c:v>
                </c:pt>
                <c:pt idx="985">
                  <c:v>0.12701359432484977</c:v>
                </c:pt>
                <c:pt idx="986">
                  <c:v>0.12708741113405314</c:v>
                </c:pt>
                <c:pt idx="987">
                  <c:v>0.12716122794325646</c:v>
                </c:pt>
                <c:pt idx="988">
                  <c:v>0.12723504475245984</c:v>
                </c:pt>
                <c:pt idx="989">
                  <c:v>0.12730886156166316</c:v>
                </c:pt>
                <c:pt idx="990">
                  <c:v>0.12738267837086648</c:v>
                </c:pt>
                <c:pt idx="991">
                  <c:v>0.12745649518006966</c:v>
                </c:pt>
                <c:pt idx="992">
                  <c:v>0.12753031198927298</c:v>
                </c:pt>
                <c:pt idx="993">
                  <c:v>0.12760412879847632</c:v>
                </c:pt>
                <c:pt idx="994">
                  <c:v>0.1276779456076797</c:v>
                </c:pt>
                <c:pt idx="995">
                  <c:v>0.12775176241688305</c:v>
                </c:pt>
                <c:pt idx="996">
                  <c:v>0.12782557922608642</c:v>
                </c:pt>
                <c:pt idx="997">
                  <c:v>0.12789939603528963</c:v>
                </c:pt>
                <c:pt idx="998">
                  <c:v>0.12797321284449295</c:v>
                </c:pt>
                <c:pt idx="999">
                  <c:v>0.1280470296536963</c:v>
                </c:pt>
                <c:pt idx="1000">
                  <c:v>0.1281208464629047</c:v>
                </c:pt>
              </c:numCache>
            </c:numRef>
          </c:cat>
          <c:val>
            <c:numRef>
              <c:f>Sheet2!$H$3:$ALT$3</c:f>
              <c:numCache>
                <c:formatCode>0.0%</c:formatCode>
                <c:ptCount val="1001"/>
                <c:pt idx="0">
                  <c:v>5.2541778151861944E-2</c:v>
                </c:pt>
                <c:pt idx="1">
                  <c:v>5.3640638902882086E-2</c:v>
                </c:pt>
                <c:pt idx="2">
                  <c:v>5.4739499653902256E-2</c:v>
                </c:pt>
                <c:pt idx="3">
                  <c:v>5.5838360404922405E-2</c:v>
                </c:pt>
                <c:pt idx="4">
                  <c:v>5.6937221155940992E-2</c:v>
                </c:pt>
                <c:pt idx="5">
                  <c:v>5.8036081906959587E-2</c:v>
                </c:pt>
                <c:pt idx="6">
                  <c:v>5.9134942657979743E-2</c:v>
                </c:pt>
                <c:pt idx="7">
                  <c:v>6.0233803408998338E-2</c:v>
                </c:pt>
                <c:pt idx="8">
                  <c:v>6.1332664160016925E-2</c:v>
                </c:pt>
                <c:pt idx="9">
                  <c:v>6.2431524911037081E-2</c:v>
                </c:pt>
                <c:pt idx="10">
                  <c:v>6.3530385662057237E-2</c:v>
                </c:pt>
                <c:pt idx="11">
                  <c:v>6.4629246413077393E-2</c:v>
                </c:pt>
                <c:pt idx="12">
                  <c:v>6.5728107164095995E-2</c:v>
                </c:pt>
                <c:pt idx="13">
                  <c:v>6.6826967915116151E-2</c:v>
                </c:pt>
                <c:pt idx="14">
                  <c:v>6.7925828666134738E-2</c:v>
                </c:pt>
                <c:pt idx="15">
                  <c:v>6.9024689417153326E-2</c:v>
                </c:pt>
                <c:pt idx="16">
                  <c:v>7.0123550168173482E-2</c:v>
                </c:pt>
                <c:pt idx="17">
                  <c:v>7.1222410919193652E-2</c:v>
                </c:pt>
                <c:pt idx="18">
                  <c:v>7.2321271670212239E-2</c:v>
                </c:pt>
                <c:pt idx="19">
                  <c:v>7.3420132421232395E-2</c:v>
                </c:pt>
                <c:pt idx="20">
                  <c:v>7.4518993172250983E-2</c:v>
                </c:pt>
                <c:pt idx="21">
                  <c:v>7.5617853923271139E-2</c:v>
                </c:pt>
                <c:pt idx="22">
                  <c:v>7.6338365347085449E-2</c:v>
                </c:pt>
                <c:pt idx="23">
                  <c:v>7.6562228207600766E-2</c:v>
                </c:pt>
                <c:pt idx="24">
                  <c:v>7.6786091068116388E-2</c:v>
                </c:pt>
                <c:pt idx="25">
                  <c:v>7.7009953928632011E-2</c:v>
                </c:pt>
                <c:pt idx="26">
                  <c:v>7.7233816789147328E-2</c:v>
                </c:pt>
                <c:pt idx="27">
                  <c:v>7.7457679649662964E-2</c:v>
                </c:pt>
                <c:pt idx="28">
                  <c:v>7.7681542510178267E-2</c:v>
                </c:pt>
                <c:pt idx="29">
                  <c:v>7.7905405370693556E-2</c:v>
                </c:pt>
                <c:pt idx="30">
                  <c:v>7.8129268231209179E-2</c:v>
                </c:pt>
                <c:pt idx="31">
                  <c:v>7.8353131091724496E-2</c:v>
                </c:pt>
                <c:pt idx="32">
                  <c:v>7.8576993952240132E-2</c:v>
                </c:pt>
                <c:pt idx="33">
                  <c:v>7.8800856812755449E-2</c:v>
                </c:pt>
                <c:pt idx="34">
                  <c:v>7.9024719673271071E-2</c:v>
                </c:pt>
                <c:pt idx="35">
                  <c:v>7.9248582533786693E-2</c:v>
                </c:pt>
                <c:pt idx="36">
                  <c:v>7.9472445394301691E-2</c:v>
                </c:pt>
                <c:pt idx="37">
                  <c:v>7.96963082548173E-2</c:v>
                </c:pt>
                <c:pt idx="38">
                  <c:v>7.992017111533295E-2</c:v>
                </c:pt>
                <c:pt idx="39">
                  <c:v>8.0144033975848253E-2</c:v>
                </c:pt>
                <c:pt idx="40">
                  <c:v>8.0367896836363875E-2</c:v>
                </c:pt>
                <c:pt idx="41">
                  <c:v>8.0591759696879511E-2</c:v>
                </c:pt>
                <c:pt idx="42">
                  <c:v>8.0815622557394814E-2</c:v>
                </c:pt>
                <c:pt idx="43">
                  <c:v>8.1039485417910437E-2</c:v>
                </c:pt>
                <c:pt idx="44">
                  <c:v>8.1263348278425421E-2</c:v>
                </c:pt>
                <c:pt idx="45">
                  <c:v>8.1487211138941057E-2</c:v>
                </c:pt>
                <c:pt idx="46">
                  <c:v>8.1711073999456693E-2</c:v>
                </c:pt>
                <c:pt idx="47">
                  <c:v>8.1934936859971996E-2</c:v>
                </c:pt>
                <c:pt idx="48">
                  <c:v>8.2158799720487632E-2</c:v>
                </c:pt>
                <c:pt idx="49">
                  <c:v>8.2382662581003255E-2</c:v>
                </c:pt>
                <c:pt idx="50">
                  <c:v>8.2606525441518558E-2</c:v>
                </c:pt>
                <c:pt idx="51">
                  <c:v>8.2830388302033875E-2</c:v>
                </c:pt>
                <c:pt idx="52">
                  <c:v>8.3054251162549497E-2</c:v>
                </c:pt>
                <c:pt idx="53">
                  <c:v>8.3278114023064814E-2</c:v>
                </c:pt>
                <c:pt idx="54">
                  <c:v>8.3501976883580437E-2</c:v>
                </c:pt>
                <c:pt idx="55">
                  <c:v>8.3725839744096059E-2</c:v>
                </c:pt>
                <c:pt idx="56">
                  <c:v>8.3949702604611695E-2</c:v>
                </c:pt>
                <c:pt idx="57">
                  <c:v>8.4173565465126679E-2</c:v>
                </c:pt>
                <c:pt idx="58">
                  <c:v>8.4397428325642301E-2</c:v>
                </c:pt>
                <c:pt idx="59">
                  <c:v>8.4621291186157604E-2</c:v>
                </c:pt>
                <c:pt idx="60">
                  <c:v>8.4845154046672935E-2</c:v>
                </c:pt>
                <c:pt idx="61">
                  <c:v>8.5069016907188558E-2</c:v>
                </c:pt>
                <c:pt idx="62">
                  <c:v>8.529287976770418E-2</c:v>
                </c:pt>
                <c:pt idx="63">
                  <c:v>8.5516742628219816E-2</c:v>
                </c:pt>
                <c:pt idx="64">
                  <c:v>8.5740605488735119E-2</c:v>
                </c:pt>
                <c:pt idx="65">
                  <c:v>8.5964468349250756E-2</c:v>
                </c:pt>
                <c:pt idx="66">
                  <c:v>8.6188331209766059E-2</c:v>
                </c:pt>
                <c:pt idx="67">
                  <c:v>8.6412194070281681E-2</c:v>
                </c:pt>
                <c:pt idx="68">
                  <c:v>8.6636056930796998E-2</c:v>
                </c:pt>
                <c:pt idx="69">
                  <c:v>8.6859919791312634E-2</c:v>
                </c:pt>
                <c:pt idx="70">
                  <c:v>8.7083782651827923E-2</c:v>
                </c:pt>
                <c:pt idx="71">
                  <c:v>8.730764551234356E-2</c:v>
                </c:pt>
                <c:pt idx="72">
                  <c:v>8.7531508372858863E-2</c:v>
                </c:pt>
                <c:pt idx="73">
                  <c:v>8.775537123337418E-2</c:v>
                </c:pt>
                <c:pt idx="74">
                  <c:v>8.7979234093889802E-2</c:v>
                </c:pt>
                <c:pt idx="75">
                  <c:v>8.8203096954405119E-2</c:v>
                </c:pt>
                <c:pt idx="76">
                  <c:v>8.8426959814920741E-2</c:v>
                </c:pt>
                <c:pt idx="77">
                  <c:v>8.8650822675436364E-2</c:v>
                </c:pt>
                <c:pt idx="78">
                  <c:v>8.8874685535951681E-2</c:v>
                </c:pt>
                <c:pt idx="79">
                  <c:v>8.9098548396467317E-2</c:v>
                </c:pt>
                <c:pt idx="80">
                  <c:v>8.9322411256982939E-2</c:v>
                </c:pt>
                <c:pt idx="81">
                  <c:v>8.9546274117497923E-2</c:v>
                </c:pt>
                <c:pt idx="82">
                  <c:v>8.9770136978013546E-2</c:v>
                </c:pt>
                <c:pt idx="83">
                  <c:v>8.9993999838529182E-2</c:v>
                </c:pt>
                <c:pt idx="84">
                  <c:v>9.0217862699044499E-2</c:v>
                </c:pt>
                <c:pt idx="85">
                  <c:v>9.0441725559560121E-2</c:v>
                </c:pt>
                <c:pt idx="86">
                  <c:v>9.066558842007541E-2</c:v>
                </c:pt>
                <c:pt idx="87">
                  <c:v>9.088945128059106E-2</c:v>
                </c:pt>
                <c:pt idx="88">
                  <c:v>9.111331414110635E-2</c:v>
                </c:pt>
                <c:pt idx="89">
                  <c:v>9.1337177001621667E-2</c:v>
                </c:pt>
                <c:pt idx="90">
                  <c:v>9.1561039862137303E-2</c:v>
                </c:pt>
                <c:pt idx="91">
                  <c:v>9.1784902722652606E-2</c:v>
                </c:pt>
                <c:pt idx="92">
                  <c:v>9.2008765583168228E-2</c:v>
                </c:pt>
                <c:pt idx="93">
                  <c:v>9.2232628443683851E-2</c:v>
                </c:pt>
                <c:pt idx="94">
                  <c:v>9.2456491304199168E-2</c:v>
                </c:pt>
                <c:pt idx="95">
                  <c:v>9.2680354164714804E-2</c:v>
                </c:pt>
                <c:pt idx="96">
                  <c:v>9.2904217025230107E-2</c:v>
                </c:pt>
                <c:pt idx="97">
                  <c:v>9.3128079885745743E-2</c:v>
                </c:pt>
                <c:pt idx="98">
                  <c:v>9.3351942746261032E-2</c:v>
                </c:pt>
                <c:pt idx="99">
                  <c:v>9.3575805606776349E-2</c:v>
                </c:pt>
                <c:pt idx="100">
                  <c:v>9.3799668467291986E-2</c:v>
                </c:pt>
                <c:pt idx="101">
                  <c:v>9.4023531327807608E-2</c:v>
                </c:pt>
                <c:pt idx="102">
                  <c:v>9.4247394188322925E-2</c:v>
                </c:pt>
                <c:pt idx="103">
                  <c:v>9.4471257048838214E-2</c:v>
                </c:pt>
                <c:pt idx="104">
                  <c:v>9.469511990935385E-2</c:v>
                </c:pt>
                <c:pt idx="105">
                  <c:v>9.4918982769869167E-2</c:v>
                </c:pt>
                <c:pt idx="106">
                  <c:v>9.5142845630384776E-2</c:v>
                </c:pt>
                <c:pt idx="107">
                  <c:v>9.5366708490900426E-2</c:v>
                </c:pt>
                <c:pt idx="108">
                  <c:v>9.5590571351416062E-2</c:v>
                </c:pt>
                <c:pt idx="109">
                  <c:v>9.5814434211931351E-2</c:v>
                </c:pt>
                <c:pt idx="110">
                  <c:v>9.6038297072446988E-2</c:v>
                </c:pt>
                <c:pt idx="111">
                  <c:v>9.6262159932962291E-2</c:v>
                </c:pt>
                <c:pt idx="112">
                  <c:v>9.6486022793477608E-2</c:v>
                </c:pt>
                <c:pt idx="113">
                  <c:v>9.6709885653992911E-2</c:v>
                </c:pt>
                <c:pt idx="114">
                  <c:v>9.6933748514508533E-2</c:v>
                </c:pt>
                <c:pt idx="115">
                  <c:v>9.7157611375024169E-2</c:v>
                </c:pt>
                <c:pt idx="116">
                  <c:v>9.7381474235539792E-2</c:v>
                </c:pt>
                <c:pt idx="117">
                  <c:v>9.7605337096055123E-2</c:v>
                </c:pt>
                <c:pt idx="118">
                  <c:v>9.7829199956570412E-2</c:v>
                </c:pt>
                <c:pt idx="119">
                  <c:v>9.8053062817086034E-2</c:v>
                </c:pt>
                <c:pt idx="120">
                  <c:v>9.8276925677601351E-2</c:v>
                </c:pt>
                <c:pt idx="121">
                  <c:v>9.8500788538116973E-2</c:v>
                </c:pt>
                <c:pt idx="122">
                  <c:v>9.8724651398632596E-2</c:v>
                </c:pt>
                <c:pt idx="123">
                  <c:v>9.8948514259147913E-2</c:v>
                </c:pt>
                <c:pt idx="124">
                  <c:v>9.917237711966323E-2</c:v>
                </c:pt>
                <c:pt idx="125">
                  <c:v>9.9396239980179171E-2</c:v>
                </c:pt>
                <c:pt idx="126">
                  <c:v>9.9620102840694155E-2</c:v>
                </c:pt>
                <c:pt idx="127">
                  <c:v>9.9843965701209472E-2</c:v>
                </c:pt>
                <c:pt idx="128">
                  <c:v>0.10006782856172509</c:v>
                </c:pt>
                <c:pt idx="129">
                  <c:v>0.10029169142224073</c:v>
                </c:pt>
                <c:pt idx="130">
                  <c:v>0.10051555428275634</c:v>
                </c:pt>
                <c:pt idx="131">
                  <c:v>0.10073941714327166</c:v>
                </c:pt>
                <c:pt idx="132">
                  <c:v>0.10096328000378729</c:v>
                </c:pt>
                <c:pt idx="133">
                  <c:v>0.1011871428643026</c:v>
                </c:pt>
                <c:pt idx="134">
                  <c:v>0.1014110057248179</c:v>
                </c:pt>
                <c:pt idx="135">
                  <c:v>0.10163486858533355</c:v>
                </c:pt>
                <c:pt idx="136">
                  <c:v>0.10185873144584884</c:v>
                </c:pt>
                <c:pt idx="137">
                  <c:v>0.10208259430636449</c:v>
                </c:pt>
                <c:pt idx="138">
                  <c:v>0.10230645716688008</c:v>
                </c:pt>
                <c:pt idx="139">
                  <c:v>0.10253032002739541</c:v>
                </c:pt>
                <c:pt idx="140">
                  <c:v>0.10275418288791104</c:v>
                </c:pt>
                <c:pt idx="141">
                  <c:v>0.10297804574842603</c:v>
                </c:pt>
                <c:pt idx="142">
                  <c:v>0.10320190860894167</c:v>
                </c:pt>
                <c:pt idx="143">
                  <c:v>0.10342577146945728</c:v>
                </c:pt>
                <c:pt idx="144">
                  <c:v>0.1036496343299726</c:v>
                </c:pt>
                <c:pt idx="145">
                  <c:v>0.10387349719048822</c:v>
                </c:pt>
                <c:pt idx="146">
                  <c:v>0.10409736005100385</c:v>
                </c:pt>
                <c:pt idx="147">
                  <c:v>0.10432122291151916</c:v>
                </c:pt>
                <c:pt idx="148">
                  <c:v>0.10454508577203446</c:v>
                </c:pt>
                <c:pt idx="149">
                  <c:v>0.1047689486325501</c:v>
                </c:pt>
                <c:pt idx="150">
                  <c:v>0.1049928114930654</c:v>
                </c:pt>
                <c:pt idx="151">
                  <c:v>0.10521667435358104</c:v>
                </c:pt>
                <c:pt idx="152">
                  <c:v>0.10544053721409634</c:v>
                </c:pt>
                <c:pt idx="153">
                  <c:v>0.10566440007461196</c:v>
                </c:pt>
                <c:pt idx="154">
                  <c:v>0.1058882629351276</c:v>
                </c:pt>
                <c:pt idx="155">
                  <c:v>0.10611212579564291</c:v>
                </c:pt>
                <c:pt idx="156">
                  <c:v>0.1063359886561582</c:v>
                </c:pt>
                <c:pt idx="157">
                  <c:v>0.10655985151667352</c:v>
                </c:pt>
                <c:pt idx="158">
                  <c:v>0.10678371437718914</c:v>
                </c:pt>
                <c:pt idx="159">
                  <c:v>0.10700757723770477</c:v>
                </c:pt>
                <c:pt idx="160">
                  <c:v>0.10723144009822042</c:v>
                </c:pt>
                <c:pt idx="161">
                  <c:v>0.1074553029587357</c:v>
                </c:pt>
                <c:pt idx="162">
                  <c:v>0.10767916581925135</c:v>
                </c:pt>
                <c:pt idx="163">
                  <c:v>0.10790302867976664</c:v>
                </c:pt>
                <c:pt idx="164">
                  <c:v>0.10812689154028228</c:v>
                </c:pt>
                <c:pt idx="165">
                  <c:v>0.10835075440079726</c:v>
                </c:pt>
                <c:pt idx="166">
                  <c:v>0.10857461726131289</c:v>
                </c:pt>
                <c:pt idx="167">
                  <c:v>0.10879848012182852</c:v>
                </c:pt>
                <c:pt idx="168">
                  <c:v>0.10902234298234414</c:v>
                </c:pt>
                <c:pt idx="169">
                  <c:v>0.10924620584285946</c:v>
                </c:pt>
                <c:pt idx="170">
                  <c:v>0.1094700687033751</c:v>
                </c:pt>
                <c:pt idx="171">
                  <c:v>0.1096939315638904</c:v>
                </c:pt>
                <c:pt idx="172">
                  <c:v>0.10991779442440569</c:v>
                </c:pt>
                <c:pt idx="173">
                  <c:v>0.11014165728492134</c:v>
                </c:pt>
                <c:pt idx="174">
                  <c:v>0.11036552014543698</c:v>
                </c:pt>
                <c:pt idx="175">
                  <c:v>0.11058938300595259</c:v>
                </c:pt>
                <c:pt idx="176">
                  <c:v>0.1108132458664679</c:v>
                </c:pt>
                <c:pt idx="177">
                  <c:v>0.11103710872698354</c:v>
                </c:pt>
                <c:pt idx="178">
                  <c:v>0.11126097158749852</c:v>
                </c:pt>
                <c:pt idx="179">
                  <c:v>0.11148483444801414</c:v>
                </c:pt>
                <c:pt idx="180">
                  <c:v>0.11170869730852945</c:v>
                </c:pt>
                <c:pt idx="181">
                  <c:v>0.11193256016904508</c:v>
                </c:pt>
                <c:pt idx="182">
                  <c:v>0.11215642302956071</c:v>
                </c:pt>
                <c:pt idx="183">
                  <c:v>0.11238028589007633</c:v>
                </c:pt>
                <c:pt idx="184">
                  <c:v>0.11260414875059165</c:v>
                </c:pt>
                <c:pt idx="185">
                  <c:v>0.11282801161110728</c:v>
                </c:pt>
                <c:pt idx="186">
                  <c:v>0.11305187447162227</c:v>
                </c:pt>
                <c:pt idx="187">
                  <c:v>0.11327573733213789</c:v>
                </c:pt>
                <c:pt idx="188">
                  <c:v>0.11349960019265351</c:v>
                </c:pt>
                <c:pt idx="189">
                  <c:v>0.11372346305316883</c:v>
                </c:pt>
                <c:pt idx="190">
                  <c:v>0.11394732591368448</c:v>
                </c:pt>
                <c:pt idx="191">
                  <c:v>0.1141711887742001</c:v>
                </c:pt>
                <c:pt idx="192">
                  <c:v>0.11439505163471539</c:v>
                </c:pt>
                <c:pt idx="193">
                  <c:v>0.11461891449523066</c:v>
                </c:pt>
                <c:pt idx="194">
                  <c:v>0.11484277735574598</c:v>
                </c:pt>
                <c:pt idx="195">
                  <c:v>0.11506664021626163</c:v>
                </c:pt>
                <c:pt idx="196">
                  <c:v>0.11529050307677724</c:v>
                </c:pt>
                <c:pt idx="197">
                  <c:v>0.11551436593729256</c:v>
                </c:pt>
                <c:pt idx="198">
                  <c:v>0.11573822879780818</c:v>
                </c:pt>
                <c:pt idx="199">
                  <c:v>0.11596209165832351</c:v>
                </c:pt>
                <c:pt idx="200">
                  <c:v>0.11618595451883912</c:v>
                </c:pt>
                <c:pt idx="201">
                  <c:v>0.11640981737935441</c:v>
                </c:pt>
                <c:pt idx="202">
                  <c:v>0.11663368023986972</c:v>
                </c:pt>
                <c:pt idx="203">
                  <c:v>0.11685754310038537</c:v>
                </c:pt>
                <c:pt idx="204">
                  <c:v>0.11708140596090097</c:v>
                </c:pt>
                <c:pt idx="205">
                  <c:v>0.11730526882141665</c:v>
                </c:pt>
                <c:pt idx="206">
                  <c:v>0.11752913168193196</c:v>
                </c:pt>
                <c:pt idx="207">
                  <c:v>0.11775299454244724</c:v>
                </c:pt>
                <c:pt idx="208">
                  <c:v>0.11797685740296253</c:v>
                </c:pt>
                <c:pt idx="209">
                  <c:v>0.11820072026347818</c:v>
                </c:pt>
                <c:pt idx="210">
                  <c:v>0.11842458312399348</c:v>
                </c:pt>
                <c:pt idx="211">
                  <c:v>0.1186484459845091</c:v>
                </c:pt>
                <c:pt idx="212">
                  <c:v>0.11887230884502473</c:v>
                </c:pt>
                <c:pt idx="213">
                  <c:v>0.11909617170554036</c:v>
                </c:pt>
                <c:pt idx="214">
                  <c:v>0.11932003456605568</c:v>
                </c:pt>
                <c:pt idx="215">
                  <c:v>0.11954389742657134</c:v>
                </c:pt>
                <c:pt idx="216">
                  <c:v>0.11976776028708663</c:v>
                </c:pt>
                <c:pt idx="217">
                  <c:v>0.11999162314760194</c:v>
                </c:pt>
                <c:pt idx="218">
                  <c:v>0.12021548600811724</c:v>
                </c:pt>
                <c:pt idx="219">
                  <c:v>0.12043934886863319</c:v>
                </c:pt>
                <c:pt idx="220">
                  <c:v>0.12066321172914851</c:v>
                </c:pt>
                <c:pt idx="221">
                  <c:v>0.12088707458966379</c:v>
                </c:pt>
                <c:pt idx="222">
                  <c:v>0.12111093745017908</c:v>
                </c:pt>
                <c:pt idx="223">
                  <c:v>0.12133480031069471</c:v>
                </c:pt>
                <c:pt idx="224">
                  <c:v>0.12155866317121003</c:v>
                </c:pt>
                <c:pt idx="225">
                  <c:v>0.12178252603172565</c:v>
                </c:pt>
                <c:pt idx="226">
                  <c:v>0.12200638889224132</c:v>
                </c:pt>
                <c:pt idx="227">
                  <c:v>0.12223025175275692</c:v>
                </c:pt>
                <c:pt idx="228">
                  <c:v>0.12245411461327224</c:v>
                </c:pt>
                <c:pt idx="229">
                  <c:v>0.12267797747378791</c:v>
                </c:pt>
                <c:pt idx="230">
                  <c:v>0.12290184033430318</c:v>
                </c:pt>
                <c:pt idx="231">
                  <c:v>0.12312570319481846</c:v>
                </c:pt>
                <c:pt idx="232">
                  <c:v>0.1233495660553338</c:v>
                </c:pt>
                <c:pt idx="233">
                  <c:v>0.1235734289158494</c:v>
                </c:pt>
                <c:pt idx="234">
                  <c:v>0.12379729177636505</c:v>
                </c:pt>
                <c:pt idx="235">
                  <c:v>0.12402115463688068</c:v>
                </c:pt>
                <c:pt idx="236">
                  <c:v>0.12424501749739601</c:v>
                </c:pt>
                <c:pt idx="237">
                  <c:v>0.1244688803579113</c:v>
                </c:pt>
                <c:pt idx="238">
                  <c:v>0.12469274321842692</c:v>
                </c:pt>
                <c:pt idx="239">
                  <c:v>0.12491660607894225</c:v>
                </c:pt>
                <c:pt idx="240">
                  <c:v>0.12514046893945785</c:v>
                </c:pt>
                <c:pt idx="241">
                  <c:v>0.1253643317999735</c:v>
                </c:pt>
                <c:pt idx="242">
                  <c:v>0.12558819466048879</c:v>
                </c:pt>
                <c:pt idx="243">
                  <c:v>0.12581205752100444</c:v>
                </c:pt>
                <c:pt idx="244">
                  <c:v>0.12603592038151976</c:v>
                </c:pt>
                <c:pt idx="245">
                  <c:v>0.12625978324203505</c:v>
                </c:pt>
                <c:pt idx="246">
                  <c:v>0.12648364610255064</c:v>
                </c:pt>
                <c:pt idx="247">
                  <c:v>0.12670750896306598</c:v>
                </c:pt>
                <c:pt idx="248">
                  <c:v>0.12693137182358161</c:v>
                </c:pt>
                <c:pt idx="249">
                  <c:v>0.12715523468409692</c:v>
                </c:pt>
                <c:pt idx="250">
                  <c:v>0.12737909754461255</c:v>
                </c:pt>
                <c:pt idx="251">
                  <c:v>0.1276029604051282</c:v>
                </c:pt>
                <c:pt idx="252">
                  <c:v>0.12782682326564315</c:v>
                </c:pt>
                <c:pt idx="253">
                  <c:v>0.12805068612615875</c:v>
                </c:pt>
                <c:pt idx="254">
                  <c:v>0.12827454898667442</c:v>
                </c:pt>
                <c:pt idx="255">
                  <c:v>0.12849841184718974</c:v>
                </c:pt>
                <c:pt idx="256">
                  <c:v>0.12872227470770536</c:v>
                </c:pt>
                <c:pt idx="257">
                  <c:v>0.12894613756822101</c:v>
                </c:pt>
                <c:pt idx="258">
                  <c:v>0.1291700004287363</c:v>
                </c:pt>
                <c:pt idx="259">
                  <c:v>0.12939386328925193</c:v>
                </c:pt>
                <c:pt idx="260">
                  <c:v>0.12961772614976688</c:v>
                </c:pt>
                <c:pt idx="261">
                  <c:v>0.12984158901028256</c:v>
                </c:pt>
                <c:pt idx="262">
                  <c:v>0.13006545187079815</c:v>
                </c:pt>
                <c:pt idx="263">
                  <c:v>0.1302893147313135</c:v>
                </c:pt>
                <c:pt idx="264">
                  <c:v>0.13051317759182909</c:v>
                </c:pt>
                <c:pt idx="265">
                  <c:v>0.13073704045234474</c:v>
                </c:pt>
                <c:pt idx="266">
                  <c:v>0.13096090331286003</c:v>
                </c:pt>
                <c:pt idx="267">
                  <c:v>0.13118476617337532</c:v>
                </c:pt>
                <c:pt idx="268">
                  <c:v>0.13140862903389097</c:v>
                </c:pt>
                <c:pt idx="269">
                  <c:v>0.13163249189440629</c:v>
                </c:pt>
                <c:pt idx="270">
                  <c:v>0.13185635475492188</c:v>
                </c:pt>
                <c:pt idx="271">
                  <c:v>0.13208021761543756</c:v>
                </c:pt>
                <c:pt idx="272">
                  <c:v>0.13230408047595316</c:v>
                </c:pt>
                <c:pt idx="273">
                  <c:v>0.13252794333646817</c:v>
                </c:pt>
                <c:pt idx="274">
                  <c:v>0.13275180619698379</c:v>
                </c:pt>
                <c:pt idx="275">
                  <c:v>0.13297566905749908</c:v>
                </c:pt>
                <c:pt idx="276">
                  <c:v>0.1331995319180144</c:v>
                </c:pt>
                <c:pt idx="277">
                  <c:v>0.13342339477853005</c:v>
                </c:pt>
                <c:pt idx="278">
                  <c:v>0.1336472576390457</c:v>
                </c:pt>
                <c:pt idx="279">
                  <c:v>0.13387112049956129</c:v>
                </c:pt>
                <c:pt idx="280">
                  <c:v>0.13409498336007691</c:v>
                </c:pt>
                <c:pt idx="281">
                  <c:v>0.13431884622059223</c:v>
                </c:pt>
                <c:pt idx="282">
                  <c:v>0.13454270908110752</c:v>
                </c:pt>
                <c:pt idx="283">
                  <c:v>0.13476657194162317</c:v>
                </c:pt>
                <c:pt idx="284">
                  <c:v>0.13499043480213849</c:v>
                </c:pt>
                <c:pt idx="285">
                  <c:v>0.13521429766265408</c:v>
                </c:pt>
                <c:pt idx="286">
                  <c:v>0.13543816052316943</c:v>
                </c:pt>
                <c:pt idx="287">
                  <c:v>0.13566202338368505</c:v>
                </c:pt>
                <c:pt idx="288">
                  <c:v>0.13588588624420034</c:v>
                </c:pt>
                <c:pt idx="289">
                  <c:v>0.13610974910471602</c:v>
                </c:pt>
                <c:pt idx="290">
                  <c:v>0.13633361196523128</c:v>
                </c:pt>
                <c:pt idx="291">
                  <c:v>0.13655747482574659</c:v>
                </c:pt>
                <c:pt idx="292">
                  <c:v>0.13678133768626222</c:v>
                </c:pt>
                <c:pt idx="293">
                  <c:v>0.13700520054677784</c:v>
                </c:pt>
                <c:pt idx="294">
                  <c:v>0.13722906340729318</c:v>
                </c:pt>
                <c:pt idx="295">
                  <c:v>0.13745292626780878</c:v>
                </c:pt>
                <c:pt idx="296">
                  <c:v>0.13767678912832446</c:v>
                </c:pt>
                <c:pt idx="297">
                  <c:v>0.13790065198883938</c:v>
                </c:pt>
                <c:pt idx="298">
                  <c:v>0.13812451484935498</c:v>
                </c:pt>
                <c:pt idx="299">
                  <c:v>0.13834837770987066</c:v>
                </c:pt>
                <c:pt idx="300">
                  <c:v>0.13857224057038597</c:v>
                </c:pt>
                <c:pt idx="301">
                  <c:v>0.1387961034309016</c:v>
                </c:pt>
                <c:pt idx="302">
                  <c:v>0.13901996629141691</c:v>
                </c:pt>
                <c:pt idx="303">
                  <c:v>0.13924382915193254</c:v>
                </c:pt>
                <c:pt idx="304">
                  <c:v>0.13946769201244819</c:v>
                </c:pt>
                <c:pt idx="305">
                  <c:v>0.13969155487296311</c:v>
                </c:pt>
                <c:pt idx="306">
                  <c:v>0.13991541773347879</c:v>
                </c:pt>
                <c:pt idx="307">
                  <c:v>0.14013928059399441</c:v>
                </c:pt>
                <c:pt idx="308">
                  <c:v>0.1403631434545097</c:v>
                </c:pt>
                <c:pt idx="309">
                  <c:v>0.14058700631502535</c:v>
                </c:pt>
                <c:pt idx="310">
                  <c:v>0.140810869175541</c:v>
                </c:pt>
                <c:pt idx="311">
                  <c:v>0.14103473203605629</c:v>
                </c:pt>
                <c:pt idx="312">
                  <c:v>0.14125859489657158</c:v>
                </c:pt>
                <c:pt idx="313">
                  <c:v>0.1414824577570872</c:v>
                </c:pt>
                <c:pt idx="314">
                  <c:v>0.14170632061760252</c:v>
                </c:pt>
                <c:pt idx="315">
                  <c:v>0.14193018347811784</c:v>
                </c:pt>
                <c:pt idx="316">
                  <c:v>0.14215404633863346</c:v>
                </c:pt>
                <c:pt idx="317">
                  <c:v>0.14237790919914906</c:v>
                </c:pt>
                <c:pt idx="318">
                  <c:v>0.14260177205966443</c:v>
                </c:pt>
                <c:pt idx="319">
                  <c:v>0.14282563492018005</c:v>
                </c:pt>
                <c:pt idx="320">
                  <c:v>0.14304949778069531</c:v>
                </c:pt>
                <c:pt idx="321">
                  <c:v>0.14327336064121063</c:v>
                </c:pt>
                <c:pt idx="322">
                  <c:v>0.14349722350172625</c:v>
                </c:pt>
                <c:pt idx="323">
                  <c:v>0.14372108636224193</c:v>
                </c:pt>
                <c:pt idx="324">
                  <c:v>0.14394494922275752</c:v>
                </c:pt>
                <c:pt idx="325">
                  <c:v>0.14416881208327284</c:v>
                </c:pt>
                <c:pt idx="326">
                  <c:v>0.14439267494378813</c:v>
                </c:pt>
                <c:pt idx="327">
                  <c:v>0.14461653780430342</c:v>
                </c:pt>
                <c:pt idx="328">
                  <c:v>0.14484040066481907</c:v>
                </c:pt>
                <c:pt idx="329">
                  <c:v>0.14506426352533439</c:v>
                </c:pt>
                <c:pt idx="330">
                  <c:v>0.14528812638584998</c:v>
                </c:pt>
                <c:pt idx="331">
                  <c:v>0.14551198924636563</c:v>
                </c:pt>
                <c:pt idx="332">
                  <c:v>0.14573585210688128</c:v>
                </c:pt>
                <c:pt idx="333">
                  <c:v>0.14595971496739657</c:v>
                </c:pt>
                <c:pt idx="334">
                  <c:v>0.14618357782791222</c:v>
                </c:pt>
                <c:pt idx="335">
                  <c:v>0.14640744068842748</c:v>
                </c:pt>
                <c:pt idx="336">
                  <c:v>0.14663130354894283</c:v>
                </c:pt>
                <c:pt idx="337">
                  <c:v>0.14685516640945848</c:v>
                </c:pt>
                <c:pt idx="338">
                  <c:v>0.14707902926997407</c:v>
                </c:pt>
                <c:pt idx="339">
                  <c:v>0.14730289213048939</c:v>
                </c:pt>
                <c:pt idx="340">
                  <c:v>0.14752675499100468</c:v>
                </c:pt>
                <c:pt idx="341">
                  <c:v>0.14775061785152033</c:v>
                </c:pt>
                <c:pt idx="342">
                  <c:v>0.14797448071203564</c:v>
                </c:pt>
                <c:pt idx="343">
                  <c:v>0.14819834357255091</c:v>
                </c:pt>
                <c:pt idx="344">
                  <c:v>0.14842220643306661</c:v>
                </c:pt>
                <c:pt idx="345">
                  <c:v>0.14864606929358221</c:v>
                </c:pt>
                <c:pt idx="346">
                  <c:v>0.14886993215409783</c:v>
                </c:pt>
                <c:pt idx="347">
                  <c:v>0.14909379501461312</c:v>
                </c:pt>
                <c:pt idx="348">
                  <c:v>0.1493176578751288</c:v>
                </c:pt>
                <c:pt idx="349">
                  <c:v>0.14954152073564442</c:v>
                </c:pt>
                <c:pt idx="350">
                  <c:v>0.14976538359615935</c:v>
                </c:pt>
                <c:pt idx="351">
                  <c:v>0.149989246456675</c:v>
                </c:pt>
                <c:pt idx="352">
                  <c:v>0.15021310931719031</c:v>
                </c:pt>
                <c:pt idx="353">
                  <c:v>0.15043697217770594</c:v>
                </c:pt>
                <c:pt idx="354">
                  <c:v>0.15066083503822159</c:v>
                </c:pt>
                <c:pt idx="355">
                  <c:v>0.15088469789873687</c:v>
                </c:pt>
                <c:pt idx="356">
                  <c:v>0.15110856075925216</c:v>
                </c:pt>
                <c:pt idx="357">
                  <c:v>0.15133242361976748</c:v>
                </c:pt>
                <c:pt idx="358">
                  <c:v>0.15155628648028313</c:v>
                </c:pt>
                <c:pt idx="359">
                  <c:v>0.15178014934079875</c:v>
                </c:pt>
                <c:pt idx="360">
                  <c:v>0.15200401220131404</c:v>
                </c:pt>
                <c:pt idx="361">
                  <c:v>0.15222787506182969</c:v>
                </c:pt>
                <c:pt idx="362">
                  <c:v>0.15245173792234534</c:v>
                </c:pt>
                <c:pt idx="363">
                  <c:v>0.15267560078286063</c:v>
                </c:pt>
                <c:pt idx="364">
                  <c:v>0.15289946364337625</c:v>
                </c:pt>
                <c:pt idx="365">
                  <c:v>0.15312332650389157</c:v>
                </c:pt>
                <c:pt idx="366">
                  <c:v>0.15334718936440689</c:v>
                </c:pt>
                <c:pt idx="367">
                  <c:v>0.15357105222492248</c:v>
                </c:pt>
                <c:pt idx="368">
                  <c:v>0.1537949150854378</c:v>
                </c:pt>
                <c:pt idx="369">
                  <c:v>0.15401877794595345</c:v>
                </c:pt>
                <c:pt idx="370">
                  <c:v>0.1542426408064691</c:v>
                </c:pt>
                <c:pt idx="371">
                  <c:v>0.15446650366698403</c:v>
                </c:pt>
                <c:pt idx="372">
                  <c:v>0.15469036652749965</c:v>
                </c:pt>
                <c:pt idx="373">
                  <c:v>0.154914229388015</c:v>
                </c:pt>
                <c:pt idx="374">
                  <c:v>0.15513809224853062</c:v>
                </c:pt>
                <c:pt idx="375">
                  <c:v>0.15536195510904627</c:v>
                </c:pt>
                <c:pt idx="376">
                  <c:v>0.15558581796956189</c:v>
                </c:pt>
                <c:pt idx="377">
                  <c:v>0.15580968083007751</c:v>
                </c:pt>
                <c:pt idx="378">
                  <c:v>0.15603354369059283</c:v>
                </c:pt>
                <c:pt idx="379">
                  <c:v>0.15625740655110815</c:v>
                </c:pt>
                <c:pt idx="380">
                  <c:v>0.15648126941162374</c:v>
                </c:pt>
                <c:pt idx="381">
                  <c:v>0.15670513227213873</c:v>
                </c:pt>
                <c:pt idx="382">
                  <c:v>0.15692899513265435</c:v>
                </c:pt>
                <c:pt idx="383">
                  <c:v>0.15715285799316997</c:v>
                </c:pt>
                <c:pt idx="384">
                  <c:v>0.15737672085368562</c:v>
                </c:pt>
                <c:pt idx="385">
                  <c:v>0.15760058371420091</c:v>
                </c:pt>
                <c:pt idx="386">
                  <c:v>0.15782444657471623</c:v>
                </c:pt>
                <c:pt idx="387">
                  <c:v>0.15804830943523188</c:v>
                </c:pt>
                <c:pt idx="388">
                  <c:v>0.15827217229574717</c:v>
                </c:pt>
                <c:pt idx="389">
                  <c:v>0.15849603515626284</c:v>
                </c:pt>
                <c:pt idx="390">
                  <c:v>0.15871989801677844</c:v>
                </c:pt>
                <c:pt idx="391">
                  <c:v>0.15894376087729409</c:v>
                </c:pt>
                <c:pt idx="392">
                  <c:v>0.15916762373780904</c:v>
                </c:pt>
                <c:pt idx="393">
                  <c:v>0.15939148659832503</c:v>
                </c:pt>
                <c:pt idx="394">
                  <c:v>0.15961534945883998</c:v>
                </c:pt>
                <c:pt idx="395">
                  <c:v>0.15983921231935563</c:v>
                </c:pt>
                <c:pt idx="396">
                  <c:v>0.16006307517987092</c:v>
                </c:pt>
                <c:pt idx="397">
                  <c:v>0.16028693804038657</c:v>
                </c:pt>
                <c:pt idx="398">
                  <c:v>0.16051080090090217</c:v>
                </c:pt>
                <c:pt idx="399">
                  <c:v>0.16073466376141785</c:v>
                </c:pt>
                <c:pt idx="400">
                  <c:v>0.16095852662193313</c:v>
                </c:pt>
                <c:pt idx="401">
                  <c:v>0.16118238948244845</c:v>
                </c:pt>
                <c:pt idx="402">
                  <c:v>0.16140625234296374</c:v>
                </c:pt>
                <c:pt idx="403">
                  <c:v>0.16163011520347939</c:v>
                </c:pt>
                <c:pt idx="404">
                  <c:v>0.16185397806399499</c:v>
                </c:pt>
                <c:pt idx="405">
                  <c:v>0.1620778409245103</c:v>
                </c:pt>
                <c:pt idx="406">
                  <c:v>0.16230170378502595</c:v>
                </c:pt>
                <c:pt idx="407">
                  <c:v>0.1625255666455416</c:v>
                </c:pt>
                <c:pt idx="408">
                  <c:v>0.16274942950605689</c:v>
                </c:pt>
                <c:pt idx="409">
                  <c:v>0.16297329236657215</c:v>
                </c:pt>
                <c:pt idx="410">
                  <c:v>0.1631971552270875</c:v>
                </c:pt>
                <c:pt idx="411">
                  <c:v>0.16342101808760315</c:v>
                </c:pt>
                <c:pt idx="412">
                  <c:v>0.16364488094811874</c:v>
                </c:pt>
                <c:pt idx="413">
                  <c:v>0.16386874380863403</c:v>
                </c:pt>
                <c:pt idx="414">
                  <c:v>0.16409260666914965</c:v>
                </c:pt>
                <c:pt idx="415">
                  <c:v>0.16431646952966533</c:v>
                </c:pt>
                <c:pt idx="416">
                  <c:v>0.16454033239018029</c:v>
                </c:pt>
                <c:pt idx="417">
                  <c:v>0.16476419525069591</c:v>
                </c:pt>
                <c:pt idx="418">
                  <c:v>0.16498805811121123</c:v>
                </c:pt>
                <c:pt idx="419">
                  <c:v>0.16521192097172688</c:v>
                </c:pt>
                <c:pt idx="420">
                  <c:v>0.1654357838322425</c:v>
                </c:pt>
                <c:pt idx="421">
                  <c:v>0.16565964669275782</c:v>
                </c:pt>
                <c:pt idx="422">
                  <c:v>0.16588350955327344</c:v>
                </c:pt>
                <c:pt idx="423">
                  <c:v>0.16610737241378876</c:v>
                </c:pt>
                <c:pt idx="424">
                  <c:v>0.16633123527430399</c:v>
                </c:pt>
                <c:pt idx="425">
                  <c:v>0.16655509813481967</c:v>
                </c:pt>
                <c:pt idx="426">
                  <c:v>0.16677896099533498</c:v>
                </c:pt>
                <c:pt idx="427">
                  <c:v>0.16700282385585061</c:v>
                </c:pt>
                <c:pt idx="428">
                  <c:v>0.1672266867163662</c:v>
                </c:pt>
                <c:pt idx="429">
                  <c:v>0.16745054957688185</c:v>
                </c:pt>
                <c:pt idx="430">
                  <c:v>0.1676744124373972</c:v>
                </c:pt>
                <c:pt idx="431">
                  <c:v>0.16789827529791249</c:v>
                </c:pt>
                <c:pt idx="432">
                  <c:v>0.16812213815842811</c:v>
                </c:pt>
                <c:pt idx="433">
                  <c:v>0.16834600101894343</c:v>
                </c:pt>
                <c:pt idx="434">
                  <c:v>0.16856986387945874</c:v>
                </c:pt>
                <c:pt idx="435">
                  <c:v>0.16879372673997436</c:v>
                </c:pt>
                <c:pt idx="436">
                  <c:v>0.16901758960048999</c:v>
                </c:pt>
                <c:pt idx="437">
                  <c:v>0.1692414524610053</c:v>
                </c:pt>
                <c:pt idx="438">
                  <c:v>0.16946531532152093</c:v>
                </c:pt>
                <c:pt idx="439">
                  <c:v>0.16968917818203624</c:v>
                </c:pt>
                <c:pt idx="440">
                  <c:v>0.16991304104255156</c:v>
                </c:pt>
                <c:pt idx="441">
                  <c:v>0.17013690390306715</c:v>
                </c:pt>
                <c:pt idx="442">
                  <c:v>0.1703607667635828</c:v>
                </c:pt>
                <c:pt idx="443">
                  <c:v>0.17058462962409843</c:v>
                </c:pt>
                <c:pt idx="444">
                  <c:v>0.17080849248461372</c:v>
                </c:pt>
                <c:pt idx="445">
                  <c:v>0.17103235534512939</c:v>
                </c:pt>
                <c:pt idx="446">
                  <c:v>0.17125621820564466</c:v>
                </c:pt>
                <c:pt idx="447">
                  <c:v>0.17148008106615997</c:v>
                </c:pt>
                <c:pt idx="448">
                  <c:v>0.17170394392667532</c:v>
                </c:pt>
                <c:pt idx="449">
                  <c:v>0.17192780678719088</c:v>
                </c:pt>
                <c:pt idx="450">
                  <c:v>0.17215166964770653</c:v>
                </c:pt>
                <c:pt idx="451">
                  <c:v>0.17237553250822213</c:v>
                </c:pt>
                <c:pt idx="452">
                  <c:v>0.1725993953687375</c:v>
                </c:pt>
                <c:pt idx="453">
                  <c:v>0.17282325822925315</c:v>
                </c:pt>
                <c:pt idx="454">
                  <c:v>0.17304712108976841</c:v>
                </c:pt>
                <c:pt idx="455">
                  <c:v>0.17327098395028373</c:v>
                </c:pt>
                <c:pt idx="456">
                  <c:v>0.17349484681079932</c:v>
                </c:pt>
                <c:pt idx="457">
                  <c:v>0.17371870967131497</c:v>
                </c:pt>
                <c:pt idx="458">
                  <c:v>0.17394257253183032</c:v>
                </c:pt>
                <c:pt idx="459">
                  <c:v>0.17416643539234589</c:v>
                </c:pt>
                <c:pt idx="460">
                  <c:v>0.17439029825286129</c:v>
                </c:pt>
                <c:pt idx="461">
                  <c:v>0.17461416111337655</c:v>
                </c:pt>
                <c:pt idx="462">
                  <c:v>0.17483802397389214</c:v>
                </c:pt>
                <c:pt idx="463">
                  <c:v>0.17506188683440746</c:v>
                </c:pt>
                <c:pt idx="464">
                  <c:v>0.17528574969492311</c:v>
                </c:pt>
                <c:pt idx="465">
                  <c:v>0.17550961255543843</c:v>
                </c:pt>
                <c:pt idx="466">
                  <c:v>0.17573347541595402</c:v>
                </c:pt>
                <c:pt idx="467">
                  <c:v>0.17595733827646967</c:v>
                </c:pt>
                <c:pt idx="468">
                  <c:v>0.17618120113698499</c:v>
                </c:pt>
                <c:pt idx="469">
                  <c:v>0.17640506399750025</c:v>
                </c:pt>
                <c:pt idx="470">
                  <c:v>0.1766289268580159</c:v>
                </c:pt>
                <c:pt idx="471">
                  <c:v>0.17685278971853122</c:v>
                </c:pt>
                <c:pt idx="472">
                  <c:v>0.17707665257904681</c:v>
                </c:pt>
                <c:pt idx="473">
                  <c:v>0.17730051543956249</c:v>
                </c:pt>
                <c:pt idx="474">
                  <c:v>0.17752437830007781</c:v>
                </c:pt>
                <c:pt idx="475">
                  <c:v>0.1777482411605934</c:v>
                </c:pt>
                <c:pt idx="476">
                  <c:v>0.17797210402110838</c:v>
                </c:pt>
                <c:pt idx="477">
                  <c:v>0.17819596688162401</c:v>
                </c:pt>
                <c:pt idx="478">
                  <c:v>0.17841982974213963</c:v>
                </c:pt>
                <c:pt idx="479">
                  <c:v>0.17864369260265495</c:v>
                </c:pt>
                <c:pt idx="480">
                  <c:v>0.17886755546317057</c:v>
                </c:pt>
                <c:pt idx="481">
                  <c:v>0.17909141832368625</c:v>
                </c:pt>
                <c:pt idx="482">
                  <c:v>0.17931528118420154</c:v>
                </c:pt>
                <c:pt idx="483">
                  <c:v>0.17953914404471716</c:v>
                </c:pt>
                <c:pt idx="484">
                  <c:v>0.17976300690523245</c:v>
                </c:pt>
                <c:pt idx="485">
                  <c:v>0.17998686976574776</c:v>
                </c:pt>
                <c:pt idx="486">
                  <c:v>0.18021073262626341</c:v>
                </c:pt>
                <c:pt idx="487">
                  <c:v>0.18043459548677906</c:v>
                </c:pt>
                <c:pt idx="488">
                  <c:v>0.18065845834729466</c:v>
                </c:pt>
                <c:pt idx="489">
                  <c:v>0.18088232120780967</c:v>
                </c:pt>
                <c:pt idx="490">
                  <c:v>0.18110618406832527</c:v>
                </c:pt>
                <c:pt idx="491">
                  <c:v>0.18133004692884055</c:v>
                </c:pt>
                <c:pt idx="492">
                  <c:v>0.1815539097893559</c:v>
                </c:pt>
                <c:pt idx="493">
                  <c:v>0.18177777264987152</c:v>
                </c:pt>
                <c:pt idx="494">
                  <c:v>0.18200163551038714</c:v>
                </c:pt>
                <c:pt idx="495">
                  <c:v>0.18222549837090277</c:v>
                </c:pt>
                <c:pt idx="496">
                  <c:v>0.18244936123141842</c:v>
                </c:pt>
                <c:pt idx="497">
                  <c:v>0.18267322409193373</c:v>
                </c:pt>
                <c:pt idx="498">
                  <c:v>0.18289708695244933</c:v>
                </c:pt>
                <c:pt idx="499">
                  <c:v>0.18312094981296467</c:v>
                </c:pt>
                <c:pt idx="500">
                  <c:v>0.18334481267347963</c:v>
                </c:pt>
                <c:pt idx="501">
                  <c:v>0.18356867553399561</c:v>
                </c:pt>
                <c:pt idx="502">
                  <c:v>0.18379253839451087</c:v>
                </c:pt>
                <c:pt idx="503">
                  <c:v>0.18401640125502655</c:v>
                </c:pt>
                <c:pt idx="504">
                  <c:v>0.18424026411554184</c:v>
                </c:pt>
                <c:pt idx="505">
                  <c:v>0.18446412697605746</c:v>
                </c:pt>
                <c:pt idx="506">
                  <c:v>0.18468798983657275</c:v>
                </c:pt>
                <c:pt idx="507">
                  <c:v>0.18491185269708807</c:v>
                </c:pt>
                <c:pt idx="508">
                  <c:v>0.18513571555760375</c:v>
                </c:pt>
                <c:pt idx="509">
                  <c:v>0.18535957841811934</c:v>
                </c:pt>
                <c:pt idx="510">
                  <c:v>0.18558344127863463</c:v>
                </c:pt>
                <c:pt idx="511">
                  <c:v>0.18580730413915028</c:v>
                </c:pt>
                <c:pt idx="512">
                  <c:v>0.18603116699966593</c:v>
                </c:pt>
                <c:pt idx="513">
                  <c:v>0.18625502986018122</c:v>
                </c:pt>
                <c:pt idx="514">
                  <c:v>0.18647889272069648</c:v>
                </c:pt>
                <c:pt idx="515">
                  <c:v>0.18670275558121177</c:v>
                </c:pt>
                <c:pt idx="516">
                  <c:v>0.18692661844172748</c:v>
                </c:pt>
                <c:pt idx="517">
                  <c:v>0.18715048130224307</c:v>
                </c:pt>
                <c:pt idx="518">
                  <c:v>0.18737434416275839</c:v>
                </c:pt>
                <c:pt idx="519">
                  <c:v>0.18759820702327407</c:v>
                </c:pt>
                <c:pt idx="520">
                  <c:v>0.18782206988378933</c:v>
                </c:pt>
                <c:pt idx="521">
                  <c:v>0.18804593274430459</c:v>
                </c:pt>
                <c:pt idx="522">
                  <c:v>0.18826979560482027</c:v>
                </c:pt>
                <c:pt idx="523">
                  <c:v>0.18849365846533589</c:v>
                </c:pt>
                <c:pt idx="524">
                  <c:v>0.18871752132585121</c:v>
                </c:pt>
                <c:pt idx="525">
                  <c:v>0.18894138418636683</c:v>
                </c:pt>
                <c:pt idx="526">
                  <c:v>0.18916524704688248</c:v>
                </c:pt>
                <c:pt idx="527">
                  <c:v>0.18938910990739777</c:v>
                </c:pt>
                <c:pt idx="528">
                  <c:v>0.18961297276791342</c:v>
                </c:pt>
                <c:pt idx="529">
                  <c:v>0.18983683562842837</c:v>
                </c:pt>
                <c:pt idx="530">
                  <c:v>0.19006069848894402</c:v>
                </c:pt>
                <c:pt idx="531">
                  <c:v>0.19028456134945931</c:v>
                </c:pt>
                <c:pt idx="532">
                  <c:v>0.19050842420997496</c:v>
                </c:pt>
                <c:pt idx="533">
                  <c:v>0.19073228707049056</c:v>
                </c:pt>
                <c:pt idx="534">
                  <c:v>0.1909561499310059</c:v>
                </c:pt>
                <c:pt idx="535">
                  <c:v>0.19118001279152119</c:v>
                </c:pt>
                <c:pt idx="536">
                  <c:v>0.19140387565203684</c:v>
                </c:pt>
                <c:pt idx="537">
                  <c:v>0.19162773851255213</c:v>
                </c:pt>
                <c:pt idx="538">
                  <c:v>0.19185160137306778</c:v>
                </c:pt>
                <c:pt idx="539">
                  <c:v>0.1920754642335834</c:v>
                </c:pt>
                <c:pt idx="540">
                  <c:v>0.19229932709409908</c:v>
                </c:pt>
                <c:pt idx="541">
                  <c:v>0.19252318995461462</c:v>
                </c:pt>
                <c:pt idx="542">
                  <c:v>0.19274705281512963</c:v>
                </c:pt>
                <c:pt idx="543">
                  <c:v>0.19297091567564525</c:v>
                </c:pt>
                <c:pt idx="544">
                  <c:v>0.19319477853616057</c:v>
                </c:pt>
                <c:pt idx="545">
                  <c:v>0.19341864139667586</c:v>
                </c:pt>
                <c:pt idx="546">
                  <c:v>0.19364250425719151</c:v>
                </c:pt>
                <c:pt idx="547">
                  <c:v>0.19386636711770719</c:v>
                </c:pt>
                <c:pt idx="548">
                  <c:v>0.19409022997822273</c:v>
                </c:pt>
                <c:pt idx="549">
                  <c:v>0.19431409283873807</c:v>
                </c:pt>
                <c:pt idx="550">
                  <c:v>0.19453795569925339</c:v>
                </c:pt>
                <c:pt idx="551">
                  <c:v>0.19476181855976898</c:v>
                </c:pt>
                <c:pt idx="552">
                  <c:v>0.1949856814202843</c:v>
                </c:pt>
                <c:pt idx="553">
                  <c:v>0.19520954428079998</c:v>
                </c:pt>
                <c:pt idx="554">
                  <c:v>0.1954334071413156</c:v>
                </c:pt>
                <c:pt idx="555">
                  <c:v>0.19565727000183089</c:v>
                </c:pt>
                <c:pt idx="556">
                  <c:v>0.19588113286234618</c:v>
                </c:pt>
                <c:pt idx="557">
                  <c:v>0.19610499572286183</c:v>
                </c:pt>
                <c:pt idx="558">
                  <c:v>0.19632885858337715</c:v>
                </c:pt>
                <c:pt idx="559">
                  <c:v>0.19655272144389244</c:v>
                </c:pt>
                <c:pt idx="560">
                  <c:v>0.19677658430440809</c:v>
                </c:pt>
                <c:pt idx="561">
                  <c:v>0.19700044716492374</c:v>
                </c:pt>
                <c:pt idx="562">
                  <c:v>0.19722431002543933</c:v>
                </c:pt>
                <c:pt idx="563">
                  <c:v>0.19744817288595465</c:v>
                </c:pt>
                <c:pt idx="564">
                  <c:v>0.1976720357464703</c:v>
                </c:pt>
                <c:pt idx="565">
                  <c:v>0.19789589860698559</c:v>
                </c:pt>
                <c:pt idx="566">
                  <c:v>0.19811976146750085</c:v>
                </c:pt>
                <c:pt idx="567">
                  <c:v>0.1983436243280165</c:v>
                </c:pt>
                <c:pt idx="568">
                  <c:v>0.19856748718853179</c:v>
                </c:pt>
                <c:pt idx="569">
                  <c:v>0.19879135004904741</c:v>
                </c:pt>
                <c:pt idx="570">
                  <c:v>0.19901521290956306</c:v>
                </c:pt>
                <c:pt idx="571">
                  <c:v>0.19923907577007843</c:v>
                </c:pt>
                <c:pt idx="572">
                  <c:v>0.19946293863059403</c:v>
                </c:pt>
                <c:pt idx="573">
                  <c:v>0.19968680149110901</c:v>
                </c:pt>
                <c:pt idx="574">
                  <c:v>0.19991066435162466</c:v>
                </c:pt>
                <c:pt idx="575">
                  <c:v>0.20013452721214026</c:v>
                </c:pt>
                <c:pt idx="576">
                  <c:v>0.20035839007265552</c:v>
                </c:pt>
                <c:pt idx="577">
                  <c:v>0.20058225293317117</c:v>
                </c:pt>
                <c:pt idx="578">
                  <c:v>0.20080611579368679</c:v>
                </c:pt>
                <c:pt idx="579">
                  <c:v>0.20102997865420213</c:v>
                </c:pt>
                <c:pt idx="580">
                  <c:v>0.2012538415147174</c:v>
                </c:pt>
                <c:pt idx="581">
                  <c:v>0.2014777043752331</c:v>
                </c:pt>
                <c:pt idx="582">
                  <c:v>0.20170156723574839</c:v>
                </c:pt>
                <c:pt idx="583">
                  <c:v>0.20192543009626399</c:v>
                </c:pt>
                <c:pt idx="584">
                  <c:v>0.20214929295677933</c:v>
                </c:pt>
                <c:pt idx="585">
                  <c:v>0.20237315581729493</c:v>
                </c:pt>
                <c:pt idx="586">
                  <c:v>0.2025970186778106</c:v>
                </c:pt>
                <c:pt idx="587">
                  <c:v>0.20282088153832586</c:v>
                </c:pt>
                <c:pt idx="588">
                  <c:v>0.20304474439884113</c:v>
                </c:pt>
                <c:pt idx="589">
                  <c:v>0.2032686072593565</c:v>
                </c:pt>
                <c:pt idx="590">
                  <c:v>0.20349247011987215</c:v>
                </c:pt>
                <c:pt idx="591">
                  <c:v>0.20371633298038774</c:v>
                </c:pt>
                <c:pt idx="592">
                  <c:v>0.20394019584090339</c:v>
                </c:pt>
                <c:pt idx="593">
                  <c:v>0.20416405870141902</c:v>
                </c:pt>
                <c:pt idx="594">
                  <c:v>0.20438792156193433</c:v>
                </c:pt>
                <c:pt idx="595">
                  <c:v>0.20461178442244959</c:v>
                </c:pt>
                <c:pt idx="596">
                  <c:v>0.20483564728296524</c:v>
                </c:pt>
                <c:pt idx="597">
                  <c:v>0.20505951014348023</c:v>
                </c:pt>
                <c:pt idx="598">
                  <c:v>0.20528337300399585</c:v>
                </c:pt>
                <c:pt idx="599">
                  <c:v>0.20550723586451147</c:v>
                </c:pt>
                <c:pt idx="600">
                  <c:v>0.2057310987250271</c:v>
                </c:pt>
                <c:pt idx="601">
                  <c:v>0.20595496158554244</c:v>
                </c:pt>
                <c:pt idx="602">
                  <c:v>0.20617882444605803</c:v>
                </c:pt>
                <c:pt idx="603">
                  <c:v>0.20640268730657335</c:v>
                </c:pt>
                <c:pt idx="604">
                  <c:v>0.20662655016708867</c:v>
                </c:pt>
                <c:pt idx="605">
                  <c:v>0.20685041302760429</c:v>
                </c:pt>
                <c:pt idx="606">
                  <c:v>0.20707427588811994</c:v>
                </c:pt>
                <c:pt idx="607">
                  <c:v>0.20729813874863554</c:v>
                </c:pt>
                <c:pt idx="608">
                  <c:v>0.20752200160915085</c:v>
                </c:pt>
                <c:pt idx="609">
                  <c:v>0.20774586446966614</c:v>
                </c:pt>
                <c:pt idx="610">
                  <c:v>0.20796972733018146</c:v>
                </c:pt>
                <c:pt idx="611">
                  <c:v>0.20819359019069711</c:v>
                </c:pt>
                <c:pt idx="612">
                  <c:v>0.20841745305121243</c:v>
                </c:pt>
                <c:pt idx="613">
                  <c:v>0.20864131591172805</c:v>
                </c:pt>
                <c:pt idx="614">
                  <c:v>0.20886517877224367</c:v>
                </c:pt>
                <c:pt idx="615">
                  <c:v>0.20908904163275929</c:v>
                </c:pt>
                <c:pt idx="616">
                  <c:v>0.20931290449327467</c:v>
                </c:pt>
                <c:pt idx="617">
                  <c:v>0.20953676735379029</c:v>
                </c:pt>
                <c:pt idx="618">
                  <c:v>0.20976063021430519</c:v>
                </c:pt>
                <c:pt idx="619">
                  <c:v>0.20998449307482089</c:v>
                </c:pt>
                <c:pt idx="620">
                  <c:v>0.21020835593533649</c:v>
                </c:pt>
                <c:pt idx="621">
                  <c:v>0.21043221879585181</c:v>
                </c:pt>
                <c:pt idx="622">
                  <c:v>0.2106560816563674</c:v>
                </c:pt>
                <c:pt idx="623">
                  <c:v>0.21087994451688272</c:v>
                </c:pt>
                <c:pt idx="624">
                  <c:v>0.21110380737739837</c:v>
                </c:pt>
                <c:pt idx="625">
                  <c:v>0.21132767023791366</c:v>
                </c:pt>
                <c:pt idx="626">
                  <c:v>0.21155153309842892</c:v>
                </c:pt>
                <c:pt idx="627">
                  <c:v>0.2117753959589446</c:v>
                </c:pt>
                <c:pt idx="628">
                  <c:v>0.21199925881946025</c:v>
                </c:pt>
                <c:pt idx="629">
                  <c:v>0.21222312167997553</c:v>
                </c:pt>
                <c:pt idx="630">
                  <c:v>0.21244698454049116</c:v>
                </c:pt>
                <c:pt idx="631">
                  <c:v>0.21267084740100684</c:v>
                </c:pt>
                <c:pt idx="632">
                  <c:v>0.21289471026152212</c:v>
                </c:pt>
                <c:pt idx="633">
                  <c:v>0.21311857312203739</c:v>
                </c:pt>
                <c:pt idx="634">
                  <c:v>0.21334243598255273</c:v>
                </c:pt>
                <c:pt idx="635">
                  <c:v>0.21356629884306833</c:v>
                </c:pt>
                <c:pt idx="636">
                  <c:v>0.213790161703584</c:v>
                </c:pt>
                <c:pt idx="637">
                  <c:v>0.21401402456409929</c:v>
                </c:pt>
                <c:pt idx="638">
                  <c:v>0.21423788742461491</c:v>
                </c:pt>
                <c:pt idx="639">
                  <c:v>0.21446175028513023</c:v>
                </c:pt>
                <c:pt idx="640">
                  <c:v>0.21468561314564552</c:v>
                </c:pt>
                <c:pt idx="641">
                  <c:v>0.21490947600616117</c:v>
                </c:pt>
                <c:pt idx="642">
                  <c:v>0.21513333886667646</c:v>
                </c:pt>
                <c:pt idx="643">
                  <c:v>0.21535720172719211</c:v>
                </c:pt>
                <c:pt idx="644">
                  <c:v>0.21558106458770776</c:v>
                </c:pt>
                <c:pt idx="645">
                  <c:v>0.21580492744822341</c:v>
                </c:pt>
                <c:pt idx="646">
                  <c:v>0.21602879030873867</c:v>
                </c:pt>
                <c:pt idx="647">
                  <c:v>0.21625265316925432</c:v>
                </c:pt>
                <c:pt idx="648">
                  <c:v>0.21647651602976958</c:v>
                </c:pt>
                <c:pt idx="649">
                  <c:v>0.2167003788902849</c:v>
                </c:pt>
                <c:pt idx="650">
                  <c:v>0.21692424175080022</c:v>
                </c:pt>
                <c:pt idx="651">
                  <c:v>0.21714810461131584</c:v>
                </c:pt>
                <c:pt idx="652">
                  <c:v>0.21737196747183152</c:v>
                </c:pt>
                <c:pt idx="653">
                  <c:v>0.21759583033234678</c:v>
                </c:pt>
                <c:pt idx="654">
                  <c:v>0.21781969319286243</c:v>
                </c:pt>
                <c:pt idx="655">
                  <c:v>0.21804355605337772</c:v>
                </c:pt>
                <c:pt idx="656">
                  <c:v>0.21826741891389301</c:v>
                </c:pt>
                <c:pt idx="657">
                  <c:v>0.21849128177440869</c:v>
                </c:pt>
                <c:pt idx="658">
                  <c:v>0.21871514463492431</c:v>
                </c:pt>
                <c:pt idx="659">
                  <c:v>0.21893900749543993</c:v>
                </c:pt>
                <c:pt idx="660">
                  <c:v>0.21916287035595522</c:v>
                </c:pt>
                <c:pt idx="661">
                  <c:v>0.2193867332164707</c:v>
                </c:pt>
                <c:pt idx="662">
                  <c:v>0.21961059607698635</c:v>
                </c:pt>
                <c:pt idx="663">
                  <c:v>0.21983445893750148</c:v>
                </c:pt>
                <c:pt idx="664">
                  <c:v>0.22005832179801693</c:v>
                </c:pt>
                <c:pt idx="665">
                  <c:v>0.22028218465853253</c:v>
                </c:pt>
                <c:pt idx="666">
                  <c:v>0.22050604751904804</c:v>
                </c:pt>
                <c:pt idx="667">
                  <c:v>0.22072991037956369</c:v>
                </c:pt>
                <c:pt idx="668">
                  <c:v>0.22095377324007884</c:v>
                </c:pt>
                <c:pt idx="669">
                  <c:v>0.22117763610059407</c:v>
                </c:pt>
                <c:pt idx="670">
                  <c:v>0.22140149896110992</c:v>
                </c:pt>
                <c:pt idx="671">
                  <c:v>0.22162536182162507</c:v>
                </c:pt>
                <c:pt idx="672">
                  <c:v>0.22184922468214069</c:v>
                </c:pt>
                <c:pt idx="673">
                  <c:v>0.22207308754265631</c:v>
                </c:pt>
                <c:pt idx="674">
                  <c:v>0.22229695040317182</c:v>
                </c:pt>
                <c:pt idx="675">
                  <c:v>0.22252081326368744</c:v>
                </c:pt>
                <c:pt idx="676">
                  <c:v>0.22274467612420273</c:v>
                </c:pt>
                <c:pt idx="677">
                  <c:v>0.22296853898471836</c:v>
                </c:pt>
                <c:pt idx="678">
                  <c:v>0.22319240184523359</c:v>
                </c:pt>
                <c:pt idx="679">
                  <c:v>0.22341626470574899</c:v>
                </c:pt>
                <c:pt idx="680">
                  <c:v>0.22364012756626461</c:v>
                </c:pt>
                <c:pt idx="681">
                  <c:v>0.22386399042678021</c:v>
                </c:pt>
                <c:pt idx="682">
                  <c:v>0.22408785328729572</c:v>
                </c:pt>
                <c:pt idx="683">
                  <c:v>0.22431171614781104</c:v>
                </c:pt>
                <c:pt idx="684">
                  <c:v>0.22453557900832613</c:v>
                </c:pt>
                <c:pt idx="685">
                  <c:v>0.22475944186884173</c:v>
                </c:pt>
                <c:pt idx="686">
                  <c:v>0.22498330472935721</c:v>
                </c:pt>
                <c:pt idx="687">
                  <c:v>0.22520716758987275</c:v>
                </c:pt>
                <c:pt idx="688">
                  <c:v>0.22543103045038834</c:v>
                </c:pt>
                <c:pt idx="689">
                  <c:v>0.22565489331090383</c:v>
                </c:pt>
                <c:pt idx="690">
                  <c:v>0.22587875617141945</c:v>
                </c:pt>
                <c:pt idx="691">
                  <c:v>0.22610261903193496</c:v>
                </c:pt>
                <c:pt idx="692">
                  <c:v>0.22632648189245005</c:v>
                </c:pt>
                <c:pt idx="693">
                  <c:v>0.22655034475296565</c:v>
                </c:pt>
                <c:pt idx="694">
                  <c:v>0.22677420761348116</c:v>
                </c:pt>
                <c:pt idx="695">
                  <c:v>0.22699807047399662</c:v>
                </c:pt>
                <c:pt idx="696">
                  <c:v>0.22722193333451227</c:v>
                </c:pt>
                <c:pt idx="697">
                  <c:v>0.22744579619502758</c:v>
                </c:pt>
                <c:pt idx="698">
                  <c:v>0.22766965905554307</c:v>
                </c:pt>
                <c:pt idx="699">
                  <c:v>0.22789352191605833</c:v>
                </c:pt>
                <c:pt idx="700">
                  <c:v>0.22811738477657378</c:v>
                </c:pt>
                <c:pt idx="701">
                  <c:v>0.22834124763708927</c:v>
                </c:pt>
                <c:pt idx="702">
                  <c:v>0.22856511049760486</c:v>
                </c:pt>
                <c:pt idx="703">
                  <c:v>0.22878897335812037</c:v>
                </c:pt>
                <c:pt idx="704">
                  <c:v>0.229012836218636</c:v>
                </c:pt>
                <c:pt idx="705">
                  <c:v>0.22923669907915145</c:v>
                </c:pt>
                <c:pt idx="706">
                  <c:v>0.22946056193966693</c:v>
                </c:pt>
                <c:pt idx="707">
                  <c:v>0.22968442480018222</c:v>
                </c:pt>
                <c:pt idx="708">
                  <c:v>0.22990828766069771</c:v>
                </c:pt>
                <c:pt idx="709">
                  <c:v>0.23013215052121319</c:v>
                </c:pt>
                <c:pt idx="710">
                  <c:v>0.23035601338172879</c:v>
                </c:pt>
                <c:pt idx="711">
                  <c:v>0.2305798762422441</c:v>
                </c:pt>
                <c:pt idx="712">
                  <c:v>0.23080373910275975</c:v>
                </c:pt>
                <c:pt idx="713">
                  <c:v>0.23102760196327507</c:v>
                </c:pt>
                <c:pt idx="714">
                  <c:v>0.23125146482379033</c:v>
                </c:pt>
                <c:pt idx="715">
                  <c:v>0.23147532768430595</c:v>
                </c:pt>
                <c:pt idx="716">
                  <c:v>0.23169919054482133</c:v>
                </c:pt>
                <c:pt idx="717">
                  <c:v>0.23192305340533695</c:v>
                </c:pt>
                <c:pt idx="718">
                  <c:v>0.23214691626585243</c:v>
                </c:pt>
                <c:pt idx="719">
                  <c:v>0.23237077912636797</c:v>
                </c:pt>
                <c:pt idx="720">
                  <c:v>0.23259464198688368</c:v>
                </c:pt>
                <c:pt idx="721">
                  <c:v>0.23281850484739902</c:v>
                </c:pt>
                <c:pt idx="722">
                  <c:v>0.23304236770791423</c:v>
                </c:pt>
                <c:pt idx="723">
                  <c:v>0.23326623056842988</c:v>
                </c:pt>
                <c:pt idx="724">
                  <c:v>0.23349009342894506</c:v>
                </c:pt>
                <c:pt idx="725">
                  <c:v>0.23371395628946062</c:v>
                </c:pt>
                <c:pt idx="726">
                  <c:v>0.23393781914997613</c:v>
                </c:pt>
                <c:pt idx="727">
                  <c:v>0.23416168201049173</c:v>
                </c:pt>
                <c:pt idx="728">
                  <c:v>0.23438554487100727</c:v>
                </c:pt>
                <c:pt idx="729">
                  <c:v>0.23460940773152236</c:v>
                </c:pt>
                <c:pt idx="730">
                  <c:v>0.23483327059203801</c:v>
                </c:pt>
                <c:pt idx="731">
                  <c:v>0.23505713345255344</c:v>
                </c:pt>
                <c:pt idx="732">
                  <c:v>0.23528099631306892</c:v>
                </c:pt>
                <c:pt idx="733">
                  <c:v>0.23550485917358457</c:v>
                </c:pt>
                <c:pt idx="734">
                  <c:v>0.23572872203410006</c:v>
                </c:pt>
                <c:pt idx="735">
                  <c:v>0.23595258489461551</c:v>
                </c:pt>
                <c:pt idx="736">
                  <c:v>0.23617644775513116</c:v>
                </c:pt>
                <c:pt idx="737">
                  <c:v>0.23640031061564615</c:v>
                </c:pt>
                <c:pt idx="738">
                  <c:v>0.23662417347616163</c:v>
                </c:pt>
                <c:pt idx="739">
                  <c:v>0.2368480363366772</c:v>
                </c:pt>
                <c:pt idx="740">
                  <c:v>0.23707189919719265</c:v>
                </c:pt>
                <c:pt idx="741">
                  <c:v>0.23729576205770836</c:v>
                </c:pt>
                <c:pt idx="742">
                  <c:v>0.23751962491822379</c:v>
                </c:pt>
                <c:pt idx="743">
                  <c:v>0.23774348777873927</c:v>
                </c:pt>
                <c:pt idx="744">
                  <c:v>0.23796735063925456</c:v>
                </c:pt>
                <c:pt idx="745">
                  <c:v>0.23819121349977002</c:v>
                </c:pt>
                <c:pt idx="746">
                  <c:v>0.2384150763602855</c:v>
                </c:pt>
                <c:pt idx="747">
                  <c:v>0.237822343332729</c:v>
                </c:pt>
                <c:pt idx="748">
                  <c:v>0.23692041876557535</c:v>
                </c:pt>
                <c:pt idx="749">
                  <c:v>0.23601849419842177</c:v>
                </c:pt>
                <c:pt idx="750">
                  <c:v>0.23511656963126998</c:v>
                </c:pt>
                <c:pt idx="751">
                  <c:v>0.23421464506411641</c:v>
                </c:pt>
                <c:pt idx="752">
                  <c:v>0.23331272049696433</c:v>
                </c:pt>
                <c:pt idx="753">
                  <c:v>0.23241079592981165</c:v>
                </c:pt>
                <c:pt idx="754">
                  <c:v>0.23150887136265791</c:v>
                </c:pt>
                <c:pt idx="755">
                  <c:v>0.23060694679550486</c:v>
                </c:pt>
                <c:pt idx="756">
                  <c:v>0.22970502222835104</c:v>
                </c:pt>
                <c:pt idx="757">
                  <c:v>0.22880309766119769</c:v>
                </c:pt>
                <c:pt idx="758">
                  <c:v>0.22790117309404498</c:v>
                </c:pt>
                <c:pt idx="759">
                  <c:v>0.22699924852689302</c:v>
                </c:pt>
                <c:pt idx="760">
                  <c:v>0.22609732395973978</c:v>
                </c:pt>
                <c:pt idx="761">
                  <c:v>0.22519539939258662</c:v>
                </c:pt>
                <c:pt idx="762">
                  <c:v>0.22429347482543296</c:v>
                </c:pt>
                <c:pt idx="763">
                  <c:v>0.2233915502582805</c:v>
                </c:pt>
                <c:pt idx="764">
                  <c:v>0.22248962569112635</c:v>
                </c:pt>
                <c:pt idx="765">
                  <c:v>0.221587701123974</c:v>
                </c:pt>
                <c:pt idx="766">
                  <c:v>0.22068577655682087</c:v>
                </c:pt>
                <c:pt idx="767">
                  <c:v>0.21978385198966868</c:v>
                </c:pt>
                <c:pt idx="768">
                  <c:v>0.2188819274225155</c:v>
                </c:pt>
                <c:pt idx="769">
                  <c:v>0.2179800028553624</c:v>
                </c:pt>
                <c:pt idx="770">
                  <c:v>0.21707807828820908</c:v>
                </c:pt>
                <c:pt idx="771">
                  <c:v>0.21617615372105584</c:v>
                </c:pt>
                <c:pt idx="772">
                  <c:v>0.21527422915390212</c:v>
                </c:pt>
                <c:pt idx="773">
                  <c:v>0.21437230458674889</c:v>
                </c:pt>
                <c:pt idx="774">
                  <c:v>0.21347038001959748</c:v>
                </c:pt>
                <c:pt idx="775">
                  <c:v>0.21256845545244368</c:v>
                </c:pt>
                <c:pt idx="776">
                  <c:v>0.21166653088529175</c:v>
                </c:pt>
                <c:pt idx="777">
                  <c:v>0.21076460631813834</c:v>
                </c:pt>
                <c:pt idx="778">
                  <c:v>0.20986268175098408</c:v>
                </c:pt>
                <c:pt idx="779">
                  <c:v>0.20896075718383164</c:v>
                </c:pt>
                <c:pt idx="780">
                  <c:v>0.20805883261667832</c:v>
                </c:pt>
                <c:pt idx="781">
                  <c:v>0.20715690804952458</c:v>
                </c:pt>
                <c:pt idx="782">
                  <c:v>0.20625498348237323</c:v>
                </c:pt>
                <c:pt idx="783">
                  <c:v>0.2053530589152199</c:v>
                </c:pt>
                <c:pt idx="784">
                  <c:v>0.20445113434806694</c:v>
                </c:pt>
                <c:pt idx="785">
                  <c:v>0.20354920978091343</c:v>
                </c:pt>
                <c:pt idx="786">
                  <c:v>0.20264728521375971</c:v>
                </c:pt>
                <c:pt idx="787">
                  <c:v>0.20174536064660703</c:v>
                </c:pt>
                <c:pt idx="788">
                  <c:v>0.20084343607945329</c:v>
                </c:pt>
                <c:pt idx="789">
                  <c:v>0.19994151151230138</c:v>
                </c:pt>
                <c:pt idx="790">
                  <c:v>0.19903958694514939</c:v>
                </c:pt>
                <c:pt idx="791">
                  <c:v>0.19813766237799596</c:v>
                </c:pt>
                <c:pt idx="792">
                  <c:v>0.19723573781084275</c:v>
                </c:pt>
                <c:pt idx="793">
                  <c:v>0.19633381324368923</c:v>
                </c:pt>
                <c:pt idx="794">
                  <c:v>0.19543188867653541</c:v>
                </c:pt>
                <c:pt idx="795">
                  <c:v>0.19452996410938272</c:v>
                </c:pt>
                <c:pt idx="796">
                  <c:v>0.19362803954222901</c:v>
                </c:pt>
                <c:pt idx="797">
                  <c:v>0.19272611497507788</c:v>
                </c:pt>
                <c:pt idx="798">
                  <c:v>0.19182419040792467</c:v>
                </c:pt>
                <c:pt idx="799">
                  <c:v>0.19092226584077096</c:v>
                </c:pt>
                <c:pt idx="800">
                  <c:v>0.19002034127361778</c:v>
                </c:pt>
                <c:pt idx="801">
                  <c:v>0.18911841670646407</c:v>
                </c:pt>
                <c:pt idx="802">
                  <c:v>0.18821649213931096</c:v>
                </c:pt>
                <c:pt idx="803">
                  <c:v>0.18731456757215811</c:v>
                </c:pt>
                <c:pt idx="804">
                  <c:v>0.18641264300500593</c:v>
                </c:pt>
                <c:pt idx="805">
                  <c:v>0.18551071843785397</c:v>
                </c:pt>
                <c:pt idx="806">
                  <c:v>0.18460879387070034</c:v>
                </c:pt>
                <c:pt idx="807">
                  <c:v>0.18370686930354677</c:v>
                </c:pt>
                <c:pt idx="808">
                  <c:v>0.18280494473639353</c:v>
                </c:pt>
                <c:pt idx="809">
                  <c:v>0.18190302016924023</c:v>
                </c:pt>
                <c:pt idx="810">
                  <c:v>0.18100109560208696</c:v>
                </c:pt>
                <c:pt idx="811">
                  <c:v>0.18009917103493386</c:v>
                </c:pt>
                <c:pt idx="812">
                  <c:v>0.17919724646778182</c:v>
                </c:pt>
                <c:pt idx="813">
                  <c:v>0.17829532190062908</c:v>
                </c:pt>
                <c:pt idx="814">
                  <c:v>0.17739339733347526</c:v>
                </c:pt>
                <c:pt idx="815">
                  <c:v>0.17649147276632171</c:v>
                </c:pt>
                <c:pt idx="816">
                  <c:v>0.17558954819916892</c:v>
                </c:pt>
                <c:pt idx="817">
                  <c:v>0.17468762363201645</c:v>
                </c:pt>
                <c:pt idx="818">
                  <c:v>0.1737856990648621</c:v>
                </c:pt>
                <c:pt idx="819">
                  <c:v>0.17288377449771111</c:v>
                </c:pt>
                <c:pt idx="820">
                  <c:v>0.17198184993055815</c:v>
                </c:pt>
                <c:pt idx="821">
                  <c:v>0.17107992536340466</c:v>
                </c:pt>
                <c:pt idx="822">
                  <c:v>0.17017800079625103</c:v>
                </c:pt>
                <c:pt idx="823">
                  <c:v>0.16927607622909785</c:v>
                </c:pt>
                <c:pt idx="824">
                  <c:v>0.16837415166194442</c:v>
                </c:pt>
                <c:pt idx="825">
                  <c:v>0.16747222709479137</c:v>
                </c:pt>
                <c:pt idx="826">
                  <c:v>0.16657030252763827</c:v>
                </c:pt>
                <c:pt idx="827">
                  <c:v>0.16566837796048609</c:v>
                </c:pt>
                <c:pt idx="828">
                  <c:v>0.16476645339333296</c:v>
                </c:pt>
                <c:pt idx="829">
                  <c:v>0.1638645288261798</c:v>
                </c:pt>
                <c:pt idx="830">
                  <c:v>0.16296260425902639</c:v>
                </c:pt>
                <c:pt idx="831">
                  <c:v>0.16206067969187277</c:v>
                </c:pt>
                <c:pt idx="832">
                  <c:v>0.16115875512472078</c:v>
                </c:pt>
                <c:pt idx="833">
                  <c:v>0.16025683055756873</c:v>
                </c:pt>
                <c:pt idx="834">
                  <c:v>0.15935490599041557</c:v>
                </c:pt>
                <c:pt idx="835">
                  <c:v>0.15845298142326228</c:v>
                </c:pt>
                <c:pt idx="836">
                  <c:v>0.15755105685610904</c:v>
                </c:pt>
                <c:pt idx="837">
                  <c:v>0.15664913228895583</c:v>
                </c:pt>
                <c:pt idx="838">
                  <c:v>0.15574720772180217</c:v>
                </c:pt>
                <c:pt idx="839">
                  <c:v>0.15484528315464913</c:v>
                </c:pt>
                <c:pt idx="840">
                  <c:v>0.15394335858749569</c:v>
                </c:pt>
                <c:pt idx="841">
                  <c:v>0.15304143402034207</c:v>
                </c:pt>
                <c:pt idx="842">
                  <c:v>0.1521395094531906</c:v>
                </c:pt>
                <c:pt idx="843">
                  <c:v>0.15123758488603756</c:v>
                </c:pt>
                <c:pt idx="844">
                  <c:v>0.15033566031888396</c:v>
                </c:pt>
                <c:pt idx="845">
                  <c:v>0.1494337357517318</c:v>
                </c:pt>
                <c:pt idx="846">
                  <c:v>0.14853181118457798</c:v>
                </c:pt>
                <c:pt idx="847">
                  <c:v>0.14762988661742474</c:v>
                </c:pt>
                <c:pt idx="848">
                  <c:v>0.14672796205027305</c:v>
                </c:pt>
                <c:pt idx="849">
                  <c:v>0.1458260374831197</c:v>
                </c:pt>
                <c:pt idx="850">
                  <c:v>0.14492411291596713</c:v>
                </c:pt>
                <c:pt idx="851">
                  <c:v>0.14402218834881325</c:v>
                </c:pt>
                <c:pt idx="852">
                  <c:v>0.14312026378165982</c:v>
                </c:pt>
                <c:pt idx="853">
                  <c:v>0.14221833921450661</c:v>
                </c:pt>
                <c:pt idx="854">
                  <c:v>0.14131641464735289</c:v>
                </c:pt>
                <c:pt idx="855">
                  <c:v>0.14041449008020043</c:v>
                </c:pt>
                <c:pt idx="856">
                  <c:v>0.13951256551304836</c:v>
                </c:pt>
                <c:pt idx="857">
                  <c:v>0.1386106409458947</c:v>
                </c:pt>
                <c:pt idx="858">
                  <c:v>0.13770871637874288</c:v>
                </c:pt>
                <c:pt idx="859">
                  <c:v>0.13680679181158917</c:v>
                </c:pt>
                <c:pt idx="860">
                  <c:v>0.1359048672444354</c:v>
                </c:pt>
                <c:pt idx="861">
                  <c:v>0.13500294267728236</c:v>
                </c:pt>
                <c:pt idx="862">
                  <c:v>0.13410101811012937</c:v>
                </c:pt>
                <c:pt idx="863">
                  <c:v>0.13319909354297793</c:v>
                </c:pt>
                <c:pt idx="864">
                  <c:v>0.13229716897582405</c:v>
                </c:pt>
                <c:pt idx="865">
                  <c:v>0.13139524440867101</c:v>
                </c:pt>
                <c:pt idx="866">
                  <c:v>0.13049331984151788</c:v>
                </c:pt>
                <c:pt idx="867">
                  <c:v>0.12959139527436414</c:v>
                </c:pt>
                <c:pt idx="868">
                  <c:v>0.12868947070721071</c:v>
                </c:pt>
                <c:pt idx="869">
                  <c:v>0.12778754614005772</c:v>
                </c:pt>
                <c:pt idx="870">
                  <c:v>0.12688562157290445</c:v>
                </c:pt>
                <c:pt idx="871">
                  <c:v>0.12598369700575351</c:v>
                </c:pt>
                <c:pt idx="872">
                  <c:v>0.12508177243859903</c:v>
                </c:pt>
                <c:pt idx="873">
                  <c:v>0.12417984787144656</c:v>
                </c:pt>
                <c:pt idx="874">
                  <c:v>0.12327792330429366</c:v>
                </c:pt>
                <c:pt idx="875">
                  <c:v>0.1223759987371401</c:v>
                </c:pt>
                <c:pt idx="876">
                  <c:v>0.12147407416998705</c:v>
                </c:pt>
                <c:pt idx="877">
                  <c:v>0.12057214960283386</c:v>
                </c:pt>
                <c:pt idx="878">
                  <c:v>0.11967022503568167</c:v>
                </c:pt>
                <c:pt idx="879">
                  <c:v>0.11876830046852858</c:v>
                </c:pt>
                <c:pt idx="880">
                  <c:v>0.11786637590137543</c:v>
                </c:pt>
                <c:pt idx="881">
                  <c:v>0.11696445133422165</c:v>
                </c:pt>
                <c:pt idx="882">
                  <c:v>0.11606252676706895</c:v>
                </c:pt>
                <c:pt idx="883">
                  <c:v>0.11516060219991517</c:v>
                </c:pt>
                <c:pt idx="884">
                  <c:v>0.11425867763276193</c:v>
                </c:pt>
                <c:pt idx="885">
                  <c:v>0.11335675306560969</c:v>
                </c:pt>
                <c:pt idx="886">
                  <c:v>0.11245482849845737</c:v>
                </c:pt>
                <c:pt idx="887">
                  <c:v>0.11155290393130482</c:v>
                </c:pt>
                <c:pt idx="888">
                  <c:v>0.11065097936415125</c:v>
                </c:pt>
                <c:pt idx="889">
                  <c:v>0.10974905479699779</c:v>
                </c:pt>
                <c:pt idx="890">
                  <c:v>0.10884713022984455</c:v>
                </c:pt>
                <c:pt idx="891">
                  <c:v>0.10794520566269078</c:v>
                </c:pt>
                <c:pt idx="892">
                  <c:v>0.10704328109553829</c:v>
                </c:pt>
                <c:pt idx="893">
                  <c:v>0.10614135652838624</c:v>
                </c:pt>
                <c:pt idx="894">
                  <c:v>0.10523943196123267</c:v>
                </c:pt>
                <c:pt idx="895">
                  <c:v>0.10404732078112827</c:v>
                </c:pt>
                <c:pt idx="896">
                  <c:v>0.10278451295137832</c:v>
                </c:pt>
                <c:pt idx="897">
                  <c:v>0.10152170512162792</c:v>
                </c:pt>
                <c:pt idx="898">
                  <c:v>0.10025889729187841</c:v>
                </c:pt>
                <c:pt idx="899">
                  <c:v>9.8996089462130135E-2</c:v>
                </c:pt>
                <c:pt idx="900">
                  <c:v>9.7733281632380667E-2</c:v>
                </c:pt>
                <c:pt idx="901">
                  <c:v>9.6470473802633183E-2</c:v>
                </c:pt>
                <c:pt idx="902">
                  <c:v>9.5207665972883576E-2</c:v>
                </c:pt>
                <c:pt idx="903">
                  <c:v>9.3944858143134566E-2</c:v>
                </c:pt>
                <c:pt idx="904">
                  <c:v>9.2682050313384348E-2</c:v>
                </c:pt>
                <c:pt idx="905">
                  <c:v>9.1419242483634769E-2</c:v>
                </c:pt>
                <c:pt idx="906">
                  <c:v>9.0156434653884635E-2</c:v>
                </c:pt>
                <c:pt idx="907">
                  <c:v>8.8893626824134986E-2</c:v>
                </c:pt>
                <c:pt idx="908">
                  <c:v>8.7630818994388349E-2</c:v>
                </c:pt>
                <c:pt idx="909">
                  <c:v>8.63680111646382E-2</c:v>
                </c:pt>
                <c:pt idx="910">
                  <c:v>8.5105203334888566E-2</c:v>
                </c:pt>
                <c:pt idx="911">
                  <c:v>8.3842395505140235E-2</c:v>
                </c:pt>
                <c:pt idx="912">
                  <c:v>8.2579587675389504E-2</c:v>
                </c:pt>
                <c:pt idx="913">
                  <c:v>8.1316779845640799E-2</c:v>
                </c:pt>
                <c:pt idx="914">
                  <c:v>8.0053972015891525E-2</c:v>
                </c:pt>
                <c:pt idx="915">
                  <c:v>7.8791164186141849E-2</c:v>
                </c:pt>
                <c:pt idx="916">
                  <c:v>7.7528356356394532E-2</c:v>
                </c:pt>
                <c:pt idx="917">
                  <c:v>7.6265548526645008E-2</c:v>
                </c:pt>
                <c:pt idx="918">
                  <c:v>7.5002740696894749E-2</c:v>
                </c:pt>
                <c:pt idx="919">
                  <c:v>7.3739932867145391E-2</c:v>
                </c:pt>
                <c:pt idx="920">
                  <c:v>7.2477125037395229E-2</c:v>
                </c:pt>
                <c:pt idx="921">
                  <c:v>7.1214317207646094E-2</c:v>
                </c:pt>
                <c:pt idx="922">
                  <c:v>6.9951509377897014E-2</c:v>
                </c:pt>
                <c:pt idx="923">
                  <c:v>6.86887015481491E-2</c:v>
                </c:pt>
                <c:pt idx="924">
                  <c:v>6.7425893718399271E-2</c:v>
                </c:pt>
                <c:pt idx="925">
                  <c:v>6.6163085888651191E-2</c:v>
                </c:pt>
                <c:pt idx="926">
                  <c:v>6.4900278058900751E-2</c:v>
                </c:pt>
                <c:pt idx="927">
                  <c:v>6.3637470229151408E-2</c:v>
                </c:pt>
                <c:pt idx="928">
                  <c:v>6.2374662399401724E-2</c:v>
                </c:pt>
                <c:pt idx="929">
                  <c:v>6.1111854569653193E-2</c:v>
                </c:pt>
                <c:pt idx="930">
                  <c:v>5.984904673990294E-2</c:v>
                </c:pt>
                <c:pt idx="931">
                  <c:v>5.8586238910155061E-2</c:v>
                </c:pt>
                <c:pt idx="932">
                  <c:v>5.7323431080406093E-2</c:v>
                </c:pt>
                <c:pt idx="933">
                  <c:v>5.6060623250656146E-2</c:v>
                </c:pt>
                <c:pt idx="934">
                  <c:v>5.4797815420906539E-2</c:v>
                </c:pt>
                <c:pt idx="935">
                  <c:v>5.3535007591156827E-2</c:v>
                </c:pt>
                <c:pt idx="936">
                  <c:v>5.2272199761406922E-2</c:v>
                </c:pt>
                <c:pt idx="937">
                  <c:v>5.1009391931658141E-2</c:v>
                </c:pt>
                <c:pt idx="938">
                  <c:v>4.9746584101910053E-2</c:v>
                </c:pt>
                <c:pt idx="939">
                  <c:v>4.8483776272161772E-2</c:v>
                </c:pt>
                <c:pt idx="940">
                  <c:v>4.7220968442412296E-2</c:v>
                </c:pt>
                <c:pt idx="941">
                  <c:v>4.5958160612662696E-2</c:v>
                </c:pt>
                <c:pt idx="942">
                  <c:v>4.4695352782913471E-2</c:v>
                </c:pt>
                <c:pt idx="943">
                  <c:v>4.343254495316301E-2</c:v>
                </c:pt>
                <c:pt idx="944">
                  <c:v>4.2169737123413709E-2</c:v>
                </c:pt>
                <c:pt idx="945">
                  <c:v>4.0906929293664032E-2</c:v>
                </c:pt>
                <c:pt idx="946">
                  <c:v>3.9644121463916188E-2</c:v>
                </c:pt>
                <c:pt idx="947">
                  <c:v>3.8381313634167386E-2</c:v>
                </c:pt>
                <c:pt idx="948">
                  <c:v>3.7118505804417806E-2</c:v>
                </c:pt>
                <c:pt idx="949">
                  <c:v>3.585569797466763E-2</c:v>
                </c:pt>
                <c:pt idx="950">
                  <c:v>3.4592890144918342E-2</c:v>
                </c:pt>
                <c:pt idx="951">
                  <c:v>3.3330082315169873E-2</c:v>
                </c:pt>
                <c:pt idx="952">
                  <c:v>3.2067274485418837E-2</c:v>
                </c:pt>
                <c:pt idx="953">
                  <c:v>3.0804466655672436E-2</c:v>
                </c:pt>
                <c:pt idx="954">
                  <c:v>2.9541658825923509E-2</c:v>
                </c:pt>
                <c:pt idx="955">
                  <c:v>2.8278850996173374E-2</c:v>
                </c:pt>
                <c:pt idx="956">
                  <c:v>2.701604316642385E-2</c:v>
                </c:pt>
                <c:pt idx="957">
                  <c:v>2.5753235336673688E-2</c:v>
                </c:pt>
                <c:pt idx="958">
                  <c:v>2.4490427506924248E-2</c:v>
                </c:pt>
                <c:pt idx="959">
                  <c:v>2.3227619677174127E-2</c:v>
                </c:pt>
                <c:pt idx="960">
                  <c:v>2.1964811847425228E-2</c:v>
                </c:pt>
                <c:pt idx="961">
                  <c:v>2.0702004017677786E-2</c:v>
                </c:pt>
                <c:pt idx="962">
                  <c:v>1.9439196187928567E-2</c:v>
                </c:pt>
                <c:pt idx="963">
                  <c:v>1.8176388358179266E-2</c:v>
                </c:pt>
                <c:pt idx="964">
                  <c:v>1.691358052842877E-2</c:v>
                </c:pt>
                <c:pt idx="965">
                  <c:v>1.5650772698678622E-2</c:v>
                </c:pt>
                <c:pt idx="966">
                  <c:v>1.4387964868930611E-2</c:v>
                </c:pt>
                <c:pt idx="967">
                  <c:v>1.3125157039183627E-2</c:v>
                </c:pt>
                <c:pt idx="968">
                  <c:v>1.1862349209433257E-2</c:v>
                </c:pt>
                <c:pt idx="969">
                  <c:v>1.0599541379684455E-2</c:v>
                </c:pt>
                <c:pt idx="970">
                  <c:v>9.3367335499346671E-3</c:v>
                </c:pt>
                <c:pt idx="971">
                  <c:v>8.0739257201851988E-3</c:v>
                </c:pt>
                <c:pt idx="972">
                  <c:v>6.8111178904348146E-3</c:v>
                </c:pt>
                <c:pt idx="973">
                  <c:v>5.5483100606854296E-3</c:v>
                </c:pt>
                <c:pt idx="974" formatCode="General">
                  <c:v>4.2855022309367941E-3</c:v>
                </c:pt>
                <c:pt idx="975" formatCode="General">
                  <c:v>3.0226944011863821E-3</c:v>
                </c:pt>
                <c:pt idx="976" formatCode="General">
                  <c:v>1.7598865714383849E-3</c:v>
                </c:pt>
                <c:pt idx="977" formatCode="General">
                  <c:v>4.9707874168959665E-4</c:v>
                </c:pt>
                <c:pt idx="978" formatCode="General">
                  <c:v>0</c:v>
                </c:pt>
                <c:pt idx="979" formatCode="General">
                  <c:v>0</c:v>
                </c:pt>
                <c:pt idx="980" formatCode="General">
                  <c:v>0</c:v>
                </c:pt>
                <c:pt idx="981" formatCode="General">
                  <c:v>0</c:v>
                </c:pt>
                <c:pt idx="982" formatCode="General">
                  <c:v>0</c:v>
                </c:pt>
                <c:pt idx="983" formatCode="General">
                  <c:v>0</c:v>
                </c:pt>
                <c:pt idx="984" formatCode="General">
                  <c:v>0</c:v>
                </c:pt>
                <c:pt idx="985" formatCode="General">
                  <c:v>0</c:v>
                </c:pt>
                <c:pt idx="986" formatCode="General">
                  <c:v>0</c:v>
                </c:pt>
                <c:pt idx="987" formatCode="General">
                  <c:v>0</c:v>
                </c:pt>
                <c:pt idx="988" formatCode="General">
                  <c:v>0</c:v>
                </c:pt>
                <c:pt idx="989" formatCode="General">
                  <c:v>0</c:v>
                </c:pt>
                <c:pt idx="990" formatCode="General">
                  <c:v>0</c:v>
                </c:pt>
                <c:pt idx="991" formatCode="General">
                  <c:v>0</c:v>
                </c:pt>
                <c:pt idx="992" formatCode="General">
                  <c:v>0</c:v>
                </c:pt>
                <c:pt idx="993" formatCode="General">
                  <c:v>0</c:v>
                </c:pt>
                <c:pt idx="994" formatCode="General">
                  <c:v>0</c:v>
                </c:pt>
                <c:pt idx="995" formatCode="General">
                  <c:v>0</c:v>
                </c:pt>
                <c:pt idx="996" formatCode="General">
                  <c:v>0</c:v>
                </c:pt>
                <c:pt idx="997" formatCode="General">
                  <c:v>0</c:v>
                </c:pt>
                <c:pt idx="998" formatCode="General">
                  <c:v>0</c:v>
                </c:pt>
                <c:pt idx="999" formatCode="General">
                  <c:v>0</c:v>
                </c:pt>
                <c:pt idx="1000" formatCode="General">
                  <c:v>0</c:v>
                </c:pt>
              </c:numCache>
            </c:numRef>
          </c:val>
        </c:ser>
        <c:ser>
          <c:idx val="4"/>
          <c:order val="4"/>
          <c:tx>
            <c:v>Gold</c:v>
          </c:tx>
          <c:spPr>
            <a:solidFill>
              <a:srgbClr val="FFFF00"/>
            </a:solidFill>
          </c:spPr>
          <c:invertIfNegative val="0"/>
          <c:cat>
            <c:numRef>
              <c:f>'Slide BN &amp; BO'!$CA$3:$CA$1003</c:f>
              <c:numCache>
                <c:formatCode>General</c:formatCode>
                <c:ptCount val="1001"/>
                <c:pt idx="0">
                  <c:v>5.4304037259559193E-2</c:v>
                </c:pt>
                <c:pt idx="1">
                  <c:v>5.4377854068762568E-2</c:v>
                </c:pt>
                <c:pt idx="2">
                  <c:v>5.4451670877965971E-2</c:v>
                </c:pt>
                <c:pt idx="3">
                  <c:v>5.4525487687169361E-2</c:v>
                </c:pt>
                <c:pt idx="4">
                  <c:v>5.4599304496372632E-2</c:v>
                </c:pt>
                <c:pt idx="5">
                  <c:v>5.4673121305575924E-2</c:v>
                </c:pt>
                <c:pt idx="6">
                  <c:v>5.4746938114779306E-2</c:v>
                </c:pt>
                <c:pt idx="7">
                  <c:v>5.4820754923982584E-2</c:v>
                </c:pt>
                <c:pt idx="8">
                  <c:v>5.4894571733185876E-2</c:v>
                </c:pt>
                <c:pt idx="9">
                  <c:v>5.4968388542389258E-2</c:v>
                </c:pt>
                <c:pt idx="10">
                  <c:v>5.5042205351592655E-2</c:v>
                </c:pt>
                <c:pt idx="11">
                  <c:v>5.5116022160796044E-2</c:v>
                </c:pt>
                <c:pt idx="12">
                  <c:v>5.5189838969999322E-2</c:v>
                </c:pt>
                <c:pt idx="13">
                  <c:v>5.5263655779202718E-2</c:v>
                </c:pt>
                <c:pt idx="14">
                  <c:v>5.5337472588405996E-2</c:v>
                </c:pt>
                <c:pt idx="15">
                  <c:v>5.5411289397609274E-2</c:v>
                </c:pt>
                <c:pt idx="16">
                  <c:v>5.548510620681267E-2</c:v>
                </c:pt>
                <c:pt idx="17">
                  <c:v>5.5558923016016067E-2</c:v>
                </c:pt>
                <c:pt idx="18">
                  <c:v>5.5632739825219338E-2</c:v>
                </c:pt>
                <c:pt idx="19">
                  <c:v>5.5706556634422727E-2</c:v>
                </c:pt>
                <c:pt idx="20">
                  <c:v>5.5780373443626012E-2</c:v>
                </c:pt>
                <c:pt idx="21">
                  <c:v>5.5854190252829408E-2</c:v>
                </c:pt>
                <c:pt idx="22">
                  <c:v>5.5928007062032679E-2</c:v>
                </c:pt>
                <c:pt idx="23">
                  <c:v>5.6001823871235978E-2</c:v>
                </c:pt>
                <c:pt idx="24">
                  <c:v>5.6075640680439381E-2</c:v>
                </c:pt>
                <c:pt idx="25">
                  <c:v>5.6149457489642764E-2</c:v>
                </c:pt>
                <c:pt idx="26">
                  <c:v>5.6223274298846049E-2</c:v>
                </c:pt>
                <c:pt idx="27">
                  <c:v>5.6297091108049459E-2</c:v>
                </c:pt>
                <c:pt idx="28">
                  <c:v>5.6370907917252744E-2</c:v>
                </c:pt>
                <c:pt idx="29">
                  <c:v>5.6444724726456036E-2</c:v>
                </c:pt>
                <c:pt idx="30">
                  <c:v>5.6518541535659425E-2</c:v>
                </c:pt>
                <c:pt idx="31">
                  <c:v>5.6592358344862724E-2</c:v>
                </c:pt>
                <c:pt idx="32">
                  <c:v>5.666617515406612E-2</c:v>
                </c:pt>
                <c:pt idx="33">
                  <c:v>5.6739991963269412E-2</c:v>
                </c:pt>
                <c:pt idx="34">
                  <c:v>5.6813808772472801E-2</c:v>
                </c:pt>
                <c:pt idx="35">
                  <c:v>5.6887625581676197E-2</c:v>
                </c:pt>
                <c:pt idx="36">
                  <c:v>5.6961442390879378E-2</c:v>
                </c:pt>
                <c:pt idx="37">
                  <c:v>5.7035259200082775E-2</c:v>
                </c:pt>
                <c:pt idx="38">
                  <c:v>5.7109076009286178E-2</c:v>
                </c:pt>
                <c:pt idx="39">
                  <c:v>5.7182892818489463E-2</c:v>
                </c:pt>
                <c:pt idx="40">
                  <c:v>5.7256709627692859E-2</c:v>
                </c:pt>
                <c:pt idx="41">
                  <c:v>5.7330526436896262E-2</c:v>
                </c:pt>
                <c:pt idx="42">
                  <c:v>5.7404343246099554E-2</c:v>
                </c:pt>
                <c:pt idx="43">
                  <c:v>5.7478160055302943E-2</c:v>
                </c:pt>
                <c:pt idx="44">
                  <c:v>5.7551976864506117E-2</c:v>
                </c:pt>
                <c:pt idx="45">
                  <c:v>5.7625793673709513E-2</c:v>
                </c:pt>
                <c:pt idx="46">
                  <c:v>5.7699610482912916E-2</c:v>
                </c:pt>
                <c:pt idx="47">
                  <c:v>5.7773427292116208E-2</c:v>
                </c:pt>
                <c:pt idx="48">
                  <c:v>5.7847244101319605E-2</c:v>
                </c:pt>
                <c:pt idx="49">
                  <c:v>5.7921060910523001E-2</c:v>
                </c:pt>
                <c:pt idx="50">
                  <c:v>5.7994877719726293E-2</c:v>
                </c:pt>
                <c:pt idx="51">
                  <c:v>5.8068694528929578E-2</c:v>
                </c:pt>
                <c:pt idx="52">
                  <c:v>5.8142511338132981E-2</c:v>
                </c:pt>
                <c:pt idx="53">
                  <c:v>5.8216328147336266E-2</c:v>
                </c:pt>
                <c:pt idx="54">
                  <c:v>5.8290144956539662E-2</c:v>
                </c:pt>
                <c:pt idx="55">
                  <c:v>5.8363961765743058E-2</c:v>
                </c:pt>
                <c:pt idx="56">
                  <c:v>5.8437778574946454E-2</c:v>
                </c:pt>
                <c:pt idx="57">
                  <c:v>5.8511595384149635E-2</c:v>
                </c:pt>
                <c:pt idx="58">
                  <c:v>5.8585412193353024E-2</c:v>
                </c:pt>
                <c:pt idx="59">
                  <c:v>5.8659229002556317E-2</c:v>
                </c:pt>
                <c:pt idx="60">
                  <c:v>5.8733045811759615E-2</c:v>
                </c:pt>
                <c:pt idx="61">
                  <c:v>5.8806862620963005E-2</c:v>
                </c:pt>
                <c:pt idx="62">
                  <c:v>5.8880679430166408E-2</c:v>
                </c:pt>
                <c:pt idx="63">
                  <c:v>5.8954496239369804E-2</c:v>
                </c:pt>
                <c:pt idx="64">
                  <c:v>5.9028313048573096E-2</c:v>
                </c:pt>
                <c:pt idx="65">
                  <c:v>5.9102129857776506E-2</c:v>
                </c:pt>
                <c:pt idx="66">
                  <c:v>5.9175946666979777E-2</c:v>
                </c:pt>
                <c:pt idx="67">
                  <c:v>5.9249763476183173E-2</c:v>
                </c:pt>
                <c:pt idx="68">
                  <c:v>5.9323580285386465E-2</c:v>
                </c:pt>
                <c:pt idx="69">
                  <c:v>5.9397397094589868E-2</c:v>
                </c:pt>
                <c:pt idx="70">
                  <c:v>5.9471213903793146E-2</c:v>
                </c:pt>
                <c:pt idx="71">
                  <c:v>5.9545030712996549E-2</c:v>
                </c:pt>
                <c:pt idx="72">
                  <c:v>5.9618847522199835E-2</c:v>
                </c:pt>
                <c:pt idx="73">
                  <c:v>5.969266433140312E-2</c:v>
                </c:pt>
                <c:pt idx="74">
                  <c:v>5.9766481140606516E-2</c:v>
                </c:pt>
                <c:pt idx="75">
                  <c:v>5.9840297949809808E-2</c:v>
                </c:pt>
                <c:pt idx="76">
                  <c:v>5.9914114759013211E-2</c:v>
                </c:pt>
                <c:pt idx="77">
                  <c:v>5.99879315682166E-2</c:v>
                </c:pt>
                <c:pt idx="78">
                  <c:v>6.0061748377419899E-2</c:v>
                </c:pt>
                <c:pt idx="79">
                  <c:v>6.0135565186623302E-2</c:v>
                </c:pt>
                <c:pt idx="80">
                  <c:v>6.0209381995826698E-2</c:v>
                </c:pt>
                <c:pt idx="81">
                  <c:v>6.0283198805029872E-2</c:v>
                </c:pt>
                <c:pt idx="82">
                  <c:v>6.0357015614233261E-2</c:v>
                </c:pt>
                <c:pt idx="83">
                  <c:v>6.0430832423436658E-2</c:v>
                </c:pt>
                <c:pt idx="84">
                  <c:v>6.0504649232639957E-2</c:v>
                </c:pt>
                <c:pt idx="85">
                  <c:v>6.0578466041843346E-2</c:v>
                </c:pt>
                <c:pt idx="86">
                  <c:v>6.0652282851046638E-2</c:v>
                </c:pt>
                <c:pt idx="87">
                  <c:v>6.0726099660250034E-2</c:v>
                </c:pt>
                <c:pt idx="88">
                  <c:v>6.0799916469453319E-2</c:v>
                </c:pt>
                <c:pt idx="89">
                  <c:v>6.0873733278656604E-2</c:v>
                </c:pt>
                <c:pt idx="90">
                  <c:v>6.0947550087860014E-2</c:v>
                </c:pt>
                <c:pt idx="91">
                  <c:v>6.1021366897063306E-2</c:v>
                </c:pt>
                <c:pt idx="92">
                  <c:v>6.1095183706266688E-2</c:v>
                </c:pt>
                <c:pt idx="93">
                  <c:v>6.1169000515470091E-2</c:v>
                </c:pt>
                <c:pt idx="94">
                  <c:v>6.1242817324673376E-2</c:v>
                </c:pt>
                <c:pt idx="95">
                  <c:v>6.131663413387678E-2</c:v>
                </c:pt>
                <c:pt idx="96">
                  <c:v>6.1390450943080058E-2</c:v>
                </c:pt>
                <c:pt idx="97">
                  <c:v>6.1464267752283461E-2</c:v>
                </c:pt>
                <c:pt idx="98">
                  <c:v>6.1538084561486753E-2</c:v>
                </c:pt>
                <c:pt idx="99">
                  <c:v>6.1611901370690045E-2</c:v>
                </c:pt>
                <c:pt idx="100">
                  <c:v>6.1685718179893434E-2</c:v>
                </c:pt>
                <c:pt idx="101">
                  <c:v>6.175953498909683E-2</c:v>
                </c:pt>
                <c:pt idx="102">
                  <c:v>6.1833351798300129E-2</c:v>
                </c:pt>
                <c:pt idx="103">
                  <c:v>6.1907168607503414E-2</c:v>
                </c:pt>
                <c:pt idx="104">
                  <c:v>6.1980985416706803E-2</c:v>
                </c:pt>
                <c:pt idx="105">
                  <c:v>6.2054802225910095E-2</c:v>
                </c:pt>
                <c:pt idx="106">
                  <c:v>6.2128619035113491E-2</c:v>
                </c:pt>
                <c:pt idx="107">
                  <c:v>6.2202435844316895E-2</c:v>
                </c:pt>
                <c:pt idx="108">
                  <c:v>6.2276252653520291E-2</c:v>
                </c:pt>
                <c:pt idx="109">
                  <c:v>6.2350069462723576E-2</c:v>
                </c:pt>
                <c:pt idx="110">
                  <c:v>6.2423886271926979E-2</c:v>
                </c:pt>
                <c:pt idx="111">
                  <c:v>6.2497703081130257E-2</c:v>
                </c:pt>
                <c:pt idx="112">
                  <c:v>6.2571519890333563E-2</c:v>
                </c:pt>
                <c:pt idx="113">
                  <c:v>6.2645336699536841E-2</c:v>
                </c:pt>
                <c:pt idx="114">
                  <c:v>6.271915350874023E-2</c:v>
                </c:pt>
                <c:pt idx="115">
                  <c:v>6.2792970317943633E-2</c:v>
                </c:pt>
                <c:pt idx="116">
                  <c:v>6.2866787127147022E-2</c:v>
                </c:pt>
                <c:pt idx="117">
                  <c:v>6.2940603936350328E-2</c:v>
                </c:pt>
                <c:pt idx="118">
                  <c:v>6.301442074555362E-2</c:v>
                </c:pt>
                <c:pt idx="119">
                  <c:v>6.308823755475701E-2</c:v>
                </c:pt>
                <c:pt idx="120">
                  <c:v>6.3162054363960302E-2</c:v>
                </c:pt>
                <c:pt idx="121">
                  <c:v>6.3235871173163705E-2</c:v>
                </c:pt>
                <c:pt idx="122">
                  <c:v>6.330968798236708E-2</c:v>
                </c:pt>
                <c:pt idx="123">
                  <c:v>6.3383504791570372E-2</c:v>
                </c:pt>
                <c:pt idx="124">
                  <c:v>6.3457321600773678E-2</c:v>
                </c:pt>
                <c:pt idx="125">
                  <c:v>6.3531138409977164E-2</c:v>
                </c:pt>
                <c:pt idx="126">
                  <c:v>6.3604955219180345E-2</c:v>
                </c:pt>
                <c:pt idx="127">
                  <c:v>6.3678772028383651E-2</c:v>
                </c:pt>
                <c:pt idx="128">
                  <c:v>6.375258883758704E-2</c:v>
                </c:pt>
                <c:pt idx="129">
                  <c:v>6.3826405646790443E-2</c:v>
                </c:pt>
                <c:pt idx="130">
                  <c:v>6.3900222455993833E-2</c:v>
                </c:pt>
                <c:pt idx="131">
                  <c:v>6.3974039265197125E-2</c:v>
                </c:pt>
                <c:pt idx="132">
                  <c:v>6.4047856074400528E-2</c:v>
                </c:pt>
                <c:pt idx="133">
                  <c:v>6.4121672883603792E-2</c:v>
                </c:pt>
                <c:pt idx="134">
                  <c:v>6.4195489692807098E-2</c:v>
                </c:pt>
                <c:pt idx="135">
                  <c:v>6.4269306502010487E-2</c:v>
                </c:pt>
                <c:pt idx="136">
                  <c:v>6.4343123311213779E-2</c:v>
                </c:pt>
                <c:pt idx="137">
                  <c:v>6.4416940120417182E-2</c:v>
                </c:pt>
                <c:pt idx="138">
                  <c:v>6.4490756929620571E-2</c:v>
                </c:pt>
                <c:pt idx="139">
                  <c:v>6.4564573738823863E-2</c:v>
                </c:pt>
                <c:pt idx="140">
                  <c:v>6.4638390548027252E-2</c:v>
                </c:pt>
                <c:pt idx="141">
                  <c:v>6.4712207357230447E-2</c:v>
                </c:pt>
                <c:pt idx="142">
                  <c:v>6.478602416643385E-2</c:v>
                </c:pt>
                <c:pt idx="143">
                  <c:v>6.4859840975637226E-2</c:v>
                </c:pt>
                <c:pt idx="144">
                  <c:v>6.4933657784840532E-2</c:v>
                </c:pt>
                <c:pt idx="145">
                  <c:v>6.5007474594043921E-2</c:v>
                </c:pt>
                <c:pt idx="146">
                  <c:v>6.5081291403247324E-2</c:v>
                </c:pt>
                <c:pt idx="147">
                  <c:v>6.5155108212450616E-2</c:v>
                </c:pt>
                <c:pt idx="148">
                  <c:v>6.5228925021653908E-2</c:v>
                </c:pt>
                <c:pt idx="149">
                  <c:v>6.5302741830857297E-2</c:v>
                </c:pt>
                <c:pt idx="150">
                  <c:v>6.5376558640060575E-2</c:v>
                </c:pt>
                <c:pt idx="151">
                  <c:v>6.5450375449263978E-2</c:v>
                </c:pt>
                <c:pt idx="152">
                  <c:v>6.552419225846727E-2</c:v>
                </c:pt>
                <c:pt idx="153">
                  <c:v>6.559800906767066E-2</c:v>
                </c:pt>
                <c:pt idx="154">
                  <c:v>6.5671825876874063E-2</c:v>
                </c:pt>
                <c:pt idx="155">
                  <c:v>6.5745642686077355E-2</c:v>
                </c:pt>
                <c:pt idx="156">
                  <c:v>6.5819459495280647E-2</c:v>
                </c:pt>
                <c:pt idx="157">
                  <c:v>6.5893276304483939E-2</c:v>
                </c:pt>
                <c:pt idx="158">
                  <c:v>6.5967093113687328E-2</c:v>
                </c:pt>
                <c:pt idx="159">
                  <c:v>6.6040909922890731E-2</c:v>
                </c:pt>
                <c:pt idx="160">
                  <c:v>6.611472673209412E-2</c:v>
                </c:pt>
                <c:pt idx="161">
                  <c:v>6.6188543541297412E-2</c:v>
                </c:pt>
                <c:pt idx="162">
                  <c:v>6.6262360350500801E-2</c:v>
                </c:pt>
                <c:pt idx="163">
                  <c:v>6.6336177159704107E-2</c:v>
                </c:pt>
                <c:pt idx="164">
                  <c:v>6.6409993968907483E-2</c:v>
                </c:pt>
                <c:pt idx="165">
                  <c:v>6.6483810778110677E-2</c:v>
                </c:pt>
                <c:pt idx="166">
                  <c:v>6.6557627587314067E-2</c:v>
                </c:pt>
                <c:pt idx="167">
                  <c:v>6.663144439651747E-2</c:v>
                </c:pt>
                <c:pt idx="168">
                  <c:v>6.6705261205720873E-2</c:v>
                </c:pt>
                <c:pt idx="169">
                  <c:v>6.6779078014924165E-2</c:v>
                </c:pt>
                <c:pt idx="170">
                  <c:v>6.6852894824127568E-2</c:v>
                </c:pt>
                <c:pt idx="171">
                  <c:v>6.6926711633330832E-2</c:v>
                </c:pt>
                <c:pt idx="172">
                  <c:v>6.7000528442534124E-2</c:v>
                </c:pt>
                <c:pt idx="173">
                  <c:v>6.7074345251737527E-2</c:v>
                </c:pt>
                <c:pt idx="174">
                  <c:v>6.714816206094093E-2</c:v>
                </c:pt>
                <c:pt idx="175">
                  <c:v>6.7221978870144319E-2</c:v>
                </c:pt>
                <c:pt idx="176">
                  <c:v>6.7295795679347625E-2</c:v>
                </c:pt>
                <c:pt idx="177">
                  <c:v>6.7369612488551001E-2</c:v>
                </c:pt>
                <c:pt idx="178">
                  <c:v>6.7443429297754195E-2</c:v>
                </c:pt>
                <c:pt idx="179">
                  <c:v>6.7517246106957585E-2</c:v>
                </c:pt>
                <c:pt idx="180">
                  <c:v>6.7591062916160877E-2</c:v>
                </c:pt>
                <c:pt idx="181">
                  <c:v>6.7664879725364252E-2</c:v>
                </c:pt>
                <c:pt idx="182">
                  <c:v>6.7738696534567669E-2</c:v>
                </c:pt>
                <c:pt idx="183">
                  <c:v>6.7812513343771058E-2</c:v>
                </c:pt>
                <c:pt idx="184">
                  <c:v>6.788633015297435E-2</c:v>
                </c:pt>
                <c:pt idx="185">
                  <c:v>6.7960146962177739E-2</c:v>
                </c:pt>
                <c:pt idx="186">
                  <c:v>6.8033963771380934E-2</c:v>
                </c:pt>
                <c:pt idx="187">
                  <c:v>6.8107780580584337E-2</c:v>
                </c:pt>
                <c:pt idx="188">
                  <c:v>6.8181597389787713E-2</c:v>
                </c:pt>
                <c:pt idx="189">
                  <c:v>6.8255414198991018E-2</c:v>
                </c:pt>
                <c:pt idx="190">
                  <c:v>6.8329231008194408E-2</c:v>
                </c:pt>
                <c:pt idx="191">
                  <c:v>6.8403047817397797E-2</c:v>
                </c:pt>
                <c:pt idx="192">
                  <c:v>6.8476864626601089E-2</c:v>
                </c:pt>
                <c:pt idx="193">
                  <c:v>6.8550681435804395E-2</c:v>
                </c:pt>
                <c:pt idx="194">
                  <c:v>6.8624498245007673E-2</c:v>
                </c:pt>
                <c:pt idx="195">
                  <c:v>6.8698315054211062E-2</c:v>
                </c:pt>
                <c:pt idx="196">
                  <c:v>6.8772131863414479E-2</c:v>
                </c:pt>
                <c:pt idx="197">
                  <c:v>6.8845948672617757E-2</c:v>
                </c:pt>
                <c:pt idx="198">
                  <c:v>6.891976548182116E-2</c:v>
                </c:pt>
                <c:pt idx="199">
                  <c:v>6.8993582291024452E-2</c:v>
                </c:pt>
                <c:pt idx="200">
                  <c:v>6.9067399100227841E-2</c:v>
                </c:pt>
                <c:pt idx="201">
                  <c:v>6.914121590943112E-2</c:v>
                </c:pt>
                <c:pt idx="202">
                  <c:v>6.9215032718634412E-2</c:v>
                </c:pt>
                <c:pt idx="203">
                  <c:v>6.9288849527837815E-2</c:v>
                </c:pt>
                <c:pt idx="204">
                  <c:v>6.9362666337041204E-2</c:v>
                </c:pt>
                <c:pt idx="205">
                  <c:v>6.9436483146244621E-2</c:v>
                </c:pt>
                <c:pt idx="206">
                  <c:v>6.9510299955447899E-2</c:v>
                </c:pt>
                <c:pt idx="207">
                  <c:v>6.9584116764651177E-2</c:v>
                </c:pt>
                <c:pt idx="208">
                  <c:v>6.9657933573854469E-2</c:v>
                </c:pt>
                <c:pt idx="209">
                  <c:v>6.9731750383057872E-2</c:v>
                </c:pt>
                <c:pt idx="210">
                  <c:v>6.9805567192261164E-2</c:v>
                </c:pt>
                <c:pt idx="211">
                  <c:v>6.9879384001464553E-2</c:v>
                </c:pt>
                <c:pt idx="212">
                  <c:v>6.9953200810667956E-2</c:v>
                </c:pt>
                <c:pt idx="213">
                  <c:v>7.002701761987136E-2</c:v>
                </c:pt>
                <c:pt idx="214">
                  <c:v>7.0100834429074638E-2</c:v>
                </c:pt>
                <c:pt idx="215">
                  <c:v>7.0174651238278041E-2</c:v>
                </c:pt>
                <c:pt idx="216">
                  <c:v>7.0248468047481333E-2</c:v>
                </c:pt>
                <c:pt idx="217">
                  <c:v>7.0322284856684611E-2</c:v>
                </c:pt>
                <c:pt idx="218">
                  <c:v>7.0396101665887903E-2</c:v>
                </c:pt>
                <c:pt idx="219">
                  <c:v>7.0469918475091417E-2</c:v>
                </c:pt>
                <c:pt idx="220">
                  <c:v>7.0543735284294709E-2</c:v>
                </c:pt>
                <c:pt idx="221">
                  <c:v>7.0617552093497973E-2</c:v>
                </c:pt>
                <c:pt idx="222">
                  <c:v>7.0691368902701279E-2</c:v>
                </c:pt>
                <c:pt idx="223">
                  <c:v>7.0765185711904682E-2</c:v>
                </c:pt>
                <c:pt idx="224">
                  <c:v>7.083900252110796E-2</c:v>
                </c:pt>
                <c:pt idx="225">
                  <c:v>7.091281933031135E-2</c:v>
                </c:pt>
                <c:pt idx="226">
                  <c:v>7.0986636139514767E-2</c:v>
                </c:pt>
                <c:pt idx="227">
                  <c:v>7.1060452948718156E-2</c:v>
                </c:pt>
                <c:pt idx="228">
                  <c:v>7.1134269757921434E-2</c:v>
                </c:pt>
                <c:pt idx="229">
                  <c:v>7.1208086567124837E-2</c:v>
                </c:pt>
                <c:pt idx="230">
                  <c:v>7.1281903376328143E-2</c:v>
                </c:pt>
                <c:pt idx="231">
                  <c:v>7.1355720185531407E-2</c:v>
                </c:pt>
                <c:pt idx="232">
                  <c:v>7.1429536994734713E-2</c:v>
                </c:pt>
                <c:pt idx="233">
                  <c:v>7.1503353803938102E-2</c:v>
                </c:pt>
                <c:pt idx="234">
                  <c:v>7.1577170613141505E-2</c:v>
                </c:pt>
                <c:pt idx="235">
                  <c:v>7.1650987422344894E-2</c:v>
                </c:pt>
                <c:pt idx="236">
                  <c:v>7.1724804231548187E-2</c:v>
                </c:pt>
                <c:pt idx="237">
                  <c:v>7.1798621040751465E-2</c:v>
                </c:pt>
                <c:pt idx="238">
                  <c:v>7.1872437849954854E-2</c:v>
                </c:pt>
                <c:pt idx="239">
                  <c:v>7.194625465915816E-2</c:v>
                </c:pt>
                <c:pt idx="240">
                  <c:v>7.2020071468361563E-2</c:v>
                </c:pt>
                <c:pt idx="241">
                  <c:v>7.2093888277564952E-2</c:v>
                </c:pt>
                <c:pt idx="242">
                  <c:v>7.2167705086768244E-2</c:v>
                </c:pt>
                <c:pt idx="243">
                  <c:v>7.2241521895971647E-2</c:v>
                </c:pt>
                <c:pt idx="244">
                  <c:v>7.2315338705174925E-2</c:v>
                </c:pt>
                <c:pt idx="245">
                  <c:v>7.2389155514378217E-2</c:v>
                </c:pt>
                <c:pt idx="246">
                  <c:v>7.2462972323581606E-2</c:v>
                </c:pt>
                <c:pt idx="247">
                  <c:v>7.2536789132784912E-2</c:v>
                </c:pt>
                <c:pt idx="248">
                  <c:v>7.2610605941988288E-2</c:v>
                </c:pt>
                <c:pt idx="249">
                  <c:v>7.2684422751191594E-2</c:v>
                </c:pt>
                <c:pt idx="250">
                  <c:v>7.2758239560394983E-2</c:v>
                </c:pt>
                <c:pt idx="251">
                  <c:v>7.2832056369598386E-2</c:v>
                </c:pt>
                <c:pt idx="252">
                  <c:v>7.2905873178801581E-2</c:v>
                </c:pt>
                <c:pt idx="253">
                  <c:v>7.2979689988004956E-2</c:v>
                </c:pt>
                <c:pt idx="254">
                  <c:v>7.3053506797208345E-2</c:v>
                </c:pt>
                <c:pt idx="255">
                  <c:v>7.3127323606411651E-2</c:v>
                </c:pt>
                <c:pt idx="256">
                  <c:v>7.320114041561504E-2</c:v>
                </c:pt>
                <c:pt idx="257">
                  <c:v>7.3274957224818457E-2</c:v>
                </c:pt>
                <c:pt idx="258">
                  <c:v>7.3348774034021735E-2</c:v>
                </c:pt>
                <c:pt idx="259">
                  <c:v>7.3422590843225125E-2</c:v>
                </c:pt>
                <c:pt idx="260">
                  <c:v>7.3496407652428306E-2</c:v>
                </c:pt>
                <c:pt idx="261">
                  <c:v>7.3570224461631709E-2</c:v>
                </c:pt>
                <c:pt idx="262">
                  <c:v>7.3644041270835098E-2</c:v>
                </c:pt>
                <c:pt idx="263">
                  <c:v>7.3717858080038404E-2</c:v>
                </c:pt>
                <c:pt idx="264">
                  <c:v>7.3791674889241793E-2</c:v>
                </c:pt>
                <c:pt idx="265">
                  <c:v>7.3865491698445182E-2</c:v>
                </c:pt>
                <c:pt idx="266">
                  <c:v>7.3939308507648488E-2</c:v>
                </c:pt>
                <c:pt idx="267">
                  <c:v>7.4013125316851752E-2</c:v>
                </c:pt>
                <c:pt idx="268">
                  <c:v>7.4086942126055155E-2</c:v>
                </c:pt>
                <c:pt idx="269">
                  <c:v>7.4160758935258447E-2</c:v>
                </c:pt>
                <c:pt idx="270">
                  <c:v>7.423457574446185E-2</c:v>
                </c:pt>
                <c:pt idx="271">
                  <c:v>7.4308392553665253E-2</c:v>
                </c:pt>
                <c:pt idx="272">
                  <c:v>7.4382209362868629E-2</c:v>
                </c:pt>
                <c:pt idx="273">
                  <c:v>7.4456026172071824E-2</c:v>
                </c:pt>
                <c:pt idx="274">
                  <c:v>7.4529842981275213E-2</c:v>
                </c:pt>
                <c:pt idx="275">
                  <c:v>7.4603659790478505E-2</c:v>
                </c:pt>
                <c:pt idx="276">
                  <c:v>7.4677476599681811E-2</c:v>
                </c:pt>
                <c:pt idx="277">
                  <c:v>7.47512934088852E-2</c:v>
                </c:pt>
                <c:pt idx="278">
                  <c:v>7.4825110218088589E-2</c:v>
                </c:pt>
                <c:pt idx="279">
                  <c:v>7.4898927027291978E-2</c:v>
                </c:pt>
                <c:pt idx="280">
                  <c:v>7.4972743836495381E-2</c:v>
                </c:pt>
                <c:pt idx="281">
                  <c:v>7.5046560645698673E-2</c:v>
                </c:pt>
                <c:pt idx="282">
                  <c:v>7.5120377454901952E-2</c:v>
                </c:pt>
                <c:pt idx="283">
                  <c:v>7.5194194264105355E-2</c:v>
                </c:pt>
                <c:pt idx="284">
                  <c:v>7.526801107330866E-2</c:v>
                </c:pt>
                <c:pt idx="285">
                  <c:v>7.5341827882512036E-2</c:v>
                </c:pt>
                <c:pt idx="286">
                  <c:v>7.5415644691715342E-2</c:v>
                </c:pt>
                <c:pt idx="287">
                  <c:v>7.5489461500918731E-2</c:v>
                </c:pt>
                <c:pt idx="288">
                  <c:v>7.5563278310122009E-2</c:v>
                </c:pt>
                <c:pt idx="289">
                  <c:v>7.5637095119325412E-2</c:v>
                </c:pt>
                <c:pt idx="290">
                  <c:v>7.5710911928528704E-2</c:v>
                </c:pt>
                <c:pt idx="291">
                  <c:v>7.5784728737731982E-2</c:v>
                </c:pt>
                <c:pt idx="292">
                  <c:v>7.5858545546935399E-2</c:v>
                </c:pt>
                <c:pt idx="293">
                  <c:v>7.5932362356138788E-2</c:v>
                </c:pt>
                <c:pt idx="294">
                  <c:v>7.600617916534208E-2</c:v>
                </c:pt>
                <c:pt idx="295">
                  <c:v>7.607999597454547E-2</c:v>
                </c:pt>
                <c:pt idx="296">
                  <c:v>7.6153812783748873E-2</c:v>
                </c:pt>
                <c:pt idx="297">
                  <c:v>7.6227629592952054E-2</c:v>
                </c:pt>
                <c:pt idx="298">
                  <c:v>7.6301446402155429E-2</c:v>
                </c:pt>
                <c:pt idx="299">
                  <c:v>7.6375263211358846E-2</c:v>
                </c:pt>
                <c:pt idx="300">
                  <c:v>7.6449080020562138E-2</c:v>
                </c:pt>
                <c:pt idx="301">
                  <c:v>7.6522896829765527E-2</c:v>
                </c:pt>
                <c:pt idx="302">
                  <c:v>7.6596713638968805E-2</c:v>
                </c:pt>
                <c:pt idx="303">
                  <c:v>7.6670530448172208E-2</c:v>
                </c:pt>
                <c:pt idx="304">
                  <c:v>7.6744347257375611E-2</c:v>
                </c:pt>
                <c:pt idx="305">
                  <c:v>7.6818164066578778E-2</c:v>
                </c:pt>
                <c:pt idx="306">
                  <c:v>7.6891980875782209E-2</c:v>
                </c:pt>
                <c:pt idx="307">
                  <c:v>7.6965797684985598E-2</c:v>
                </c:pt>
                <c:pt idx="308">
                  <c:v>7.7039614494188863E-2</c:v>
                </c:pt>
                <c:pt idx="309">
                  <c:v>7.7113431303392266E-2</c:v>
                </c:pt>
                <c:pt idx="310">
                  <c:v>7.7187248112595683E-2</c:v>
                </c:pt>
                <c:pt idx="311">
                  <c:v>7.7261064921798975E-2</c:v>
                </c:pt>
                <c:pt idx="312">
                  <c:v>7.7334881731002253E-2</c:v>
                </c:pt>
                <c:pt idx="313">
                  <c:v>7.7408698540205642E-2</c:v>
                </c:pt>
                <c:pt idx="314">
                  <c:v>7.7482515349408948E-2</c:v>
                </c:pt>
                <c:pt idx="315">
                  <c:v>7.7556332158612226E-2</c:v>
                </c:pt>
                <c:pt idx="316">
                  <c:v>7.7630148967815615E-2</c:v>
                </c:pt>
                <c:pt idx="317">
                  <c:v>7.7703965777019018E-2</c:v>
                </c:pt>
                <c:pt idx="318">
                  <c:v>7.777778258622231E-2</c:v>
                </c:pt>
                <c:pt idx="319">
                  <c:v>7.78515993954257E-2</c:v>
                </c:pt>
                <c:pt idx="320">
                  <c:v>7.7925416204628992E-2</c:v>
                </c:pt>
                <c:pt idx="321">
                  <c:v>7.799923301383227E-2</c:v>
                </c:pt>
                <c:pt idx="322">
                  <c:v>7.8073049823035673E-2</c:v>
                </c:pt>
                <c:pt idx="323">
                  <c:v>7.8146866632239076E-2</c:v>
                </c:pt>
                <c:pt idx="324">
                  <c:v>7.8220683441442465E-2</c:v>
                </c:pt>
                <c:pt idx="325">
                  <c:v>7.8294500250645757E-2</c:v>
                </c:pt>
                <c:pt idx="326">
                  <c:v>7.8368317059849049E-2</c:v>
                </c:pt>
                <c:pt idx="327">
                  <c:v>7.8442133869052341E-2</c:v>
                </c:pt>
                <c:pt idx="328">
                  <c:v>7.851595067825573E-2</c:v>
                </c:pt>
                <c:pt idx="329">
                  <c:v>7.8589767487459036E-2</c:v>
                </c:pt>
                <c:pt idx="330">
                  <c:v>7.8663584296662425E-2</c:v>
                </c:pt>
                <c:pt idx="331">
                  <c:v>7.8737401105865829E-2</c:v>
                </c:pt>
                <c:pt idx="332">
                  <c:v>7.8811217915069218E-2</c:v>
                </c:pt>
                <c:pt idx="333">
                  <c:v>7.888503472427251E-2</c:v>
                </c:pt>
                <c:pt idx="334">
                  <c:v>7.8958851533475899E-2</c:v>
                </c:pt>
                <c:pt idx="335">
                  <c:v>7.9032668342679163E-2</c:v>
                </c:pt>
                <c:pt idx="336">
                  <c:v>7.9106485151882483E-2</c:v>
                </c:pt>
                <c:pt idx="337">
                  <c:v>7.9180301961085886E-2</c:v>
                </c:pt>
                <c:pt idx="338">
                  <c:v>7.9254118770289275E-2</c:v>
                </c:pt>
                <c:pt idx="339">
                  <c:v>7.9327935579492567E-2</c:v>
                </c:pt>
                <c:pt idx="340">
                  <c:v>7.9401752388695859E-2</c:v>
                </c:pt>
                <c:pt idx="341">
                  <c:v>7.9475569197899248E-2</c:v>
                </c:pt>
                <c:pt idx="342">
                  <c:v>7.9549386007102527E-2</c:v>
                </c:pt>
                <c:pt idx="343">
                  <c:v>7.9623202816305833E-2</c:v>
                </c:pt>
                <c:pt idx="344">
                  <c:v>7.9697019625509236E-2</c:v>
                </c:pt>
                <c:pt idx="345">
                  <c:v>7.9770836434712611E-2</c:v>
                </c:pt>
                <c:pt idx="346">
                  <c:v>7.9844653243916E-2</c:v>
                </c:pt>
                <c:pt idx="347">
                  <c:v>7.9918470053119306E-2</c:v>
                </c:pt>
                <c:pt idx="348">
                  <c:v>7.9992286862322723E-2</c:v>
                </c:pt>
                <c:pt idx="349">
                  <c:v>8.0066103671526112E-2</c:v>
                </c:pt>
                <c:pt idx="350">
                  <c:v>8.0139920480729279E-2</c:v>
                </c:pt>
                <c:pt idx="351">
                  <c:v>8.0213737289932696E-2</c:v>
                </c:pt>
                <c:pt idx="352">
                  <c:v>8.028755409913596E-2</c:v>
                </c:pt>
                <c:pt idx="353">
                  <c:v>8.036137090833935E-2</c:v>
                </c:pt>
                <c:pt idx="354">
                  <c:v>8.0435187717542767E-2</c:v>
                </c:pt>
                <c:pt idx="355">
                  <c:v>8.0509004526746059E-2</c:v>
                </c:pt>
                <c:pt idx="356">
                  <c:v>8.0582821335949323E-2</c:v>
                </c:pt>
                <c:pt idx="357">
                  <c:v>8.0656638145152629E-2</c:v>
                </c:pt>
                <c:pt idx="358">
                  <c:v>8.0730454954356046E-2</c:v>
                </c:pt>
                <c:pt idx="359">
                  <c:v>8.0804271763559407E-2</c:v>
                </c:pt>
                <c:pt idx="360">
                  <c:v>8.0878088572762713E-2</c:v>
                </c:pt>
                <c:pt idx="361">
                  <c:v>8.0951905381966116E-2</c:v>
                </c:pt>
                <c:pt idx="362">
                  <c:v>8.1025722191169491E-2</c:v>
                </c:pt>
                <c:pt idx="363">
                  <c:v>8.1099539000372797E-2</c:v>
                </c:pt>
                <c:pt idx="364">
                  <c:v>8.1173355809576186E-2</c:v>
                </c:pt>
                <c:pt idx="365">
                  <c:v>8.1247172618779478E-2</c:v>
                </c:pt>
                <c:pt idx="366">
                  <c:v>8.1320989427982771E-2</c:v>
                </c:pt>
                <c:pt idx="367">
                  <c:v>8.139480623718616E-2</c:v>
                </c:pt>
                <c:pt idx="368">
                  <c:v>8.1468623046389452E-2</c:v>
                </c:pt>
                <c:pt idx="369">
                  <c:v>8.1542439855592841E-2</c:v>
                </c:pt>
                <c:pt idx="370">
                  <c:v>8.1616256664796244E-2</c:v>
                </c:pt>
                <c:pt idx="371">
                  <c:v>8.1690073473999425E-2</c:v>
                </c:pt>
                <c:pt idx="372">
                  <c:v>8.17638902832028E-2</c:v>
                </c:pt>
                <c:pt idx="373">
                  <c:v>8.183770709240612E-2</c:v>
                </c:pt>
                <c:pt idx="374">
                  <c:v>8.1911523901609523E-2</c:v>
                </c:pt>
                <c:pt idx="375">
                  <c:v>8.1985340710812898E-2</c:v>
                </c:pt>
                <c:pt idx="376">
                  <c:v>8.2059157520016301E-2</c:v>
                </c:pt>
                <c:pt idx="377">
                  <c:v>8.2132974329219705E-2</c:v>
                </c:pt>
                <c:pt idx="378">
                  <c:v>8.2206791138422997E-2</c:v>
                </c:pt>
                <c:pt idx="379">
                  <c:v>8.2280607947626275E-2</c:v>
                </c:pt>
                <c:pt idx="380">
                  <c:v>8.2354424756829678E-2</c:v>
                </c:pt>
                <c:pt idx="381">
                  <c:v>8.2428241566032859E-2</c:v>
                </c:pt>
                <c:pt idx="382">
                  <c:v>8.2502058375236248E-2</c:v>
                </c:pt>
                <c:pt idx="383">
                  <c:v>8.2575875184439651E-2</c:v>
                </c:pt>
                <c:pt idx="384">
                  <c:v>8.2649691993643054E-2</c:v>
                </c:pt>
                <c:pt idx="385">
                  <c:v>8.2723508802846346E-2</c:v>
                </c:pt>
                <c:pt idx="386">
                  <c:v>8.2797325612049624E-2</c:v>
                </c:pt>
                <c:pt idx="387">
                  <c:v>8.2871142421253027E-2</c:v>
                </c:pt>
                <c:pt idx="388">
                  <c:v>8.2944959230456319E-2</c:v>
                </c:pt>
                <c:pt idx="389">
                  <c:v>8.3018776039659709E-2</c:v>
                </c:pt>
                <c:pt idx="390">
                  <c:v>8.3092592848863098E-2</c:v>
                </c:pt>
                <c:pt idx="391">
                  <c:v>8.3166409658066501E-2</c:v>
                </c:pt>
                <c:pt idx="392">
                  <c:v>8.3240226467269682E-2</c:v>
                </c:pt>
                <c:pt idx="393">
                  <c:v>8.3314043276473182E-2</c:v>
                </c:pt>
                <c:pt idx="394">
                  <c:v>8.3387860085676363E-2</c:v>
                </c:pt>
                <c:pt idx="395">
                  <c:v>8.3461676894879766E-2</c:v>
                </c:pt>
                <c:pt idx="396">
                  <c:v>8.3535493704083058E-2</c:v>
                </c:pt>
                <c:pt idx="397">
                  <c:v>8.3609310513286461E-2</c:v>
                </c:pt>
                <c:pt idx="398">
                  <c:v>8.368312732248985E-2</c:v>
                </c:pt>
                <c:pt idx="399">
                  <c:v>8.3756944131693253E-2</c:v>
                </c:pt>
                <c:pt idx="400">
                  <c:v>8.3830760940896545E-2</c:v>
                </c:pt>
                <c:pt idx="401">
                  <c:v>8.3904577750099837E-2</c:v>
                </c:pt>
                <c:pt idx="402">
                  <c:v>8.3978394559303116E-2</c:v>
                </c:pt>
                <c:pt idx="403">
                  <c:v>8.4052211368506519E-2</c:v>
                </c:pt>
                <c:pt idx="404">
                  <c:v>8.4126028177709894E-2</c:v>
                </c:pt>
                <c:pt idx="405">
                  <c:v>8.41998449869132E-2</c:v>
                </c:pt>
                <c:pt idx="406">
                  <c:v>8.4273661796116589E-2</c:v>
                </c:pt>
                <c:pt idx="407">
                  <c:v>8.4347478605320006E-2</c:v>
                </c:pt>
                <c:pt idx="408">
                  <c:v>8.4421295414523284E-2</c:v>
                </c:pt>
                <c:pt idx="409">
                  <c:v>8.4495112223726548E-2</c:v>
                </c:pt>
                <c:pt idx="410">
                  <c:v>8.4568929032929854E-2</c:v>
                </c:pt>
                <c:pt idx="411">
                  <c:v>8.4642745842133271E-2</c:v>
                </c:pt>
                <c:pt idx="412">
                  <c:v>8.4716562651336647E-2</c:v>
                </c:pt>
                <c:pt idx="413">
                  <c:v>8.4790379460539925E-2</c:v>
                </c:pt>
                <c:pt idx="414">
                  <c:v>8.4864196269743342E-2</c:v>
                </c:pt>
                <c:pt idx="415">
                  <c:v>8.4938013078946731E-2</c:v>
                </c:pt>
                <c:pt idx="416">
                  <c:v>8.5011829888149912E-2</c:v>
                </c:pt>
                <c:pt idx="417">
                  <c:v>8.5085646697353315E-2</c:v>
                </c:pt>
                <c:pt idx="418">
                  <c:v>8.5159463506556621E-2</c:v>
                </c:pt>
                <c:pt idx="419">
                  <c:v>8.5233280315759996E-2</c:v>
                </c:pt>
                <c:pt idx="420">
                  <c:v>8.5307097124963385E-2</c:v>
                </c:pt>
                <c:pt idx="421">
                  <c:v>8.5380913934166677E-2</c:v>
                </c:pt>
                <c:pt idx="422">
                  <c:v>8.545473074337008E-2</c:v>
                </c:pt>
                <c:pt idx="423">
                  <c:v>8.5528547552573372E-2</c:v>
                </c:pt>
                <c:pt idx="424">
                  <c:v>8.5602364361776651E-2</c:v>
                </c:pt>
                <c:pt idx="425">
                  <c:v>8.5676181170980067E-2</c:v>
                </c:pt>
                <c:pt idx="426">
                  <c:v>8.5749997980183346E-2</c:v>
                </c:pt>
                <c:pt idx="427">
                  <c:v>8.5823814789386749E-2</c:v>
                </c:pt>
                <c:pt idx="428">
                  <c:v>8.5897631598590138E-2</c:v>
                </c:pt>
                <c:pt idx="429">
                  <c:v>8.5971448407793541E-2</c:v>
                </c:pt>
                <c:pt idx="430">
                  <c:v>8.6045265216996819E-2</c:v>
                </c:pt>
                <c:pt idx="431">
                  <c:v>8.6119082026200111E-2</c:v>
                </c:pt>
                <c:pt idx="432">
                  <c:v>8.6192898835403514E-2</c:v>
                </c:pt>
                <c:pt idx="433">
                  <c:v>8.6266715644606806E-2</c:v>
                </c:pt>
                <c:pt idx="434">
                  <c:v>8.6340532453810098E-2</c:v>
                </c:pt>
                <c:pt idx="435">
                  <c:v>8.6414349263013487E-2</c:v>
                </c:pt>
                <c:pt idx="436">
                  <c:v>8.6488166072216877E-2</c:v>
                </c:pt>
                <c:pt idx="437">
                  <c:v>8.6561982881420169E-2</c:v>
                </c:pt>
                <c:pt idx="438">
                  <c:v>8.6635799690623572E-2</c:v>
                </c:pt>
                <c:pt idx="439">
                  <c:v>8.6709616499826864E-2</c:v>
                </c:pt>
                <c:pt idx="440">
                  <c:v>8.6783433309030142E-2</c:v>
                </c:pt>
                <c:pt idx="441">
                  <c:v>8.6857250118233545E-2</c:v>
                </c:pt>
                <c:pt idx="442">
                  <c:v>8.6931066927436934E-2</c:v>
                </c:pt>
                <c:pt idx="443">
                  <c:v>8.7004883736640337E-2</c:v>
                </c:pt>
                <c:pt idx="444">
                  <c:v>8.7078700545843629E-2</c:v>
                </c:pt>
                <c:pt idx="445">
                  <c:v>8.7152517355047032E-2</c:v>
                </c:pt>
                <c:pt idx="446">
                  <c:v>8.722633416425031E-2</c:v>
                </c:pt>
                <c:pt idx="447">
                  <c:v>8.7300150973453589E-2</c:v>
                </c:pt>
                <c:pt idx="448">
                  <c:v>8.7373967782656908E-2</c:v>
                </c:pt>
                <c:pt idx="449">
                  <c:v>8.7447784591860256E-2</c:v>
                </c:pt>
                <c:pt idx="450">
                  <c:v>8.7521601401063673E-2</c:v>
                </c:pt>
                <c:pt idx="451">
                  <c:v>8.7595418210267062E-2</c:v>
                </c:pt>
                <c:pt idx="452">
                  <c:v>8.7669235019470382E-2</c:v>
                </c:pt>
                <c:pt idx="453">
                  <c:v>8.7743051828673771E-2</c:v>
                </c:pt>
                <c:pt idx="454">
                  <c:v>8.7816868637877049E-2</c:v>
                </c:pt>
                <c:pt idx="455">
                  <c:v>8.7890685447080355E-2</c:v>
                </c:pt>
                <c:pt idx="456">
                  <c:v>8.796450225628373E-2</c:v>
                </c:pt>
                <c:pt idx="457">
                  <c:v>8.8038319065487133E-2</c:v>
                </c:pt>
                <c:pt idx="458">
                  <c:v>8.8112135874690439E-2</c:v>
                </c:pt>
                <c:pt idx="459">
                  <c:v>8.8185952683893815E-2</c:v>
                </c:pt>
                <c:pt idx="460">
                  <c:v>8.8259769493097107E-2</c:v>
                </c:pt>
                <c:pt idx="461">
                  <c:v>8.8333586302300399E-2</c:v>
                </c:pt>
                <c:pt idx="462">
                  <c:v>8.8407403111503802E-2</c:v>
                </c:pt>
                <c:pt idx="463">
                  <c:v>8.8481219920707094E-2</c:v>
                </c:pt>
                <c:pt idx="464">
                  <c:v>8.8555036729910483E-2</c:v>
                </c:pt>
                <c:pt idx="465">
                  <c:v>8.8628853539113775E-2</c:v>
                </c:pt>
                <c:pt idx="466">
                  <c:v>8.8702670348317164E-2</c:v>
                </c:pt>
                <c:pt idx="467">
                  <c:v>8.8776487157520553E-2</c:v>
                </c:pt>
                <c:pt idx="468">
                  <c:v>8.8850303966723845E-2</c:v>
                </c:pt>
                <c:pt idx="469">
                  <c:v>8.8924120775927151E-2</c:v>
                </c:pt>
                <c:pt idx="470">
                  <c:v>8.899793758513054E-2</c:v>
                </c:pt>
                <c:pt idx="471">
                  <c:v>8.9071754394333819E-2</c:v>
                </c:pt>
                <c:pt idx="472">
                  <c:v>8.9145571203537236E-2</c:v>
                </c:pt>
                <c:pt idx="473">
                  <c:v>8.9219388012740625E-2</c:v>
                </c:pt>
                <c:pt idx="474">
                  <c:v>8.9293204821943917E-2</c:v>
                </c:pt>
                <c:pt idx="475">
                  <c:v>8.936702163114732E-2</c:v>
                </c:pt>
                <c:pt idx="476">
                  <c:v>8.9440838440350487E-2</c:v>
                </c:pt>
                <c:pt idx="477">
                  <c:v>8.951465524955389E-2</c:v>
                </c:pt>
                <c:pt idx="478">
                  <c:v>8.9588472058757279E-2</c:v>
                </c:pt>
                <c:pt idx="479">
                  <c:v>8.9662288867960571E-2</c:v>
                </c:pt>
                <c:pt idx="480">
                  <c:v>8.973610567716396E-2</c:v>
                </c:pt>
                <c:pt idx="481">
                  <c:v>8.9809922486367363E-2</c:v>
                </c:pt>
                <c:pt idx="482">
                  <c:v>8.9883739295570669E-2</c:v>
                </c:pt>
                <c:pt idx="483">
                  <c:v>8.9957556104774072E-2</c:v>
                </c:pt>
                <c:pt idx="484">
                  <c:v>9.0031372913977337E-2</c:v>
                </c:pt>
                <c:pt idx="485">
                  <c:v>9.0105189723180643E-2</c:v>
                </c:pt>
                <c:pt idx="486">
                  <c:v>9.0179006532384004E-2</c:v>
                </c:pt>
                <c:pt idx="487">
                  <c:v>9.0252823341587435E-2</c:v>
                </c:pt>
                <c:pt idx="488">
                  <c:v>9.0326640150790824E-2</c:v>
                </c:pt>
                <c:pt idx="489">
                  <c:v>9.0400456959994019E-2</c:v>
                </c:pt>
                <c:pt idx="490">
                  <c:v>9.0474273769197394E-2</c:v>
                </c:pt>
                <c:pt idx="491">
                  <c:v>9.0548090578400686E-2</c:v>
                </c:pt>
                <c:pt idx="492">
                  <c:v>9.0621907387603992E-2</c:v>
                </c:pt>
                <c:pt idx="493">
                  <c:v>9.0695724196807381E-2</c:v>
                </c:pt>
                <c:pt idx="494">
                  <c:v>9.076954100601077E-2</c:v>
                </c:pt>
                <c:pt idx="495">
                  <c:v>9.0843357815214174E-2</c:v>
                </c:pt>
                <c:pt idx="496">
                  <c:v>9.0917174624417577E-2</c:v>
                </c:pt>
                <c:pt idx="497">
                  <c:v>9.0990991433620855E-2</c:v>
                </c:pt>
                <c:pt idx="498">
                  <c:v>9.1064808242824258E-2</c:v>
                </c:pt>
                <c:pt idx="499">
                  <c:v>9.1138625052027536E-2</c:v>
                </c:pt>
                <c:pt idx="500">
                  <c:v>9.1212441861230731E-2</c:v>
                </c:pt>
                <c:pt idx="501">
                  <c:v>9.1286258670434217E-2</c:v>
                </c:pt>
                <c:pt idx="502">
                  <c:v>9.1360075479637523E-2</c:v>
                </c:pt>
                <c:pt idx="503">
                  <c:v>9.1433892288840912E-2</c:v>
                </c:pt>
                <c:pt idx="504">
                  <c:v>9.150770909804419E-2</c:v>
                </c:pt>
                <c:pt idx="505">
                  <c:v>9.1581525907247607E-2</c:v>
                </c:pt>
                <c:pt idx="506">
                  <c:v>9.1655342716450899E-2</c:v>
                </c:pt>
                <c:pt idx="507">
                  <c:v>9.1729159525654164E-2</c:v>
                </c:pt>
                <c:pt idx="508">
                  <c:v>9.1802976334857581E-2</c:v>
                </c:pt>
                <c:pt idx="509">
                  <c:v>9.187679314406097E-2</c:v>
                </c:pt>
                <c:pt idx="510">
                  <c:v>9.1950609953264262E-2</c:v>
                </c:pt>
                <c:pt idx="511">
                  <c:v>9.2024426762467651E-2</c:v>
                </c:pt>
                <c:pt idx="512">
                  <c:v>9.2098243571671054E-2</c:v>
                </c:pt>
                <c:pt idx="513">
                  <c:v>9.2172060380874332E-2</c:v>
                </c:pt>
                <c:pt idx="514">
                  <c:v>9.2245877190077624E-2</c:v>
                </c:pt>
                <c:pt idx="515">
                  <c:v>9.2319693999280916E-2</c:v>
                </c:pt>
                <c:pt idx="516">
                  <c:v>9.2393510808484319E-2</c:v>
                </c:pt>
                <c:pt idx="517">
                  <c:v>9.2467327617687708E-2</c:v>
                </c:pt>
                <c:pt idx="518">
                  <c:v>9.2541144426891001E-2</c:v>
                </c:pt>
                <c:pt idx="519">
                  <c:v>9.2614961236094417E-2</c:v>
                </c:pt>
                <c:pt idx="520">
                  <c:v>9.2688778045297682E-2</c:v>
                </c:pt>
                <c:pt idx="521">
                  <c:v>9.276259485450096E-2</c:v>
                </c:pt>
                <c:pt idx="522">
                  <c:v>9.2836411663704377E-2</c:v>
                </c:pt>
                <c:pt idx="523">
                  <c:v>9.2910228472907766E-2</c:v>
                </c:pt>
                <c:pt idx="524">
                  <c:v>9.2984045282111058E-2</c:v>
                </c:pt>
                <c:pt idx="525">
                  <c:v>9.3057862091314447E-2</c:v>
                </c:pt>
                <c:pt idx="526">
                  <c:v>9.3131678900517864E-2</c:v>
                </c:pt>
                <c:pt idx="527">
                  <c:v>9.3205495709721142E-2</c:v>
                </c:pt>
                <c:pt idx="528">
                  <c:v>9.3279312518924531E-2</c:v>
                </c:pt>
                <c:pt idx="529">
                  <c:v>9.3353129328127726E-2</c:v>
                </c:pt>
                <c:pt idx="530">
                  <c:v>9.3426946137331116E-2</c:v>
                </c:pt>
                <c:pt idx="531">
                  <c:v>9.3500762946534408E-2</c:v>
                </c:pt>
                <c:pt idx="532">
                  <c:v>9.3574579755737797E-2</c:v>
                </c:pt>
                <c:pt idx="533">
                  <c:v>9.3648396564941186E-2</c:v>
                </c:pt>
                <c:pt idx="534">
                  <c:v>9.3722213374144492E-2</c:v>
                </c:pt>
                <c:pt idx="535">
                  <c:v>9.379603018334777E-2</c:v>
                </c:pt>
                <c:pt idx="536">
                  <c:v>9.3869846992551187E-2</c:v>
                </c:pt>
                <c:pt idx="537">
                  <c:v>9.3943663801754465E-2</c:v>
                </c:pt>
                <c:pt idx="538">
                  <c:v>9.4017480610957854E-2</c:v>
                </c:pt>
                <c:pt idx="539">
                  <c:v>9.4091297420161257E-2</c:v>
                </c:pt>
                <c:pt idx="540">
                  <c:v>9.4165114229364674E-2</c:v>
                </c:pt>
                <c:pt idx="541">
                  <c:v>9.423893103856805E-2</c:v>
                </c:pt>
                <c:pt idx="542">
                  <c:v>9.4312747847771231E-2</c:v>
                </c:pt>
                <c:pt idx="543">
                  <c:v>9.4386564656974634E-2</c:v>
                </c:pt>
                <c:pt idx="544">
                  <c:v>9.4460381466177926E-2</c:v>
                </c:pt>
                <c:pt idx="545">
                  <c:v>9.4534198275381218E-2</c:v>
                </c:pt>
                <c:pt idx="546">
                  <c:v>9.4608015084584607E-2</c:v>
                </c:pt>
                <c:pt idx="547">
                  <c:v>9.4681831893787996E-2</c:v>
                </c:pt>
                <c:pt idx="548">
                  <c:v>9.4755648702991399E-2</c:v>
                </c:pt>
                <c:pt idx="549">
                  <c:v>9.4829465512194677E-2</c:v>
                </c:pt>
                <c:pt idx="550">
                  <c:v>9.4903282321397969E-2</c:v>
                </c:pt>
                <c:pt idx="551">
                  <c:v>9.4977099130601358E-2</c:v>
                </c:pt>
                <c:pt idx="552">
                  <c:v>9.5050915939804664E-2</c:v>
                </c:pt>
                <c:pt idx="553">
                  <c:v>9.5124732749008067E-2</c:v>
                </c:pt>
                <c:pt idx="554">
                  <c:v>9.5198549558211457E-2</c:v>
                </c:pt>
                <c:pt idx="555">
                  <c:v>9.5272366367414735E-2</c:v>
                </c:pt>
                <c:pt idx="556">
                  <c:v>9.5346183176618027E-2</c:v>
                </c:pt>
                <c:pt idx="557">
                  <c:v>9.5419999985821416E-2</c:v>
                </c:pt>
                <c:pt idx="558">
                  <c:v>9.5493816795024722E-2</c:v>
                </c:pt>
                <c:pt idx="559">
                  <c:v>9.5567633604228028E-2</c:v>
                </c:pt>
                <c:pt idx="560">
                  <c:v>9.5641450413431417E-2</c:v>
                </c:pt>
                <c:pt idx="561">
                  <c:v>9.5715267222634806E-2</c:v>
                </c:pt>
                <c:pt idx="562">
                  <c:v>9.5789084031838195E-2</c:v>
                </c:pt>
                <c:pt idx="563">
                  <c:v>9.5862900841041487E-2</c:v>
                </c:pt>
                <c:pt idx="564">
                  <c:v>9.5936717650244877E-2</c:v>
                </c:pt>
                <c:pt idx="565">
                  <c:v>9.6010534459448182E-2</c:v>
                </c:pt>
                <c:pt idx="566">
                  <c:v>9.6084351268651474E-2</c:v>
                </c:pt>
                <c:pt idx="567">
                  <c:v>9.615816807785485E-2</c:v>
                </c:pt>
                <c:pt idx="568">
                  <c:v>9.6231984887058156E-2</c:v>
                </c:pt>
                <c:pt idx="569">
                  <c:v>9.6305801696261545E-2</c:v>
                </c:pt>
                <c:pt idx="570">
                  <c:v>9.6379618505464948E-2</c:v>
                </c:pt>
                <c:pt idx="571">
                  <c:v>9.645343531466824E-2</c:v>
                </c:pt>
                <c:pt idx="572">
                  <c:v>9.6527252123871629E-2</c:v>
                </c:pt>
                <c:pt idx="573">
                  <c:v>9.660106893307481E-2</c:v>
                </c:pt>
                <c:pt idx="574">
                  <c:v>9.6674885742278213E-2</c:v>
                </c:pt>
                <c:pt idx="575">
                  <c:v>9.6748702551481602E-2</c:v>
                </c:pt>
                <c:pt idx="576">
                  <c:v>9.6822519360684881E-2</c:v>
                </c:pt>
                <c:pt idx="577">
                  <c:v>9.689633616988827E-2</c:v>
                </c:pt>
                <c:pt idx="578">
                  <c:v>9.6970152979091673E-2</c:v>
                </c:pt>
                <c:pt idx="579">
                  <c:v>9.7043969788294993E-2</c:v>
                </c:pt>
                <c:pt idx="580">
                  <c:v>9.7117786597498271E-2</c:v>
                </c:pt>
                <c:pt idx="581">
                  <c:v>9.719160340670166E-2</c:v>
                </c:pt>
                <c:pt idx="582">
                  <c:v>9.7265420215904952E-2</c:v>
                </c:pt>
                <c:pt idx="583">
                  <c:v>9.7339237025108355E-2</c:v>
                </c:pt>
                <c:pt idx="584">
                  <c:v>9.7413053834311633E-2</c:v>
                </c:pt>
                <c:pt idx="585">
                  <c:v>9.7486870643515022E-2</c:v>
                </c:pt>
                <c:pt idx="586">
                  <c:v>9.7560687452718439E-2</c:v>
                </c:pt>
                <c:pt idx="587">
                  <c:v>9.7634504261921717E-2</c:v>
                </c:pt>
                <c:pt idx="588">
                  <c:v>9.7708321071124996E-2</c:v>
                </c:pt>
                <c:pt idx="589">
                  <c:v>9.7782137880328301E-2</c:v>
                </c:pt>
                <c:pt idx="590">
                  <c:v>9.7855954689531705E-2</c:v>
                </c:pt>
                <c:pt idx="591">
                  <c:v>9.7929771498735094E-2</c:v>
                </c:pt>
                <c:pt idx="592">
                  <c:v>9.8003588307938483E-2</c:v>
                </c:pt>
                <c:pt idx="593">
                  <c:v>9.8077405117141886E-2</c:v>
                </c:pt>
                <c:pt idx="594">
                  <c:v>9.8151221926345178E-2</c:v>
                </c:pt>
                <c:pt idx="595">
                  <c:v>9.8225038735548456E-2</c:v>
                </c:pt>
                <c:pt idx="596">
                  <c:v>9.8298855544751845E-2</c:v>
                </c:pt>
                <c:pt idx="597">
                  <c:v>9.837267235395504E-2</c:v>
                </c:pt>
                <c:pt idx="598">
                  <c:v>9.8446489163158443E-2</c:v>
                </c:pt>
                <c:pt idx="599">
                  <c:v>9.8520305972361819E-2</c:v>
                </c:pt>
                <c:pt idx="600">
                  <c:v>9.8594122781565222E-2</c:v>
                </c:pt>
                <c:pt idx="601">
                  <c:v>9.8667939590768527E-2</c:v>
                </c:pt>
                <c:pt idx="602">
                  <c:v>9.8741756399971917E-2</c:v>
                </c:pt>
                <c:pt idx="603">
                  <c:v>9.8815573209175209E-2</c:v>
                </c:pt>
                <c:pt idx="604">
                  <c:v>9.8889390018378487E-2</c:v>
                </c:pt>
                <c:pt idx="605">
                  <c:v>9.896320682758189E-2</c:v>
                </c:pt>
                <c:pt idx="606">
                  <c:v>9.9037023636785293E-2</c:v>
                </c:pt>
                <c:pt idx="607">
                  <c:v>9.9110840445988682E-2</c:v>
                </c:pt>
                <c:pt idx="608">
                  <c:v>9.918465725519196E-2</c:v>
                </c:pt>
                <c:pt idx="609">
                  <c:v>9.9258474064395266E-2</c:v>
                </c:pt>
                <c:pt idx="610">
                  <c:v>9.9332290873598544E-2</c:v>
                </c:pt>
                <c:pt idx="611">
                  <c:v>9.9406107682801947E-2</c:v>
                </c:pt>
                <c:pt idx="612">
                  <c:v>9.9479924492005239E-2</c:v>
                </c:pt>
                <c:pt idx="613">
                  <c:v>9.9553741301208643E-2</c:v>
                </c:pt>
                <c:pt idx="614">
                  <c:v>9.9627558110412046E-2</c:v>
                </c:pt>
                <c:pt idx="615">
                  <c:v>9.9701374919615421E-2</c:v>
                </c:pt>
                <c:pt idx="616">
                  <c:v>9.9775191728818741E-2</c:v>
                </c:pt>
                <c:pt idx="617">
                  <c:v>9.984900853802213E-2</c:v>
                </c:pt>
                <c:pt idx="618">
                  <c:v>9.9922825347225283E-2</c:v>
                </c:pt>
                <c:pt idx="619">
                  <c:v>9.99966421564287E-2</c:v>
                </c:pt>
                <c:pt idx="620">
                  <c:v>0.10007045896563208</c:v>
                </c:pt>
                <c:pt idx="621">
                  <c:v>0.10014427577483538</c:v>
                </c:pt>
                <c:pt idx="622">
                  <c:v>0.10021809258403876</c:v>
                </c:pt>
                <c:pt idx="623">
                  <c:v>0.10029190939324206</c:v>
                </c:pt>
                <c:pt idx="624">
                  <c:v>0.10036572620244544</c:v>
                </c:pt>
                <c:pt idx="625">
                  <c:v>0.10043954301164874</c:v>
                </c:pt>
                <c:pt idx="626">
                  <c:v>0.10051335982085204</c:v>
                </c:pt>
                <c:pt idx="627">
                  <c:v>0.10058717663005545</c:v>
                </c:pt>
                <c:pt idx="628">
                  <c:v>0.10066099343925881</c:v>
                </c:pt>
                <c:pt idx="629">
                  <c:v>0.10073481024846211</c:v>
                </c:pt>
                <c:pt idx="630">
                  <c:v>0.10080862705766551</c:v>
                </c:pt>
                <c:pt idx="631">
                  <c:v>0.10088244386686893</c:v>
                </c:pt>
                <c:pt idx="632">
                  <c:v>0.1009562606760722</c:v>
                </c:pt>
                <c:pt idx="633">
                  <c:v>0.1010300774852755</c:v>
                </c:pt>
                <c:pt idx="634">
                  <c:v>0.10110389429447877</c:v>
                </c:pt>
                <c:pt idx="635">
                  <c:v>0.10117771110368218</c:v>
                </c:pt>
                <c:pt idx="636">
                  <c:v>0.10125152791288557</c:v>
                </c:pt>
                <c:pt idx="637">
                  <c:v>0.10132534472208886</c:v>
                </c:pt>
                <c:pt idx="638">
                  <c:v>0.10139916153129225</c:v>
                </c:pt>
                <c:pt idx="639">
                  <c:v>0.10147297834049555</c:v>
                </c:pt>
                <c:pt idx="640">
                  <c:v>0.10154679514969883</c:v>
                </c:pt>
                <c:pt idx="641">
                  <c:v>0.10162061195890222</c:v>
                </c:pt>
                <c:pt idx="642">
                  <c:v>0.10169442876810553</c:v>
                </c:pt>
                <c:pt idx="643">
                  <c:v>0.10176824557730892</c:v>
                </c:pt>
                <c:pt idx="644">
                  <c:v>0.10184206238651233</c:v>
                </c:pt>
                <c:pt idx="645">
                  <c:v>0.10191587919571572</c:v>
                </c:pt>
                <c:pt idx="646">
                  <c:v>0.10198969600491901</c:v>
                </c:pt>
                <c:pt idx="647">
                  <c:v>0.10206351281412242</c:v>
                </c:pt>
                <c:pt idx="648">
                  <c:v>0.10213732962332568</c:v>
                </c:pt>
                <c:pt idx="649">
                  <c:v>0.10221114643252897</c:v>
                </c:pt>
                <c:pt idx="650">
                  <c:v>0.10228496324173228</c:v>
                </c:pt>
                <c:pt idx="651">
                  <c:v>0.10235878005093565</c:v>
                </c:pt>
                <c:pt idx="652">
                  <c:v>0.10243259686013906</c:v>
                </c:pt>
                <c:pt idx="653">
                  <c:v>0.10250641366934235</c:v>
                </c:pt>
                <c:pt idx="654">
                  <c:v>0.10258023047854575</c:v>
                </c:pt>
                <c:pt idx="655">
                  <c:v>0.10265404728774903</c:v>
                </c:pt>
                <c:pt idx="656">
                  <c:v>0.10272786409695234</c:v>
                </c:pt>
                <c:pt idx="657">
                  <c:v>0.10280168090615573</c:v>
                </c:pt>
                <c:pt idx="658">
                  <c:v>0.10287549771535912</c:v>
                </c:pt>
                <c:pt idx="659">
                  <c:v>0.1029493145245625</c:v>
                </c:pt>
                <c:pt idx="660">
                  <c:v>0.10302313133376582</c:v>
                </c:pt>
                <c:pt idx="661">
                  <c:v>0.10309694814296916</c:v>
                </c:pt>
                <c:pt idx="662">
                  <c:v>0.10317076495217253</c:v>
                </c:pt>
                <c:pt idx="663">
                  <c:v>0.10324458176137577</c:v>
                </c:pt>
                <c:pt idx="664">
                  <c:v>0.10331839857057915</c:v>
                </c:pt>
                <c:pt idx="665">
                  <c:v>0.10339221537978251</c:v>
                </c:pt>
                <c:pt idx="666">
                  <c:v>0.10346603218898587</c:v>
                </c:pt>
                <c:pt idx="667">
                  <c:v>0.10353984899818926</c:v>
                </c:pt>
                <c:pt idx="668">
                  <c:v>0.10361366580739252</c:v>
                </c:pt>
                <c:pt idx="669">
                  <c:v>0.10368748261659577</c:v>
                </c:pt>
                <c:pt idx="670">
                  <c:v>0.10376129942579923</c:v>
                </c:pt>
                <c:pt idx="671">
                  <c:v>0.10383511623500247</c:v>
                </c:pt>
                <c:pt idx="672">
                  <c:v>0.10390893304420586</c:v>
                </c:pt>
                <c:pt idx="673">
                  <c:v>0.10398274985340926</c:v>
                </c:pt>
                <c:pt idx="674">
                  <c:v>0.10405656666261261</c:v>
                </c:pt>
                <c:pt idx="675">
                  <c:v>0.10413038347181601</c:v>
                </c:pt>
                <c:pt idx="676">
                  <c:v>0.1042042002810193</c:v>
                </c:pt>
                <c:pt idx="677">
                  <c:v>0.1042780170902227</c:v>
                </c:pt>
                <c:pt idx="678">
                  <c:v>0.10435183389942594</c:v>
                </c:pt>
                <c:pt idx="679">
                  <c:v>0.10442565070862928</c:v>
                </c:pt>
                <c:pt idx="680">
                  <c:v>0.10449946751783266</c:v>
                </c:pt>
                <c:pt idx="681">
                  <c:v>0.10457328432703607</c:v>
                </c:pt>
                <c:pt idx="682">
                  <c:v>0.1046471011362394</c:v>
                </c:pt>
                <c:pt idx="683">
                  <c:v>0.10472091794544271</c:v>
                </c:pt>
                <c:pt idx="684">
                  <c:v>0.10479473475464593</c:v>
                </c:pt>
                <c:pt idx="685">
                  <c:v>0.10486855156384932</c:v>
                </c:pt>
                <c:pt idx="686">
                  <c:v>0.10494236837305268</c:v>
                </c:pt>
                <c:pt idx="687">
                  <c:v>0.10501618518225603</c:v>
                </c:pt>
                <c:pt idx="688">
                  <c:v>0.1050900019914594</c:v>
                </c:pt>
                <c:pt idx="689">
                  <c:v>0.10516381880066274</c:v>
                </c:pt>
                <c:pt idx="690">
                  <c:v>0.10523763560986615</c:v>
                </c:pt>
                <c:pt idx="691">
                  <c:v>0.1053114524190695</c:v>
                </c:pt>
                <c:pt idx="692">
                  <c:v>0.10538526922827274</c:v>
                </c:pt>
                <c:pt idx="693">
                  <c:v>0.10545908603747613</c:v>
                </c:pt>
                <c:pt idx="694">
                  <c:v>0.10553290284667949</c:v>
                </c:pt>
                <c:pt idx="695">
                  <c:v>0.10560671965588281</c:v>
                </c:pt>
                <c:pt idx="696">
                  <c:v>0.1056805364650862</c:v>
                </c:pt>
                <c:pt idx="697">
                  <c:v>0.10575435327428949</c:v>
                </c:pt>
                <c:pt idx="698">
                  <c:v>0.10582817008349285</c:v>
                </c:pt>
                <c:pt idx="699">
                  <c:v>0.10590198689269613</c:v>
                </c:pt>
                <c:pt idx="700">
                  <c:v>0.10597580370189946</c:v>
                </c:pt>
                <c:pt idx="701">
                  <c:v>0.10604962051110281</c:v>
                </c:pt>
                <c:pt idx="702">
                  <c:v>0.10612343732030621</c:v>
                </c:pt>
                <c:pt idx="703">
                  <c:v>0.10619725412950956</c:v>
                </c:pt>
                <c:pt idx="704">
                  <c:v>0.10627107093871295</c:v>
                </c:pt>
                <c:pt idx="705">
                  <c:v>0.10634488774791628</c:v>
                </c:pt>
                <c:pt idx="706">
                  <c:v>0.10641870455711964</c:v>
                </c:pt>
                <c:pt idx="707">
                  <c:v>0.1064925213663229</c:v>
                </c:pt>
                <c:pt idx="708">
                  <c:v>0.10656633817552626</c:v>
                </c:pt>
                <c:pt idx="709">
                  <c:v>0.10664015498472963</c:v>
                </c:pt>
                <c:pt idx="710">
                  <c:v>0.10671397179393299</c:v>
                </c:pt>
                <c:pt idx="711">
                  <c:v>0.1067877886031363</c:v>
                </c:pt>
                <c:pt idx="712">
                  <c:v>0.10686160541233969</c:v>
                </c:pt>
                <c:pt idx="713">
                  <c:v>0.10693542222154299</c:v>
                </c:pt>
                <c:pt idx="714">
                  <c:v>0.10700923903074629</c:v>
                </c:pt>
                <c:pt idx="715">
                  <c:v>0.10708305583994966</c:v>
                </c:pt>
                <c:pt idx="716">
                  <c:v>0.10715687264915295</c:v>
                </c:pt>
                <c:pt idx="717">
                  <c:v>0.10723068945835637</c:v>
                </c:pt>
                <c:pt idx="718">
                  <c:v>0.10730450626755969</c:v>
                </c:pt>
                <c:pt idx="719">
                  <c:v>0.10737832307676309</c:v>
                </c:pt>
                <c:pt idx="720">
                  <c:v>0.10745213988596648</c:v>
                </c:pt>
                <c:pt idx="721">
                  <c:v>0.1075259566951698</c:v>
                </c:pt>
                <c:pt idx="722">
                  <c:v>0.10759977350437305</c:v>
                </c:pt>
                <c:pt idx="723">
                  <c:v>0.10767359031357647</c:v>
                </c:pt>
                <c:pt idx="724">
                  <c:v>0.10774740712277971</c:v>
                </c:pt>
                <c:pt idx="725">
                  <c:v>0.1078212239319831</c:v>
                </c:pt>
                <c:pt idx="726">
                  <c:v>0.10789504074118644</c:v>
                </c:pt>
                <c:pt idx="727">
                  <c:v>0.10796885755038983</c:v>
                </c:pt>
                <c:pt idx="728">
                  <c:v>0.10804267435959321</c:v>
                </c:pt>
                <c:pt idx="729">
                  <c:v>0.1081164911687964</c:v>
                </c:pt>
                <c:pt idx="730">
                  <c:v>0.10819030797799981</c:v>
                </c:pt>
                <c:pt idx="731">
                  <c:v>0.10826412478720315</c:v>
                </c:pt>
                <c:pt idx="732">
                  <c:v>0.1083379415964065</c:v>
                </c:pt>
                <c:pt idx="733">
                  <c:v>0.10841175840560988</c:v>
                </c:pt>
                <c:pt idx="734">
                  <c:v>0.10848557521481325</c:v>
                </c:pt>
                <c:pt idx="735">
                  <c:v>0.10855939202401658</c:v>
                </c:pt>
                <c:pt idx="736">
                  <c:v>0.10863320883321996</c:v>
                </c:pt>
                <c:pt idx="737">
                  <c:v>0.10870702564242316</c:v>
                </c:pt>
                <c:pt idx="738">
                  <c:v>0.1087808424516265</c:v>
                </c:pt>
                <c:pt idx="739">
                  <c:v>0.10885465926082988</c:v>
                </c:pt>
                <c:pt idx="740">
                  <c:v>0.10892847607003325</c:v>
                </c:pt>
                <c:pt idx="741">
                  <c:v>0.10900229287923664</c:v>
                </c:pt>
                <c:pt idx="742">
                  <c:v>0.10907610968843996</c:v>
                </c:pt>
                <c:pt idx="743">
                  <c:v>0.10914992649764332</c:v>
                </c:pt>
                <c:pt idx="744">
                  <c:v>0.10922374330684662</c:v>
                </c:pt>
                <c:pt idx="745">
                  <c:v>0.10929756011604996</c:v>
                </c:pt>
                <c:pt idx="746">
                  <c:v>0.1093713769252533</c:v>
                </c:pt>
                <c:pt idx="747">
                  <c:v>0.10944519373445666</c:v>
                </c:pt>
                <c:pt idx="748">
                  <c:v>0.10951901054366003</c:v>
                </c:pt>
                <c:pt idx="749">
                  <c:v>0.10959282735286341</c:v>
                </c:pt>
                <c:pt idx="750">
                  <c:v>0.10966664416206665</c:v>
                </c:pt>
                <c:pt idx="751">
                  <c:v>0.10974046097127002</c:v>
                </c:pt>
                <c:pt idx="752">
                  <c:v>0.10981427778047329</c:v>
                </c:pt>
                <c:pt idx="753">
                  <c:v>0.10988809458967659</c:v>
                </c:pt>
                <c:pt idx="754">
                  <c:v>0.10996191139887997</c:v>
                </c:pt>
                <c:pt idx="755">
                  <c:v>0.11003572820808331</c:v>
                </c:pt>
                <c:pt idx="756">
                  <c:v>0.11010954501728668</c:v>
                </c:pt>
                <c:pt idx="757">
                  <c:v>0.11018336182649006</c:v>
                </c:pt>
                <c:pt idx="758">
                  <c:v>0.11025717863569337</c:v>
                </c:pt>
                <c:pt idx="759">
                  <c:v>0.11033099544489663</c:v>
                </c:pt>
                <c:pt idx="760">
                  <c:v>0.11040481225409997</c:v>
                </c:pt>
                <c:pt idx="761">
                  <c:v>0.11047862906330332</c:v>
                </c:pt>
                <c:pt idx="762">
                  <c:v>0.11055244587250669</c:v>
                </c:pt>
                <c:pt idx="763">
                  <c:v>0.11062626268170997</c:v>
                </c:pt>
                <c:pt idx="764">
                  <c:v>0.11070007949091341</c:v>
                </c:pt>
                <c:pt idx="765">
                  <c:v>0.11077389630011669</c:v>
                </c:pt>
                <c:pt idx="766">
                  <c:v>0.11084771310932003</c:v>
                </c:pt>
                <c:pt idx="767">
                  <c:v>0.11092152991852332</c:v>
                </c:pt>
                <c:pt idx="768">
                  <c:v>0.11099534672772664</c:v>
                </c:pt>
                <c:pt idx="769">
                  <c:v>0.11106916353693</c:v>
                </c:pt>
                <c:pt idx="770">
                  <c:v>0.11114298034613336</c:v>
                </c:pt>
                <c:pt idx="771">
                  <c:v>0.11121679715533669</c:v>
                </c:pt>
                <c:pt idx="772">
                  <c:v>0.11129061396454007</c:v>
                </c:pt>
                <c:pt idx="773">
                  <c:v>0.1113644307737434</c:v>
                </c:pt>
                <c:pt idx="774">
                  <c:v>0.11143824758294665</c:v>
                </c:pt>
                <c:pt idx="775">
                  <c:v>0.11151206439215003</c:v>
                </c:pt>
                <c:pt idx="776">
                  <c:v>0.11158588120135327</c:v>
                </c:pt>
                <c:pt idx="777">
                  <c:v>0.11165969801055664</c:v>
                </c:pt>
                <c:pt idx="778">
                  <c:v>0.11173351481976009</c:v>
                </c:pt>
                <c:pt idx="779">
                  <c:v>0.11180733162896336</c:v>
                </c:pt>
                <c:pt idx="780">
                  <c:v>0.1118811484381667</c:v>
                </c:pt>
                <c:pt idx="781">
                  <c:v>0.11195496524737009</c:v>
                </c:pt>
                <c:pt idx="782">
                  <c:v>0.11202878205657332</c:v>
                </c:pt>
                <c:pt idx="783">
                  <c:v>0.11210259886577666</c:v>
                </c:pt>
                <c:pt idx="784">
                  <c:v>0.11217641567497999</c:v>
                </c:pt>
                <c:pt idx="785">
                  <c:v>0.11225023248418335</c:v>
                </c:pt>
                <c:pt idx="786">
                  <c:v>0.11232404929338674</c:v>
                </c:pt>
                <c:pt idx="787">
                  <c:v>0.11239786610259003</c:v>
                </c:pt>
                <c:pt idx="788">
                  <c:v>0.11247168291179344</c:v>
                </c:pt>
                <c:pt idx="789">
                  <c:v>0.1125454997209967</c:v>
                </c:pt>
                <c:pt idx="790">
                  <c:v>0.11261931653019992</c:v>
                </c:pt>
                <c:pt idx="791">
                  <c:v>0.11269313333940333</c:v>
                </c:pt>
                <c:pt idx="792">
                  <c:v>0.11276695014860663</c:v>
                </c:pt>
                <c:pt idx="793">
                  <c:v>0.11284076695781002</c:v>
                </c:pt>
                <c:pt idx="794">
                  <c:v>0.11291458376701341</c:v>
                </c:pt>
                <c:pt idx="795">
                  <c:v>0.1129884005762167</c:v>
                </c:pt>
                <c:pt idx="796">
                  <c:v>0.11306221738542011</c:v>
                </c:pt>
                <c:pt idx="797">
                  <c:v>0.11313603419462333</c:v>
                </c:pt>
                <c:pt idx="798">
                  <c:v>0.11320985100382665</c:v>
                </c:pt>
                <c:pt idx="799">
                  <c:v>0.11328366781303004</c:v>
                </c:pt>
                <c:pt idx="800">
                  <c:v>0.11335748462223336</c:v>
                </c:pt>
                <c:pt idx="801">
                  <c:v>0.11343130143143675</c:v>
                </c:pt>
                <c:pt idx="802">
                  <c:v>0.11350511824064009</c:v>
                </c:pt>
                <c:pt idx="803">
                  <c:v>0.11357893504984343</c:v>
                </c:pt>
                <c:pt idx="804">
                  <c:v>0.11365275185904669</c:v>
                </c:pt>
                <c:pt idx="805">
                  <c:v>0.11372656866824994</c:v>
                </c:pt>
                <c:pt idx="806">
                  <c:v>0.1138003854774533</c:v>
                </c:pt>
                <c:pt idx="807">
                  <c:v>0.11387420228665672</c:v>
                </c:pt>
                <c:pt idx="808">
                  <c:v>0.11394801909586007</c:v>
                </c:pt>
                <c:pt idx="809">
                  <c:v>0.11402183590506342</c:v>
                </c:pt>
                <c:pt idx="810">
                  <c:v>0.11409565271426676</c:v>
                </c:pt>
                <c:pt idx="811">
                  <c:v>0.1141694695234701</c:v>
                </c:pt>
                <c:pt idx="812">
                  <c:v>0.11424328633267335</c:v>
                </c:pt>
                <c:pt idx="813">
                  <c:v>0.11431710314187665</c:v>
                </c:pt>
                <c:pt idx="814">
                  <c:v>0.11439091995108003</c:v>
                </c:pt>
                <c:pt idx="815">
                  <c:v>0.11446473676028342</c:v>
                </c:pt>
                <c:pt idx="816">
                  <c:v>0.11453855356948674</c:v>
                </c:pt>
                <c:pt idx="817">
                  <c:v>0.11461237037869004</c:v>
                </c:pt>
                <c:pt idx="818">
                  <c:v>0.11468618718789349</c:v>
                </c:pt>
                <c:pt idx="819">
                  <c:v>0.11476000399709664</c:v>
                </c:pt>
                <c:pt idx="820">
                  <c:v>0.11483382080629999</c:v>
                </c:pt>
                <c:pt idx="821">
                  <c:v>0.11490763761550334</c:v>
                </c:pt>
                <c:pt idx="822">
                  <c:v>0.11498145442470672</c:v>
                </c:pt>
                <c:pt idx="823">
                  <c:v>0.11505527123391009</c:v>
                </c:pt>
                <c:pt idx="824">
                  <c:v>0.11512908804311342</c:v>
                </c:pt>
                <c:pt idx="825">
                  <c:v>0.11520290485231677</c:v>
                </c:pt>
                <c:pt idx="826">
                  <c:v>0.1152767216615201</c:v>
                </c:pt>
                <c:pt idx="827">
                  <c:v>0.11535053847072337</c:v>
                </c:pt>
                <c:pt idx="828">
                  <c:v>0.11542435527992671</c:v>
                </c:pt>
                <c:pt idx="829">
                  <c:v>0.11549817208913003</c:v>
                </c:pt>
                <c:pt idx="830">
                  <c:v>0.11557198889833341</c:v>
                </c:pt>
                <c:pt idx="831">
                  <c:v>0.1156458057075368</c:v>
                </c:pt>
                <c:pt idx="832">
                  <c:v>0.11571962251674003</c:v>
                </c:pt>
                <c:pt idx="833">
                  <c:v>0.11579343932594334</c:v>
                </c:pt>
                <c:pt idx="834">
                  <c:v>0.11586725613514665</c:v>
                </c:pt>
                <c:pt idx="835">
                  <c:v>0.11594107294435001</c:v>
                </c:pt>
                <c:pt idx="836">
                  <c:v>0.11601488975355338</c:v>
                </c:pt>
                <c:pt idx="837">
                  <c:v>0.11608870656275672</c:v>
                </c:pt>
                <c:pt idx="838">
                  <c:v>0.11616252337196009</c:v>
                </c:pt>
                <c:pt idx="839">
                  <c:v>0.11623634018116343</c:v>
                </c:pt>
                <c:pt idx="840">
                  <c:v>0.11631015699036676</c:v>
                </c:pt>
                <c:pt idx="841">
                  <c:v>0.11638397379957015</c:v>
                </c:pt>
                <c:pt idx="842">
                  <c:v>0.11645779060877337</c:v>
                </c:pt>
                <c:pt idx="843">
                  <c:v>0.11653160741797672</c:v>
                </c:pt>
                <c:pt idx="844">
                  <c:v>0.11660542422718009</c:v>
                </c:pt>
                <c:pt idx="845">
                  <c:v>0.11667924103638337</c:v>
                </c:pt>
                <c:pt idx="846">
                  <c:v>0.11675305784558675</c:v>
                </c:pt>
                <c:pt idx="847">
                  <c:v>0.11682687465479007</c:v>
                </c:pt>
                <c:pt idx="848">
                  <c:v>0.11690069146399333</c:v>
                </c:pt>
                <c:pt idx="849">
                  <c:v>0.11697450827319671</c:v>
                </c:pt>
                <c:pt idx="850">
                  <c:v>0.11704832508239998</c:v>
                </c:pt>
                <c:pt idx="851">
                  <c:v>0.11712214189160339</c:v>
                </c:pt>
                <c:pt idx="852">
                  <c:v>0.11719595870080676</c:v>
                </c:pt>
                <c:pt idx="853">
                  <c:v>0.1172697755100101</c:v>
                </c:pt>
                <c:pt idx="854">
                  <c:v>0.11734359231921349</c:v>
                </c:pt>
                <c:pt idx="855">
                  <c:v>0.11741740912841679</c:v>
                </c:pt>
                <c:pt idx="856">
                  <c:v>0.11749122593762004</c:v>
                </c:pt>
                <c:pt idx="857">
                  <c:v>0.11756504274682342</c:v>
                </c:pt>
                <c:pt idx="858">
                  <c:v>0.11763885955602665</c:v>
                </c:pt>
                <c:pt idx="859">
                  <c:v>0.11771267636523006</c:v>
                </c:pt>
                <c:pt idx="860">
                  <c:v>0.11778649317443343</c:v>
                </c:pt>
                <c:pt idx="861">
                  <c:v>0.11786030998363677</c:v>
                </c:pt>
                <c:pt idx="862">
                  <c:v>0.11793412679284011</c:v>
                </c:pt>
                <c:pt idx="863">
                  <c:v>0.11800794360204332</c:v>
                </c:pt>
                <c:pt idx="864">
                  <c:v>0.11808176041124671</c:v>
                </c:pt>
                <c:pt idx="865">
                  <c:v>0.11815557722045006</c:v>
                </c:pt>
                <c:pt idx="866">
                  <c:v>0.11822939402965336</c:v>
                </c:pt>
                <c:pt idx="867">
                  <c:v>0.11830321083885678</c:v>
                </c:pt>
                <c:pt idx="868">
                  <c:v>0.11837702764806014</c:v>
                </c:pt>
                <c:pt idx="869">
                  <c:v>0.11845084445726348</c:v>
                </c:pt>
                <c:pt idx="870">
                  <c:v>0.11852466126646682</c:v>
                </c:pt>
                <c:pt idx="871">
                  <c:v>0.11859847807566999</c:v>
                </c:pt>
                <c:pt idx="872">
                  <c:v>0.11867229488487344</c:v>
                </c:pt>
                <c:pt idx="873">
                  <c:v>0.1187461116940767</c:v>
                </c:pt>
                <c:pt idx="874">
                  <c:v>0.11881992850328003</c:v>
                </c:pt>
                <c:pt idx="875">
                  <c:v>0.11889374531248345</c:v>
                </c:pt>
                <c:pt idx="876">
                  <c:v>0.11896756212168678</c:v>
                </c:pt>
                <c:pt idx="877">
                  <c:v>0.11904137893089012</c:v>
                </c:pt>
                <c:pt idx="878">
                  <c:v>0.11911519574009338</c:v>
                </c:pt>
                <c:pt idx="879">
                  <c:v>0.1191890125492967</c:v>
                </c:pt>
                <c:pt idx="880">
                  <c:v>0.11926282935850005</c:v>
                </c:pt>
                <c:pt idx="881">
                  <c:v>0.11933664616770343</c:v>
                </c:pt>
                <c:pt idx="882">
                  <c:v>0.11941046297690676</c:v>
                </c:pt>
                <c:pt idx="883">
                  <c:v>0.11948427978611016</c:v>
                </c:pt>
                <c:pt idx="884">
                  <c:v>0.11955809659531351</c:v>
                </c:pt>
                <c:pt idx="885">
                  <c:v>0.11963191340451676</c:v>
                </c:pt>
                <c:pt idx="886">
                  <c:v>0.11970573021372004</c:v>
                </c:pt>
                <c:pt idx="887">
                  <c:v>0.11977954702292333</c:v>
                </c:pt>
                <c:pt idx="888">
                  <c:v>0.11985336383212672</c:v>
                </c:pt>
                <c:pt idx="889">
                  <c:v>0.11992718064133011</c:v>
                </c:pt>
                <c:pt idx="890">
                  <c:v>0.12000099745053344</c:v>
                </c:pt>
                <c:pt idx="891">
                  <c:v>0.12007481425973683</c:v>
                </c:pt>
                <c:pt idx="892">
                  <c:v>0.12014863106894011</c:v>
                </c:pt>
                <c:pt idx="893">
                  <c:v>0.12022244787814337</c:v>
                </c:pt>
                <c:pt idx="894">
                  <c:v>0.12029626468734678</c:v>
                </c:pt>
                <c:pt idx="895">
                  <c:v>0.12037008149655004</c:v>
                </c:pt>
                <c:pt idx="896">
                  <c:v>0.12044389830575342</c:v>
                </c:pt>
                <c:pt idx="897">
                  <c:v>0.12051771511495681</c:v>
                </c:pt>
                <c:pt idx="898">
                  <c:v>0.12059153192416014</c:v>
                </c:pt>
                <c:pt idx="899">
                  <c:v>0.12066534873336343</c:v>
                </c:pt>
                <c:pt idx="900">
                  <c:v>0.12073916554256678</c:v>
                </c:pt>
                <c:pt idx="901">
                  <c:v>0.12081298235177003</c:v>
                </c:pt>
                <c:pt idx="902">
                  <c:v>0.12088679916097336</c:v>
                </c:pt>
                <c:pt idx="903">
                  <c:v>0.12096061597017671</c:v>
                </c:pt>
                <c:pt idx="904">
                  <c:v>0.12103443277938007</c:v>
                </c:pt>
                <c:pt idx="905">
                  <c:v>0.12110824958858343</c:v>
                </c:pt>
                <c:pt idx="906">
                  <c:v>0.12118206639778678</c:v>
                </c:pt>
                <c:pt idx="907">
                  <c:v>0.12125588320699014</c:v>
                </c:pt>
                <c:pt idx="908">
                  <c:v>0.12132970001619335</c:v>
                </c:pt>
                <c:pt idx="909">
                  <c:v>0.12140351682539671</c:v>
                </c:pt>
                <c:pt idx="910">
                  <c:v>0.12147733363460006</c:v>
                </c:pt>
                <c:pt idx="911">
                  <c:v>0.12155115044380332</c:v>
                </c:pt>
                <c:pt idx="912">
                  <c:v>0.12162496725300675</c:v>
                </c:pt>
                <c:pt idx="913">
                  <c:v>0.12169878406221007</c:v>
                </c:pt>
                <c:pt idx="914">
                  <c:v>0.12177260087141337</c:v>
                </c:pt>
                <c:pt idx="915">
                  <c:v>0.12184641768061674</c:v>
                </c:pt>
                <c:pt idx="916">
                  <c:v>0.12192023448981999</c:v>
                </c:pt>
                <c:pt idx="917">
                  <c:v>0.12199405129902334</c:v>
                </c:pt>
                <c:pt idx="918">
                  <c:v>0.12206786810822672</c:v>
                </c:pt>
                <c:pt idx="919">
                  <c:v>0.12214168491743002</c:v>
                </c:pt>
                <c:pt idx="920">
                  <c:v>0.12221550172663341</c:v>
                </c:pt>
                <c:pt idx="921">
                  <c:v>0.12228931853583674</c:v>
                </c:pt>
                <c:pt idx="922">
                  <c:v>0.12236313534504006</c:v>
                </c:pt>
                <c:pt idx="923">
                  <c:v>0.12243695215424334</c:v>
                </c:pt>
                <c:pt idx="924">
                  <c:v>0.12251076896344669</c:v>
                </c:pt>
                <c:pt idx="925">
                  <c:v>0.12258458577264995</c:v>
                </c:pt>
                <c:pt idx="926">
                  <c:v>0.12265840258185334</c:v>
                </c:pt>
                <c:pt idx="927">
                  <c:v>0.12273221939105665</c:v>
                </c:pt>
                <c:pt idx="928">
                  <c:v>0.12280603620026002</c:v>
                </c:pt>
                <c:pt idx="929">
                  <c:v>0.12287985300946333</c:v>
                </c:pt>
                <c:pt idx="930">
                  <c:v>0.12295366981866671</c:v>
                </c:pt>
                <c:pt idx="931">
                  <c:v>0.12302748662786998</c:v>
                </c:pt>
                <c:pt idx="932">
                  <c:v>0.12310130343707328</c:v>
                </c:pt>
                <c:pt idx="933">
                  <c:v>0.12317512024627665</c:v>
                </c:pt>
                <c:pt idx="934">
                  <c:v>0.12324893705548</c:v>
                </c:pt>
                <c:pt idx="935">
                  <c:v>0.12332275386468335</c:v>
                </c:pt>
                <c:pt idx="936">
                  <c:v>0.12339657067388674</c:v>
                </c:pt>
                <c:pt idx="937">
                  <c:v>0.12347038748309003</c:v>
                </c:pt>
                <c:pt idx="938">
                  <c:v>0.12354420429229332</c:v>
                </c:pt>
                <c:pt idx="939">
                  <c:v>0.12361802110149656</c:v>
                </c:pt>
                <c:pt idx="940">
                  <c:v>0.1236918379106999</c:v>
                </c:pt>
                <c:pt idx="941">
                  <c:v>0.12376565471990331</c:v>
                </c:pt>
                <c:pt idx="942">
                  <c:v>0.12383947152910661</c:v>
                </c:pt>
                <c:pt idx="943">
                  <c:v>0.12391328833831002</c:v>
                </c:pt>
                <c:pt idx="944">
                  <c:v>0.12398710514751335</c:v>
                </c:pt>
                <c:pt idx="945">
                  <c:v>0.12406092195671668</c:v>
                </c:pt>
                <c:pt idx="946">
                  <c:v>0.12413473876591993</c:v>
                </c:pt>
                <c:pt idx="947">
                  <c:v>0.12420855557512327</c:v>
                </c:pt>
                <c:pt idx="948">
                  <c:v>0.12428237238432663</c:v>
                </c:pt>
                <c:pt idx="949">
                  <c:v>0.12435618919352998</c:v>
                </c:pt>
                <c:pt idx="950">
                  <c:v>0.12443000600273331</c:v>
                </c:pt>
                <c:pt idx="951">
                  <c:v>0.1245038228119366</c:v>
                </c:pt>
                <c:pt idx="952">
                  <c:v>0.12457763962114003</c:v>
                </c:pt>
                <c:pt idx="953">
                  <c:v>0.12465145643034323</c:v>
                </c:pt>
                <c:pt idx="954">
                  <c:v>0.12472527323954653</c:v>
                </c:pt>
                <c:pt idx="955">
                  <c:v>0.12479909004874992</c:v>
                </c:pt>
                <c:pt idx="956">
                  <c:v>0.12487290685795326</c:v>
                </c:pt>
                <c:pt idx="957">
                  <c:v>0.12494672366715662</c:v>
                </c:pt>
                <c:pt idx="958">
                  <c:v>0.12502054047635996</c:v>
                </c:pt>
                <c:pt idx="959">
                  <c:v>0.12509435728556334</c:v>
                </c:pt>
                <c:pt idx="960">
                  <c:v>0.12516817409476666</c:v>
                </c:pt>
                <c:pt idx="961">
                  <c:v>0.1252419909039699</c:v>
                </c:pt>
                <c:pt idx="962">
                  <c:v>0.12531580771317324</c:v>
                </c:pt>
                <c:pt idx="963">
                  <c:v>0.12538962452237659</c:v>
                </c:pt>
                <c:pt idx="964">
                  <c:v>0.12546344133157994</c:v>
                </c:pt>
                <c:pt idx="965">
                  <c:v>0.12553725814078331</c:v>
                </c:pt>
                <c:pt idx="966">
                  <c:v>0.12561107494998658</c:v>
                </c:pt>
                <c:pt idx="967">
                  <c:v>0.12568489175918984</c:v>
                </c:pt>
                <c:pt idx="968">
                  <c:v>0.12575870856839322</c:v>
                </c:pt>
                <c:pt idx="969">
                  <c:v>0.12583252537759648</c:v>
                </c:pt>
                <c:pt idx="970">
                  <c:v>0.12590634218679986</c:v>
                </c:pt>
                <c:pt idx="971">
                  <c:v>0.12598015899600321</c:v>
                </c:pt>
                <c:pt idx="972">
                  <c:v>0.12605397580520661</c:v>
                </c:pt>
                <c:pt idx="973">
                  <c:v>0.12612779261440996</c:v>
                </c:pt>
                <c:pt idx="974">
                  <c:v>0.12620160942361325</c:v>
                </c:pt>
                <c:pt idx="975">
                  <c:v>0.12627542623281665</c:v>
                </c:pt>
                <c:pt idx="976">
                  <c:v>0.12634924304201989</c:v>
                </c:pt>
                <c:pt idx="977">
                  <c:v>0.12642305985122318</c:v>
                </c:pt>
                <c:pt idx="978">
                  <c:v>0.12649687666042655</c:v>
                </c:pt>
                <c:pt idx="979">
                  <c:v>0.12657069346962982</c:v>
                </c:pt>
                <c:pt idx="980">
                  <c:v>0.12664451027883322</c:v>
                </c:pt>
                <c:pt idx="981">
                  <c:v>0.12671832708803665</c:v>
                </c:pt>
                <c:pt idx="982">
                  <c:v>0.12679214389723972</c:v>
                </c:pt>
                <c:pt idx="983">
                  <c:v>0.12686596070644313</c:v>
                </c:pt>
                <c:pt idx="984">
                  <c:v>0.12693977751564645</c:v>
                </c:pt>
                <c:pt idx="985">
                  <c:v>0.12701359432484977</c:v>
                </c:pt>
                <c:pt idx="986">
                  <c:v>0.12708741113405314</c:v>
                </c:pt>
                <c:pt idx="987">
                  <c:v>0.12716122794325646</c:v>
                </c:pt>
                <c:pt idx="988">
                  <c:v>0.12723504475245984</c:v>
                </c:pt>
                <c:pt idx="989">
                  <c:v>0.12730886156166316</c:v>
                </c:pt>
                <c:pt idx="990">
                  <c:v>0.12738267837086648</c:v>
                </c:pt>
                <c:pt idx="991">
                  <c:v>0.12745649518006966</c:v>
                </c:pt>
                <c:pt idx="992">
                  <c:v>0.12753031198927298</c:v>
                </c:pt>
                <c:pt idx="993">
                  <c:v>0.12760412879847632</c:v>
                </c:pt>
                <c:pt idx="994">
                  <c:v>0.1276779456076797</c:v>
                </c:pt>
                <c:pt idx="995">
                  <c:v>0.12775176241688305</c:v>
                </c:pt>
                <c:pt idx="996">
                  <c:v>0.12782557922608642</c:v>
                </c:pt>
                <c:pt idx="997">
                  <c:v>0.12789939603528963</c:v>
                </c:pt>
                <c:pt idx="998">
                  <c:v>0.12797321284449295</c:v>
                </c:pt>
                <c:pt idx="999">
                  <c:v>0.1280470296536963</c:v>
                </c:pt>
                <c:pt idx="1000">
                  <c:v>0.1281208464629047</c:v>
                </c:pt>
              </c:numCache>
            </c:numRef>
          </c:cat>
          <c:val>
            <c:numRef>
              <c:f>Sheet2!$H$5:$ALT$5</c:f>
              <c:numCache>
                <c:formatCode>0.0%</c:formatCode>
                <c:ptCount val="1001"/>
                <c:pt idx="0">
                  <c:v>5.5865859429833284E-2</c:v>
                </c:pt>
                <c:pt idx="1">
                  <c:v>5.59212522680506E-2</c:v>
                </c:pt>
                <c:pt idx="2">
                  <c:v>5.5976645106267937E-2</c:v>
                </c:pt>
                <c:pt idx="3">
                  <c:v>5.6032037944485261E-2</c:v>
                </c:pt>
                <c:pt idx="4">
                  <c:v>5.6087430782702508E-2</c:v>
                </c:pt>
                <c:pt idx="5">
                  <c:v>5.6142823620919755E-2</c:v>
                </c:pt>
                <c:pt idx="6">
                  <c:v>5.6198216459137085E-2</c:v>
                </c:pt>
                <c:pt idx="7">
                  <c:v>5.6253609297354332E-2</c:v>
                </c:pt>
                <c:pt idx="8">
                  <c:v>5.6309002135571579E-2</c:v>
                </c:pt>
                <c:pt idx="9">
                  <c:v>5.6364394973788909E-2</c:v>
                </c:pt>
                <c:pt idx="10">
                  <c:v>5.6419787812006239E-2</c:v>
                </c:pt>
                <c:pt idx="11">
                  <c:v>5.6475180650223562E-2</c:v>
                </c:pt>
                <c:pt idx="12">
                  <c:v>5.6530573488440816E-2</c:v>
                </c:pt>
                <c:pt idx="13">
                  <c:v>5.6585966326658146E-2</c:v>
                </c:pt>
                <c:pt idx="14">
                  <c:v>5.6641359164875386E-2</c:v>
                </c:pt>
                <c:pt idx="15">
                  <c:v>5.6696752003092633E-2</c:v>
                </c:pt>
                <c:pt idx="16">
                  <c:v>5.6752144841309964E-2</c:v>
                </c:pt>
                <c:pt idx="17">
                  <c:v>5.6807537679527294E-2</c:v>
                </c:pt>
                <c:pt idx="18">
                  <c:v>5.6862930517744541E-2</c:v>
                </c:pt>
                <c:pt idx="19">
                  <c:v>5.6918323355961864E-2</c:v>
                </c:pt>
                <c:pt idx="20">
                  <c:v>5.6973716194179125E-2</c:v>
                </c:pt>
                <c:pt idx="21">
                  <c:v>5.7029109032396448E-2</c:v>
                </c:pt>
                <c:pt idx="22">
                  <c:v>5.7069612836012744E-2</c:v>
                </c:pt>
                <c:pt idx="23">
                  <c:v>5.7090572220987928E-2</c:v>
                </c:pt>
                <c:pt idx="24">
                  <c:v>5.7111531605963127E-2</c:v>
                </c:pt>
                <c:pt idx="25">
                  <c:v>5.7132490990938332E-2</c:v>
                </c:pt>
                <c:pt idx="26">
                  <c:v>5.715345037591351E-2</c:v>
                </c:pt>
                <c:pt idx="27">
                  <c:v>5.7174409760888723E-2</c:v>
                </c:pt>
                <c:pt idx="28">
                  <c:v>5.71953691458639E-2</c:v>
                </c:pt>
                <c:pt idx="29">
                  <c:v>5.7216328530839064E-2</c:v>
                </c:pt>
                <c:pt idx="30">
                  <c:v>5.7237287915814276E-2</c:v>
                </c:pt>
                <c:pt idx="31">
                  <c:v>5.7258247300789454E-2</c:v>
                </c:pt>
                <c:pt idx="32">
                  <c:v>5.7279206685764653E-2</c:v>
                </c:pt>
                <c:pt idx="33">
                  <c:v>5.7300166070739837E-2</c:v>
                </c:pt>
                <c:pt idx="34">
                  <c:v>5.7321125455715036E-2</c:v>
                </c:pt>
                <c:pt idx="35">
                  <c:v>5.7342084840690255E-2</c:v>
                </c:pt>
                <c:pt idx="36">
                  <c:v>5.7363044225665391E-2</c:v>
                </c:pt>
                <c:pt idx="37">
                  <c:v>5.738400361064059E-2</c:v>
                </c:pt>
                <c:pt idx="38">
                  <c:v>5.7404962995615809E-2</c:v>
                </c:pt>
                <c:pt idx="39">
                  <c:v>5.742592238059098E-2</c:v>
                </c:pt>
                <c:pt idx="40">
                  <c:v>5.7446881765566185E-2</c:v>
                </c:pt>
                <c:pt idx="41">
                  <c:v>5.7467841150541397E-2</c:v>
                </c:pt>
                <c:pt idx="42">
                  <c:v>5.7488800535516575E-2</c:v>
                </c:pt>
                <c:pt idx="43">
                  <c:v>5.7509759920491774E-2</c:v>
                </c:pt>
                <c:pt idx="44">
                  <c:v>5.7530719305466917E-2</c:v>
                </c:pt>
                <c:pt idx="45">
                  <c:v>5.7551678690442122E-2</c:v>
                </c:pt>
                <c:pt idx="46">
                  <c:v>5.7572638075417334E-2</c:v>
                </c:pt>
                <c:pt idx="47">
                  <c:v>5.7593597460392512E-2</c:v>
                </c:pt>
                <c:pt idx="48">
                  <c:v>5.7614556845367711E-2</c:v>
                </c:pt>
                <c:pt idx="49">
                  <c:v>5.7635516230342923E-2</c:v>
                </c:pt>
                <c:pt idx="50">
                  <c:v>5.7656475615318101E-2</c:v>
                </c:pt>
                <c:pt idx="51">
                  <c:v>5.7677435000293265E-2</c:v>
                </c:pt>
                <c:pt idx="52">
                  <c:v>5.7698394385268484E-2</c:v>
                </c:pt>
                <c:pt idx="53">
                  <c:v>5.7719353770243655E-2</c:v>
                </c:pt>
                <c:pt idx="54">
                  <c:v>5.7740313155218853E-2</c:v>
                </c:pt>
                <c:pt idx="55">
                  <c:v>5.7761272540194072E-2</c:v>
                </c:pt>
                <c:pt idx="56">
                  <c:v>5.7782231925169271E-2</c:v>
                </c:pt>
                <c:pt idx="57">
                  <c:v>5.7803191310144421E-2</c:v>
                </c:pt>
                <c:pt idx="58">
                  <c:v>5.7824150695119626E-2</c:v>
                </c:pt>
                <c:pt idx="59">
                  <c:v>5.7845110080094797E-2</c:v>
                </c:pt>
                <c:pt idx="60">
                  <c:v>5.7866069465069975E-2</c:v>
                </c:pt>
                <c:pt idx="61">
                  <c:v>5.788702885004518E-2</c:v>
                </c:pt>
                <c:pt idx="62">
                  <c:v>5.7907988235020393E-2</c:v>
                </c:pt>
                <c:pt idx="63">
                  <c:v>5.7928947619995598E-2</c:v>
                </c:pt>
                <c:pt idx="64">
                  <c:v>5.7949907004970776E-2</c:v>
                </c:pt>
                <c:pt idx="65">
                  <c:v>5.7970866389945988E-2</c:v>
                </c:pt>
                <c:pt idx="66">
                  <c:v>5.7991825774921159E-2</c:v>
                </c:pt>
                <c:pt idx="67">
                  <c:v>5.8012785159896357E-2</c:v>
                </c:pt>
                <c:pt idx="68">
                  <c:v>5.8033744544871542E-2</c:v>
                </c:pt>
                <c:pt idx="69">
                  <c:v>5.8054703929846747E-2</c:v>
                </c:pt>
                <c:pt idx="70">
                  <c:v>5.8075663314821918E-2</c:v>
                </c:pt>
                <c:pt idx="71">
                  <c:v>5.8096622699797131E-2</c:v>
                </c:pt>
                <c:pt idx="72">
                  <c:v>5.8117582084772301E-2</c:v>
                </c:pt>
                <c:pt idx="73">
                  <c:v>5.8138541469747472E-2</c:v>
                </c:pt>
                <c:pt idx="74">
                  <c:v>5.8159500854722684E-2</c:v>
                </c:pt>
                <c:pt idx="75">
                  <c:v>5.8180460239697855E-2</c:v>
                </c:pt>
                <c:pt idx="76">
                  <c:v>5.8201419624673074E-2</c:v>
                </c:pt>
                <c:pt idx="77">
                  <c:v>5.8222379009648273E-2</c:v>
                </c:pt>
                <c:pt idx="78">
                  <c:v>5.8243338394623451E-2</c:v>
                </c:pt>
                <c:pt idx="79">
                  <c:v>5.8264297779598663E-2</c:v>
                </c:pt>
                <c:pt idx="80">
                  <c:v>5.8285257164573862E-2</c:v>
                </c:pt>
                <c:pt idx="81">
                  <c:v>5.8306216549549005E-2</c:v>
                </c:pt>
                <c:pt idx="82">
                  <c:v>5.832717593452421E-2</c:v>
                </c:pt>
                <c:pt idx="83">
                  <c:v>5.8348135319499422E-2</c:v>
                </c:pt>
                <c:pt idx="84">
                  <c:v>5.83690947044746E-2</c:v>
                </c:pt>
                <c:pt idx="85">
                  <c:v>5.8390054089449799E-2</c:v>
                </c:pt>
                <c:pt idx="86">
                  <c:v>5.8411013474424976E-2</c:v>
                </c:pt>
                <c:pt idx="87">
                  <c:v>5.8431972859400189E-2</c:v>
                </c:pt>
                <c:pt idx="88">
                  <c:v>5.8452932244375359E-2</c:v>
                </c:pt>
                <c:pt idx="89">
                  <c:v>5.847389162935053E-2</c:v>
                </c:pt>
                <c:pt idx="90">
                  <c:v>5.8494851014325742E-2</c:v>
                </c:pt>
                <c:pt idx="91">
                  <c:v>5.851581039930092E-2</c:v>
                </c:pt>
                <c:pt idx="92">
                  <c:v>5.8536769784276119E-2</c:v>
                </c:pt>
                <c:pt idx="93">
                  <c:v>5.8557729169251331E-2</c:v>
                </c:pt>
                <c:pt idx="94">
                  <c:v>5.8578688554226509E-2</c:v>
                </c:pt>
                <c:pt idx="95">
                  <c:v>5.8599647939201721E-2</c:v>
                </c:pt>
                <c:pt idx="96">
                  <c:v>5.8620607324176885E-2</c:v>
                </c:pt>
                <c:pt idx="97">
                  <c:v>5.864156670915209E-2</c:v>
                </c:pt>
                <c:pt idx="98">
                  <c:v>5.8662526094127275E-2</c:v>
                </c:pt>
                <c:pt idx="99">
                  <c:v>5.8683485479102446E-2</c:v>
                </c:pt>
                <c:pt idx="100">
                  <c:v>5.8704444864077651E-2</c:v>
                </c:pt>
                <c:pt idx="101">
                  <c:v>5.8725404249052857E-2</c:v>
                </c:pt>
                <c:pt idx="102">
                  <c:v>5.8746363634028041E-2</c:v>
                </c:pt>
                <c:pt idx="103">
                  <c:v>5.8767323019003205E-2</c:v>
                </c:pt>
                <c:pt idx="104">
                  <c:v>5.878828240397841E-2</c:v>
                </c:pt>
                <c:pt idx="105">
                  <c:v>5.8809241788953595E-2</c:v>
                </c:pt>
                <c:pt idx="106">
                  <c:v>5.8830201173928801E-2</c:v>
                </c:pt>
                <c:pt idx="107">
                  <c:v>5.8851160558904013E-2</c:v>
                </c:pt>
                <c:pt idx="108">
                  <c:v>5.8872119943879218E-2</c:v>
                </c:pt>
                <c:pt idx="109">
                  <c:v>5.8893079328854389E-2</c:v>
                </c:pt>
                <c:pt idx="110">
                  <c:v>5.8914038713829602E-2</c:v>
                </c:pt>
                <c:pt idx="111">
                  <c:v>5.8934998098804772E-2</c:v>
                </c:pt>
                <c:pt idx="112">
                  <c:v>5.895595748377995E-2</c:v>
                </c:pt>
                <c:pt idx="113">
                  <c:v>5.8976916868755121E-2</c:v>
                </c:pt>
                <c:pt idx="114">
                  <c:v>5.8997876253730333E-2</c:v>
                </c:pt>
                <c:pt idx="115">
                  <c:v>5.9018835638705539E-2</c:v>
                </c:pt>
                <c:pt idx="116">
                  <c:v>5.9039795023680744E-2</c:v>
                </c:pt>
                <c:pt idx="117">
                  <c:v>5.9060754408655922E-2</c:v>
                </c:pt>
                <c:pt idx="118">
                  <c:v>5.9081713793631092E-2</c:v>
                </c:pt>
                <c:pt idx="119">
                  <c:v>5.9102673178606305E-2</c:v>
                </c:pt>
                <c:pt idx="120">
                  <c:v>5.9123632563581482E-2</c:v>
                </c:pt>
                <c:pt idx="121">
                  <c:v>5.9144591948556681E-2</c:v>
                </c:pt>
                <c:pt idx="122">
                  <c:v>5.9165551333531893E-2</c:v>
                </c:pt>
                <c:pt idx="123">
                  <c:v>5.9186510718507064E-2</c:v>
                </c:pt>
                <c:pt idx="124">
                  <c:v>5.9207470103482242E-2</c:v>
                </c:pt>
                <c:pt idx="125">
                  <c:v>5.9228429488457482E-2</c:v>
                </c:pt>
                <c:pt idx="126">
                  <c:v>5.9249388873432625E-2</c:v>
                </c:pt>
                <c:pt idx="127">
                  <c:v>5.9270348258407796E-2</c:v>
                </c:pt>
                <c:pt idx="128">
                  <c:v>5.9291307643383008E-2</c:v>
                </c:pt>
                <c:pt idx="129">
                  <c:v>5.9312267028358213E-2</c:v>
                </c:pt>
                <c:pt idx="130">
                  <c:v>5.9333226413333419E-2</c:v>
                </c:pt>
                <c:pt idx="131">
                  <c:v>5.9354185798308597E-2</c:v>
                </c:pt>
                <c:pt idx="132">
                  <c:v>5.9375145183283802E-2</c:v>
                </c:pt>
                <c:pt idx="133">
                  <c:v>5.9396104568258973E-2</c:v>
                </c:pt>
                <c:pt idx="134">
                  <c:v>5.941706395323415E-2</c:v>
                </c:pt>
                <c:pt idx="135">
                  <c:v>5.9438023338209356E-2</c:v>
                </c:pt>
                <c:pt idx="136">
                  <c:v>5.9458982723184541E-2</c:v>
                </c:pt>
                <c:pt idx="137">
                  <c:v>5.9479942108159739E-2</c:v>
                </c:pt>
                <c:pt idx="138">
                  <c:v>5.9500901493134951E-2</c:v>
                </c:pt>
                <c:pt idx="139">
                  <c:v>5.9521860878110129E-2</c:v>
                </c:pt>
                <c:pt idx="140">
                  <c:v>5.9542820263085328E-2</c:v>
                </c:pt>
                <c:pt idx="141">
                  <c:v>5.9563779648060471E-2</c:v>
                </c:pt>
                <c:pt idx="142">
                  <c:v>5.9584739033035683E-2</c:v>
                </c:pt>
                <c:pt idx="143">
                  <c:v>5.9605698418010888E-2</c:v>
                </c:pt>
                <c:pt idx="144">
                  <c:v>5.9626657802986066E-2</c:v>
                </c:pt>
                <c:pt idx="145">
                  <c:v>5.9647617187961265E-2</c:v>
                </c:pt>
                <c:pt idx="146">
                  <c:v>5.9668576572936477E-2</c:v>
                </c:pt>
                <c:pt idx="147">
                  <c:v>5.9689535957911655E-2</c:v>
                </c:pt>
                <c:pt idx="148">
                  <c:v>5.9710495342886825E-2</c:v>
                </c:pt>
                <c:pt idx="149">
                  <c:v>5.9731454727862038E-2</c:v>
                </c:pt>
                <c:pt idx="150">
                  <c:v>5.9752414112837215E-2</c:v>
                </c:pt>
                <c:pt idx="151">
                  <c:v>5.9773373497812414E-2</c:v>
                </c:pt>
                <c:pt idx="152">
                  <c:v>5.9794332882787592E-2</c:v>
                </c:pt>
                <c:pt idx="153">
                  <c:v>5.9815292267762797E-2</c:v>
                </c:pt>
                <c:pt idx="154">
                  <c:v>5.9836251652738009E-2</c:v>
                </c:pt>
                <c:pt idx="155">
                  <c:v>5.9857211037713187E-2</c:v>
                </c:pt>
                <c:pt idx="156">
                  <c:v>5.9878170422688351E-2</c:v>
                </c:pt>
                <c:pt idx="157">
                  <c:v>5.9899129807663529E-2</c:v>
                </c:pt>
                <c:pt idx="158">
                  <c:v>5.9920089192638741E-2</c:v>
                </c:pt>
                <c:pt idx="159">
                  <c:v>5.994104857761394E-2</c:v>
                </c:pt>
                <c:pt idx="160">
                  <c:v>5.9962007962589159E-2</c:v>
                </c:pt>
                <c:pt idx="161">
                  <c:v>5.998296734756433E-2</c:v>
                </c:pt>
                <c:pt idx="162">
                  <c:v>6.0003926732539542E-2</c:v>
                </c:pt>
                <c:pt idx="163">
                  <c:v>6.0024886117514713E-2</c:v>
                </c:pt>
                <c:pt idx="164">
                  <c:v>6.0045845502489911E-2</c:v>
                </c:pt>
                <c:pt idx="165">
                  <c:v>6.0066804887465061E-2</c:v>
                </c:pt>
                <c:pt idx="166">
                  <c:v>6.0087764272440267E-2</c:v>
                </c:pt>
                <c:pt idx="167">
                  <c:v>6.0108723657415472E-2</c:v>
                </c:pt>
                <c:pt idx="168">
                  <c:v>6.0129683042390684E-2</c:v>
                </c:pt>
                <c:pt idx="169">
                  <c:v>6.0150642427365855E-2</c:v>
                </c:pt>
                <c:pt idx="170">
                  <c:v>6.0171601812341068E-2</c:v>
                </c:pt>
                <c:pt idx="171">
                  <c:v>6.0192561197316238E-2</c:v>
                </c:pt>
                <c:pt idx="172">
                  <c:v>6.0213520582291416E-2</c:v>
                </c:pt>
                <c:pt idx="173">
                  <c:v>6.0234479967266621E-2</c:v>
                </c:pt>
                <c:pt idx="174">
                  <c:v>6.0255439352241834E-2</c:v>
                </c:pt>
                <c:pt idx="175">
                  <c:v>6.0276398737217032E-2</c:v>
                </c:pt>
                <c:pt idx="176">
                  <c:v>6.0297358122192217E-2</c:v>
                </c:pt>
                <c:pt idx="177">
                  <c:v>6.0318317507167422E-2</c:v>
                </c:pt>
                <c:pt idx="178">
                  <c:v>6.0339276892142558E-2</c:v>
                </c:pt>
                <c:pt idx="179">
                  <c:v>6.0360236277117771E-2</c:v>
                </c:pt>
                <c:pt idx="180">
                  <c:v>6.0381195662092942E-2</c:v>
                </c:pt>
                <c:pt idx="181">
                  <c:v>6.0402155047068154E-2</c:v>
                </c:pt>
                <c:pt idx="182">
                  <c:v>6.0423114432043359E-2</c:v>
                </c:pt>
                <c:pt idx="183">
                  <c:v>6.0444073817018558E-2</c:v>
                </c:pt>
                <c:pt idx="184">
                  <c:v>6.0465033201993749E-2</c:v>
                </c:pt>
                <c:pt idx="185">
                  <c:v>6.0485992586968948E-2</c:v>
                </c:pt>
                <c:pt idx="186">
                  <c:v>6.0506951971944091E-2</c:v>
                </c:pt>
                <c:pt idx="187">
                  <c:v>6.0527911356919303E-2</c:v>
                </c:pt>
                <c:pt idx="188">
                  <c:v>6.0548870741894502E-2</c:v>
                </c:pt>
                <c:pt idx="189">
                  <c:v>6.056983012686968E-2</c:v>
                </c:pt>
                <c:pt idx="190">
                  <c:v>6.0590789511844885E-2</c:v>
                </c:pt>
                <c:pt idx="191">
                  <c:v>6.0611748896820097E-2</c:v>
                </c:pt>
                <c:pt idx="192">
                  <c:v>6.0632708281795275E-2</c:v>
                </c:pt>
                <c:pt idx="193">
                  <c:v>6.065366766677046E-2</c:v>
                </c:pt>
                <c:pt idx="194">
                  <c:v>6.067462705174563E-2</c:v>
                </c:pt>
                <c:pt idx="195">
                  <c:v>6.0695586436720836E-2</c:v>
                </c:pt>
                <c:pt idx="196">
                  <c:v>6.0716545821696041E-2</c:v>
                </c:pt>
                <c:pt idx="197">
                  <c:v>6.0737505206671212E-2</c:v>
                </c:pt>
                <c:pt idx="198">
                  <c:v>6.0758464591646424E-2</c:v>
                </c:pt>
                <c:pt idx="199">
                  <c:v>6.0779423976621595E-2</c:v>
                </c:pt>
                <c:pt idx="200">
                  <c:v>6.0800383361596801E-2</c:v>
                </c:pt>
                <c:pt idx="201">
                  <c:v>6.0821342746571985E-2</c:v>
                </c:pt>
                <c:pt idx="202">
                  <c:v>6.0842302131547156E-2</c:v>
                </c:pt>
                <c:pt idx="203">
                  <c:v>6.0863261516522368E-2</c:v>
                </c:pt>
                <c:pt idx="204">
                  <c:v>6.0884220901497574E-2</c:v>
                </c:pt>
                <c:pt idx="205">
                  <c:v>6.0905180286472772E-2</c:v>
                </c:pt>
                <c:pt idx="206">
                  <c:v>6.092613967144795E-2</c:v>
                </c:pt>
                <c:pt idx="207">
                  <c:v>6.0947099056423135E-2</c:v>
                </c:pt>
                <c:pt idx="208">
                  <c:v>6.0968058441398312E-2</c:v>
                </c:pt>
                <c:pt idx="209">
                  <c:v>6.0989017826373518E-2</c:v>
                </c:pt>
                <c:pt idx="210">
                  <c:v>6.1009977211348695E-2</c:v>
                </c:pt>
                <c:pt idx="211">
                  <c:v>6.1030936596323894E-2</c:v>
                </c:pt>
                <c:pt idx="212">
                  <c:v>6.1051895981299099E-2</c:v>
                </c:pt>
                <c:pt idx="213">
                  <c:v>6.1072855366274312E-2</c:v>
                </c:pt>
                <c:pt idx="214">
                  <c:v>6.1093814751249483E-2</c:v>
                </c:pt>
                <c:pt idx="215">
                  <c:v>6.1114774136224681E-2</c:v>
                </c:pt>
                <c:pt idx="216">
                  <c:v>6.1135733521199866E-2</c:v>
                </c:pt>
                <c:pt idx="217">
                  <c:v>6.1156692906175043E-2</c:v>
                </c:pt>
                <c:pt idx="218">
                  <c:v>6.1177652291150221E-2</c:v>
                </c:pt>
                <c:pt idx="219">
                  <c:v>6.1198611676125454E-2</c:v>
                </c:pt>
                <c:pt idx="220">
                  <c:v>6.1219571061100632E-2</c:v>
                </c:pt>
                <c:pt idx="221">
                  <c:v>6.124053044607581E-2</c:v>
                </c:pt>
                <c:pt idx="222">
                  <c:v>6.1261489831050994E-2</c:v>
                </c:pt>
                <c:pt idx="223">
                  <c:v>6.1282449216026186E-2</c:v>
                </c:pt>
                <c:pt idx="224">
                  <c:v>6.1303408601001363E-2</c:v>
                </c:pt>
                <c:pt idx="225">
                  <c:v>6.1324367985976569E-2</c:v>
                </c:pt>
                <c:pt idx="226">
                  <c:v>6.134532737095176E-2</c:v>
                </c:pt>
                <c:pt idx="227">
                  <c:v>6.136628675592698E-2</c:v>
                </c:pt>
                <c:pt idx="228">
                  <c:v>6.1387246140902157E-2</c:v>
                </c:pt>
                <c:pt idx="229">
                  <c:v>6.1408205525877363E-2</c:v>
                </c:pt>
                <c:pt idx="230">
                  <c:v>6.1429164910852541E-2</c:v>
                </c:pt>
                <c:pt idx="231">
                  <c:v>6.1450124295827711E-2</c:v>
                </c:pt>
                <c:pt idx="232">
                  <c:v>6.1471083680802896E-2</c:v>
                </c:pt>
                <c:pt idx="233">
                  <c:v>6.1492043065778108E-2</c:v>
                </c:pt>
                <c:pt idx="234">
                  <c:v>6.1513002450753307E-2</c:v>
                </c:pt>
                <c:pt idx="235">
                  <c:v>6.1533961835728519E-2</c:v>
                </c:pt>
                <c:pt idx="236">
                  <c:v>6.1554921220703683E-2</c:v>
                </c:pt>
                <c:pt idx="237">
                  <c:v>6.1575880605678868E-2</c:v>
                </c:pt>
                <c:pt idx="238">
                  <c:v>6.1596839990654059E-2</c:v>
                </c:pt>
                <c:pt idx="239">
                  <c:v>6.1617799375629244E-2</c:v>
                </c:pt>
                <c:pt idx="240">
                  <c:v>6.1638758760604456E-2</c:v>
                </c:pt>
                <c:pt idx="241">
                  <c:v>6.1659718145579648E-2</c:v>
                </c:pt>
                <c:pt idx="242">
                  <c:v>6.1680677530554832E-2</c:v>
                </c:pt>
                <c:pt idx="243">
                  <c:v>6.1701636915530045E-2</c:v>
                </c:pt>
                <c:pt idx="244">
                  <c:v>6.1722596300505222E-2</c:v>
                </c:pt>
                <c:pt idx="245">
                  <c:v>6.1743555685480386E-2</c:v>
                </c:pt>
                <c:pt idx="246">
                  <c:v>6.1764515070455606E-2</c:v>
                </c:pt>
                <c:pt idx="247">
                  <c:v>6.1785474455430776E-2</c:v>
                </c:pt>
                <c:pt idx="248">
                  <c:v>6.1806433840405982E-2</c:v>
                </c:pt>
                <c:pt idx="249">
                  <c:v>6.182739322538116E-2</c:v>
                </c:pt>
                <c:pt idx="250">
                  <c:v>6.1848352610356365E-2</c:v>
                </c:pt>
                <c:pt idx="251">
                  <c:v>6.1869311995331563E-2</c:v>
                </c:pt>
                <c:pt idx="252">
                  <c:v>6.189027138030672E-2</c:v>
                </c:pt>
                <c:pt idx="253">
                  <c:v>6.1911230765281933E-2</c:v>
                </c:pt>
                <c:pt idx="254">
                  <c:v>6.1932190150257131E-2</c:v>
                </c:pt>
                <c:pt idx="255">
                  <c:v>6.1953149535232302E-2</c:v>
                </c:pt>
                <c:pt idx="256">
                  <c:v>6.1974108920207514E-2</c:v>
                </c:pt>
                <c:pt idx="257">
                  <c:v>6.1995068305182713E-2</c:v>
                </c:pt>
                <c:pt idx="258">
                  <c:v>6.2016027690157897E-2</c:v>
                </c:pt>
                <c:pt idx="259">
                  <c:v>6.2036987075133103E-2</c:v>
                </c:pt>
                <c:pt idx="260">
                  <c:v>6.2057946460108246E-2</c:v>
                </c:pt>
                <c:pt idx="261">
                  <c:v>6.2078905845083458E-2</c:v>
                </c:pt>
                <c:pt idx="262">
                  <c:v>6.2099865230058657E-2</c:v>
                </c:pt>
                <c:pt idx="263">
                  <c:v>6.2120824615033834E-2</c:v>
                </c:pt>
                <c:pt idx="264">
                  <c:v>6.214178400000904E-2</c:v>
                </c:pt>
                <c:pt idx="265">
                  <c:v>6.2162743384984238E-2</c:v>
                </c:pt>
                <c:pt idx="266">
                  <c:v>6.2183702769959423E-2</c:v>
                </c:pt>
                <c:pt idx="267">
                  <c:v>6.2204662154934601E-2</c:v>
                </c:pt>
                <c:pt idx="268">
                  <c:v>6.2225621539909806E-2</c:v>
                </c:pt>
                <c:pt idx="269">
                  <c:v>6.2246580924884984E-2</c:v>
                </c:pt>
                <c:pt idx="270">
                  <c:v>6.2267540309860189E-2</c:v>
                </c:pt>
                <c:pt idx="271">
                  <c:v>6.2288499694835381E-2</c:v>
                </c:pt>
                <c:pt idx="272">
                  <c:v>6.2309459079810607E-2</c:v>
                </c:pt>
                <c:pt idx="273">
                  <c:v>6.233041846478575E-2</c:v>
                </c:pt>
                <c:pt idx="274">
                  <c:v>6.2351377849760949E-2</c:v>
                </c:pt>
                <c:pt idx="275">
                  <c:v>6.2372337234736126E-2</c:v>
                </c:pt>
                <c:pt idx="276">
                  <c:v>6.2393296619711311E-2</c:v>
                </c:pt>
                <c:pt idx="277">
                  <c:v>6.2414256004686509E-2</c:v>
                </c:pt>
                <c:pt idx="278">
                  <c:v>6.2435215389661708E-2</c:v>
                </c:pt>
                <c:pt idx="279">
                  <c:v>6.245617477463692E-2</c:v>
                </c:pt>
                <c:pt idx="280">
                  <c:v>6.2477134159612133E-2</c:v>
                </c:pt>
                <c:pt idx="281">
                  <c:v>6.2498093544587296E-2</c:v>
                </c:pt>
                <c:pt idx="282">
                  <c:v>6.2519052929562488E-2</c:v>
                </c:pt>
                <c:pt idx="283">
                  <c:v>6.254001231453768E-2</c:v>
                </c:pt>
                <c:pt idx="284">
                  <c:v>6.2560971699512857E-2</c:v>
                </c:pt>
                <c:pt idx="285">
                  <c:v>6.2581931084488077E-2</c:v>
                </c:pt>
                <c:pt idx="286">
                  <c:v>6.2602890469463254E-2</c:v>
                </c:pt>
                <c:pt idx="287">
                  <c:v>6.262384985443846E-2</c:v>
                </c:pt>
                <c:pt idx="288">
                  <c:v>6.2644809239413637E-2</c:v>
                </c:pt>
                <c:pt idx="289">
                  <c:v>6.2665768624388829E-2</c:v>
                </c:pt>
                <c:pt idx="290">
                  <c:v>6.2686728009364007E-2</c:v>
                </c:pt>
                <c:pt idx="291">
                  <c:v>6.2707687394339184E-2</c:v>
                </c:pt>
                <c:pt idx="292">
                  <c:v>6.2728646779314404E-2</c:v>
                </c:pt>
                <c:pt idx="293">
                  <c:v>6.2749606164289595E-2</c:v>
                </c:pt>
                <c:pt idx="294">
                  <c:v>6.2770565549264773E-2</c:v>
                </c:pt>
                <c:pt idx="295">
                  <c:v>6.2791524934239978E-2</c:v>
                </c:pt>
                <c:pt idx="296">
                  <c:v>6.2812484319215184E-2</c:v>
                </c:pt>
                <c:pt idx="297">
                  <c:v>6.2833443704190334E-2</c:v>
                </c:pt>
                <c:pt idx="298">
                  <c:v>6.2854403089165539E-2</c:v>
                </c:pt>
                <c:pt idx="299">
                  <c:v>6.2875362474140745E-2</c:v>
                </c:pt>
                <c:pt idx="300">
                  <c:v>6.2896321859115922E-2</c:v>
                </c:pt>
                <c:pt idx="301">
                  <c:v>6.2917281244091128E-2</c:v>
                </c:pt>
                <c:pt idx="302">
                  <c:v>6.2938240629066305E-2</c:v>
                </c:pt>
                <c:pt idx="303">
                  <c:v>6.2959200014041511E-2</c:v>
                </c:pt>
                <c:pt idx="304">
                  <c:v>6.2980159399016716E-2</c:v>
                </c:pt>
                <c:pt idx="305">
                  <c:v>6.3001118783991866E-2</c:v>
                </c:pt>
                <c:pt idx="306">
                  <c:v>6.3022078168967072E-2</c:v>
                </c:pt>
                <c:pt idx="307">
                  <c:v>6.3043037553942277E-2</c:v>
                </c:pt>
                <c:pt idx="308">
                  <c:v>6.3063996938917441E-2</c:v>
                </c:pt>
                <c:pt idx="309">
                  <c:v>6.308495632389266E-2</c:v>
                </c:pt>
                <c:pt idx="310">
                  <c:v>6.3105915708867852E-2</c:v>
                </c:pt>
                <c:pt idx="311">
                  <c:v>6.3126875093843043E-2</c:v>
                </c:pt>
                <c:pt idx="312">
                  <c:v>6.3147834478818221E-2</c:v>
                </c:pt>
                <c:pt idx="313">
                  <c:v>6.3168793863793427E-2</c:v>
                </c:pt>
                <c:pt idx="314">
                  <c:v>6.3189753248768604E-2</c:v>
                </c:pt>
                <c:pt idx="315">
                  <c:v>6.3210712633743768E-2</c:v>
                </c:pt>
                <c:pt idx="316">
                  <c:v>6.3231672018718973E-2</c:v>
                </c:pt>
                <c:pt idx="317">
                  <c:v>6.3252631403694179E-2</c:v>
                </c:pt>
                <c:pt idx="318">
                  <c:v>6.3273590788669357E-2</c:v>
                </c:pt>
                <c:pt idx="319">
                  <c:v>6.3294550173644562E-2</c:v>
                </c:pt>
                <c:pt idx="320">
                  <c:v>6.331550955861974E-2</c:v>
                </c:pt>
                <c:pt idx="321">
                  <c:v>6.3336468943594917E-2</c:v>
                </c:pt>
                <c:pt idx="322">
                  <c:v>6.3357428328570123E-2</c:v>
                </c:pt>
                <c:pt idx="323">
                  <c:v>6.3378387713545328E-2</c:v>
                </c:pt>
                <c:pt idx="324">
                  <c:v>6.3399347098520534E-2</c:v>
                </c:pt>
                <c:pt idx="325">
                  <c:v>6.3420306483495711E-2</c:v>
                </c:pt>
                <c:pt idx="326">
                  <c:v>6.3441265868470889E-2</c:v>
                </c:pt>
                <c:pt idx="327">
                  <c:v>6.3462225253446081E-2</c:v>
                </c:pt>
                <c:pt idx="328">
                  <c:v>6.3483184638421272E-2</c:v>
                </c:pt>
                <c:pt idx="329">
                  <c:v>6.350414402339645E-2</c:v>
                </c:pt>
                <c:pt idx="330">
                  <c:v>6.3525103408371655E-2</c:v>
                </c:pt>
                <c:pt idx="331">
                  <c:v>6.3546062793346861E-2</c:v>
                </c:pt>
                <c:pt idx="332">
                  <c:v>6.3567022178322066E-2</c:v>
                </c:pt>
                <c:pt idx="333">
                  <c:v>6.3587981563297244E-2</c:v>
                </c:pt>
                <c:pt idx="334">
                  <c:v>6.3608940948272436E-2</c:v>
                </c:pt>
                <c:pt idx="335">
                  <c:v>6.3629900333247627E-2</c:v>
                </c:pt>
                <c:pt idx="336">
                  <c:v>6.3650859718222805E-2</c:v>
                </c:pt>
                <c:pt idx="337">
                  <c:v>6.367181910319801E-2</c:v>
                </c:pt>
                <c:pt idx="338">
                  <c:v>6.3692778488173216E-2</c:v>
                </c:pt>
                <c:pt idx="339">
                  <c:v>6.3713737873148393E-2</c:v>
                </c:pt>
                <c:pt idx="340">
                  <c:v>6.3734697258123571E-2</c:v>
                </c:pt>
                <c:pt idx="341">
                  <c:v>6.3755656643098776E-2</c:v>
                </c:pt>
                <c:pt idx="342">
                  <c:v>6.3776616028073954E-2</c:v>
                </c:pt>
                <c:pt idx="343">
                  <c:v>6.3797575413049132E-2</c:v>
                </c:pt>
                <c:pt idx="344">
                  <c:v>6.3818534798024323E-2</c:v>
                </c:pt>
                <c:pt idx="345">
                  <c:v>6.3839494182999543E-2</c:v>
                </c:pt>
                <c:pt idx="346">
                  <c:v>6.3860453567974734E-2</c:v>
                </c:pt>
                <c:pt idx="347">
                  <c:v>6.3881412952949912E-2</c:v>
                </c:pt>
                <c:pt idx="348">
                  <c:v>6.3902372337925117E-2</c:v>
                </c:pt>
                <c:pt idx="349">
                  <c:v>6.3923331722900323E-2</c:v>
                </c:pt>
                <c:pt idx="350">
                  <c:v>6.3944291107875473E-2</c:v>
                </c:pt>
                <c:pt idx="351">
                  <c:v>6.3965250492850692E-2</c:v>
                </c:pt>
                <c:pt idx="352">
                  <c:v>6.398620987782587E-2</c:v>
                </c:pt>
                <c:pt idx="353">
                  <c:v>6.4007169262801061E-2</c:v>
                </c:pt>
                <c:pt idx="354">
                  <c:v>6.4028128647776281E-2</c:v>
                </c:pt>
                <c:pt idx="355">
                  <c:v>6.4049088032751444E-2</c:v>
                </c:pt>
                <c:pt idx="356">
                  <c:v>6.4070047417726636E-2</c:v>
                </c:pt>
                <c:pt idx="357">
                  <c:v>6.40910068027018E-2</c:v>
                </c:pt>
                <c:pt idx="358">
                  <c:v>6.4111966187677005E-2</c:v>
                </c:pt>
                <c:pt idx="359">
                  <c:v>6.4132925572652211E-2</c:v>
                </c:pt>
                <c:pt idx="360">
                  <c:v>6.4153884957627388E-2</c:v>
                </c:pt>
                <c:pt idx="361">
                  <c:v>6.4174844342602594E-2</c:v>
                </c:pt>
                <c:pt idx="362">
                  <c:v>6.4195803727577799E-2</c:v>
                </c:pt>
                <c:pt idx="363">
                  <c:v>6.4216763112552963E-2</c:v>
                </c:pt>
                <c:pt idx="364">
                  <c:v>6.4237722497528196E-2</c:v>
                </c:pt>
                <c:pt idx="365">
                  <c:v>6.425868188250336E-2</c:v>
                </c:pt>
                <c:pt idx="366">
                  <c:v>6.4279641267478552E-2</c:v>
                </c:pt>
                <c:pt idx="367">
                  <c:v>6.4300600652453743E-2</c:v>
                </c:pt>
                <c:pt idx="368">
                  <c:v>6.4321560037428921E-2</c:v>
                </c:pt>
                <c:pt idx="369">
                  <c:v>6.4342519422404112E-2</c:v>
                </c:pt>
                <c:pt idx="370">
                  <c:v>6.4363478807379332E-2</c:v>
                </c:pt>
                <c:pt idx="371">
                  <c:v>6.4384438192354482E-2</c:v>
                </c:pt>
                <c:pt idx="372">
                  <c:v>6.4405397577329687E-2</c:v>
                </c:pt>
                <c:pt idx="373">
                  <c:v>6.4426356962304865E-2</c:v>
                </c:pt>
                <c:pt idx="374">
                  <c:v>6.4447316347280056E-2</c:v>
                </c:pt>
                <c:pt idx="375">
                  <c:v>6.4468275732255262E-2</c:v>
                </c:pt>
                <c:pt idx="376">
                  <c:v>6.4489235117230467E-2</c:v>
                </c:pt>
                <c:pt idx="377">
                  <c:v>6.4510194502205687E-2</c:v>
                </c:pt>
                <c:pt idx="378">
                  <c:v>6.4531153887180864E-2</c:v>
                </c:pt>
                <c:pt idx="379">
                  <c:v>6.4552113272156042E-2</c:v>
                </c:pt>
                <c:pt idx="380">
                  <c:v>6.4573072657131234E-2</c:v>
                </c:pt>
                <c:pt idx="381">
                  <c:v>6.4594032042106383E-2</c:v>
                </c:pt>
                <c:pt idx="382">
                  <c:v>6.4614991427081589E-2</c:v>
                </c:pt>
                <c:pt idx="383">
                  <c:v>6.4635950812056808E-2</c:v>
                </c:pt>
                <c:pt idx="384">
                  <c:v>6.4656910197032014E-2</c:v>
                </c:pt>
                <c:pt idx="385">
                  <c:v>6.4677869582007178E-2</c:v>
                </c:pt>
                <c:pt idx="386">
                  <c:v>6.4698828966982355E-2</c:v>
                </c:pt>
                <c:pt idx="387">
                  <c:v>6.4719788351957561E-2</c:v>
                </c:pt>
                <c:pt idx="388">
                  <c:v>6.4740747736932752E-2</c:v>
                </c:pt>
                <c:pt idx="389">
                  <c:v>6.476170712190793E-2</c:v>
                </c:pt>
                <c:pt idx="390">
                  <c:v>6.4782666506883163E-2</c:v>
                </c:pt>
                <c:pt idx="391">
                  <c:v>6.4803625891858355E-2</c:v>
                </c:pt>
                <c:pt idx="392">
                  <c:v>6.4824585276833505E-2</c:v>
                </c:pt>
                <c:pt idx="393">
                  <c:v>6.4845544661808738E-2</c:v>
                </c:pt>
                <c:pt idx="394">
                  <c:v>6.4866504046783888E-2</c:v>
                </c:pt>
                <c:pt idx="395">
                  <c:v>6.4887463431759093E-2</c:v>
                </c:pt>
                <c:pt idx="396">
                  <c:v>6.4908422816734257E-2</c:v>
                </c:pt>
                <c:pt idx="397">
                  <c:v>6.492938220170949E-2</c:v>
                </c:pt>
                <c:pt idx="398">
                  <c:v>6.4950341586684682E-2</c:v>
                </c:pt>
                <c:pt idx="399">
                  <c:v>6.4971300971659901E-2</c:v>
                </c:pt>
                <c:pt idx="400">
                  <c:v>6.4992260356635065E-2</c:v>
                </c:pt>
                <c:pt idx="401">
                  <c:v>6.5013219741610243E-2</c:v>
                </c:pt>
                <c:pt idx="402">
                  <c:v>6.503417912658542E-2</c:v>
                </c:pt>
                <c:pt idx="403">
                  <c:v>6.5055138511560612E-2</c:v>
                </c:pt>
                <c:pt idx="404">
                  <c:v>6.5076097896535831E-2</c:v>
                </c:pt>
                <c:pt idx="405">
                  <c:v>6.5097057281511009E-2</c:v>
                </c:pt>
                <c:pt idx="406">
                  <c:v>6.5118016666486214E-2</c:v>
                </c:pt>
                <c:pt idx="407">
                  <c:v>6.5138976051461406E-2</c:v>
                </c:pt>
                <c:pt idx="408">
                  <c:v>6.5159935436436597E-2</c:v>
                </c:pt>
                <c:pt idx="409">
                  <c:v>6.5180894821411775E-2</c:v>
                </c:pt>
                <c:pt idx="410">
                  <c:v>6.5201854206386939E-2</c:v>
                </c:pt>
                <c:pt idx="411">
                  <c:v>6.5222813591362172E-2</c:v>
                </c:pt>
                <c:pt idx="412">
                  <c:v>6.5243772976337364E-2</c:v>
                </c:pt>
                <c:pt idx="413">
                  <c:v>6.5264732361312541E-2</c:v>
                </c:pt>
                <c:pt idx="414">
                  <c:v>6.5285691746287747E-2</c:v>
                </c:pt>
                <c:pt idx="415">
                  <c:v>6.5306651131262938E-2</c:v>
                </c:pt>
                <c:pt idx="416">
                  <c:v>6.5327610516238088E-2</c:v>
                </c:pt>
                <c:pt idx="417">
                  <c:v>6.5348569901213308E-2</c:v>
                </c:pt>
                <c:pt idx="418">
                  <c:v>6.5369529286188471E-2</c:v>
                </c:pt>
                <c:pt idx="419">
                  <c:v>6.5390488671163677E-2</c:v>
                </c:pt>
                <c:pt idx="420">
                  <c:v>6.5411448056138882E-2</c:v>
                </c:pt>
                <c:pt idx="421">
                  <c:v>6.543240744111406E-2</c:v>
                </c:pt>
                <c:pt idx="422">
                  <c:v>6.5453366826089265E-2</c:v>
                </c:pt>
                <c:pt idx="423">
                  <c:v>6.5474326211064457E-2</c:v>
                </c:pt>
                <c:pt idx="424">
                  <c:v>6.5495285596039635E-2</c:v>
                </c:pt>
                <c:pt idx="425">
                  <c:v>6.5516244981014826E-2</c:v>
                </c:pt>
                <c:pt idx="426">
                  <c:v>6.5537204365990018E-2</c:v>
                </c:pt>
                <c:pt idx="427">
                  <c:v>6.5558163750965209E-2</c:v>
                </c:pt>
                <c:pt idx="428">
                  <c:v>6.5579123135940429E-2</c:v>
                </c:pt>
                <c:pt idx="429">
                  <c:v>6.560008252091562E-2</c:v>
                </c:pt>
                <c:pt idx="430">
                  <c:v>6.5621041905890784E-2</c:v>
                </c:pt>
                <c:pt idx="431">
                  <c:v>6.5642001290865976E-2</c:v>
                </c:pt>
                <c:pt idx="432">
                  <c:v>6.5662960675841181E-2</c:v>
                </c:pt>
                <c:pt idx="433">
                  <c:v>6.5683920060816359E-2</c:v>
                </c:pt>
                <c:pt idx="434">
                  <c:v>6.5704879445791523E-2</c:v>
                </c:pt>
                <c:pt idx="435">
                  <c:v>6.5725838830766742E-2</c:v>
                </c:pt>
                <c:pt idx="436">
                  <c:v>6.5746798215741947E-2</c:v>
                </c:pt>
                <c:pt idx="437">
                  <c:v>6.5767757600717111E-2</c:v>
                </c:pt>
                <c:pt idx="438">
                  <c:v>6.578871698569233E-2</c:v>
                </c:pt>
                <c:pt idx="439">
                  <c:v>6.5809676370667522E-2</c:v>
                </c:pt>
                <c:pt idx="440">
                  <c:v>6.5830635755642686E-2</c:v>
                </c:pt>
                <c:pt idx="441">
                  <c:v>6.5851595140617877E-2</c:v>
                </c:pt>
                <c:pt idx="442">
                  <c:v>6.5872554525593097E-2</c:v>
                </c:pt>
                <c:pt idx="443">
                  <c:v>6.5893513910568302E-2</c:v>
                </c:pt>
                <c:pt idx="444">
                  <c:v>6.5914473295543466E-2</c:v>
                </c:pt>
                <c:pt idx="445">
                  <c:v>6.5935432680518685E-2</c:v>
                </c:pt>
                <c:pt idx="446">
                  <c:v>6.5956392065493863E-2</c:v>
                </c:pt>
                <c:pt idx="447">
                  <c:v>6.5977351450469027E-2</c:v>
                </c:pt>
                <c:pt idx="448">
                  <c:v>6.5998310835444204E-2</c:v>
                </c:pt>
                <c:pt idx="449">
                  <c:v>6.6019270220419424E-2</c:v>
                </c:pt>
                <c:pt idx="450">
                  <c:v>6.6040229605394629E-2</c:v>
                </c:pt>
                <c:pt idx="451">
                  <c:v>6.6061188990369821E-2</c:v>
                </c:pt>
                <c:pt idx="452">
                  <c:v>6.6082148375345012E-2</c:v>
                </c:pt>
                <c:pt idx="453">
                  <c:v>6.6103107760320218E-2</c:v>
                </c:pt>
                <c:pt idx="454">
                  <c:v>6.6124067145295382E-2</c:v>
                </c:pt>
                <c:pt idx="455">
                  <c:v>6.6145026530270573E-2</c:v>
                </c:pt>
                <c:pt idx="456">
                  <c:v>6.6165985915245765E-2</c:v>
                </c:pt>
                <c:pt idx="457">
                  <c:v>6.618694530022097E-2</c:v>
                </c:pt>
                <c:pt idx="458">
                  <c:v>6.6207904685196162E-2</c:v>
                </c:pt>
                <c:pt idx="459">
                  <c:v>6.6228864070171353E-2</c:v>
                </c:pt>
                <c:pt idx="460">
                  <c:v>6.6249823455146531E-2</c:v>
                </c:pt>
                <c:pt idx="461">
                  <c:v>6.6270782840121709E-2</c:v>
                </c:pt>
                <c:pt idx="462">
                  <c:v>6.6291742225096928E-2</c:v>
                </c:pt>
                <c:pt idx="463">
                  <c:v>6.6312701610072092E-2</c:v>
                </c:pt>
                <c:pt idx="464">
                  <c:v>6.6333660995047311E-2</c:v>
                </c:pt>
                <c:pt idx="465">
                  <c:v>6.6354620380022489E-2</c:v>
                </c:pt>
                <c:pt idx="466">
                  <c:v>6.637557976499768E-2</c:v>
                </c:pt>
                <c:pt idx="467">
                  <c:v>6.6396539149972886E-2</c:v>
                </c:pt>
                <c:pt idx="468">
                  <c:v>6.6417498534948063E-2</c:v>
                </c:pt>
                <c:pt idx="469">
                  <c:v>6.6438457919923255E-2</c:v>
                </c:pt>
                <c:pt idx="470">
                  <c:v>6.6459417304898447E-2</c:v>
                </c:pt>
                <c:pt idx="471">
                  <c:v>6.6480376689873624E-2</c:v>
                </c:pt>
                <c:pt idx="472">
                  <c:v>6.6501336074848816E-2</c:v>
                </c:pt>
                <c:pt idx="473">
                  <c:v>6.6522295459824021E-2</c:v>
                </c:pt>
                <c:pt idx="474">
                  <c:v>6.6543254844799213E-2</c:v>
                </c:pt>
                <c:pt idx="475">
                  <c:v>6.6564214229774418E-2</c:v>
                </c:pt>
                <c:pt idx="476">
                  <c:v>6.6585173614749568E-2</c:v>
                </c:pt>
                <c:pt idx="477">
                  <c:v>6.6606132999724774E-2</c:v>
                </c:pt>
                <c:pt idx="478">
                  <c:v>6.6627092384699965E-2</c:v>
                </c:pt>
                <c:pt idx="479">
                  <c:v>6.6648051769675143E-2</c:v>
                </c:pt>
                <c:pt idx="480">
                  <c:v>6.6669011154650348E-2</c:v>
                </c:pt>
                <c:pt idx="481">
                  <c:v>6.6689970539625554E-2</c:v>
                </c:pt>
                <c:pt idx="482">
                  <c:v>6.6710929924600731E-2</c:v>
                </c:pt>
                <c:pt idx="483">
                  <c:v>6.6731889309575951E-2</c:v>
                </c:pt>
                <c:pt idx="484">
                  <c:v>6.6752848694551115E-2</c:v>
                </c:pt>
                <c:pt idx="485">
                  <c:v>6.6773808079526292E-2</c:v>
                </c:pt>
                <c:pt idx="486">
                  <c:v>6.6794767464501498E-2</c:v>
                </c:pt>
                <c:pt idx="487">
                  <c:v>6.6815726849476703E-2</c:v>
                </c:pt>
                <c:pt idx="488">
                  <c:v>6.6836686234451922E-2</c:v>
                </c:pt>
                <c:pt idx="489">
                  <c:v>6.6857645619427072E-2</c:v>
                </c:pt>
                <c:pt idx="490">
                  <c:v>6.6878605004402264E-2</c:v>
                </c:pt>
                <c:pt idx="491">
                  <c:v>6.6899564389377456E-2</c:v>
                </c:pt>
                <c:pt idx="492">
                  <c:v>6.6920523774352619E-2</c:v>
                </c:pt>
                <c:pt idx="493">
                  <c:v>6.6941483159327839E-2</c:v>
                </c:pt>
                <c:pt idx="494">
                  <c:v>6.696244254430303E-2</c:v>
                </c:pt>
                <c:pt idx="495">
                  <c:v>6.6983401929278236E-2</c:v>
                </c:pt>
                <c:pt idx="496">
                  <c:v>6.7004361314253441E-2</c:v>
                </c:pt>
                <c:pt idx="497">
                  <c:v>6.7025320699228605E-2</c:v>
                </c:pt>
                <c:pt idx="498">
                  <c:v>6.7046280084203824E-2</c:v>
                </c:pt>
                <c:pt idx="499">
                  <c:v>6.7067239469179002E-2</c:v>
                </c:pt>
                <c:pt idx="500">
                  <c:v>6.7088198854154152E-2</c:v>
                </c:pt>
                <c:pt idx="501">
                  <c:v>6.7109158239129371E-2</c:v>
                </c:pt>
                <c:pt idx="502">
                  <c:v>6.7130117624104563E-2</c:v>
                </c:pt>
                <c:pt idx="503">
                  <c:v>6.7151077009079768E-2</c:v>
                </c:pt>
                <c:pt idx="504">
                  <c:v>6.7172036394054946E-2</c:v>
                </c:pt>
                <c:pt idx="505">
                  <c:v>6.7192995779030151E-2</c:v>
                </c:pt>
                <c:pt idx="506">
                  <c:v>6.7213955164005329E-2</c:v>
                </c:pt>
                <c:pt idx="507">
                  <c:v>6.7234914548980493E-2</c:v>
                </c:pt>
                <c:pt idx="508">
                  <c:v>6.7255873933955698E-2</c:v>
                </c:pt>
                <c:pt idx="509">
                  <c:v>6.7276833318930918E-2</c:v>
                </c:pt>
                <c:pt idx="510">
                  <c:v>6.7297792703906081E-2</c:v>
                </c:pt>
                <c:pt idx="511">
                  <c:v>6.7318752088881301E-2</c:v>
                </c:pt>
                <c:pt idx="512">
                  <c:v>6.7339711473856506E-2</c:v>
                </c:pt>
                <c:pt idx="513">
                  <c:v>6.736067085883167E-2</c:v>
                </c:pt>
                <c:pt idx="514">
                  <c:v>6.7381630243806862E-2</c:v>
                </c:pt>
                <c:pt idx="515">
                  <c:v>6.7402589628782039E-2</c:v>
                </c:pt>
                <c:pt idx="516">
                  <c:v>6.7423549013757245E-2</c:v>
                </c:pt>
                <c:pt idx="517">
                  <c:v>6.744450839873245E-2</c:v>
                </c:pt>
                <c:pt idx="518">
                  <c:v>6.7465467783707628E-2</c:v>
                </c:pt>
                <c:pt idx="519">
                  <c:v>6.7486427168682819E-2</c:v>
                </c:pt>
                <c:pt idx="520">
                  <c:v>6.7507386553657997E-2</c:v>
                </c:pt>
                <c:pt idx="521">
                  <c:v>6.7528345938633189E-2</c:v>
                </c:pt>
                <c:pt idx="522">
                  <c:v>6.7549305323608394E-2</c:v>
                </c:pt>
                <c:pt idx="523">
                  <c:v>6.7570264708583586E-2</c:v>
                </c:pt>
                <c:pt idx="524">
                  <c:v>6.7591224093558763E-2</c:v>
                </c:pt>
                <c:pt idx="525">
                  <c:v>6.7612183478533969E-2</c:v>
                </c:pt>
                <c:pt idx="526">
                  <c:v>6.7633142863509174E-2</c:v>
                </c:pt>
                <c:pt idx="527">
                  <c:v>6.7654102248484352E-2</c:v>
                </c:pt>
                <c:pt idx="528">
                  <c:v>6.7675061633459557E-2</c:v>
                </c:pt>
                <c:pt idx="529">
                  <c:v>6.7696021018434707E-2</c:v>
                </c:pt>
                <c:pt idx="530">
                  <c:v>6.7716980403409913E-2</c:v>
                </c:pt>
                <c:pt idx="531">
                  <c:v>6.7737939788385076E-2</c:v>
                </c:pt>
                <c:pt idx="532">
                  <c:v>6.7758899173360282E-2</c:v>
                </c:pt>
                <c:pt idx="533">
                  <c:v>6.7779858558335501E-2</c:v>
                </c:pt>
                <c:pt idx="534">
                  <c:v>6.7800817943310679E-2</c:v>
                </c:pt>
                <c:pt idx="535">
                  <c:v>6.7821777328285857E-2</c:v>
                </c:pt>
                <c:pt idx="536">
                  <c:v>6.7842736713261076E-2</c:v>
                </c:pt>
                <c:pt idx="537">
                  <c:v>6.786369609823624E-2</c:v>
                </c:pt>
                <c:pt idx="538">
                  <c:v>6.7884655483211445E-2</c:v>
                </c:pt>
                <c:pt idx="539">
                  <c:v>6.7905614868186637E-2</c:v>
                </c:pt>
                <c:pt idx="540">
                  <c:v>6.7926574253161856E-2</c:v>
                </c:pt>
                <c:pt idx="541">
                  <c:v>6.7947533638137061E-2</c:v>
                </c:pt>
                <c:pt idx="542">
                  <c:v>6.7968493023112198E-2</c:v>
                </c:pt>
                <c:pt idx="543">
                  <c:v>6.7989452408087403E-2</c:v>
                </c:pt>
                <c:pt idx="544">
                  <c:v>6.8010411793062595E-2</c:v>
                </c:pt>
                <c:pt idx="545">
                  <c:v>6.8031371178037758E-2</c:v>
                </c:pt>
                <c:pt idx="546">
                  <c:v>6.8052330563012978E-2</c:v>
                </c:pt>
                <c:pt idx="547">
                  <c:v>6.8073289947988169E-2</c:v>
                </c:pt>
                <c:pt idx="548">
                  <c:v>6.8094249332963389E-2</c:v>
                </c:pt>
                <c:pt idx="549">
                  <c:v>6.8115208717938566E-2</c:v>
                </c:pt>
                <c:pt idx="550">
                  <c:v>6.813616810291373E-2</c:v>
                </c:pt>
                <c:pt idx="551">
                  <c:v>6.8157127487888935E-2</c:v>
                </c:pt>
                <c:pt idx="552">
                  <c:v>6.8178086872864113E-2</c:v>
                </c:pt>
                <c:pt idx="553">
                  <c:v>6.8199046257839319E-2</c:v>
                </c:pt>
                <c:pt idx="554">
                  <c:v>6.8220005642814524E-2</c:v>
                </c:pt>
                <c:pt idx="555">
                  <c:v>6.8240965027789702E-2</c:v>
                </c:pt>
                <c:pt idx="556">
                  <c:v>6.8261924412764879E-2</c:v>
                </c:pt>
                <c:pt idx="557">
                  <c:v>6.8282883797740071E-2</c:v>
                </c:pt>
                <c:pt idx="558">
                  <c:v>6.8303843182715263E-2</c:v>
                </c:pt>
                <c:pt idx="559">
                  <c:v>6.8324802567690426E-2</c:v>
                </c:pt>
                <c:pt idx="560">
                  <c:v>6.8345761952665646E-2</c:v>
                </c:pt>
                <c:pt idx="561">
                  <c:v>6.8366721337640851E-2</c:v>
                </c:pt>
                <c:pt idx="562">
                  <c:v>6.838768072261607E-2</c:v>
                </c:pt>
                <c:pt idx="563">
                  <c:v>6.8408640107591248E-2</c:v>
                </c:pt>
                <c:pt idx="564">
                  <c:v>6.842959949256644E-2</c:v>
                </c:pt>
                <c:pt idx="565">
                  <c:v>6.8450558877541617E-2</c:v>
                </c:pt>
                <c:pt idx="566">
                  <c:v>6.8471518262516795E-2</c:v>
                </c:pt>
                <c:pt idx="567">
                  <c:v>6.8492477647492001E-2</c:v>
                </c:pt>
                <c:pt idx="568">
                  <c:v>6.8513437032467178E-2</c:v>
                </c:pt>
                <c:pt idx="569">
                  <c:v>6.8534396417442384E-2</c:v>
                </c:pt>
                <c:pt idx="570">
                  <c:v>6.8555355802417575E-2</c:v>
                </c:pt>
                <c:pt idx="571">
                  <c:v>6.8576315187392753E-2</c:v>
                </c:pt>
                <c:pt idx="572">
                  <c:v>6.8597274572367972E-2</c:v>
                </c:pt>
                <c:pt idx="573">
                  <c:v>6.8618233957343108E-2</c:v>
                </c:pt>
                <c:pt idx="574">
                  <c:v>6.8639193342318341E-2</c:v>
                </c:pt>
                <c:pt idx="575">
                  <c:v>6.8660152727293533E-2</c:v>
                </c:pt>
                <c:pt idx="576">
                  <c:v>6.8681112112268711E-2</c:v>
                </c:pt>
                <c:pt idx="577">
                  <c:v>6.8702071497243916E-2</c:v>
                </c:pt>
                <c:pt idx="578">
                  <c:v>6.8723030882219122E-2</c:v>
                </c:pt>
                <c:pt idx="579">
                  <c:v>6.8743990267194299E-2</c:v>
                </c:pt>
                <c:pt idx="580">
                  <c:v>6.8764949652169477E-2</c:v>
                </c:pt>
                <c:pt idx="581">
                  <c:v>6.8785909037144669E-2</c:v>
                </c:pt>
                <c:pt idx="582">
                  <c:v>6.880686842211986E-2</c:v>
                </c:pt>
                <c:pt idx="583">
                  <c:v>6.8827827807095052E-2</c:v>
                </c:pt>
                <c:pt idx="584">
                  <c:v>6.8848787192070243E-2</c:v>
                </c:pt>
                <c:pt idx="585">
                  <c:v>6.8869746577045435E-2</c:v>
                </c:pt>
                <c:pt idx="586">
                  <c:v>6.889070596202064E-2</c:v>
                </c:pt>
                <c:pt idx="587">
                  <c:v>6.8911665346995832E-2</c:v>
                </c:pt>
                <c:pt idx="588">
                  <c:v>6.8932624731970996E-2</c:v>
                </c:pt>
                <c:pt idx="589">
                  <c:v>6.8953584116946187E-2</c:v>
                </c:pt>
                <c:pt idx="590">
                  <c:v>6.8974543501921379E-2</c:v>
                </c:pt>
                <c:pt idx="591">
                  <c:v>6.8995502886896598E-2</c:v>
                </c:pt>
                <c:pt idx="592">
                  <c:v>6.901646227187179E-2</c:v>
                </c:pt>
                <c:pt idx="593">
                  <c:v>6.9037421656847009E-2</c:v>
                </c:pt>
                <c:pt idx="594">
                  <c:v>6.9058381041822187E-2</c:v>
                </c:pt>
                <c:pt idx="595">
                  <c:v>6.907934042679735E-2</c:v>
                </c:pt>
                <c:pt idx="596">
                  <c:v>6.9100299811772556E-2</c:v>
                </c:pt>
                <c:pt idx="597">
                  <c:v>6.9121259196747692E-2</c:v>
                </c:pt>
                <c:pt idx="598">
                  <c:v>6.9142218581722897E-2</c:v>
                </c:pt>
                <c:pt idx="599">
                  <c:v>6.9163177966698103E-2</c:v>
                </c:pt>
                <c:pt idx="600">
                  <c:v>6.9184137351673336E-2</c:v>
                </c:pt>
                <c:pt idx="601">
                  <c:v>6.92050967366485E-2</c:v>
                </c:pt>
                <c:pt idx="602">
                  <c:v>6.9226056121623705E-2</c:v>
                </c:pt>
                <c:pt idx="603">
                  <c:v>6.9247015506598883E-2</c:v>
                </c:pt>
                <c:pt idx="604">
                  <c:v>6.9267974891574047E-2</c:v>
                </c:pt>
                <c:pt idx="605">
                  <c:v>6.9288934276549266E-2</c:v>
                </c:pt>
                <c:pt idx="606">
                  <c:v>6.9309893661524472E-2</c:v>
                </c:pt>
                <c:pt idx="607">
                  <c:v>6.9330853046499691E-2</c:v>
                </c:pt>
                <c:pt idx="608">
                  <c:v>6.9351812431474841E-2</c:v>
                </c:pt>
                <c:pt idx="609">
                  <c:v>6.9372771816450032E-2</c:v>
                </c:pt>
                <c:pt idx="610">
                  <c:v>6.9393731201425196E-2</c:v>
                </c:pt>
                <c:pt idx="611">
                  <c:v>6.9414690586400415E-2</c:v>
                </c:pt>
                <c:pt idx="612">
                  <c:v>6.9435649971375579E-2</c:v>
                </c:pt>
                <c:pt idx="613">
                  <c:v>6.9456609356350785E-2</c:v>
                </c:pt>
                <c:pt idx="614">
                  <c:v>6.9477568741326004E-2</c:v>
                </c:pt>
                <c:pt idx="615">
                  <c:v>6.9498528126301209E-2</c:v>
                </c:pt>
                <c:pt idx="616">
                  <c:v>6.9519487511276373E-2</c:v>
                </c:pt>
                <c:pt idx="617">
                  <c:v>6.9540446896251579E-2</c:v>
                </c:pt>
                <c:pt idx="618">
                  <c:v>6.9561406281226729E-2</c:v>
                </c:pt>
                <c:pt idx="619">
                  <c:v>6.958236566620192E-2</c:v>
                </c:pt>
                <c:pt idx="620">
                  <c:v>6.9603325051177153E-2</c:v>
                </c:pt>
                <c:pt idx="621">
                  <c:v>6.9624284436152331E-2</c:v>
                </c:pt>
                <c:pt idx="622">
                  <c:v>6.9645243821127537E-2</c:v>
                </c:pt>
                <c:pt idx="623">
                  <c:v>6.9666203206102714E-2</c:v>
                </c:pt>
                <c:pt idx="624">
                  <c:v>6.9687162591077906E-2</c:v>
                </c:pt>
                <c:pt idx="625">
                  <c:v>6.9708121976053083E-2</c:v>
                </c:pt>
                <c:pt idx="626">
                  <c:v>6.9729081361028261E-2</c:v>
                </c:pt>
                <c:pt idx="627">
                  <c:v>6.9750040746003467E-2</c:v>
                </c:pt>
                <c:pt idx="628">
                  <c:v>6.9771000130978672E-2</c:v>
                </c:pt>
                <c:pt idx="629">
                  <c:v>6.979195951595385E-2</c:v>
                </c:pt>
                <c:pt idx="630">
                  <c:v>6.9812918900929041E-2</c:v>
                </c:pt>
                <c:pt idx="631">
                  <c:v>6.9833878285904261E-2</c:v>
                </c:pt>
                <c:pt idx="632">
                  <c:v>6.9854837670879438E-2</c:v>
                </c:pt>
                <c:pt idx="633">
                  <c:v>6.9875797055854616E-2</c:v>
                </c:pt>
                <c:pt idx="634">
                  <c:v>6.9896756440829794E-2</c:v>
                </c:pt>
                <c:pt idx="635">
                  <c:v>6.9917715825804999E-2</c:v>
                </c:pt>
                <c:pt idx="636">
                  <c:v>6.9938675210780205E-2</c:v>
                </c:pt>
                <c:pt idx="637">
                  <c:v>6.9959634595755382E-2</c:v>
                </c:pt>
                <c:pt idx="638">
                  <c:v>6.9980593980730588E-2</c:v>
                </c:pt>
                <c:pt idx="639">
                  <c:v>7.0001553365705751E-2</c:v>
                </c:pt>
                <c:pt idx="640">
                  <c:v>7.0022512750680943E-2</c:v>
                </c:pt>
                <c:pt idx="641">
                  <c:v>7.0043472135656148E-2</c:v>
                </c:pt>
                <c:pt idx="642">
                  <c:v>7.0064431520631312E-2</c:v>
                </c:pt>
                <c:pt idx="643">
                  <c:v>7.0085390905606532E-2</c:v>
                </c:pt>
                <c:pt idx="644">
                  <c:v>7.0106350290581737E-2</c:v>
                </c:pt>
                <c:pt idx="645">
                  <c:v>7.0127309675556929E-2</c:v>
                </c:pt>
                <c:pt idx="646">
                  <c:v>7.014826906053212E-2</c:v>
                </c:pt>
                <c:pt idx="647">
                  <c:v>7.0169228445507326E-2</c:v>
                </c:pt>
                <c:pt idx="648">
                  <c:v>7.0190187830482489E-2</c:v>
                </c:pt>
                <c:pt idx="649">
                  <c:v>7.0211147215457667E-2</c:v>
                </c:pt>
                <c:pt idx="650">
                  <c:v>7.0232106600432859E-2</c:v>
                </c:pt>
                <c:pt idx="651">
                  <c:v>7.0253065985408064E-2</c:v>
                </c:pt>
                <c:pt idx="652">
                  <c:v>7.0274025370383256E-2</c:v>
                </c:pt>
                <c:pt idx="653">
                  <c:v>7.0294984755358447E-2</c:v>
                </c:pt>
                <c:pt idx="654">
                  <c:v>7.0315944140333653E-2</c:v>
                </c:pt>
                <c:pt idx="655">
                  <c:v>7.0336903525308817E-2</c:v>
                </c:pt>
                <c:pt idx="656">
                  <c:v>7.0357862910284008E-2</c:v>
                </c:pt>
                <c:pt idx="657">
                  <c:v>7.03788222952592E-2</c:v>
                </c:pt>
                <c:pt idx="658">
                  <c:v>7.0399781680234405E-2</c:v>
                </c:pt>
                <c:pt idx="659">
                  <c:v>7.0420741065209611E-2</c:v>
                </c:pt>
                <c:pt idx="660">
                  <c:v>7.0441700450184788E-2</c:v>
                </c:pt>
                <c:pt idx="661">
                  <c:v>7.046265983515998E-2</c:v>
                </c:pt>
                <c:pt idx="662">
                  <c:v>7.0483619220135185E-2</c:v>
                </c:pt>
                <c:pt idx="663">
                  <c:v>7.0504578605110349E-2</c:v>
                </c:pt>
                <c:pt idx="664">
                  <c:v>7.0525537990085527E-2</c:v>
                </c:pt>
                <c:pt idx="665">
                  <c:v>7.054649737506076E-2</c:v>
                </c:pt>
                <c:pt idx="666">
                  <c:v>7.0567456760035938E-2</c:v>
                </c:pt>
                <c:pt idx="667">
                  <c:v>7.0588416145011143E-2</c:v>
                </c:pt>
                <c:pt idx="668">
                  <c:v>7.0609375529986307E-2</c:v>
                </c:pt>
                <c:pt idx="669">
                  <c:v>7.0630334914961485E-2</c:v>
                </c:pt>
                <c:pt idx="670">
                  <c:v>7.065129429993669E-2</c:v>
                </c:pt>
                <c:pt idx="671">
                  <c:v>7.0672253684911854E-2</c:v>
                </c:pt>
                <c:pt idx="672">
                  <c:v>7.0693213069887073E-2</c:v>
                </c:pt>
                <c:pt idx="673">
                  <c:v>7.0714172454862292E-2</c:v>
                </c:pt>
                <c:pt idx="674">
                  <c:v>7.073513183983747E-2</c:v>
                </c:pt>
                <c:pt idx="675">
                  <c:v>7.0756091224812662E-2</c:v>
                </c:pt>
                <c:pt idx="676">
                  <c:v>7.0777050609787839E-2</c:v>
                </c:pt>
                <c:pt idx="677">
                  <c:v>7.0798009994763045E-2</c:v>
                </c:pt>
                <c:pt idx="678">
                  <c:v>7.0818969379738222E-2</c:v>
                </c:pt>
                <c:pt idx="679">
                  <c:v>7.0839928764713414E-2</c:v>
                </c:pt>
                <c:pt idx="680">
                  <c:v>7.0860888149688619E-2</c:v>
                </c:pt>
                <c:pt idx="681">
                  <c:v>7.0881847534663811E-2</c:v>
                </c:pt>
                <c:pt idx="682">
                  <c:v>7.0902806919639003E-2</c:v>
                </c:pt>
                <c:pt idx="683">
                  <c:v>7.092376630461418E-2</c:v>
                </c:pt>
                <c:pt idx="684">
                  <c:v>7.0944725689589344E-2</c:v>
                </c:pt>
                <c:pt idx="685">
                  <c:v>7.0965685074564563E-2</c:v>
                </c:pt>
                <c:pt idx="686">
                  <c:v>7.0986644459539741E-2</c:v>
                </c:pt>
                <c:pt idx="687">
                  <c:v>7.1007603844514933E-2</c:v>
                </c:pt>
                <c:pt idx="688">
                  <c:v>7.1028563229490138E-2</c:v>
                </c:pt>
                <c:pt idx="689">
                  <c:v>7.104952261446533E-2</c:v>
                </c:pt>
                <c:pt idx="690">
                  <c:v>7.1070481999440535E-2</c:v>
                </c:pt>
                <c:pt idx="691">
                  <c:v>7.1091441384415727E-2</c:v>
                </c:pt>
                <c:pt idx="692">
                  <c:v>7.1112400769390904E-2</c:v>
                </c:pt>
                <c:pt idx="693">
                  <c:v>7.113336015436611E-2</c:v>
                </c:pt>
                <c:pt idx="694">
                  <c:v>7.1154319539341301E-2</c:v>
                </c:pt>
                <c:pt idx="695">
                  <c:v>7.1175278924316493E-2</c:v>
                </c:pt>
                <c:pt idx="696">
                  <c:v>7.1196238309291685E-2</c:v>
                </c:pt>
                <c:pt idx="697">
                  <c:v>7.1217197694266862E-2</c:v>
                </c:pt>
                <c:pt idx="698">
                  <c:v>7.1238157079242054E-2</c:v>
                </c:pt>
                <c:pt idx="699">
                  <c:v>7.1259116464217245E-2</c:v>
                </c:pt>
                <c:pt idx="700">
                  <c:v>7.1280075849192423E-2</c:v>
                </c:pt>
                <c:pt idx="701">
                  <c:v>7.1301035234167615E-2</c:v>
                </c:pt>
                <c:pt idx="702">
                  <c:v>7.132199461914282E-2</c:v>
                </c:pt>
                <c:pt idx="703">
                  <c:v>7.1342954004118012E-2</c:v>
                </c:pt>
                <c:pt idx="704">
                  <c:v>7.1363913389093217E-2</c:v>
                </c:pt>
                <c:pt idx="705">
                  <c:v>7.1384872774068409E-2</c:v>
                </c:pt>
                <c:pt idx="706">
                  <c:v>7.14058321590436E-2</c:v>
                </c:pt>
                <c:pt idx="707">
                  <c:v>7.1426791544018778E-2</c:v>
                </c:pt>
                <c:pt idx="708">
                  <c:v>7.1447750928993956E-2</c:v>
                </c:pt>
                <c:pt idx="709">
                  <c:v>7.1468710313969161E-2</c:v>
                </c:pt>
                <c:pt idx="710">
                  <c:v>7.1489669698944366E-2</c:v>
                </c:pt>
                <c:pt idx="711">
                  <c:v>7.1510629083919558E-2</c:v>
                </c:pt>
                <c:pt idx="712">
                  <c:v>7.153158846889475E-2</c:v>
                </c:pt>
                <c:pt idx="713">
                  <c:v>7.1552547853869927E-2</c:v>
                </c:pt>
                <c:pt idx="714">
                  <c:v>7.1573507238845091E-2</c:v>
                </c:pt>
                <c:pt idx="715">
                  <c:v>7.159446662382031E-2</c:v>
                </c:pt>
                <c:pt idx="716">
                  <c:v>7.1615426008795474E-2</c:v>
                </c:pt>
                <c:pt idx="717">
                  <c:v>7.1636385393770666E-2</c:v>
                </c:pt>
                <c:pt idx="718">
                  <c:v>7.1657344778745871E-2</c:v>
                </c:pt>
                <c:pt idx="719">
                  <c:v>7.167830416372109E-2</c:v>
                </c:pt>
                <c:pt idx="720">
                  <c:v>7.1699263548696296E-2</c:v>
                </c:pt>
                <c:pt idx="721">
                  <c:v>7.172022293367146E-2</c:v>
                </c:pt>
                <c:pt idx="722">
                  <c:v>7.1741182318646651E-2</c:v>
                </c:pt>
                <c:pt idx="723">
                  <c:v>7.1762141703621843E-2</c:v>
                </c:pt>
                <c:pt idx="724">
                  <c:v>7.1783101088597007E-2</c:v>
                </c:pt>
                <c:pt idx="725">
                  <c:v>7.1804060473572226E-2</c:v>
                </c:pt>
                <c:pt idx="726">
                  <c:v>7.1825019858547418E-2</c:v>
                </c:pt>
                <c:pt idx="727">
                  <c:v>7.1845979243522609E-2</c:v>
                </c:pt>
                <c:pt idx="728">
                  <c:v>7.1866938628497801E-2</c:v>
                </c:pt>
                <c:pt idx="729">
                  <c:v>7.1887898013472951E-2</c:v>
                </c:pt>
                <c:pt idx="730">
                  <c:v>7.1908857398448156E-2</c:v>
                </c:pt>
                <c:pt idx="731">
                  <c:v>7.1929816783423361E-2</c:v>
                </c:pt>
                <c:pt idx="732">
                  <c:v>7.1950776168398539E-2</c:v>
                </c:pt>
                <c:pt idx="733">
                  <c:v>7.1971735553373758E-2</c:v>
                </c:pt>
                <c:pt idx="734">
                  <c:v>7.199269493834895E-2</c:v>
                </c:pt>
                <c:pt idx="735">
                  <c:v>7.2013654323324142E-2</c:v>
                </c:pt>
                <c:pt idx="736">
                  <c:v>7.2034613708299333E-2</c:v>
                </c:pt>
                <c:pt idx="737">
                  <c:v>7.2055573093274483E-2</c:v>
                </c:pt>
                <c:pt idx="738">
                  <c:v>7.2076532478249689E-2</c:v>
                </c:pt>
                <c:pt idx="739">
                  <c:v>7.209749186322488E-2</c:v>
                </c:pt>
                <c:pt idx="740">
                  <c:v>7.2118451248200086E-2</c:v>
                </c:pt>
                <c:pt idx="741">
                  <c:v>7.2139410633175291E-2</c:v>
                </c:pt>
                <c:pt idx="742">
                  <c:v>7.2160370018150469E-2</c:v>
                </c:pt>
                <c:pt idx="743">
                  <c:v>7.218132940312566E-2</c:v>
                </c:pt>
                <c:pt idx="744">
                  <c:v>7.2202288788100852E-2</c:v>
                </c:pt>
                <c:pt idx="745">
                  <c:v>7.2223248173076043E-2</c:v>
                </c:pt>
                <c:pt idx="746">
                  <c:v>7.2244207558051221E-2</c:v>
                </c:pt>
                <c:pt idx="747">
                  <c:v>7.1895674795073181E-2</c:v>
                </c:pt>
                <c:pt idx="748">
                  <c:v>7.1407239483278068E-2</c:v>
                </c:pt>
                <c:pt idx="749">
                  <c:v>7.0918804171482996E-2</c:v>
                </c:pt>
                <c:pt idx="750">
                  <c:v>7.043036885968891E-2</c:v>
                </c:pt>
                <c:pt idx="751">
                  <c:v>6.9941933547893881E-2</c:v>
                </c:pt>
                <c:pt idx="752">
                  <c:v>6.9453498236099628E-2</c:v>
                </c:pt>
                <c:pt idx="753">
                  <c:v>6.8965062924305084E-2</c:v>
                </c:pt>
                <c:pt idx="754">
                  <c:v>6.8476627612509944E-2</c:v>
                </c:pt>
                <c:pt idx="755">
                  <c:v>6.798819230071515E-2</c:v>
                </c:pt>
                <c:pt idx="756">
                  <c:v>6.7499756988920009E-2</c:v>
                </c:pt>
                <c:pt idx="757">
                  <c:v>6.7011321677125063E-2</c:v>
                </c:pt>
                <c:pt idx="758">
                  <c:v>6.6522886365330491E-2</c:v>
                </c:pt>
                <c:pt idx="759">
                  <c:v>6.6034451053536294E-2</c:v>
                </c:pt>
                <c:pt idx="760">
                  <c:v>6.5546015741741445E-2</c:v>
                </c:pt>
                <c:pt idx="761">
                  <c:v>6.5057580429946582E-2</c:v>
                </c:pt>
                <c:pt idx="762">
                  <c:v>6.4569145118151511E-2</c:v>
                </c:pt>
                <c:pt idx="763">
                  <c:v>6.4080709806357106E-2</c:v>
                </c:pt>
                <c:pt idx="764">
                  <c:v>6.3592274494561715E-2</c:v>
                </c:pt>
                <c:pt idx="765">
                  <c:v>6.3103839182767324E-2</c:v>
                </c:pt>
                <c:pt idx="766">
                  <c:v>6.2615403870972502E-2</c:v>
                </c:pt>
                <c:pt idx="767">
                  <c:v>6.2126968559178215E-2</c:v>
                </c:pt>
                <c:pt idx="768">
                  <c:v>6.163853324738338E-2</c:v>
                </c:pt>
                <c:pt idx="769">
                  <c:v>6.1150097935588593E-2</c:v>
                </c:pt>
                <c:pt idx="770">
                  <c:v>6.0661662623793661E-2</c:v>
                </c:pt>
                <c:pt idx="771">
                  <c:v>6.0173227311998798E-2</c:v>
                </c:pt>
                <c:pt idx="772">
                  <c:v>5.9684792000203692E-2</c:v>
                </c:pt>
                <c:pt idx="773">
                  <c:v>5.9196356688408808E-2</c:v>
                </c:pt>
                <c:pt idx="774">
                  <c:v>5.8707921376614923E-2</c:v>
                </c:pt>
                <c:pt idx="775">
                  <c:v>5.8219486064819768E-2</c:v>
                </c:pt>
                <c:pt idx="776">
                  <c:v>5.7731050753025655E-2</c:v>
                </c:pt>
                <c:pt idx="777">
                  <c:v>5.7242615441230646E-2</c:v>
                </c:pt>
                <c:pt idx="778">
                  <c:v>5.6754180129435242E-2</c:v>
                </c:pt>
                <c:pt idx="779">
                  <c:v>5.6265744817640788E-2</c:v>
                </c:pt>
                <c:pt idx="780">
                  <c:v>5.577730950584589E-2</c:v>
                </c:pt>
                <c:pt idx="781">
                  <c:v>5.528887419405077E-2</c:v>
                </c:pt>
                <c:pt idx="782">
                  <c:v>5.4800438882256899E-2</c:v>
                </c:pt>
                <c:pt idx="783">
                  <c:v>5.4312003570462002E-2</c:v>
                </c:pt>
                <c:pt idx="784">
                  <c:v>5.382356825866727E-2</c:v>
                </c:pt>
                <c:pt idx="785">
                  <c:v>5.3335132946872255E-2</c:v>
                </c:pt>
                <c:pt idx="786">
                  <c:v>5.2846697635077135E-2</c:v>
                </c:pt>
                <c:pt idx="787">
                  <c:v>5.2358262323282556E-2</c:v>
                </c:pt>
                <c:pt idx="788">
                  <c:v>5.1869827011487443E-2</c:v>
                </c:pt>
                <c:pt idx="789">
                  <c:v>5.1381391699693288E-2</c:v>
                </c:pt>
                <c:pt idx="790">
                  <c:v>5.0892956387899091E-2</c:v>
                </c:pt>
                <c:pt idx="791">
                  <c:v>5.0404521076104103E-2</c:v>
                </c:pt>
                <c:pt idx="792">
                  <c:v>4.9916085764309268E-2</c:v>
                </c:pt>
                <c:pt idx="793">
                  <c:v>4.9427650452514245E-2</c:v>
                </c:pt>
                <c:pt idx="794">
                  <c:v>4.8939215140719063E-2</c:v>
                </c:pt>
                <c:pt idx="795">
                  <c:v>4.8450779828924512E-2</c:v>
                </c:pt>
                <c:pt idx="796">
                  <c:v>4.7962344517129378E-2</c:v>
                </c:pt>
                <c:pt idx="797">
                  <c:v>4.7473909205335639E-2</c:v>
                </c:pt>
                <c:pt idx="798">
                  <c:v>4.6985473893540797E-2</c:v>
                </c:pt>
                <c:pt idx="799">
                  <c:v>4.6497038581745663E-2</c:v>
                </c:pt>
                <c:pt idx="800">
                  <c:v>4.6008603269950848E-2</c:v>
                </c:pt>
                <c:pt idx="801">
                  <c:v>4.5520167958155722E-2</c:v>
                </c:pt>
                <c:pt idx="802">
                  <c:v>4.5031732646360942E-2</c:v>
                </c:pt>
                <c:pt idx="803">
                  <c:v>4.4543297334566259E-2</c:v>
                </c:pt>
                <c:pt idx="804">
                  <c:v>4.4054862022771958E-2</c:v>
                </c:pt>
                <c:pt idx="805">
                  <c:v>4.3566426710977796E-2</c:v>
                </c:pt>
                <c:pt idx="806">
                  <c:v>4.3077991399182725E-2</c:v>
                </c:pt>
                <c:pt idx="807">
                  <c:v>4.2589556087387653E-2</c:v>
                </c:pt>
                <c:pt idx="808">
                  <c:v>4.2101120775592804E-2</c:v>
                </c:pt>
                <c:pt idx="809">
                  <c:v>4.1612685463797879E-2</c:v>
                </c:pt>
                <c:pt idx="810">
                  <c:v>4.1124250152003029E-2</c:v>
                </c:pt>
                <c:pt idx="811">
                  <c:v>4.0635814840208222E-2</c:v>
                </c:pt>
                <c:pt idx="812">
                  <c:v>4.014737952841399E-2</c:v>
                </c:pt>
                <c:pt idx="813">
                  <c:v>3.9658944216619398E-2</c:v>
                </c:pt>
                <c:pt idx="814">
                  <c:v>3.9170508904824243E-2</c:v>
                </c:pt>
                <c:pt idx="815">
                  <c:v>3.8682073593029172E-2</c:v>
                </c:pt>
                <c:pt idx="816">
                  <c:v>3.8193638281234565E-2</c:v>
                </c:pt>
                <c:pt idx="817">
                  <c:v>3.7705202969440126E-2</c:v>
                </c:pt>
                <c:pt idx="818">
                  <c:v>3.7216767657644645E-2</c:v>
                </c:pt>
                <c:pt idx="819">
                  <c:v>3.6728332345851003E-2</c:v>
                </c:pt>
                <c:pt idx="820">
                  <c:v>3.6239897034056251E-2</c:v>
                </c:pt>
                <c:pt idx="821">
                  <c:v>3.5751461722261284E-2</c:v>
                </c:pt>
                <c:pt idx="822">
                  <c:v>3.5263026410466219E-2</c:v>
                </c:pt>
                <c:pt idx="823">
                  <c:v>3.4774591098671349E-2</c:v>
                </c:pt>
                <c:pt idx="824">
                  <c:v>3.428615578687641E-2</c:v>
                </c:pt>
                <c:pt idx="825">
                  <c:v>3.3797720475081623E-2</c:v>
                </c:pt>
                <c:pt idx="826">
                  <c:v>3.3309285163286864E-2</c:v>
                </c:pt>
                <c:pt idx="827">
                  <c:v>3.2820849851492542E-2</c:v>
                </c:pt>
                <c:pt idx="828">
                  <c:v>3.2332414539697721E-2</c:v>
                </c:pt>
                <c:pt idx="829">
                  <c:v>3.1843979227902899E-2</c:v>
                </c:pt>
                <c:pt idx="830">
                  <c:v>3.1355543916107953E-2</c:v>
                </c:pt>
                <c:pt idx="831">
                  <c:v>3.0867108604312889E-2</c:v>
                </c:pt>
                <c:pt idx="832">
                  <c:v>3.0378673292518678E-2</c:v>
                </c:pt>
                <c:pt idx="833">
                  <c:v>2.9890237980724439E-2</c:v>
                </c:pt>
                <c:pt idx="834">
                  <c:v>2.9401802668929646E-2</c:v>
                </c:pt>
                <c:pt idx="835">
                  <c:v>2.8913367357134769E-2</c:v>
                </c:pt>
                <c:pt idx="836">
                  <c:v>2.8424932045339871E-2</c:v>
                </c:pt>
                <c:pt idx="837">
                  <c:v>2.7936496733545008E-2</c:v>
                </c:pt>
                <c:pt idx="838">
                  <c:v>2.7448061421749902E-2</c:v>
                </c:pt>
                <c:pt idx="839">
                  <c:v>2.695962610995517E-2</c:v>
                </c:pt>
                <c:pt idx="840">
                  <c:v>2.647119079816021E-2</c:v>
                </c:pt>
                <c:pt idx="841">
                  <c:v>2.5982755486365118E-2</c:v>
                </c:pt>
                <c:pt idx="842">
                  <c:v>2.5494320174571206E-2</c:v>
                </c:pt>
                <c:pt idx="843">
                  <c:v>2.5005884862776454E-2</c:v>
                </c:pt>
                <c:pt idx="844">
                  <c:v>2.4517449550981382E-2</c:v>
                </c:pt>
                <c:pt idx="845">
                  <c:v>2.4029014239187088E-2</c:v>
                </c:pt>
                <c:pt idx="846">
                  <c:v>2.3540578927391913E-2</c:v>
                </c:pt>
                <c:pt idx="847">
                  <c:v>2.305214361559707E-2</c:v>
                </c:pt>
                <c:pt idx="848">
                  <c:v>2.2563708303803019E-2</c:v>
                </c:pt>
                <c:pt idx="849">
                  <c:v>2.2075272992008108E-2</c:v>
                </c:pt>
                <c:pt idx="850">
                  <c:v>2.1586837680213578E-2</c:v>
                </c:pt>
                <c:pt idx="851">
                  <c:v>2.1098402368418388E-2</c:v>
                </c:pt>
                <c:pt idx="852">
                  <c:v>2.06099670566234E-2</c:v>
                </c:pt>
                <c:pt idx="853">
                  <c:v>2.0121531744828579E-2</c:v>
                </c:pt>
                <c:pt idx="854">
                  <c:v>1.9633096433033417E-2</c:v>
                </c:pt>
                <c:pt idx="855">
                  <c:v>1.9144661121238978E-2</c:v>
                </c:pt>
                <c:pt idx="856">
                  <c:v>1.8656225809444725E-2</c:v>
                </c:pt>
                <c:pt idx="857">
                  <c:v>1.8167790497649654E-2</c:v>
                </c:pt>
                <c:pt idx="858">
                  <c:v>1.7679355185855533E-2</c:v>
                </c:pt>
                <c:pt idx="859">
                  <c:v>1.7190919874060441E-2</c:v>
                </c:pt>
                <c:pt idx="860">
                  <c:v>1.6702484562265286E-2</c:v>
                </c:pt>
                <c:pt idx="861">
                  <c:v>1.6214049250470521E-2</c:v>
                </c:pt>
                <c:pt idx="862">
                  <c:v>1.5725613938675796E-2</c:v>
                </c:pt>
                <c:pt idx="863">
                  <c:v>1.5237178626881877E-2</c:v>
                </c:pt>
                <c:pt idx="864">
                  <c:v>1.4748743315086695E-2</c:v>
                </c:pt>
                <c:pt idx="865">
                  <c:v>1.4260308003291908E-2</c:v>
                </c:pt>
                <c:pt idx="866">
                  <c:v>1.37718726914971E-2</c:v>
                </c:pt>
                <c:pt idx="867">
                  <c:v>1.3283437379701959E-2</c:v>
                </c:pt>
                <c:pt idx="868">
                  <c:v>1.2795002067906999E-2</c:v>
                </c:pt>
                <c:pt idx="869">
                  <c:v>1.2306566756112282E-2</c:v>
                </c:pt>
                <c:pt idx="870">
                  <c:v>1.1818131444317363E-2</c:v>
                </c:pt>
                <c:pt idx="871">
                  <c:v>1.132969613252377E-2</c:v>
                </c:pt>
                <c:pt idx="872">
                  <c:v>1.0841260820728206E-2</c:v>
                </c:pt>
                <c:pt idx="873">
                  <c:v>1.0352825508933794E-2</c:v>
                </c:pt>
                <c:pt idx="874">
                  <c:v>9.8643901971390974E-3</c:v>
                </c:pt>
                <c:pt idx="875">
                  <c:v>9.37595488534404E-3</c:v>
                </c:pt>
                <c:pt idx="876">
                  <c:v>8.887519573549274E-3</c:v>
                </c:pt>
                <c:pt idx="877">
                  <c:v>8.3990842617544526E-3</c:v>
                </c:pt>
                <c:pt idx="878">
                  <c:v>7.9106489499601446E-3</c:v>
                </c:pt>
                <c:pt idx="879">
                  <c:v>7.4222136381653508E-3</c:v>
                </c:pt>
                <c:pt idx="880">
                  <c:v>6.9337783263705571E-3</c:v>
                </c:pt>
                <c:pt idx="881">
                  <c:v>6.4453430145753887E-3</c:v>
                </c:pt>
                <c:pt idx="882">
                  <c:v>5.956907702780817E-3</c:v>
                </c:pt>
                <c:pt idx="883">
                  <c:v>5.4684723909856348E-3</c:v>
                </c:pt>
                <c:pt idx="884">
                  <c:v>4.9800370791907717E-3</c:v>
                </c:pt>
                <c:pt idx="885">
                  <c:v>4.4916017673964637E-3</c:v>
                </c:pt>
                <c:pt idx="886">
                  <c:v>4.0031664556020724E-3</c:v>
                </c:pt>
                <c:pt idx="887">
                  <c:v>3.5147311438075701E-3</c:v>
                </c:pt>
                <c:pt idx="888">
                  <c:v>3.0262958320125405E-3</c:v>
                </c:pt>
                <c:pt idx="889">
                  <c:v>2.5378605202175386E-3</c:v>
                </c:pt>
                <c:pt idx="890">
                  <c:v>2.0494252084226894E-3</c:v>
                </c:pt>
                <c:pt idx="891">
                  <c:v>1.560989896627521E-3</c:v>
                </c:pt>
                <c:pt idx="892">
                  <c:v>1.0725545848330881E-3</c:v>
                </c:pt>
                <c:pt idx="893">
                  <c:v>5.8411927303884947E-4</c:v>
                </c:pt>
                <c:pt idx="894">
                  <c:v>9.5683961243792082E-5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 formatCode="General">
                  <c:v>0</c:v>
                </c:pt>
                <c:pt idx="899" formatCode="General">
                  <c:v>0</c:v>
                </c:pt>
                <c:pt idx="900" formatCode="General">
                  <c:v>0</c:v>
                </c:pt>
                <c:pt idx="901" formatCode="General">
                  <c:v>0</c:v>
                </c:pt>
                <c:pt idx="902" formatCode="General">
                  <c:v>0</c:v>
                </c:pt>
                <c:pt idx="903" formatCode="General">
                  <c:v>0</c:v>
                </c:pt>
                <c:pt idx="904" formatCode="General">
                  <c:v>0</c:v>
                </c:pt>
                <c:pt idx="905" formatCode="General">
                  <c:v>0</c:v>
                </c:pt>
                <c:pt idx="906" formatCode="General">
                  <c:v>0</c:v>
                </c:pt>
                <c:pt idx="907" formatCode="General">
                  <c:v>0</c:v>
                </c:pt>
                <c:pt idx="908" formatCode="General">
                  <c:v>0</c:v>
                </c:pt>
                <c:pt idx="909" formatCode="General">
                  <c:v>0</c:v>
                </c:pt>
                <c:pt idx="910" formatCode="General">
                  <c:v>0</c:v>
                </c:pt>
                <c:pt idx="911" formatCode="General">
                  <c:v>0</c:v>
                </c:pt>
                <c:pt idx="912" formatCode="General">
                  <c:v>0</c:v>
                </c:pt>
                <c:pt idx="913" formatCode="General">
                  <c:v>0</c:v>
                </c:pt>
                <c:pt idx="914" formatCode="General">
                  <c:v>0</c:v>
                </c:pt>
                <c:pt idx="915" formatCode="General">
                  <c:v>0</c:v>
                </c:pt>
                <c:pt idx="916" formatCode="General">
                  <c:v>0</c:v>
                </c:pt>
                <c:pt idx="917" formatCode="General">
                  <c:v>0</c:v>
                </c:pt>
                <c:pt idx="918" formatCode="General">
                  <c:v>0</c:v>
                </c:pt>
                <c:pt idx="919" formatCode="General">
                  <c:v>0</c:v>
                </c:pt>
                <c:pt idx="920" formatCode="General">
                  <c:v>0</c:v>
                </c:pt>
                <c:pt idx="921" formatCode="General">
                  <c:v>0</c:v>
                </c:pt>
                <c:pt idx="922" formatCode="General">
                  <c:v>0</c:v>
                </c:pt>
                <c:pt idx="923" formatCode="General">
                  <c:v>0</c:v>
                </c:pt>
                <c:pt idx="924" formatCode="General">
                  <c:v>0</c:v>
                </c:pt>
                <c:pt idx="925" formatCode="General">
                  <c:v>0</c:v>
                </c:pt>
                <c:pt idx="926" formatCode="General">
                  <c:v>0</c:v>
                </c:pt>
                <c:pt idx="927" formatCode="General">
                  <c:v>0</c:v>
                </c:pt>
                <c:pt idx="928" formatCode="General">
                  <c:v>0</c:v>
                </c:pt>
                <c:pt idx="929" formatCode="General">
                  <c:v>0</c:v>
                </c:pt>
                <c:pt idx="930" formatCode="General">
                  <c:v>0</c:v>
                </c:pt>
                <c:pt idx="931" formatCode="General">
                  <c:v>0</c:v>
                </c:pt>
                <c:pt idx="932" formatCode="General">
                  <c:v>0</c:v>
                </c:pt>
                <c:pt idx="933" formatCode="General">
                  <c:v>0</c:v>
                </c:pt>
                <c:pt idx="934" formatCode="General">
                  <c:v>0</c:v>
                </c:pt>
                <c:pt idx="935" formatCode="General">
                  <c:v>0</c:v>
                </c:pt>
                <c:pt idx="936" formatCode="General">
                  <c:v>0</c:v>
                </c:pt>
                <c:pt idx="937" formatCode="General">
                  <c:v>0</c:v>
                </c:pt>
                <c:pt idx="938" formatCode="General">
                  <c:v>0</c:v>
                </c:pt>
                <c:pt idx="939" formatCode="General">
                  <c:v>0</c:v>
                </c:pt>
                <c:pt idx="940" formatCode="General">
                  <c:v>0</c:v>
                </c:pt>
                <c:pt idx="941" formatCode="General">
                  <c:v>0</c:v>
                </c:pt>
                <c:pt idx="942" formatCode="General">
                  <c:v>0</c:v>
                </c:pt>
                <c:pt idx="943" formatCode="General">
                  <c:v>0</c:v>
                </c:pt>
                <c:pt idx="944" formatCode="General">
                  <c:v>0</c:v>
                </c:pt>
                <c:pt idx="945" formatCode="General">
                  <c:v>0</c:v>
                </c:pt>
                <c:pt idx="946" formatCode="General">
                  <c:v>0</c:v>
                </c:pt>
                <c:pt idx="947" formatCode="General">
                  <c:v>0</c:v>
                </c:pt>
                <c:pt idx="948" formatCode="General">
                  <c:v>0</c:v>
                </c:pt>
                <c:pt idx="949" formatCode="General">
                  <c:v>0</c:v>
                </c:pt>
                <c:pt idx="950" formatCode="General">
                  <c:v>0</c:v>
                </c:pt>
                <c:pt idx="951" formatCode="General">
                  <c:v>0</c:v>
                </c:pt>
                <c:pt idx="952" formatCode="General">
                  <c:v>0</c:v>
                </c:pt>
                <c:pt idx="953" formatCode="General">
                  <c:v>0</c:v>
                </c:pt>
                <c:pt idx="954" formatCode="General">
                  <c:v>0</c:v>
                </c:pt>
                <c:pt idx="955" formatCode="General">
                  <c:v>0</c:v>
                </c:pt>
                <c:pt idx="956" formatCode="General">
                  <c:v>0</c:v>
                </c:pt>
                <c:pt idx="957" formatCode="General">
                  <c:v>0</c:v>
                </c:pt>
                <c:pt idx="958" formatCode="General">
                  <c:v>0</c:v>
                </c:pt>
                <c:pt idx="959" formatCode="General">
                  <c:v>0</c:v>
                </c:pt>
                <c:pt idx="960" formatCode="General">
                  <c:v>0</c:v>
                </c:pt>
                <c:pt idx="961" formatCode="General">
                  <c:v>0</c:v>
                </c:pt>
                <c:pt idx="962" formatCode="General">
                  <c:v>0</c:v>
                </c:pt>
                <c:pt idx="963" formatCode="General">
                  <c:v>0</c:v>
                </c:pt>
                <c:pt idx="964" formatCode="General">
                  <c:v>0</c:v>
                </c:pt>
                <c:pt idx="965" formatCode="General">
                  <c:v>0</c:v>
                </c:pt>
                <c:pt idx="966" formatCode="General">
                  <c:v>0</c:v>
                </c:pt>
                <c:pt idx="967" formatCode="General">
                  <c:v>0</c:v>
                </c:pt>
                <c:pt idx="968" formatCode="General">
                  <c:v>0</c:v>
                </c:pt>
                <c:pt idx="969" formatCode="General">
                  <c:v>0</c:v>
                </c:pt>
                <c:pt idx="970" formatCode="General">
                  <c:v>0</c:v>
                </c:pt>
                <c:pt idx="971" formatCode="General">
                  <c:v>0</c:v>
                </c:pt>
                <c:pt idx="972" formatCode="General">
                  <c:v>0</c:v>
                </c:pt>
                <c:pt idx="973" formatCode="General">
                  <c:v>0</c:v>
                </c:pt>
                <c:pt idx="974" formatCode="General">
                  <c:v>0</c:v>
                </c:pt>
                <c:pt idx="975" formatCode="General">
                  <c:v>0</c:v>
                </c:pt>
                <c:pt idx="976" formatCode="General">
                  <c:v>0</c:v>
                </c:pt>
                <c:pt idx="977" formatCode="General">
                  <c:v>0</c:v>
                </c:pt>
                <c:pt idx="978" formatCode="General">
                  <c:v>0</c:v>
                </c:pt>
                <c:pt idx="979" formatCode="General">
                  <c:v>0</c:v>
                </c:pt>
                <c:pt idx="980" formatCode="General">
                  <c:v>0</c:v>
                </c:pt>
                <c:pt idx="981" formatCode="General">
                  <c:v>0</c:v>
                </c:pt>
                <c:pt idx="982" formatCode="General">
                  <c:v>0</c:v>
                </c:pt>
                <c:pt idx="983" formatCode="General">
                  <c:v>0</c:v>
                </c:pt>
                <c:pt idx="984" formatCode="General">
                  <c:v>0</c:v>
                </c:pt>
                <c:pt idx="985" formatCode="General">
                  <c:v>0</c:v>
                </c:pt>
                <c:pt idx="986" formatCode="General">
                  <c:v>0</c:v>
                </c:pt>
                <c:pt idx="987" formatCode="General">
                  <c:v>0</c:v>
                </c:pt>
                <c:pt idx="988" formatCode="General">
                  <c:v>0</c:v>
                </c:pt>
                <c:pt idx="989" formatCode="General">
                  <c:v>0</c:v>
                </c:pt>
                <c:pt idx="990" formatCode="General">
                  <c:v>0</c:v>
                </c:pt>
                <c:pt idx="991" formatCode="General">
                  <c:v>0</c:v>
                </c:pt>
                <c:pt idx="992" formatCode="General">
                  <c:v>0</c:v>
                </c:pt>
                <c:pt idx="993" formatCode="General">
                  <c:v>0</c:v>
                </c:pt>
                <c:pt idx="994" formatCode="General">
                  <c:v>0</c:v>
                </c:pt>
                <c:pt idx="995" formatCode="General">
                  <c:v>0</c:v>
                </c:pt>
                <c:pt idx="996" formatCode="General">
                  <c:v>0</c:v>
                </c:pt>
                <c:pt idx="997" formatCode="General">
                  <c:v>0</c:v>
                </c:pt>
                <c:pt idx="998" formatCode="General">
                  <c:v>0</c:v>
                </c:pt>
                <c:pt idx="999" formatCode="General">
                  <c:v>0</c:v>
                </c:pt>
                <c:pt idx="1000" formatCode="General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828608"/>
        <c:axId val="95843840"/>
      </c:barChart>
      <c:catAx>
        <c:axId val="95828608"/>
        <c:scaling>
          <c:orientation val="minMax"/>
        </c:scaling>
        <c:delete val="0"/>
        <c:axPos val="b"/>
        <c:numFmt formatCode="0.0%" sourceLinked="0"/>
        <c:majorTickMark val="out"/>
        <c:minorTickMark val="none"/>
        <c:tickLblPos val="nextTo"/>
        <c:crossAx val="95843840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9584384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958286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5" tIns="46557" rIns="93115" bIns="46557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85505169-0C4B-45DB-AE62-A3B6B03F10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485F1-B25C-4C34-A2F6-1D325954A8D9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A61DF-A78A-431F-9CC3-4DD84944BE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709B2-9C5C-4FD9-A7D8-E4D4E675F37A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5DD22-DE60-4170-A77B-05805436B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7B5260-89DA-4B00-9882-F2EFB8ECAB2E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0B774-956F-46BD-AA8A-E99AFB7D7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D8CECF-0E2F-40BE-ABA9-4EB736677C54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15B462-9F67-4207-8642-3F2159BBC6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4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3C672-F40D-4B23-8C1F-D822C18125F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B0413A-A539-416C-84C4-2948949FEC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E67367-2E1C-40D2-8511-CCD704A027A5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CB1B7A-EC6B-452B-9AF4-3AAA6E4DC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8B7965-2F33-45D5-8A5A-9073B637D94A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94E53-B989-43DE-A611-8B31FD13D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A7893E-21F9-42BC-9458-82B705F5265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4A84D-430A-47D3-924D-CBEE5D78E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EEA45-5B68-4593-8DF4-FFB0035E5702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2ED552-0A64-4C49-83B3-22C312E702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4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14845-84E2-4965-B60D-439ACE87C94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0AA2D-212F-4F63-B91A-B129696B3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9D3672-5219-4EEF-B2FA-4AD0936291E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F45D3-6C37-40F0-8046-47946ECE74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FD955-C80A-4542-85D5-39947E83C81B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47186-BF6A-43FB-9E33-7D0901AF8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7B139EC-1CF4-48CC-BC81-45F76DF4243F}" type="datetime1">
              <a:rPr lang="en-US"/>
              <a:pPr/>
              <a:t>9/27/2013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E5FC7B-4D64-4252-83A5-CAF8B0BCBED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BB0B-80C9-4FB4-87F7-1F44316D47FC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02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Optimizing the Inflation-Hedging Portfolio</a:t>
            </a:r>
            <a:br>
              <a:rPr lang="en-US" sz="32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Markowitz Mean-Variance Optimization of Real </a:t>
            </a: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Returns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533400" y="6308725"/>
            <a:ext cx="6629400" cy="44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Note: </a:t>
            </a:r>
            <a:r>
              <a:rPr lang="en-US" sz="8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Ibbotson Associates U.S. TIPS Total Return series is based on the Barclays Capital Real U.S. Treasury TIPS Total Return series, backfilled prior to 12/1997.</a:t>
            </a:r>
          </a:p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Source: NAREIT analysis of data from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Interactive Data Pricing and Reference Data, 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accessed through </a:t>
            </a:r>
            <a:r>
              <a:rPr lang="en-US" sz="8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FactSet</a:t>
            </a:r>
            <a:r>
              <a:rPr lang="en-US" sz="8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71227"/>
              </p:ext>
            </p:extLst>
          </p:nvPr>
        </p:nvGraphicFramePr>
        <p:xfrm>
          <a:off x="533400" y="1219199"/>
          <a:ext cx="8077200" cy="5089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18068</TotalTime>
  <Words>54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NAREIT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Brandon Benjamin</dc:creator>
  <cp:lastModifiedBy>Megan Peichel</cp:lastModifiedBy>
  <cp:revision>578</cp:revision>
  <dcterms:created xsi:type="dcterms:W3CDTF">2008-01-10T20:16:51Z</dcterms:created>
  <dcterms:modified xsi:type="dcterms:W3CDTF">2013-09-27T13:30:47Z</dcterms:modified>
</cp:coreProperties>
</file>