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09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  <a:srgbClr val="FF9900"/>
    <a:srgbClr val="66FF33"/>
    <a:srgbClr val="FF0000"/>
    <a:srgbClr val="99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190" autoAdjust="0"/>
  </p:normalViewPr>
  <p:slideViewPr>
    <p:cSldViewPr>
      <p:cViewPr>
        <p:scale>
          <a:sx n="100" d="100"/>
          <a:sy n="100" d="100"/>
        </p:scale>
        <p:origin x="-205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AREIT-FILE01\DATA\Research\_Long%20Term%20Storage\Brad%20Case\Inflation%20Prot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Real Risk-Adjusted Returns in High- and Low-Inflation Periods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During High-Inflation Periods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'Slide BN &amp; BO'!$CA$3:$CA$1003</c:f>
              <c:numCache>
                <c:formatCode>General</c:formatCode>
                <c:ptCount val="1001"/>
                <c:pt idx="0">
                  <c:v>5.4158721915136897E-2</c:v>
                </c:pt>
                <c:pt idx="1">
                  <c:v>5.4232680214090813E-2</c:v>
                </c:pt>
                <c:pt idx="2">
                  <c:v>5.4306638513044618E-2</c:v>
                </c:pt>
                <c:pt idx="3">
                  <c:v>5.4380596811998638E-2</c:v>
                </c:pt>
                <c:pt idx="4">
                  <c:v>5.4454555110952457E-2</c:v>
                </c:pt>
                <c:pt idx="5">
                  <c:v>5.4528513409906262E-2</c:v>
                </c:pt>
                <c:pt idx="6">
                  <c:v>5.460247170886029E-2</c:v>
                </c:pt>
                <c:pt idx="7">
                  <c:v>5.4676430007813991E-2</c:v>
                </c:pt>
                <c:pt idx="8">
                  <c:v>5.4750388306768018E-2</c:v>
                </c:pt>
                <c:pt idx="9">
                  <c:v>5.4824346605721795E-2</c:v>
                </c:pt>
                <c:pt idx="10">
                  <c:v>5.4898304904675642E-2</c:v>
                </c:pt>
                <c:pt idx="11">
                  <c:v>5.4972263203629558E-2</c:v>
                </c:pt>
                <c:pt idx="12">
                  <c:v>5.5046221502583439E-2</c:v>
                </c:pt>
                <c:pt idx="13">
                  <c:v>5.5120179801537397E-2</c:v>
                </c:pt>
                <c:pt idx="14">
                  <c:v>5.5194138100491209E-2</c:v>
                </c:pt>
                <c:pt idx="15">
                  <c:v>5.5268096399445112E-2</c:v>
                </c:pt>
                <c:pt idx="16">
                  <c:v>5.5342054698398924E-2</c:v>
                </c:pt>
                <c:pt idx="17">
                  <c:v>5.5416012997352791E-2</c:v>
                </c:pt>
                <c:pt idx="18">
                  <c:v>5.54899712963067E-2</c:v>
                </c:pt>
                <c:pt idx="19">
                  <c:v>5.5563929595260582E-2</c:v>
                </c:pt>
                <c:pt idx="20">
                  <c:v>5.5637887894214491E-2</c:v>
                </c:pt>
                <c:pt idx="21">
                  <c:v>5.5711846193168331E-2</c:v>
                </c:pt>
                <c:pt idx="22">
                  <c:v>5.5785804492122226E-2</c:v>
                </c:pt>
                <c:pt idx="23">
                  <c:v>5.5859762791076142E-2</c:v>
                </c:pt>
                <c:pt idx="24">
                  <c:v>5.5933721090029961E-2</c:v>
                </c:pt>
                <c:pt idx="25">
                  <c:v>5.6007679388983878E-2</c:v>
                </c:pt>
                <c:pt idx="26">
                  <c:v>5.6081637687937724E-2</c:v>
                </c:pt>
                <c:pt idx="27">
                  <c:v>5.6155595986891654E-2</c:v>
                </c:pt>
                <c:pt idx="28">
                  <c:v>5.6229554285845432E-2</c:v>
                </c:pt>
                <c:pt idx="29">
                  <c:v>5.6303512584799452E-2</c:v>
                </c:pt>
                <c:pt idx="30">
                  <c:v>5.6377470883753264E-2</c:v>
                </c:pt>
                <c:pt idx="31">
                  <c:v>5.6451429182707083E-2</c:v>
                </c:pt>
                <c:pt idx="32">
                  <c:v>5.652538748166111E-2</c:v>
                </c:pt>
                <c:pt idx="33">
                  <c:v>5.6599345780614825E-2</c:v>
                </c:pt>
                <c:pt idx="34">
                  <c:v>5.6673304079568741E-2</c:v>
                </c:pt>
                <c:pt idx="35">
                  <c:v>5.6747262378522713E-2</c:v>
                </c:pt>
                <c:pt idx="36">
                  <c:v>5.682122067747658E-2</c:v>
                </c:pt>
                <c:pt idx="37">
                  <c:v>5.6895178976430393E-2</c:v>
                </c:pt>
                <c:pt idx="38">
                  <c:v>5.6969137275384274E-2</c:v>
                </c:pt>
                <c:pt idx="39">
                  <c:v>5.7043095574338128E-2</c:v>
                </c:pt>
                <c:pt idx="40">
                  <c:v>5.7117053873292051E-2</c:v>
                </c:pt>
                <c:pt idx="41">
                  <c:v>5.7191012172245974E-2</c:v>
                </c:pt>
                <c:pt idx="42">
                  <c:v>5.7264970471199786E-2</c:v>
                </c:pt>
                <c:pt idx="43">
                  <c:v>5.7338928770153716E-2</c:v>
                </c:pt>
                <c:pt idx="44">
                  <c:v>5.741288706910759E-2</c:v>
                </c:pt>
                <c:pt idx="45">
                  <c:v>5.7486845368061437E-2</c:v>
                </c:pt>
                <c:pt idx="46">
                  <c:v>5.756080366701536E-2</c:v>
                </c:pt>
                <c:pt idx="47">
                  <c:v>5.7634761965969256E-2</c:v>
                </c:pt>
                <c:pt idx="48">
                  <c:v>5.7708720264923102E-2</c:v>
                </c:pt>
                <c:pt idx="49">
                  <c:v>5.7782678563877025E-2</c:v>
                </c:pt>
                <c:pt idx="50">
                  <c:v>5.7856636862830844E-2</c:v>
                </c:pt>
                <c:pt idx="51">
                  <c:v>5.7930595161784733E-2</c:v>
                </c:pt>
                <c:pt idx="52">
                  <c:v>5.8004553460738663E-2</c:v>
                </c:pt>
                <c:pt idx="53">
                  <c:v>5.8078511759692579E-2</c:v>
                </c:pt>
                <c:pt idx="54">
                  <c:v>5.8152470058646308E-2</c:v>
                </c:pt>
                <c:pt idx="55">
                  <c:v>5.8226428357600335E-2</c:v>
                </c:pt>
                <c:pt idx="56">
                  <c:v>5.8300386656554237E-2</c:v>
                </c:pt>
                <c:pt idx="57">
                  <c:v>5.8374344955507966E-2</c:v>
                </c:pt>
                <c:pt idx="58">
                  <c:v>5.8448303254461986E-2</c:v>
                </c:pt>
                <c:pt idx="59">
                  <c:v>5.8522261553415694E-2</c:v>
                </c:pt>
                <c:pt idx="60">
                  <c:v>5.859621985236961E-2</c:v>
                </c:pt>
                <c:pt idx="61">
                  <c:v>5.8670178151323533E-2</c:v>
                </c:pt>
                <c:pt idx="62">
                  <c:v>5.8744136450277464E-2</c:v>
                </c:pt>
                <c:pt idx="63">
                  <c:v>5.8818094749231276E-2</c:v>
                </c:pt>
                <c:pt idx="64">
                  <c:v>5.8892053048185199E-2</c:v>
                </c:pt>
                <c:pt idx="65">
                  <c:v>5.8966011347139004E-2</c:v>
                </c:pt>
                <c:pt idx="66">
                  <c:v>5.9039969646092941E-2</c:v>
                </c:pt>
                <c:pt idx="67">
                  <c:v>5.9113927945046843E-2</c:v>
                </c:pt>
                <c:pt idx="68">
                  <c:v>5.9187886244000655E-2</c:v>
                </c:pt>
                <c:pt idx="69">
                  <c:v>5.9261844542954578E-2</c:v>
                </c:pt>
                <c:pt idx="70">
                  <c:v>5.9335802841908501E-2</c:v>
                </c:pt>
                <c:pt idx="71">
                  <c:v>5.9409761140862327E-2</c:v>
                </c:pt>
                <c:pt idx="72">
                  <c:v>5.9483719439816236E-2</c:v>
                </c:pt>
                <c:pt idx="73">
                  <c:v>5.9557677738770166E-2</c:v>
                </c:pt>
                <c:pt idx="74">
                  <c:v>5.9631636037723978E-2</c:v>
                </c:pt>
                <c:pt idx="75">
                  <c:v>5.9705594336677895E-2</c:v>
                </c:pt>
                <c:pt idx="76">
                  <c:v>5.9779552635631818E-2</c:v>
                </c:pt>
                <c:pt idx="77">
                  <c:v>5.9853510934585519E-2</c:v>
                </c:pt>
                <c:pt idx="78">
                  <c:v>5.992746923353956E-2</c:v>
                </c:pt>
                <c:pt idx="79">
                  <c:v>6.0001427532493476E-2</c:v>
                </c:pt>
                <c:pt idx="80">
                  <c:v>6.0075385831447184E-2</c:v>
                </c:pt>
                <c:pt idx="81">
                  <c:v>6.0149344130401204E-2</c:v>
                </c:pt>
                <c:pt idx="82">
                  <c:v>6.0223302429354912E-2</c:v>
                </c:pt>
                <c:pt idx="83">
                  <c:v>6.0297260728308946E-2</c:v>
                </c:pt>
                <c:pt idx="84">
                  <c:v>6.0371219027262862E-2</c:v>
                </c:pt>
                <c:pt idx="85">
                  <c:v>6.044517732621657E-2</c:v>
                </c:pt>
                <c:pt idx="86">
                  <c:v>6.0519135625170487E-2</c:v>
                </c:pt>
                <c:pt idx="87">
                  <c:v>6.0593093924124417E-2</c:v>
                </c:pt>
                <c:pt idx="88">
                  <c:v>6.066705222307834E-2</c:v>
                </c:pt>
                <c:pt idx="89">
                  <c:v>6.0741010522032145E-2</c:v>
                </c:pt>
                <c:pt idx="90">
                  <c:v>6.0814968820986061E-2</c:v>
                </c:pt>
                <c:pt idx="91">
                  <c:v>6.088892711993988E-2</c:v>
                </c:pt>
                <c:pt idx="92">
                  <c:v>6.096288541889381E-2</c:v>
                </c:pt>
                <c:pt idx="93">
                  <c:v>6.1036843717847726E-2</c:v>
                </c:pt>
                <c:pt idx="94">
                  <c:v>6.1110802016801538E-2</c:v>
                </c:pt>
                <c:pt idx="95">
                  <c:v>6.1184760315755454E-2</c:v>
                </c:pt>
                <c:pt idx="96">
                  <c:v>6.1258718614709384E-2</c:v>
                </c:pt>
                <c:pt idx="97">
                  <c:v>6.1332676913663189E-2</c:v>
                </c:pt>
                <c:pt idx="98">
                  <c:v>6.1406635212617119E-2</c:v>
                </c:pt>
                <c:pt idx="99">
                  <c:v>6.1480593511570931E-2</c:v>
                </c:pt>
                <c:pt idx="100">
                  <c:v>6.1554551810524848E-2</c:v>
                </c:pt>
                <c:pt idx="101">
                  <c:v>6.1628510109478778E-2</c:v>
                </c:pt>
                <c:pt idx="102">
                  <c:v>6.1702468408432701E-2</c:v>
                </c:pt>
                <c:pt idx="103">
                  <c:v>6.1776426707386402E-2</c:v>
                </c:pt>
                <c:pt idx="104">
                  <c:v>6.1850385006340325E-2</c:v>
                </c:pt>
                <c:pt idx="105">
                  <c:v>6.1924343305294359E-2</c:v>
                </c:pt>
                <c:pt idx="106">
                  <c:v>6.199830160424806E-2</c:v>
                </c:pt>
                <c:pt idx="107">
                  <c:v>6.207225990320208E-2</c:v>
                </c:pt>
                <c:pt idx="108">
                  <c:v>6.2146218202155906E-2</c:v>
                </c:pt>
                <c:pt idx="109">
                  <c:v>6.2220176501109711E-2</c:v>
                </c:pt>
                <c:pt idx="110">
                  <c:v>6.2294134800063745E-2</c:v>
                </c:pt>
                <c:pt idx="111">
                  <c:v>6.2368093099017446E-2</c:v>
                </c:pt>
                <c:pt idx="112">
                  <c:v>6.2442051397971363E-2</c:v>
                </c:pt>
                <c:pt idx="113">
                  <c:v>6.2516009696925293E-2</c:v>
                </c:pt>
                <c:pt idx="114">
                  <c:v>6.2589967995879098E-2</c:v>
                </c:pt>
                <c:pt idx="115">
                  <c:v>6.2663926294833028E-2</c:v>
                </c:pt>
                <c:pt idx="116">
                  <c:v>6.2737884593787055E-2</c:v>
                </c:pt>
                <c:pt idx="117">
                  <c:v>6.2811842892740763E-2</c:v>
                </c:pt>
                <c:pt idx="118">
                  <c:v>6.2885801191694679E-2</c:v>
                </c:pt>
                <c:pt idx="119">
                  <c:v>6.2959759490648595E-2</c:v>
                </c:pt>
                <c:pt idx="120">
                  <c:v>6.3033717789602414E-2</c:v>
                </c:pt>
                <c:pt idx="121">
                  <c:v>6.3107676088556344E-2</c:v>
                </c:pt>
                <c:pt idx="122">
                  <c:v>6.318163438751026E-2</c:v>
                </c:pt>
                <c:pt idx="123">
                  <c:v>6.3255592686464066E-2</c:v>
                </c:pt>
                <c:pt idx="124">
                  <c:v>6.3329550985417996E-2</c:v>
                </c:pt>
                <c:pt idx="125">
                  <c:v>6.3403509284371801E-2</c:v>
                </c:pt>
                <c:pt idx="126">
                  <c:v>6.3477467583325731E-2</c:v>
                </c:pt>
                <c:pt idx="127">
                  <c:v>6.3551425882279647E-2</c:v>
                </c:pt>
                <c:pt idx="128">
                  <c:v>6.3625384181233563E-2</c:v>
                </c:pt>
                <c:pt idx="129">
                  <c:v>6.3699342480187271E-2</c:v>
                </c:pt>
                <c:pt idx="130">
                  <c:v>6.3773300779141201E-2</c:v>
                </c:pt>
                <c:pt idx="131">
                  <c:v>6.3847259078095117E-2</c:v>
                </c:pt>
                <c:pt idx="132">
                  <c:v>6.3921217377048936E-2</c:v>
                </c:pt>
                <c:pt idx="133">
                  <c:v>6.3995175676002963E-2</c:v>
                </c:pt>
                <c:pt idx="134">
                  <c:v>6.4069133974956657E-2</c:v>
                </c:pt>
                <c:pt idx="135">
                  <c:v>6.4143092273910587E-2</c:v>
                </c:pt>
                <c:pt idx="136">
                  <c:v>6.4217050572864504E-2</c:v>
                </c:pt>
                <c:pt idx="137">
                  <c:v>6.4291008871818434E-2</c:v>
                </c:pt>
                <c:pt idx="138">
                  <c:v>6.4364967170772253E-2</c:v>
                </c:pt>
                <c:pt idx="139">
                  <c:v>6.4438925469726155E-2</c:v>
                </c:pt>
                <c:pt idx="140">
                  <c:v>6.4512883768679974E-2</c:v>
                </c:pt>
                <c:pt idx="141">
                  <c:v>6.4586842067633904E-2</c:v>
                </c:pt>
                <c:pt idx="142">
                  <c:v>6.4660800366587917E-2</c:v>
                </c:pt>
                <c:pt idx="143">
                  <c:v>6.4734758665541625E-2</c:v>
                </c:pt>
                <c:pt idx="144">
                  <c:v>6.4808716964495555E-2</c:v>
                </c:pt>
                <c:pt idx="145">
                  <c:v>6.4882675263449485E-2</c:v>
                </c:pt>
                <c:pt idx="146">
                  <c:v>6.495663356240329E-2</c:v>
                </c:pt>
                <c:pt idx="147">
                  <c:v>6.5030591861357206E-2</c:v>
                </c:pt>
                <c:pt idx="148">
                  <c:v>6.5104550160311137E-2</c:v>
                </c:pt>
                <c:pt idx="149">
                  <c:v>6.5178508459264956E-2</c:v>
                </c:pt>
                <c:pt idx="150">
                  <c:v>6.5252466758218858E-2</c:v>
                </c:pt>
                <c:pt idx="151">
                  <c:v>6.5326425057172677E-2</c:v>
                </c:pt>
                <c:pt idx="152">
                  <c:v>6.5400383356126593E-2</c:v>
                </c:pt>
                <c:pt idx="153">
                  <c:v>6.5474341655080523E-2</c:v>
                </c:pt>
                <c:pt idx="154">
                  <c:v>6.5548299954034439E-2</c:v>
                </c:pt>
                <c:pt idx="155">
                  <c:v>6.5622258252988147E-2</c:v>
                </c:pt>
                <c:pt idx="156">
                  <c:v>6.5696216551942188E-2</c:v>
                </c:pt>
                <c:pt idx="157">
                  <c:v>6.5770174850895979E-2</c:v>
                </c:pt>
                <c:pt idx="158">
                  <c:v>6.5844133149849812E-2</c:v>
                </c:pt>
                <c:pt idx="159">
                  <c:v>6.5918091448803826E-2</c:v>
                </c:pt>
                <c:pt idx="160">
                  <c:v>6.5992049747757658E-2</c:v>
                </c:pt>
                <c:pt idx="161">
                  <c:v>6.6066008046711464E-2</c:v>
                </c:pt>
                <c:pt idx="162">
                  <c:v>6.613996634566538E-2</c:v>
                </c:pt>
                <c:pt idx="163">
                  <c:v>6.621392464461931E-2</c:v>
                </c:pt>
                <c:pt idx="164">
                  <c:v>6.6287882943573115E-2</c:v>
                </c:pt>
                <c:pt idx="165">
                  <c:v>6.6361841242527045E-2</c:v>
                </c:pt>
                <c:pt idx="166">
                  <c:v>6.643579954148085E-2</c:v>
                </c:pt>
                <c:pt idx="167">
                  <c:v>6.6509757840434766E-2</c:v>
                </c:pt>
                <c:pt idx="168">
                  <c:v>6.6583716139388793E-2</c:v>
                </c:pt>
                <c:pt idx="169">
                  <c:v>6.6657674438342515E-2</c:v>
                </c:pt>
                <c:pt idx="170">
                  <c:v>6.6731632737296445E-2</c:v>
                </c:pt>
                <c:pt idx="171">
                  <c:v>6.6805591036250347E-2</c:v>
                </c:pt>
                <c:pt idx="172">
                  <c:v>6.6879549335204166E-2</c:v>
                </c:pt>
                <c:pt idx="173">
                  <c:v>6.6953507634158096E-2</c:v>
                </c:pt>
                <c:pt idx="174">
                  <c:v>6.7027465933111902E-2</c:v>
                </c:pt>
                <c:pt idx="175">
                  <c:v>6.7101424232065818E-2</c:v>
                </c:pt>
                <c:pt idx="176">
                  <c:v>6.7175382531019734E-2</c:v>
                </c:pt>
                <c:pt idx="177">
                  <c:v>6.7249340829973581E-2</c:v>
                </c:pt>
                <c:pt idx="178">
                  <c:v>6.7323299128927469E-2</c:v>
                </c:pt>
                <c:pt idx="179">
                  <c:v>6.7397257427881288E-2</c:v>
                </c:pt>
                <c:pt idx="180">
                  <c:v>6.7471215726835329E-2</c:v>
                </c:pt>
                <c:pt idx="181">
                  <c:v>6.7545174025789023E-2</c:v>
                </c:pt>
                <c:pt idx="182">
                  <c:v>6.761913232474305E-2</c:v>
                </c:pt>
                <c:pt idx="183">
                  <c:v>6.7693090623696869E-2</c:v>
                </c:pt>
                <c:pt idx="184">
                  <c:v>6.7767048922650688E-2</c:v>
                </c:pt>
                <c:pt idx="185">
                  <c:v>6.7841007221604716E-2</c:v>
                </c:pt>
                <c:pt idx="186">
                  <c:v>6.7914965520558424E-2</c:v>
                </c:pt>
                <c:pt idx="187">
                  <c:v>6.798892381951234E-2</c:v>
                </c:pt>
                <c:pt idx="188">
                  <c:v>6.8062882118466256E-2</c:v>
                </c:pt>
                <c:pt idx="189">
                  <c:v>6.8136840417420186E-2</c:v>
                </c:pt>
                <c:pt idx="190">
                  <c:v>6.8210798716373991E-2</c:v>
                </c:pt>
                <c:pt idx="191">
                  <c:v>6.8284757015327921E-2</c:v>
                </c:pt>
                <c:pt idx="192">
                  <c:v>6.8358715314281712E-2</c:v>
                </c:pt>
                <c:pt idx="193">
                  <c:v>6.8432673613235642E-2</c:v>
                </c:pt>
                <c:pt idx="194">
                  <c:v>6.8506631912189572E-2</c:v>
                </c:pt>
                <c:pt idx="195">
                  <c:v>6.8580590211143391E-2</c:v>
                </c:pt>
                <c:pt idx="196">
                  <c:v>6.8654548510097294E-2</c:v>
                </c:pt>
                <c:pt idx="197">
                  <c:v>6.8728506809051224E-2</c:v>
                </c:pt>
                <c:pt idx="198">
                  <c:v>6.8802465108005029E-2</c:v>
                </c:pt>
                <c:pt idx="199">
                  <c:v>6.8876423406958973E-2</c:v>
                </c:pt>
                <c:pt idx="200">
                  <c:v>6.8950381705912778E-2</c:v>
                </c:pt>
                <c:pt idx="201">
                  <c:v>6.9024340004866694E-2</c:v>
                </c:pt>
                <c:pt idx="202">
                  <c:v>6.9098298303820624E-2</c:v>
                </c:pt>
                <c:pt idx="203">
                  <c:v>6.917225660277454E-2</c:v>
                </c:pt>
                <c:pt idx="204">
                  <c:v>6.9246214901728345E-2</c:v>
                </c:pt>
                <c:pt idx="205">
                  <c:v>6.9320173200682164E-2</c:v>
                </c:pt>
                <c:pt idx="206">
                  <c:v>6.939413149963608E-2</c:v>
                </c:pt>
                <c:pt idx="207">
                  <c:v>6.9468089798589899E-2</c:v>
                </c:pt>
                <c:pt idx="208">
                  <c:v>6.9542048097543926E-2</c:v>
                </c:pt>
                <c:pt idx="209">
                  <c:v>6.9616006396497745E-2</c:v>
                </c:pt>
                <c:pt idx="210">
                  <c:v>6.9689964695451537E-2</c:v>
                </c:pt>
                <c:pt idx="211">
                  <c:v>6.9763922994405481E-2</c:v>
                </c:pt>
                <c:pt idx="212">
                  <c:v>6.9837881293359397E-2</c:v>
                </c:pt>
                <c:pt idx="213">
                  <c:v>6.9911839592313202E-2</c:v>
                </c:pt>
                <c:pt idx="214">
                  <c:v>6.9985797891267132E-2</c:v>
                </c:pt>
                <c:pt idx="215">
                  <c:v>7.0059756190220937E-2</c:v>
                </c:pt>
                <c:pt idx="216">
                  <c:v>7.0133714489174881E-2</c:v>
                </c:pt>
                <c:pt idx="217">
                  <c:v>7.0207672788128783E-2</c:v>
                </c:pt>
                <c:pt idx="218">
                  <c:v>7.0281631087082713E-2</c:v>
                </c:pt>
                <c:pt idx="219">
                  <c:v>7.0355589386036532E-2</c:v>
                </c:pt>
                <c:pt idx="220">
                  <c:v>7.0429547684990448E-2</c:v>
                </c:pt>
                <c:pt idx="221">
                  <c:v>7.0503505983944253E-2</c:v>
                </c:pt>
                <c:pt idx="222">
                  <c:v>7.0577464282898184E-2</c:v>
                </c:pt>
                <c:pt idx="223">
                  <c:v>7.06514225818521E-2</c:v>
                </c:pt>
                <c:pt idx="224">
                  <c:v>7.0725380880805905E-2</c:v>
                </c:pt>
                <c:pt idx="225">
                  <c:v>7.0799339179759835E-2</c:v>
                </c:pt>
                <c:pt idx="226">
                  <c:v>7.0873297478713654E-2</c:v>
                </c:pt>
                <c:pt idx="227">
                  <c:v>7.094725577766757E-2</c:v>
                </c:pt>
                <c:pt idx="228">
                  <c:v>7.1021214076621486E-2</c:v>
                </c:pt>
                <c:pt idx="229">
                  <c:v>7.1095172375575402E-2</c:v>
                </c:pt>
                <c:pt idx="230">
                  <c:v>7.1169130674529221E-2</c:v>
                </c:pt>
                <c:pt idx="231">
                  <c:v>7.1243088973483026E-2</c:v>
                </c:pt>
                <c:pt idx="232">
                  <c:v>7.131704727243697E-2</c:v>
                </c:pt>
                <c:pt idx="233">
                  <c:v>7.1391005571390775E-2</c:v>
                </c:pt>
                <c:pt idx="234">
                  <c:v>7.1464963870344803E-2</c:v>
                </c:pt>
                <c:pt idx="235">
                  <c:v>7.1538922169298608E-2</c:v>
                </c:pt>
                <c:pt idx="236">
                  <c:v>7.1612880468252427E-2</c:v>
                </c:pt>
                <c:pt idx="237">
                  <c:v>7.1686838767206343E-2</c:v>
                </c:pt>
                <c:pt idx="238">
                  <c:v>7.1760797066160287E-2</c:v>
                </c:pt>
                <c:pt idx="239">
                  <c:v>7.1834755365114092E-2</c:v>
                </c:pt>
                <c:pt idx="240">
                  <c:v>7.1908713664068008E-2</c:v>
                </c:pt>
                <c:pt idx="241">
                  <c:v>7.1982671963021938E-2</c:v>
                </c:pt>
                <c:pt idx="242">
                  <c:v>7.2056630261975743E-2</c:v>
                </c:pt>
                <c:pt idx="243">
                  <c:v>7.2130588560929673E-2</c:v>
                </c:pt>
                <c:pt idx="244">
                  <c:v>7.2204546859883492E-2</c:v>
                </c:pt>
                <c:pt idx="245">
                  <c:v>7.2278505158837408E-2</c:v>
                </c:pt>
                <c:pt idx="246">
                  <c:v>7.2352463457791311E-2</c:v>
                </c:pt>
                <c:pt idx="247">
                  <c:v>7.2426421756745143E-2</c:v>
                </c:pt>
                <c:pt idx="248">
                  <c:v>7.250038005569906E-2</c:v>
                </c:pt>
                <c:pt idx="249">
                  <c:v>7.2574338354652976E-2</c:v>
                </c:pt>
                <c:pt idx="250">
                  <c:v>7.2648296653606781E-2</c:v>
                </c:pt>
                <c:pt idx="251">
                  <c:v>7.2722254952560711E-2</c:v>
                </c:pt>
                <c:pt idx="252">
                  <c:v>7.279621325151453E-2</c:v>
                </c:pt>
                <c:pt idx="253">
                  <c:v>7.2870171550468432E-2</c:v>
                </c:pt>
                <c:pt idx="254">
                  <c:v>7.2944129849422265E-2</c:v>
                </c:pt>
                <c:pt idx="255">
                  <c:v>7.3018088148376306E-2</c:v>
                </c:pt>
                <c:pt idx="256">
                  <c:v>7.3092046447330097E-2</c:v>
                </c:pt>
                <c:pt idx="257">
                  <c:v>7.3166004746283916E-2</c:v>
                </c:pt>
                <c:pt idx="258">
                  <c:v>7.3239963045237846E-2</c:v>
                </c:pt>
                <c:pt idx="259">
                  <c:v>7.3313921344191652E-2</c:v>
                </c:pt>
                <c:pt idx="260">
                  <c:v>7.3387879643145665E-2</c:v>
                </c:pt>
                <c:pt idx="261">
                  <c:v>7.3461837942099498E-2</c:v>
                </c:pt>
                <c:pt idx="262">
                  <c:v>7.3535796241053317E-2</c:v>
                </c:pt>
                <c:pt idx="263">
                  <c:v>7.3609754540007219E-2</c:v>
                </c:pt>
                <c:pt idx="264">
                  <c:v>7.3683712838961163E-2</c:v>
                </c:pt>
                <c:pt idx="265">
                  <c:v>7.3757671137914968E-2</c:v>
                </c:pt>
                <c:pt idx="266">
                  <c:v>7.3831629436868884E-2</c:v>
                </c:pt>
                <c:pt idx="267">
                  <c:v>7.3905587735822703E-2</c:v>
                </c:pt>
                <c:pt idx="268">
                  <c:v>7.3979546034776633E-2</c:v>
                </c:pt>
                <c:pt idx="269">
                  <c:v>7.4053504333730549E-2</c:v>
                </c:pt>
                <c:pt idx="270">
                  <c:v>7.4127462632684452E-2</c:v>
                </c:pt>
                <c:pt idx="271">
                  <c:v>7.4201420931638173E-2</c:v>
                </c:pt>
                <c:pt idx="272">
                  <c:v>7.4275379230592201E-2</c:v>
                </c:pt>
                <c:pt idx="273">
                  <c:v>7.4349337529546006E-2</c:v>
                </c:pt>
                <c:pt idx="274">
                  <c:v>7.4423295828499936E-2</c:v>
                </c:pt>
                <c:pt idx="275">
                  <c:v>7.4497254127453852E-2</c:v>
                </c:pt>
                <c:pt idx="276">
                  <c:v>7.4571212426407657E-2</c:v>
                </c:pt>
                <c:pt idx="277">
                  <c:v>7.4645170725361587E-2</c:v>
                </c:pt>
                <c:pt idx="278">
                  <c:v>7.4719129024315503E-2</c:v>
                </c:pt>
                <c:pt idx="279">
                  <c:v>7.4793087323269308E-2</c:v>
                </c:pt>
                <c:pt idx="280">
                  <c:v>7.4867045622223127E-2</c:v>
                </c:pt>
                <c:pt idx="281">
                  <c:v>7.4941003921177057E-2</c:v>
                </c:pt>
                <c:pt idx="282">
                  <c:v>7.5014962220130987E-2</c:v>
                </c:pt>
                <c:pt idx="283">
                  <c:v>7.5088920519084904E-2</c:v>
                </c:pt>
                <c:pt idx="284">
                  <c:v>7.5162878818038709E-2</c:v>
                </c:pt>
                <c:pt idx="285">
                  <c:v>7.5236837116992528E-2</c:v>
                </c:pt>
                <c:pt idx="286">
                  <c:v>7.5310795415946458E-2</c:v>
                </c:pt>
                <c:pt idx="287">
                  <c:v>7.538475371490036E-2</c:v>
                </c:pt>
                <c:pt idx="288">
                  <c:v>7.5458712013854179E-2</c:v>
                </c:pt>
                <c:pt idx="289">
                  <c:v>7.5532670312808095E-2</c:v>
                </c:pt>
                <c:pt idx="290">
                  <c:v>7.5606628611762025E-2</c:v>
                </c:pt>
                <c:pt idx="291">
                  <c:v>7.5680586910715844E-2</c:v>
                </c:pt>
                <c:pt idx="292">
                  <c:v>7.575454520966976E-2</c:v>
                </c:pt>
                <c:pt idx="293">
                  <c:v>7.5828503508623676E-2</c:v>
                </c:pt>
                <c:pt idx="294">
                  <c:v>7.5902461807577482E-2</c:v>
                </c:pt>
                <c:pt idx="295">
                  <c:v>7.5976420106531412E-2</c:v>
                </c:pt>
                <c:pt idx="296">
                  <c:v>7.6050378405485231E-2</c:v>
                </c:pt>
                <c:pt idx="297">
                  <c:v>7.612433670443905E-2</c:v>
                </c:pt>
                <c:pt idx="298">
                  <c:v>7.6198295003393063E-2</c:v>
                </c:pt>
                <c:pt idx="299">
                  <c:v>7.6272253302347007E-2</c:v>
                </c:pt>
                <c:pt idx="300">
                  <c:v>7.6346211601300812E-2</c:v>
                </c:pt>
                <c:pt idx="301">
                  <c:v>7.6420169900254728E-2</c:v>
                </c:pt>
                <c:pt idx="302">
                  <c:v>7.6494128199208533E-2</c:v>
                </c:pt>
                <c:pt idx="303">
                  <c:v>7.6568086498162463E-2</c:v>
                </c:pt>
                <c:pt idx="304">
                  <c:v>7.6642044797116393E-2</c:v>
                </c:pt>
                <c:pt idx="305">
                  <c:v>7.6716003096070184E-2</c:v>
                </c:pt>
                <c:pt idx="306">
                  <c:v>7.6789961395024017E-2</c:v>
                </c:pt>
                <c:pt idx="307">
                  <c:v>7.6863919693977933E-2</c:v>
                </c:pt>
                <c:pt idx="308">
                  <c:v>7.693787799293185E-2</c:v>
                </c:pt>
                <c:pt idx="309">
                  <c:v>7.7011836291885766E-2</c:v>
                </c:pt>
                <c:pt idx="310">
                  <c:v>7.7085794590839585E-2</c:v>
                </c:pt>
                <c:pt idx="311">
                  <c:v>7.7159752889793404E-2</c:v>
                </c:pt>
                <c:pt idx="312">
                  <c:v>7.7233711188747306E-2</c:v>
                </c:pt>
                <c:pt idx="313">
                  <c:v>7.730766948770125E-2</c:v>
                </c:pt>
                <c:pt idx="314">
                  <c:v>7.7381627786655069E-2</c:v>
                </c:pt>
                <c:pt idx="315">
                  <c:v>7.7455586085608985E-2</c:v>
                </c:pt>
                <c:pt idx="316">
                  <c:v>7.7529544384562901E-2</c:v>
                </c:pt>
                <c:pt idx="317">
                  <c:v>7.760350268351672E-2</c:v>
                </c:pt>
                <c:pt idx="318">
                  <c:v>7.7677460982470636E-2</c:v>
                </c:pt>
                <c:pt idx="319">
                  <c:v>7.7751419281424566E-2</c:v>
                </c:pt>
                <c:pt idx="320">
                  <c:v>7.7825377580378372E-2</c:v>
                </c:pt>
                <c:pt idx="321">
                  <c:v>7.7899335879332288E-2</c:v>
                </c:pt>
                <c:pt idx="322">
                  <c:v>7.7973294178286218E-2</c:v>
                </c:pt>
                <c:pt idx="323">
                  <c:v>7.8047252477240023E-2</c:v>
                </c:pt>
                <c:pt idx="324">
                  <c:v>7.8121210776193953E-2</c:v>
                </c:pt>
                <c:pt idx="325">
                  <c:v>7.8195169075147786E-2</c:v>
                </c:pt>
                <c:pt idx="326">
                  <c:v>7.8269127374101688E-2</c:v>
                </c:pt>
                <c:pt idx="327">
                  <c:v>7.834308567305559E-2</c:v>
                </c:pt>
                <c:pt idx="328">
                  <c:v>7.8417043972009423E-2</c:v>
                </c:pt>
                <c:pt idx="329">
                  <c:v>7.8491002270963228E-2</c:v>
                </c:pt>
                <c:pt idx="330">
                  <c:v>7.8564960569917269E-2</c:v>
                </c:pt>
                <c:pt idx="331">
                  <c:v>7.8638918868871061E-2</c:v>
                </c:pt>
                <c:pt idx="332">
                  <c:v>7.871287716782488E-2</c:v>
                </c:pt>
                <c:pt idx="333">
                  <c:v>7.8786835466778796E-2</c:v>
                </c:pt>
                <c:pt idx="334">
                  <c:v>7.8860793765732615E-2</c:v>
                </c:pt>
                <c:pt idx="335">
                  <c:v>7.8934752064686656E-2</c:v>
                </c:pt>
                <c:pt idx="336">
                  <c:v>7.9008710363640475E-2</c:v>
                </c:pt>
                <c:pt idx="337">
                  <c:v>7.908266866259428E-2</c:v>
                </c:pt>
                <c:pt idx="338">
                  <c:v>7.9156626961548182E-2</c:v>
                </c:pt>
                <c:pt idx="339">
                  <c:v>7.9230585260502126E-2</c:v>
                </c:pt>
                <c:pt idx="340">
                  <c:v>7.9304543559456042E-2</c:v>
                </c:pt>
                <c:pt idx="341">
                  <c:v>7.9378501858409847E-2</c:v>
                </c:pt>
                <c:pt idx="342">
                  <c:v>7.9452460157363777E-2</c:v>
                </c:pt>
                <c:pt idx="343">
                  <c:v>7.9526418456317596E-2</c:v>
                </c:pt>
                <c:pt idx="344">
                  <c:v>7.9600376755271512E-2</c:v>
                </c:pt>
                <c:pt idx="345">
                  <c:v>7.9674335054225442E-2</c:v>
                </c:pt>
                <c:pt idx="346">
                  <c:v>7.9748293353179137E-2</c:v>
                </c:pt>
                <c:pt idx="347">
                  <c:v>7.9822251652133164E-2</c:v>
                </c:pt>
                <c:pt idx="348">
                  <c:v>7.9896209951086983E-2</c:v>
                </c:pt>
                <c:pt idx="349">
                  <c:v>7.9970168250040899E-2</c:v>
                </c:pt>
                <c:pt idx="350">
                  <c:v>8.0044126548994829E-2</c:v>
                </c:pt>
                <c:pt idx="351">
                  <c:v>8.0118084847948634E-2</c:v>
                </c:pt>
                <c:pt idx="352">
                  <c:v>8.0192043146902564E-2</c:v>
                </c:pt>
                <c:pt idx="353">
                  <c:v>8.026600144585648E-2</c:v>
                </c:pt>
                <c:pt idx="354">
                  <c:v>8.0339959744810285E-2</c:v>
                </c:pt>
                <c:pt idx="355">
                  <c:v>8.0413918043764104E-2</c:v>
                </c:pt>
                <c:pt idx="356">
                  <c:v>8.0487876342718132E-2</c:v>
                </c:pt>
                <c:pt idx="357">
                  <c:v>8.0561834641671951E-2</c:v>
                </c:pt>
                <c:pt idx="358">
                  <c:v>8.0635792940625756E-2</c:v>
                </c:pt>
                <c:pt idx="359">
                  <c:v>8.0709751239579797E-2</c:v>
                </c:pt>
                <c:pt idx="360">
                  <c:v>8.0783709538533505E-2</c:v>
                </c:pt>
                <c:pt idx="361">
                  <c:v>8.0857667837487407E-2</c:v>
                </c:pt>
                <c:pt idx="362">
                  <c:v>8.0931626136441351E-2</c:v>
                </c:pt>
                <c:pt idx="363">
                  <c:v>8.1005584435395142E-2</c:v>
                </c:pt>
                <c:pt idx="364">
                  <c:v>8.1079542734349072E-2</c:v>
                </c:pt>
                <c:pt idx="365">
                  <c:v>8.1153501033302988E-2</c:v>
                </c:pt>
                <c:pt idx="366">
                  <c:v>8.1227459332256807E-2</c:v>
                </c:pt>
                <c:pt idx="367">
                  <c:v>8.1301417631210737E-2</c:v>
                </c:pt>
                <c:pt idx="368">
                  <c:v>8.137537593016464E-2</c:v>
                </c:pt>
                <c:pt idx="369">
                  <c:v>8.1449334229118445E-2</c:v>
                </c:pt>
                <c:pt idx="370">
                  <c:v>8.1523292528072389E-2</c:v>
                </c:pt>
                <c:pt idx="371">
                  <c:v>8.1597250827026319E-2</c:v>
                </c:pt>
                <c:pt idx="372">
                  <c:v>8.1671209125980013E-2</c:v>
                </c:pt>
                <c:pt idx="373">
                  <c:v>8.174516742493404E-2</c:v>
                </c:pt>
                <c:pt idx="374">
                  <c:v>8.181912572388797E-2</c:v>
                </c:pt>
                <c:pt idx="375">
                  <c:v>8.1893084022841789E-2</c:v>
                </c:pt>
                <c:pt idx="376">
                  <c:v>8.1967042321795691E-2</c:v>
                </c:pt>
                <c:pt idx="377">
                  <c:v>8.2041000620749413E-2</c:v>
                </c:pt>
                <c:pt idx="378">
                  <c:v>8.211495891970344E-2</c:v>
                </c:pt>
                <c:pt idx="379">
                  <c:v>8.218891721865737E-2</c:v>
                </c:pt>
                <c:pt idx="380">
                  <c:v>8.2262875517611161E-2</c:v>
                </c:pt>
                <c:pt idx="381">
                  <c:v>8.2336833816564994E-2</c:v>
                </c:pt>
                <c:pt idx="382">
                  <c:v>8.2410792115519022E-2</c:v>
                </c:pt>
                <c:pt idx="383">
                  <c:v>8.2484750414472813E-2</c:v>
                </c:pt>
                <c:pt idx="384">
                  <c:v>8.2558708713426632E-2</c:v>
                </c:pt>
                <c:pt idx="385">
                  <c:v>8.2632667012380659E-2</c:v>
                </c:pt>
                <c:pt idx="386">
                  <c:v>8.2706625311334353E-2</c:v>
                </c:pt>
                <c:pt idx="387">
                  <c:v>8.2780583610288283E-2</c:v>
                </c:pt>
                <c:pt idx="388">
                  <c:v>8.2854541909242213E-2</c:v>
                </c:pt>
                <c:pt idx="389">
                  <c:v>8.2928500208196129E-2</c:v>
                </c:pt>
                <c:pt idx="390">
                  <c:v>8.3002458507149948E-2</c:v>
                </c:pt>
                <c:pt idx="391">
                  <c:v>8.3076416806103878E-2</c:v>
                </c:pt>
                <c:pt idx="392">
                  <c:v>8.3150375105057683E-2</c:v>
                </c:pt>
                <c:pt idx="393">
                  <c:v>8.3224333404011613E-2</c:v>
                </c:pt>
                <c:pt idx="394">
                  <c:v>8.3298291702965516E-2</c:v>
                </c:pt>
                <c:pt idx="395">
                  <c:v>8.3372250001919335E-2</c:v>
                </c:pt>
                <c:pt idx="396">
                  <c:v>8.3446208300873265E-2</c:v>
                </c:pt>
                <c:pt idx="397">
                  <c:v>8.3520166599827181E-2</c:v>
                </c:pt>
                <c:pt idx="398">
                  <c:v>8.3594124898780903E-2</c:v>
                </c:pt>
                <c:pt idx="399">
                  <c:v>8.366808319773493E-2</c:v>
                </c:pt>
                <c:pt idx="400">
                  <c:v>8.3742041496688846E-2</c:v>
                </c:pt>
                <c:pt idx="401">
                  <c:v>8.3815999795642637E-2</c:v>
                </c:pt>
                <c:pt idx="402">
                  <c:v>8.3889958094596567E-2</c:v>
                </c:pt>
                <c:pt idx="403">
                  <c:v>8.3963916393550497E-2</c:v>
                </c:pt>
                <c:pt idx="404">
                  <c:v>8.4037874692504205E-2</c:v>
                </c:pt>
                <c:pt idx="405">
                  <c:v>8.4111832991458232E-2</c:v>
                </c:pt>
                <c:pt idx="406">
                  <c:v>8.4185791290412051E-2</c:v>
                </c:pt>
                <c:pt idx="407">
                  <c:v>8.4259749589365857E-2</c:v>
                </c:pt>
                <c:pt idx="408">
                  <c:v>8.433370788831987E-2</c:v>
                </c:pt>
                <c:pt idx="409">
                  <c:v>8.4407666187273592E-2</c:v>
                </c:pt>
                <c:pt idx="410">
                  <c:v>8.4481624486227619E-2</c:v>
                </c:pt>
                <c:pt idx="411">
                  <c:v>8.4555582785181549E-2</c:v>
                </c:pt>
                <c:pt idx="412">
                  <c:v>8.4629541084135243E-2</c:v>
                </c:pt>
                <c:pt idx="413">
                  <c:v>8.4703499383089145E-2</c:v>
                </c:pt>
                <c:pt idx="414">
                  <c:v>8.4777457682043089E-2</c:v>
                </c:pt>
                <c:pt idx="415">
                  <c:v>8.4851415980997005E-2</c:v>
                </c:pt>
                <c:pt idx="416">
                  <c:v>8.4925374279950824E-2</c:v>
                </c:pt>
                <c:pt idx="417">
                  <c:v>8.4999332578904768E-2</c:v>
                </c:pt>
                <c:pt idx="418">
                  <c:v>8.5073290877858546E-2</c:v>
                </c:pt>
                <c:pt idx="419">
                  <c:v>8.5147249176812476E-2</c:v>
                </c:pt>
                <c:pt idx="420">
                  <c:v>8.5221207475766406E-2</c:v>
                </c:pt>
                <c:pt idx="421">
                  <c:v>8.52951657747201E-2</c:v>
                </c:pt>
                <c:pt idx="422">
                  <c:v>8.5369124073674127E-2</c:v>
                </c:pt>
                <c:pt idx="423">
                  <c:v>8.5443082372628057E-2</c:v>
                </c:pt>
                <c:pt idx="424">
                  <c:v>8.5517040671581779E-2</c:v>
                </c:pt>
                <c:pt idx="425">
                  <c:v>8.5590998970535792E-2</c:v>
                </c:pt>
                <c:pt idx="426">
                  <c:v>8.5664957269489625E-2</c:v>
                </c:pt>
                <c:pt idx="427">
                  <c:v>8.5738915568443527E-2</c:v>
                </c:pt>
                <c:pt idx="428">
                  <c:v>8.5812873867397457E-2</c:v>
                </c:pt>
                <c:pt idx="429">
                  <c:v>8.5886832166351262E-2</c:v>
                </c:pt>
                <c:pt idx="430">
                  <c:v>8.5960790465305081E-2</c:v>
                </c:pt>
                <c:pt idx="431">
                  <c:v>8.6034748764258998E-2</c:v>
                </c:pt>
                <c:pt idx="432">
                  <c:v>8.6108707063213025E-2</c:v>
                </c:pt>
                <c:pt idx="433">
                  <c:v>8.6182665362166747E-2</c:v>
                </c:pt>
                <c:pt idx="434">
                  <c:v>8.625662366112076E-2</c:v>
                </c:pt>
                <c:pt idx="435">
                  <c:v>8.6330581960074454E-2</c:v>
                </c:pt>
                <c:pt idx="436">
                  <c:v>8.6404540259028384E-2</c:v>
                </c:pt>
                <c:pt idx="437">
                  <c:v>8.6478498557982425E-2</c:v>
                </c:pt>
                <c:pt idx="438">
                  <c:v>8.6552456856936133E-2</c:v>
                </c:pt>
                <c:pt idx="439">
                  <c:v>8.6626415155890035E-2</c:v>
                </c:pt>
                <c:pt idx="440">
                  <c:v>8.6700373454843965E-2</c:v>
                </c:pt>
                <c:pt idx="441">
                  <c:v>8.6774331753797784E-2</c:v>
                </c:pt>
                <c:pt idx="442">
                  <c:v>8.6848290052751687E-2</c:v>
                </c:pt>
                <c:pt idx="443">
                  <c:v>8.692224835170563E-2</c:v>
                </c:pt>
                <c:pt idx="444">
                  <c:v>8.6996206650659436E-2</c:v>
                </c:pt>
                <c:pt idx="445">
                  <c:v>8.7070164949613352E-2</c:v>
                </c:pt>
                <c:pt idx="446">
                  <c:v>8.7144123248567296E-2</c:v>
                </c:pt>
                <c:pt idx="447">
                  <c:v>8.7218081547521087E-2</c:v>
                </c:pt>
                <c:pt idx="448">
                  <c:v>8.7292039846475017E-2</c:v>
                </c:pt>
                <c:pt idx="449">
                  <c:v>8.7365998145428947E-2</c:v>
                </c:pt>
                <c:pt idx="450">
                  <c:v>8.7439956444382738E-2</c:v>
                </c:pt>
                <c:pt idx="451">
                  <c:v>8.7513914743336668E-2</c:v>
                </c:pt>
                <c:pt idx="452">
                  <c:v>8.7587873042290487E-2</c:v>
                </c:pt>
                <c:pt idx="453">
                  <c:v>8.7661831341244389E-2</c:v>
                </c:pt>
                <c:pt idx="454">
                  <c:v>8.7735789640198333E-2</c:v>
                </c:pt>
                <c:pt idx="455">
                  <c:v>8.7809747939152236E-2</c:v>
                </c:pt>
                <c:pt idx="456">
                  <c:v>8.7883706238105944E-2</c:v>
                </c:pt>
                <c:pt idx="457">
                  <c:v>8.795766453705986E-2</c:v>
                </c:pt>
                <c:pt idx="458">
                  <c:v>8.8031622836013804E-2</c:v>
                </c:pt>
                <c:pt idx="459">
                  <c:v>8.8105581134967623E-2</c:v>
                </c:pt>
                <c:pt idx="460">
                  <c:v>8.817953943392165E-2</c:v>
                </c:pt>
                <c:pt idx="461">
                  <c:v>8.8253497732875441E-2</c:v>
                </c:pt>
                <c:pt idx="462">
                  <c:v>8.832745603182926E-2</c:v>
                </c:pt>
                <c:pt idx="463">
                  <c:v>8.8401414330783301E-2</c:v>
                </c:pt>
                <c:pt idx="464">
                  <c:v>8.8475372629736995E-2</c:v>
                </c:pt>
                <c:pt idx="465">
                  <c:v>8.8549330928690925E-2</c:v>
                </c:pt>
                <c:pt idx="466">
                  <c:v>8.8623289227644841E-2</c:v>
                </c:pt>
                <c:pt idx="467">
                  <c:v>8.8697247526598647E-2</c:v>
                </c:pt>
                <c:pt idx="468">
                  <c:v>8.8771205825552577E-2</c:v>
                </c:pt>
                <c:pt idx="469">
                  <c:v>8.8845164124506493E-2</c:v>
                </c:pt>
                <c:pt idx="470">
                  <c:v>8.8919122423460298E-2</c:v>
                </c:pt>
                <c:pt idx="471">
                  <c:v>8.8993080722414228E-2</c:v>
                </c:pt>
                <c:pt idx="472">
                  <c:v>8.9067039021368158E-2</c:v>
                </c:pt>
                <c:pt idx="473">
                  <c:v>8.9140997320321977E-2</c:v>
                </c:pt>
                <c:pt idx="474">
                  <c:v>8.9214955619275893E-2</c:v>
                </c:pt>
                <c:pt idx="475">
                  <c:v>8.9288913918229823E-2</c:v>
                </c:pt>
                <c:pt idx="476">
                  <c:v>8.9362872217183614E-2</c:v>
                </c:pt>
                <c:pt idx="477">
                  <c:v>8.9436830516137544E-2</c:v>
                </c:pt>
                <c:pt idx="478">
                  <c:v>8.9510788815091349E-2</c:v>
                </c:pt>
                <c:pt idx="479">
                  <c:v>8.9584747114045168E-2</c:v>
                </c:pt>
                <c:pt idx="480">
                  <c:v>8.9658705412999223E-2</c:v>
                </c:pt>
                <c:pt idx="481">
                  <c:v>8.9732663711953001E-2</c:v>
                </c:pt>
                <c:pt idx="482">
                  <c:v>8.9806622010906834E-2</c:v>
                </c:pt>
                <c:pt idx="483">
                  <c:v>8.9880580309860847E-2</c:v>
                </c:pt>
                <c:pt idx="484">
                  <c:v>8.9954538608814666E-2</c:v>
                </c:pt>
                <c:pt idx="485">
                  <c:v>9.0028496907768485E-2</c:v>
                </c:pt>
                <c:pt idx="486">
                  <c:v>9.0102455206722526E-2</c:v>
                </c:pt>
                <c:pt idx="487">
                  <c:v>9.017641350567622E-2</c:v>
                </c:pt>
                <c:pt idx="488">
                  <c:v>9.0250371804630136E-2</c:v>
                </c:pt>
                <c:pt idx="489">
                  <c:v>9.0324330103584052E-2</c:v>
                </c:pt>
                <c:pt idx="490">
                  <c:v>9.0398288402537885E-2</c:v>
                </c:pt>
                <c:pt idx="491">
                  <c:v>9.0472246701491801E-2</c:v>
                </c:pt>
                <c:pt idx="492">
                  <c:v>9.0546205000445718E-2</c:v>
                </c:pt>
                <c:pt idx="493">
                  <c:v>9.0620163299399523E-2</c:v>
                </c:pt>
                <c:pt idx="494">
                  <c:v>9.0694121598353453E-2</c:v>
                </c:pt>
                <c:pt idx="495">
                  <c:v>9.0768079897307369E-2</c:v>
                </c:pt>
                <c:pt idx="496">
                  <c:v>9.0842038196261202E-2</c:v>
                </c:pt>
                <c:pt idx="497">
                  <c:v>9.0915996495215118E-2</c:v>
                </c:pt>
                <c:pt idx="498">
                  <c:v>9.0989954794169034E-2</c:v>
                </c:pt>
                <c:pt idx="499">
                  <c:v>9.1063913093122825E-2</c:v>
                </c:pt>
                <c:pt idx="500">
                  <c:v>9.1137871392076769E-2</c:v>
                </c:pt>
                <c:pt idx="501">
                  <c:v>9.1211829691030588E-2</c:v>
                </c:pt>
                <c:pt idx="502">
                  <c:v>9.128578798998449E-2</c:v>
                </c:pt>
                <c:pt idx="503">
                  <c:v>9.1359746288938434E-2</c:v>
                </c:pt>
                <c:pt idx="504">
                  <c:v>9.1433704587892253E-2</c:v>
                </c:pt>
                <c:pt idx="505">
                  <c:v>9.1507662886846031E-2</c:v>
                </c:pt>
                <c:pt idx="506">
                  <c:v>9.1581621185799961E-2</c:v>
                </c:pt>
                <c:pt idx="507">
                  <c:v>9.1655579484754002E-2</c:v>
                </c:pt>
                <c:pt idx="508">
                  <c:v>9.1729537783707696E-2</c:v>
                </c:pt>
                <c:pt idx="509">
                  <c:v>9.1803496082661723E-2</c:v>
                </c:pt>
                <c:pt idx="510">
                  <c:v>9.1877454381615445E-2</c:v>
                </c:pt>
                <c:pt idx="511">
                  <c:v>9.1951412680569375E-2</c:v>
                </c:pt>
                <c:pt idx="512">
                  <c:v>9.2025370979523388E-2</c:v>
                </c:pt>
                <c:pt idx="513">
                  <c:v>9.2099329278477207E-2</c:v>
                </c:pt>
                <c:pt idx="514">
                  <c:v>9.2173287577430998E-2</c:v>
                </c:pt>
                <c:pt idx="515">
                  <c:v>9.2247245876384942E-2</c:v>
                </c:pt>
                <c:pt idx="516">
                  <c:v>9.2321204175338734E-2</c:v>
                </c:pt>
                <c:pt idx="517">
                  <c:v>9.2395162474292677E-2</c:v>
                </c:pt>
                <c:pt idx="518">
                  <c:v>9.246912077324658E-2</c:v>
                </c:pt>
                <c:pt idx="519">
                  <c:v>9.2543079072200399E-2</c:v>
                </c:pt>
                <c:pt idx="520">
                  <c:v>9.2617037371154329E-2</c:v>
                </c:pt>
                <c:pt idx="521">
                  <c:v>9.2690995670108245E-2</c:v>
                </c:pt>
                <c:pt idx="522">
                  <c:v>9.2764953969062064E-2</c:v>
                </c:pt>
                <c:pt idx="523">
                  <c:v>9.2838912268015966E-2</c:v>
                </c:pt>
                <c:pt idx="524">
                  <c:v>9.291287056696991E-2</c:v>
                </c:pt>
                <c:pt idx="525">
                  <c:v>9.2986828865923715E-2</c:v>
                </c:pt>
                <c:pt idx="526">
                  <c:v>9.3060787164877659E-2</c:v>
                </c:pt>
                <c:pt idx="527">
                  <c:v>9.313474546383145E-2</c:v>
                </c:pt>
                <c:pt idx="528">
                  <c:v>9.320870376278538E-2</c:v>
                </c:pt>
                <c:pt idx="529">
                  <c:v>9.3282662061739297E-2</c:v>
                </c:pt>
                <c:pt idx="530">
                  <c:v>9.3356620360693227E-2</c:v>
                </c:pt>
                <c:pt idx="531">
                  <c:v>9.3430578659646921E-2</c:v>
                </c:pt>
                <c:pt idx="532">
                  <c:v>9.3504536958600837E-2</c:v>
                </c:pt>
                <c:pt idx="533">
                  <c:v>9.3578495257554864E-2</c:v>
                </c:pt>
                <c:pt idx="534">
                  <c:v>9.3652453556508586E-2</c:v>
                </c:pt>
                <c:pt idx="535">
                  <c:v>9.3726411855462599E-2</c:v>
                </c:pt>
                <c:pt idx="536">
                  <c:v>9.3800370154416418E-2</c:v>
                </c:pt>
                <c:pt idx="537">
                  <c:v>9.3874328453370237E-2</c:v>
                </c:pt>
                <c:pt idx="538">
                  <c:v>9.3948286752324264E-2</c:v>
                </c:pt>
                <c:pt idx="539">
                  <c:v>9.4022245051277972E-2</c:v>
                </c:pt>
                <c:pt idx="540">
                  <c:v>9.4096203350231902E-2</c:v>
                </c:pt>
                <c:pt idx="541">
                  <c:v>9.4170161649185791E-2</c:v>
                </c:pt>
                <c:pt idx="542">
                  <c:v>9.424411994813961E-2</c:v>
                </c:pt>
                <c:pt idx="543">
                  <c:v>9.4318078247093567E-2</c:v>
                </c:pt>
                <c:pt idx="544">
                  <c:v>9.4392036546047456E-2</c:v>
                </c:pt>
                <c:pt idx="545">
                  <c:v>9.4465994845001275E-2</c:v>
                </c:pt>
                <c:pt idx="546">
                  <c:v>9.4539953143955219E-2</c:v>
                </c:pt>
                <c:pt idx="547">
                  <c:v>9.4613911442909135E-2</c:v>
                </c:pt>
                <c:pt idx="548">
                  <c:v>9.468786974186294E-2</c:v>
                </c:pt>
                <c:pt idx="549">
                  <c:v>9.4761828040816856E-2</c:v>
                </c:pt>
                <c:pt idx="550">
                  <c:v>9.4835786339770786E-2</c:v>
                </c:pt>
                <c:pt idx="551">
                  <c:v>9.4909744638724591E-2</c:v>
                </c:pt>
                <c:pt idx="552">
                  <c:v>9.4983702937678494E-2</c:v>
                </c:pt>
                <c:pt idx="553">
                  <c:v>9.5057661236632326E-2</c:v>
                </c:pt>
                <c:pt idx="554">
                  <c:v>9.5131619535586132E-2</c:v>
                </c:pt>
                <c:pt idx="555">
                  <c:v>9.5205577834540159E-2</c:v>
                </c:pt>
                <c:pt idx="556">
                  <c:v>9.5279536133494089E-2</c:v>
                </c:pt>
                <c:pt idx="557">
                  <c:v>9.5353494432447797E-2</c:v>
                </c:pt>
                <c:pt idx="558">
                  <c:v>9.5427452731401713E-2</c:v>
                </c:pt>
                <c:pt idx="559">
                  <c:v>9.5501411030355643E-2</c:v>
                </c:pt>
                <c:pt idx="560">
                  <c:v>9.5575369329309448E-2</c:v>
                </c:pt>
                <c:pt idx="561">
                  <c:v>9.5649327628263489E-2</c:v>
                </c:pt>
                <c:pt idx="562">
                  <c:v>9.5723285927217169E-2</c:v>
                </c:pt>
                <c:pt idx="563">
                  <c:v>9.5797244226171113E-2</c:v>
                </c:pt>
                <c:pt idx="564">
                  <c:v>9.5871202525125029E-2</c:v>
                </c:pt>
                <c:pt idx="565">
                  <c:v>9.5945160824078973E-2</c:v>
                </c:pt>
                <c:pt idx="566">
                  <c:v>9.6019119123032765E-2</c:v>
                </c:pt>
                <c:pt idx="567">
                  <c:v>9.6093077421986695E-2</c:v>
                </c:pt>
                <c:pt idx="568">
                  <c:v>9.61670357209405E-2</c:v>
                </c:pt>
                <c:pt idx="569">
                  <c:v>9.6240994019894416E-2</c:v>
                </c:pt>
                <c:pt idx="570">
                  <c:v>9.6314952318848346E-2</c:v>
                </c:pt>
                <c:pt idx="571">
                  <c:v>9.6388910617802137E-2</c:v>
                </c:pt>
                <c:pt idx="572">
                  <c:v>9.6462868916756095E-2</c:v>
                </c:pt>
                <c:pt idx="573">
                  <c:v>9.6536827215709997E-2</c:v>
                </c:pt>
                <c:pt idx="574">
                  <c:v>9.6610785514663816E-2</c:v>
                </c:pt>
                <c:pt idx="575">
                  <c:v>9.6684743813617746E-2</c:v>
                </c:pt>
                <c:pt idx="576">
                  <c:v>9.6758702112571537E-2</c:v>
                </c:pt>
                <c:pt idx="577">
                  <c:v>9.6832660411525467E-2</c:v>
                </c:pt>
                <c:pt idx="578">
                  <c:v>9.6906618710479384E-2</c:v>
                </c:pt>
                <c:pt idx="579">
                  <c:v>9.6980577009433189E-2</c:v>
                </c:pt>
                <c:pt idx="580">
                  <c:v>9.7054535308387119E-2</c:v>
                </c:pt>
                <c:pt idx="581">
                  <c:v>9.7128493607340952E-2</c:v>
                </c:pt>
                <c:pt idx="582">
                  <c:v>9.7202451906294979E-2</c:v>
                </c:pt>
                <c:pt idx="583">
                  <c:v>9.7276410205248673E-2</c:v>
                </c:pt>
                <c:pt idx="584">
                  <c:v>9.7350368504202589E-2</c:v>
                </c:pt>
                <c:pt idx="585">
                  <c:v>9.7424326803156533E-2</c:v>
                </c:pt>
                <c:pt idx="586">
                  <c:v>9.7498285102110338E-2</c:v>
                </c:pt>
                <c:pt idx="587">
                  <c:v>9.7572243401064351E-2</c:v>
                </c:pt>
                <c:pt idx="588">
                  <c:v>9.7646201700018184E-2</c:v>
                </c:pt>
                <c:pt idx="589">
                  <c:v>9.7720159998971989E-2</c:v>
                </c:pt>
                <c:pt idx="590">
                  <c:v>9.7794118297925892E-2</c:v>
                </c:pt>
                <c:pt idx="591">
                  <c:v>9.7868076596879724E-2</c:v>
                </c:pt>
                <c:pt idx="592">
                  <c:v>9.7942034895833655E-2</c:v>
                </c:pt>
                <c:pt idx="593">
                  <c:v>9.8015993194787571E-2</c:v>
                </c:pt>
                <c:pt idx="594">
                  <c:v>9.8089951493741473E-2</c:v>
                </c:pt>
                <c:pt idx="595">
                  <c:v>9.8163909792695306E-2</c:v>
                </c:pt>
                <c:pt idx="596">
                  <c:v>9.8237868091649208E-2</c:v>
                </c:pt>
                <c:pt idx="597">
                  <c:v>9.8311826390603041E-2</c:v>
                </c:pt>
                <c:pt idx="598">
                  <c:v>9.8385784689556957E-2</c:v>
                </c:pt>
                <c:pt idx="599">
                  <c:v>9.8459742988510873E-2</c:v>
                </c:pt>
                <c:pt idx="600">
                  <c:v>9.8533701287464692E-2</c:v>
                </c:pt>
                <c:pt idx="601">
                  <c:v>9.8607659586418608E-2</c:v>
                </c:pt>
                <c:pt idx="602">
                  <c:v>9.8681617885372525E-2</c:v>
                </c:pt>
                <c:pt idx="603">
                  <c:v>9.8755576184326344E-2</c:v>
                </c:pt>
                <c:pt idx="604">
                  <c:v>9.8829534483280274E-2</c:v>
                </c:pt>
                <c:pt idx="605">
                  <c:v>9.8903492782234079E-2</c:v>
                </c:pt>
                <c:pt idx="606">
                  <c:v>9.8977451081187995E-2</c:v>
                </c:pt>
                <c:pt idx="607">
                  <c:v>9.9051409380141828E-2</c:v>
                </c:pt>
                <c:pt idx="608">
                  <c:v>9.9125367679095841E-2</c:v>
                </c:pt>
                <c:pt idx="609">
                  <c:v>9.9199325978049549E-2</c:v>
                </c:pt>
                <c:pt idx="610">
                  <c:v>9.9273284277003493E-2</c:v>
                </c:pt>
                <c:pt idx="611">
                  <c:v>9.9347242575957395E-2</c:v>
                </c:pt>
                <c:pt idx="612">
                  <c:v>9.9421200874911214E-2</c:v>
                </c:pt>
                <c:pt idx="613">
                  <c:v>9.9495159173865116E-2</c:v>
                </c:pt>
                <c:pt idx="614">
                  <c:v>9.9569117472819046E-2</c:v>
                </c:pt>
                <c:pt idx="615">
                  <c:v>9.9643075771772852E-2</c:v>
                </c:pt>
                <c:pt idx="616">
                  <c:v>9.9717034070726768E-2</c:v>
                </c:pt>
                <c:pt idx="617">
                  <c:v>9.9790992369680712E-2</c:v>
                </c:pt>
                <c:pt idx="618">
                  <c:v>9.9864950668634503E-2</c:v>
                </c:pt>
                <c:pt idx="619">
                  <c:v>9.9938908967588447E-2</c:v>
                </c:pt>
                <c:pt idx="620">
                  <c:v>0.10001286726654225</c:v>
                </c:pt>
                <c:pt idx="621">
                  <c:v>0.10008682556549617</c:v>
                </c:pt>
                <c:pt idx="622">
                  <c:v>0.10016078386445008</c:v>
                </c:pt>
                <c:pt idx="623">
                  <c:v>0.1002347421634039</c:v>
                </c:pt>
                <c:pt idx="624">
                  <c:v>0.10030870046235772</c:v>
                </c:pt>
                <c:pt idx="625">
                  <c:v>0.10038265876131174</c:v>
                </c:pt>
                <c:pt idx="626">
                  <c:v>0.10045661706026557</c:v>
                </c:pt>
                <c:pt idx="627">
                  <c:v>0.10053057535921948</c:v>
                </c:pt>
                <c:pt idx="628">
                  <c:v>0.1006045336581734</c:v>
                </c:pt>
                <c:pt idx="629">
                  <c:v>0.10067849195712719</c:v>
                </c:pt>
                <c:pt idx="630">
                  <c:v>0.10075245025608115</c:v>
                </c:pt>
                <c:pt idx="631">
                  <c:v>0.10082640855503495</c:v>
                </c:pt>
                <c:pt idx="632">
                  <c:v>0.10090036685398888</c:v>
                </c:pt>
                <c:pt idx="633">
                  <c:v>0.10097432515294268</c:v>
                </c:pt>
                <c:pt idx="634">
                  <c:v>0.10104828345189661</c:v>
                </c:pt>
                <c:pt idx="635">
                  <c:v>0.10112224175085052</c:v>
                </c:pt>
                <c:pt idx="636">
                  <c:v>0.10119620004980445</c:v>
                </c:pt>
                <c:pt idx="637">
                  <c:v>0.10127015834875827</c:v>
                </c:pt>
                <c:pt idx="638">
                  <c:v>0.10134411664771209</c:v>
                </c:pt>
                <c:pt idx="639">
                  <c:v>0.10141807494666599</c:v>
                </c:pt>
                <c:pt idx="640">
                  <c:v>0.10149203324561992</c:v>
                </c:pt>
                <c:pt idx="641">
                  <c:v>0.10156599154457374</c:v>
                </c:pt>
                <c:pt idx="642">
                  <c:v>0.10163994984352767</c:v>
                </c:pt>
                <c:pt idx="643">
                  <c:v>0.10171390814248146</c:v>
                </c:pt>
                <c:pt idx="644">
                  <c:v>0.10178786644143539</c:v>
                </c:pt>
                <c:pt idx="645">
                  <c:v>0.10186182474038931</c:v>
                </c:pt>
                <c:pt idx="646">
                  <c:v>0.10193578303934324</c:v>
                </c:pt>
                <c:pt idx="647">
                  <c:v>0.10200974133829706</c:v>
                </c:pt>
                <c:pt idx="648">
                  <c:v>0.10208369963725096</c:v>
                </c:pt>
                <c:pt idx="649">
                  <c:v>0.10215765793620478</c:v>
                </c:pt>
                <c:pt idx="650">
                  <c:v>0.1022316162351587</c:v>
                </c:pt>
                <c:pt idx="651">
                  <c:v>0.10230557453411263</c:v>
                </c:pt>
                <c:pt idx="652">
                  <c:v>0.10237953283306644</c:v>
                </c:pt>
                <c:pt idx="653">
                  <c:v>0.10245349113202036</c:v>
                </c:pt>
                <c:pt idx="654">
                  <c:v>0.10252744943097428</c:v>
                </c:pt>
                <c:pt idx="655">
                  <c:v>0.1026014077299281</c:v>
                </c:pt>
                <c:pt idx="656">
                  <c:v>0.10267536602888193</c:v>
                </c:pt>
                <c:pt idx="657">
                  <c:v>0.10274932432783582</c:v>
                </c:pt>
                <c:pt idx="658">
                  <c:v>0.10282328262678969</c:v>
                </c:pt>
                <c:pt idx="659">
                  <c:v>0.10289724092574355</c:v>
                </c:pt>
                <c:pt idx="660">
                  <c:v>0.10297119922469754</c:v>
                </c:pt>
                <c:pt idx="661">
                  <c:v>0.10304515752365133</c:v>
                </c:pt>
                <c:pt idx="662">
                  <c:v>0.10311911582260527</c:v>
                </c:pt>
                <c:pt idx="663">
                  <c:v>0.10319307412155915</c:v>
                </c:pt>
                <c:pt idx="664">
                  <c:v>0.1032670324205129</c:v>
                </c:pt>
                <c:pt idx="665">
                  <c:v>0.10334099071946692</c:v>
                </c:pt>
                <c:pt idx="666">
                  <c:v>0.1034149490184208</c:v>
                </c:pt>
                <c:pt idx="667">
                  <c:v>0.10348890731737462</c:v>
                </c:pt>
                <c:pt idx="668">
                  <c:v>0.10356286561632852</c:v>
                </c:pt>
                <c:pt idx="669">
                  <c:v>0.10363682391528246</c:v>
                </c:pt>
                <c:pt idx="670">
                  <c:v>0.10371078221423621</c:v>
                </c:pt>
                <c:pt idx="671">
                  <c:v>0.1037847405131902</c:v>
                </c:pt>
                <c:pt idx="672">
                  <c:v>0.10385869881214399</c:v>
                </c:pt>
                <c:pt idx="673">
                  <c:v>0.10393265711109786</c:v>
                </c:pt>
                <c:pt idx="674">
                  <c:v>0.10400661541005185</c:v>
                </c:pt>
                <c:pt idx="675">
                  <c:v>0.10408057370900561</c:v>
                </c:pt>
                <c:pt idx="676">
                  <c:v>0.10415453200795957</c:v>
                </c:pt>
                <c:pt idx="677">
                  <c:v>0.10422849030691349</c:v>
                </c:pt>
                <c:pt idx="678">
                  <c:v>0.10430244860586725</c:v>
                </c:pt>
                <c:pt idx="679">
                  <c:v>0.1043764069048212</c:v>
                </c:pt>
                <c:pt idx="680">
                  <c:v>0.1044503652037751</c:v>
                </c:pt>
                <c:pt idx="681">
                  <c:v>0.10452432350272897</c:v>
                </c:pt>
                <c:pt idx="682">
                  <c:v>0.10459828180168283</c:v>
                </c:pt>
                <c:pt idx="683">
                  <c:v>0.10467224010063675</c:v>
                </c:pt>
                <c:pt idx="684">
                  <c:v>0.10474619839959057</c:v>
                </c:pt>
                <c:pt idx="685">
                  <c:v>0.10482015669854444</c:v>
                </c:pt>
                <c:pt idx="686">
                  <c:v>0.10489411499749841</c:v>
                </c:pt>
                <c:pt idx="687">
                  <c:v>0.10496807329645223</c:v>
                </c:pt>
                <c:pt idx="688">
                  <c:v>0.10504203159540615</c:v>
                </c:pt>
                <c:pt idx="689">
                  <c:v>0.10511598989436001</c:v>
                </c:pt>
                <c:pt idx="690">
                  <c:v>0.10518994819331381</c:v>
                </c:pt>
                <c:pt idx="691">
                  <c:v>0.1052639064922678</c:v>
                </c:pt>
                <c:pt idx="692">
                  <c:v>0.10533786479122167</c:v>
                </c:pt>
                <c:pt idx="693">
                  <c:v>0.10541182309017549</c:v>
                </c:pt>
                <c:pt idx="694">
                  <c:v>0.1054857813891294</c:v>
                </c:pt>
                <c:pt idx="695">
                  <c:v>0.10555973968808324</c:v>
                </c:pt>
                <c:pt idx="696">
                  <c:v>0.10563369798703709</c:v>
                </c:pt>
                <c:pt idx="697">
                  <c:v>0.10570765628599105</c:v>
                </c:pt>
                <c:pt idx="698">
                  <c:v>0.10578161458494499</c:v>
                </c:pt>
                <c:pt idx="699">
                  <c:v>0.10585557288389874</c:v>
                </c:pt>
                <c:pt idx="700">
                  <c:v>0.10592953118285273</c:v>
                </c:pt>
                <c:pt idx="701">
                  <c:v>0.10600348948180649</c:v>
                </c:pt>
                <c:pt idx="702">
                  <c:v>0.10607744778076048</c:v>
                </c:pt>
                <c:pt idx="703">
                  <c:v>0.10615140607971438</c:v>
                </c:pt>
                <c:pt idx="704">
                  <c:v>0.10622536437866813</c:v>
                </c:pt>
                <c:pt idx="705">
                  <c:v>0.10629932267762206</c:v>
                </c:pt>
                <c:pt idx="706">
                  <c:v>0.106373280976576</c:v>
                </c:pt>
                <c:pt idx="707">
                  <c:v>0.10644723927552983</c:v>
                </c:pt>
                <c:pt idx="708">
                  <c:v>0.10652119757448372</c:v>
                </c:pt>
                <c:pt idx="709">
                  <c:v>0.10659515587343768</c:v>
                </c:pt>
                <c:pt idx="710">
                  <c:v>0.10666911417239143</c:v>
                </c:pt>
                <c:pt idx="711">
                  <c:v>0.1067430724713453</c:v>
                </c:pt>
                <c:pt idx="712">
                  <c:v>0.10681703077029923</c:v>
                </c:pt>
                <c:pt idx="713">
                  <c:v>0.10689098906925312</c:v>
                </c:pt>
                <c:pt idx="714">
                  <c:v>0.10696494736820701</c:v>
                </c:pt>
                <c:pt idx="715">
                  <c:v>0.10703890566716087</c:v>
                </c:pt>
                <c:pt idx="716">
                  <c:v>0.10711286396611473</c:v>
                </c:pt>
                <c:pt idx="717">
                  <c:v>0.10718682226506861</c:v>
                </c:pt>
                <c:pt idx="718">
                  <c:v>0.10726078056402251</c:v>
                </c:pt>
                <c:pt idx="719">
                  <c:v>0.10733473886297636</c:v>
                </c:pt>
                <c:pt idx="720">
                  <c:v>0.10740869716193029</c:v>
                </c:pt>
                <c:pt idx="721">
                  <c:v>0.10748265546088419</c:v>
                </c:pt>
                <c:pt idx="722">
                  <c:v>0.10755661375983797</c:v>
                </c:pt>
                <c:pt idx="723">
                  <c:v>0.10763057205879199</c:v>
                </c:pt>
                <c:pt idx="724">
                  <c:v>0.10770453035774574</c:v>
                </c:pt>
                <c:pt idx="725">
                  <c:v>0.10777848865669962</c:v>
                </c:pt>
                <c:pt idx="726">
                  <c:v>0.10785244695565359</c:v>
                </c:pt>
                <c:pt idx="727">
                  <c:v>0.10792640525460745</c:v>
                </c:pt>
                <c:pt idx="728">
                  <c:v>0.10800036355356127</c:v>
                </c:pt>
                <c:pt idx="729">
                  <c:v>0.10807432185251527</c:v>
                </c:pt>
                <c:pt idx="730">
                  <c:v>0.10814828015146903</c:v>
                </c:pt>
                <c:pt idx="731">
                  <c:v>0.10822223845042293</c:v>
                </c:pt>
                <c:pt idx="732">
                  <c:v>0.10829619674937686</c:v>
                </c:pt>
                <c:pt idx="733">
                  <c:v>0.10837015504833067</c:v>
                </c:pt>
                <c:pt idx="734">
                  <c:v>0.10844411334728453</c:v>
                </c:pt>
                <c:pt idx="735">
                  <c:v>0.10851807164623857</c:v>
                </c:pt>
                <c:pt idx="736">
                  <c:v>0.10859202994519232</c:v>
                </c:pt>
                <c:pt idx="737">
                  <c:v>0.10866598824414621</c:v>
                </c:pt>
                <c:pt idx="738">
                  <c:v>0.10873994654310012</c:v>
                </c:pt>
                <c:pt idx="739">
                  <c:v>0.10881390484205392</c:v>
                </c:pt>
                <c:pt idx="740">
                  <c:v>0.10888786314100792</c:v>
                </c:pt>
                <c:pt idx="741">
                  <c:v>0.10896182143996179</c:v>
                </c:pt>
                <c:pt idx="742">
                  <c:v>0.10903577973891562</c:v>
                </c:pt>
                <c:pt idx="743">
                  <c:v>0.10910973803786951</c:v>
                </c:pt>
                <c:pt idx="744">
                  <c:v>0.10918369633682337</c:v>
                </c:pt>
                <c:pt idx="745">
                  <c:v>0.10925765463577719</c:v>
                </c:pt>
                <c:pt idx="746">
                  <c:v>0.10933161293473115</c:v>
                </c:pt>
                <c:pt idx="747">
                  <c:v>0.10940557123368508</c:v>
                </c:pt>
                <c:pt idx="748">
                  <c:v>0.1094795295326388</c:v>
                </c:pt>
                <c:pt idx="749">
                  <c:v>0.1095534878315928</c:v>
                </c:pt>
                <c:pt idx="750">
                  <c:v>0.10962744613054663</c:v>
                </c:pt>
                <c:pt idx="751">
                  <c:v>0.10970140442950044</c:v>
                </c:pt>
                <c:pt idx="752">
                  <c:v>0.10977536272845438</c:v>
                </c:pt>
                <c:pt idx="753">
                  <c:v>0.10984932102740814</c:v>
                </c:pt>
                <c:pt idx="754">
                  <c:v>0.10992327932636206</c:v>
                </c:pt>
                <c:pt idx="755">
                  <c:v>0.10999723762531595</c:v>
                </c:pt>
                <c:pt idx="756">
                  <c:v>0.11007119592426994</c:v>
                </c:pt>
                <c:pt idx="757">
                  <c:v>0.11014515422322367</c:v>
                </c:pt>
                <c:pt idx="758">
                  <c:v>0.11021911252217757</c:v>
                </c:pt>
                <c:pt idx="759">
                  <c:v>0.11029307082113136</c:v>
                </c:pt>
                <c:pt idx="760">
                  <c:v>0.11036702912008524</c:v>
                </c:pt>
                <c:pt idx="761">
                  <c:v>0.11044098741903927</c:v>
                </c:pt>
                <c:pt idx="762">
                  <c:v>0.11051494571799302</c:v>
                </c:pt>
                <c:pt idx="763">
                  <c:v>0.1105889040169469</c:v>
                </c:pt>
                <c:pt idx="764">
                  <c:v>0.11066286231590076</c:v>
                </c:pt>
                <c:pt idx="765">
                  <c:v>0.11073682061485457</c:v>
                </c:pt>
                <c:pt idx="766">
                  <c:v>0.11081077891380853</c:v>
                </c:pt>
                <c:pt idx="767">
                  <c:v>0.11088473721276239</c:v>
                </c:pt>
                <c:pt idx="768">
                  <c:v>0.11095869551171623</c:v>
                </c:pt>
                <c:pt idx="769">
                  <c:v>0.1110326538106701</c:v>
                </c:pt>
                <c:pt idx="770">
                  <c:v>0.11110661210962401</c:v>
                </c:pt>
                <c:pt idx="771">
                  <c:v>0.11118057040857775</c:v>
                </c:pt>
                <c:pt idx="772">
                  <c:v>0.11125452870753173</c:v>
                </c:pt>
                <c:pt idx="773">
                  <c:v>0.11132848700648561</c:v>
                </c:pt>
                <c:pt idx="774">
                  <c:v>0.1114024453054394</c:v>
                </c:pt>
                <c:pt idx="775">
                  <c:v>0.11147640360439336</c:v>
                </c:pt>
                <c:pt idx="776">
                  <c:v>0.1115503619033472</c:v>
                </c:pt>
                <c:pt idx="777">
                  <c:v>0.11162432020230095</c:v>
                </c:pt>
                <c:pt idx="778">
                  <c:v>0.11169827850125495</c:v>
                </c:pt>
                <c:pt idx="779">
                  <c:v>0.11177223680020881</c:v>
                </c:pt>
                <c:pt idx="780">
                  <c:v>0.11184619509916263</c:v>
                </c:pt>
                <c:pt idx="781">
                  <c:v>0.11192015339811652</c:v>
                </c:pt>
                <c:pt idx="782">
                  <c:v>0.11199411169707037</c:v>
                </c:pt>
                <c:pt idx="783">
                  <c:v>0.11206806999602426</c:v>
                </c:pt>
                <c:pt idx="784">
                  <c:v>0.11214202829497816</c:v>
                </c:pt>
                <c:pt idx="785">
                  <c:v>0.11221598659393196</c:v>
                </c:pt>
                <c:pt idx="786">
                  <c:v>0.1122899448928858</c:v>
                </c:pt>
                <c:pt idx="787">
                  <c:v>0.11236390319183982</c:v>
                </c:pt>
                <c:pt idx="788">
                  <c:v>0.11243786149079356</c:v>
                </c:pt>
                <c:pt idx="789">
                  <c:v>0.11251181978974747</c:v>
                </c:pt>
                <c:pt idx="790">
                  <c:v>0.11258577808870134</c:v>
                </c:pt>
                <c:pt idx="791">
                  <c:v>0.11265973638765514</c:v>
                </c:pt>
                <c:pt idx="792">
                  <c:v>0.11273369468660906</c:v>
                </c:pt>
                <c:pt idx="793">
                  <c:v>0.11280765298556292</c:v>
                </c:pt>
                <c:pt idx="794">
                  <c:v>0.11288161128451683</c:v>
                </c:pt>
                <c:pt idx="795">
                  <c:v>0.11295556958347067</c:v>
                </c:pt>
                <c:pt idx="796">
                  <c:v>0.11302952788242457</c:v>
                </c:pt>
                <c:pt idx="797">
                  <c:v>0.11310348618137832</c:v>
                </c:pt>
                <c:pt idx="798">
                  <c:v>0.11317744448033223</c:v>
                </c:pt>
                <c:pt idx="799">
                  <c:v>0.11325140277928622</c:v>
                </c:pt>
                <c:pt idx="800">
                  <c:v>0.11332536107823997</c:v>
                </c:pt>
                <c:pt idx="801">
                  <c:v>0.11339931937719391</c:v>
                </c:pt>
                <c:pt idx="802">
                  <c:v>0.11347327767614776</c:v>
                </c:pt>
                <c:pt idx="803">
                  <c:v>0.11354723597510155</c:v>
                </c:pt>
                <c:pt idx="804">
                  <c:v>0.11362119427405552</c:v>
                </c:pt>
                <c:pt idx="805">
                  <c:v>0.11369515257300929</c:v>
                </c:pt>
                <c:pt idx="806">
                  <c:v>0.11376911087196319</c:v>
                </c:pt>
                <c:pt idx="807">
                  <c:v>0.1138430691709171</c:v>
                </c:pt>
                <c:pt idx="808">
                  <c:v>0.11391702746987102</c:v>
                </c:pt>
                <c:pt idx="809">
                  <c:v>0.11399098576882474</c:v>
                </c:pt>
                <c:pt idx="810">
                  <c:v>0.11406494406777873</c:v>
                </c:pt>
                <c:pt idx="811">
                  <c:v>0.11413890236673251</c:v>
                </c:pt>
                <c:pt idx="812">
                  <c:v>0.11421286066568638</c:v>
                </c:pt>
                <c:pt idx="813">
                  <c:v>0.11428681896464032</c:v>
                </c:pt>
                <c:pt idx="814">
                  <c:v>0.11436077726359407</c:v>
                </c:pt>
                <c:pt idx="815">
                  <c:v>0.11443473556254803</c:v>
                </c:pt>
                <c:pt idx="816">
                  <c:v>0.11450869386150189</c:v>
                </c:pt>
                <c:pt idx="817">
                  <c:v>0.11458265216045571</c:v>
                </c:pt>
                <c:pt idx="818">
                  <c:v>0.11465661045940961</c:v>
                </c:pt>
                <c:pt idx="819">
                  <c:v>0.11473056875836346</c:v>
                </c:pt>
                <c:pt idx="820">
                  <c:v>0.11480452705731736</c:v>
                </c:pt>
                <c:pt idx="821">
                  <c:v>0.11487848535627124</c:v>
                </c:pt>
                <c:pt idx="822">
                  <c:v>0.11495244365522515</c:v>
                </c:pt>
                <c:pt idx="823">
                  <c:v>0.11502640195417889</c:v>
                </c:pt>
                <c:pt idx="824">
                  <c:v>0.11510036025313281</c:v>
                </c:pt>
                <c:pt idx="825">
                  <c:v>0.11517431855208669</c:v>
                </c:pt>
                <c:pt idx="826">
                  <c:v>0.11524827685104051</c:v>
                </c:pt>
                <c:pt idx="827">
                  <c:v>0.11532223514999447</c:v>
                </c:pt>
                <c:pt idx="828">
                  <c:v>0.11539619344894832</c:v>
                </c:pt>
                <c:pt idx="829">
                  <c:v>0.11547015174790214</c:v>
                </c:pt>
                <c:pt idx="830">
                  <c:v>0.11554411004685605</c:v>
                </c:pt>
                <c:pt idx="831">
                  <c:v>0.11561806834580995</c:v>
                </c:pt>
                <c:pt idx="832">
                  <c:v>0.11569202664476373</c:v>
                </c:pt>
                <c:pt idx="833">
                  <c:v>0.11576598494371765</c:v>
                </c:pt>
                <c:pt idx="834">
                  <c:v>0.11583994324267147</c:v>
                </c:pt>
                <c:pt idx="835">
                  <c:v>0.11591390154162531</c:v>
                </c:pt>
                <c:pt idx="836">
                  <c:v>0.11598785984057931</c:v>
                </c:pt>
                <c:pt idx="837">
                  <c:v>0.11606181813953306</c:v>
                </c:pt>
                <c:pt idx="838">
                  <c:v>0.11613577643848694</c:v>
                </c:pt>
                <c:pt idx="839">
                  <c:v>0.1162097347374409</c:v>
                </c:pt>
                <c:pt idx="840">
                  <c:v>0.11628369303639464</c:v>
                </c:pt>
                <c:pt idx="841">
                  <c:v>0.11635765133534853</c:v>
                </c:pt>
                <c:pt idx="842">
                  <c:v>0.1164316096343025</c:v>
                </c:pt>
                <c:pt idx="843">
                  <c:v>0.11650556793325634</c:v>
                </c:pt>
                <c:pt idx="844">
                  <c:v>0.11657952623221018</c:v>
                </c:pt>
                <c:pt idx="845">
                  <c:v>0.11665348453116403</c:v>
                </c:pt>
                <c:pt idx="846">
                  <c:v>0.11672744283011788</c:v>
                </c:pt>
                <c:pt idx="847">
                  <c:v>0.11680140112907179</c:v>
                </c:pt>
                <c:pt idx="848">
                  <c:v>0.1168753594280257</c:v>
                </c:pt>
                <c:pt idx="849">
                  <c:v>0.11694931772697945</c:v>
                </c:pt>
                <c:pt idx="850">
                  <c:v>0.11702327602593336</c:v>
                </c:pt>
                <c:pt idx="851">
                  <c:v>0.11709723432488725</c:v>
                </c:pt>
                <c:pt idx="852">
                  <c:v>0.11717119262384103</c:v>
                </c:pt>
                <c:pt idx="853">
                  <c:v>0.11724515092279504</c:v>
                </c:pt>
                <c:pt idx="854">
                  <c:v>0.11731910922174889</c:v>
                </c:pt>
                <c:pt idx="855">
                  <c:v>0.11739306752070268</c:v>
                </c:pt>
                <c:pt idx="856">
                  <c:v>0.11746702581965661</c:v>
                </c:pt>
                <c:pt idx="857">
                  <c:v>0.11754098411861033</c:v>
                </c:pt>
                <c:pt idx="858">
                  <c:v>0.11761494241756433</c:v>
                </c:pt>
                <c:pt idx="859">
                  <c:v>0.1176889007165182</c:v>
                </c:pt>
                <c:pt idx="860">
                  <c:v>0.11776285901547212</c:v>
                </c:pt>
                <c:pt idx="861">
                  <c:v>0.11783681731442588</c:v>
                </c:pt>
                <c:pt idx="862">
                  <c:v>0.11791077561337988</c:v>
                </c:pt>
                <c:pt idx="863">
                  <c:v>0.11798473391233363</c:v>
                </c:pt>
                <c:pt idx="864">
                  <c:v>0.11805869221128749</c:v>
                </c:pt>
                <c:pt idx="865">
                  <c:v>0.11813265051024147</c:v>
                </c:pt>
                <c:pt idx="866">
                  <c:v>0.1182066088091952</c:v>
                </c:pt>
                <c:pt idx="867">
                  <c:v>0.1182805671081491</c:v>
                </c:pt>
                <c:pt idx="868">
                  <c:v>0.11835452540710306</c:v>
                </c:pt>
                <c:pt idx="869">
                  <c:v>0.11842848370605687</c:v>
                </c:pt>
                <c:pt idx="870">
                  <c:v>0.11850244200501073</c:v>
                </c:pt>
                <c:pt idx="871">
                  <c:v>0.1185764003039646</c:v>
                </c:pt>
                <c:pt idx="872">
                  <c:v>0.11865035860291843</c:v>
                </c:pt>
                <c:pt idx="873">
                  <c:v>0.1187243169018723</c:v>
                </c:pt>
                <c:pt idx="874">
                  <c:v>0.11879827520082627</c:v>
                </c:pt>
                <c:pt idx="875">
                  <c:v>0.11887223349978006</c:v>
                </c:pt>
                <c:pt idx="876">
                  <c:v>0.11894619179873397</c:v>
                </c:pt>
                <c:pt idx="877">
                  <c:v>0.11902015009768784</c:v>
                </c:pt>
                <c:pt idx="878">
                  <c:v>0.11909410839664158</c:v>
                </c:pt>
                <c:pt idx="879">
                  <c:v>0.11916806669559558</c:v>
                </c:pt>
                <c:pt idx="880">
                  <c:v>0.11924202499454944</c:v>
                </c:pt>
                <c:pt idx="881">
                  <c:v>0.11931598329350326</c:v>
                </c:pt>
                <c:pt idx="882">
                  <c:v>0.11938994159245715</c:v>
                </c:pt>
                <c:pt idx="883">
                  <c:v>0.1194638998914111</c:v>
                </c:pt>
                <c:pt idx="884">
                  <c:v>0.11953785819036482</c:v>
                </c:pt>
                <c:pt idx="885">
                  <c:v>0.11961181648931879</c:v>
                </c:pt>
                <c:pt idx="886">
                  <c:v>0.11968577478827258</c:v>
                </c:pt>
                <c:pt idx="887">
                  <c:v>0.11975973308722644</c:v>
                </c:pt>
                <c:pt idx="888">
                  <c:v>0.11983369138618041</c:v>
                </c:pt>
                <c:pt idx="889">
                  <c:v>0.11990764968513425</c:v>
                </c:pt>
                <c:pt idx="890">
                  <c:v>0.11998160798408811</c:v>
                </c:pt>
                <c:pt idx="891">
                  <c:v>0.12005556628304201</c:v>
                </c:pt>
                <c:pt idx="892">
                  <c:v>0.12012952458199577</c:v>
                </c:pt>
                <c:pt idx="893">
                  <c:v>0.12020348288094966</c:v>
                </c:pt>
                <c:pt idx="894">
                  <c:v>0.12027744117990359</c:v>
                </c:pt>
                <c:pt idx="895">
                  <c:v>0.12035139947885742</c:v>
                </c:pt>
                <c:pt idx="896">
                  <c:v>0.12042535777781126</c:v>
                </c:pt>
                <c:pt idx="897">
                  <c:v>0.12049931607676515</c:v>
                </c:pt>
                <c:pt idx="898">
                  <c:v>0.12057327437571899</c:v>
                </c:pt>
                <c:pt idx="899">
                  <c:v>0.12064723267467287</c:v>
                </c:pt>
                <c:pt idx="900">
                  <c:v>0.12072119097362674</c:v>
                </c:pt>
                <c:pt idx="901">
                  <c:v>0.1207951492725806</c:v>
                </c:pt>
                <c:pt idx="902">
                  <c:v>0.12086910757153449</c:v>
                </c:pt>
                <c:pt idx="903">
                  <c:v>0.12094306587048835</c:v>
                </c:pt>
                <c:pt idx="904">
                  <c:v>0.1210170241694421</c:v>
                </c:pt>
                <c:pt idx="905">
                  <c:v>0.12109098246839604</c:v>
                </c:pt>
                <c:pt idx="906">
                  <c:v>0.12116494076734993</c:v>
                </c:pt>
                <c:pt idx="907">
                  <c:v>0.12123889906630375</c:v>
                </c:pt>
                <c:pt idx="908">
                  <c:v>0.12131285736525768</c:v>
                </c:pt>
                <c:pt idx="909">
                  <c:v>0.12138681566421154</c:v>
                </c:pt>
                <c:pt idx="910">
                  <c:v>0.12146077396316533</c:v>
                </c:pt>
                <c:pt idx="911">
                  <c:v>0.12153473226211925</c:v>
                </c:pt>
                <c:pt idx="912">
                  <c:v>0.12160869056107318</c:v>
                </c:pt>
                <c:pt idx="913">
                  <c:v>0.12168264886002692</c:v>
                </c:pt>
                <c:pt idx="914">
                  <c:v>0.12175660715898089</c:v>
                </c:pt>
                <c:pt idx="915">
                  <c:v>0.12183056545793464</c:v>
                </c:pt>
                <c:pt idx="916">
                  <c:v>0.12190452375688857</c:v>
                </c:pt>
                <c:pt idx="917">
                  <c:v>0.1219784820558425</c:v>
                </c:pt>
                <c:pt idx="918">
                  <c:v>0.12205244035479623</c:v>
                </c:pt>
                <c:pt idx="919">
                  <c:v>0.12212639865375016</c:v>
                </c:pt>
                <c:pt idx="920">
                  <c:v>0.12220035695270406</c:v>
                </c:pt>
                <c:pt idx="921">
                  <c:v>0.12227431525165786</c:v>
                </c:pt>
                <c:pt idx="922">
                  <c:v>0.12234827355061176</c:v>
                </c:pt>
                <c:pt idx="923">
                  <c:v>0.12242223184956569</c:v>
                </c:pt>
                <c:pt idx="924">
                  <c:v>0.12249619014851945</c:v>
                </c:pt>
                <c:pt idx="925">
                  <c:v>0.12257014844747331</c:v>
                </c:pt>
                <c:pt idx="926">
                  <c:v>0.12264410674642723</c:v>
                </c:pt>
                <c:pt idx="927">
                  <c:v>0.12271806504538106</c:v>
                </c:pt>
                <c:pt idx="928">
                  <c:v>0.12279202334433501</c:v>
                </c:pt>
                <c:pt idx="929">
                  <c:v>0.12286598164328885</c:v>
                </c:pt>
                <c:pt idx="930">
                  <c:v>0.12293993994224266</c:v>
                </c:pt>
                <c:pt idx="931">
                  <c:v>0.12301389824119655</c:v>
                </c:pt>
                <c:pt idx="932">
                  <c:v>0.12308785654015038</c:v>
                </c:pt>
                <c:pt idx="933">
                  <c:v>0.12316181483910427</c:v>
                </c:pt>
                <c:pt idx="934">
                  <c:v>0.12323577313805813</c:v>
                </c:pt>
                <c:pt idx="935">
                  <c:v>0.12330973143701207</c:v>
                </c:pt>
                <c:pt idx="936">
                  <c:v>0.12338368973596581</c:v>
                </c:pt>
                <c:pt idx="937">
                  <c:v>0.12345764803491972</c:v>
                </c:pt>
                <c:pt idx="938">
                  <c:v>0.12353160633387357</c:v>
                </c:pt>
                <c:pt idx="939">
                  <c:v>0.12360556463282742</c:v>
                </c:pt>
                <c:pt idx="940">
                  <c:v>0.12367952293178136</c:v>
                </c:pt>
                <c:pt idx="941">
                  <c:v>0.12375348123073522</c:v>
                </c:pt>
                <c:pt idx="942">
                  <c:v>0.12382743952968903</c:v>
                </c:pt>
                <c:pt idx="943">
                  <c:v>0.12390139782864298</c:v>
                </c:pt>
                <c:pt idx="944">
                  <c:v>0.12397535612759672</c:v>
                </c:pt>
                <c:pt idx="945">
                  <c:v>0.12404931442655065</c:v>
                </c:pt>
                <c:pt idx="946">
                  <c:v>0.12412327272550455</c:v>
                </c:pt>
                <c:pt idx="947">
                  <c:v>0.12419723102445833</c:v>
                </c:pt>
                <c:pt idx="948">
                  <c:v>0.12427118932341219</c:v>
                </c:pt>
                <c:pt idx="949">
                  <c:v>0.1243451476223662</c:v>
                </c:pt>
                <c:pt idx="950">
                  <c:v>0.12441910592131995</c:v>
                </c:pt>
                <c:pt idx="951">
                  <c:v>0.12449306422027381</c:v>
                </c:pt>
                <c:pt idx="952">
                  <c:v>0.12456702251922777</c:v>
                </c:pt>
                <c:pt idx="953">
                  <c:v>0.12464098081818152</c:v>
                </c:pt>
                <c:pt idx="954">
                  <c:v>0.12471493911713546</c:v>
                </c:pt>
                <c:pt idx="955">
                  <c:v>0.12478889741608935</c:v>
                </c:pt>
                <c:pt idx="956">
                  <c:v>0.12486285571504309</c:v>
                </c:pt>
                <c:pt idx="957">
                  <c:v>0.12493681401399703</c:v>
                </c:pt>
                <c:pt idx="958">
                  <c:v>0.12501077231295085</c:v>
                </c:pt>
                <c:pt idx="959">
                  <c:v>0.12508473061190467</c:v>
                </c:pt>
                <c:pt idx="960">
                  <c:v>0.12515868891085863</c:v>
                </c:pt>
                <c:pt idx="961">
                  <c:v>0.12523264720981256</c:v>
                </c:pt>
                <c:pt idx="962">
                  <c:v>0.12530660550876629</c:v>
                </c:pt>
                <c:pt idx="963">
                  <c:v>0.12538056380772022</c:v>
                </c:pt>
                <c:pt idx="964">
                  <c:v>0.1254545221066741</c:v>
                </c:pt>
                <c:pt idx="965">
                  <c:v>0.12552848040562783</c:v>
                </c:pt>
                <c:pt idx="966">
                  <c:v>0.12560243870458185</c:v>
                </c:pt>
                <c:pt idx="967">
                  <c:v>0.12567639700353561</c:v>
                </c:pt>
                <c:pt idx="968">
                  <c:v>0.12575035530248951</c:v>
                </c:pt>
                <c:pt idx="969">
                  <c:v>0.12582431360144342</c:v>
                </c:pt>
                <c:pt idx="970">
                  <c:v>0.12589827190039726</c:v>
                </c:pt>
                <c:pt idx="971">
                  <c:v>0.12597223019935111</c:v>
                </c:pt>
                <c:pt idx="972">
                  <c:v>0.12604618849830501</c:v>
                </c:pt>
                <c:pt idx="973">
                  <c:v>0.12612014679725883</c:v>
                </c:pt>
                <c:pt idx="974">
                  <c:v>0.12619410509621271</c:v>
                </c:pt>
                <c:pt idx="975">
                  <c:v>0.12626806339516669</c:v>
                </c:pt>
                <c:pt idx="976">
                  <c:v>0.12634202169412045</c:v>
                </c:pt>
                <c:pt idx="977">
                  <c:v>0.12641597999307427</c:v>
                </c:pt>
                <c:pt idx="978">
                  <c:v>0.12648993829202823</c:v>
                </c:pt>
                <c:pt idx="979">
                  <c:v>0.12656389659098197</c:v>
                </c:pt>
                <c:pt idx="980">
                  <c:v>0.12663785488993587</c:v>
                </c:pt>
                <c:pt idx="981">
                  <c:v>0.12671181318888985</c:v>
                </c:pt>
                <c:pt idx="982">
                  <c:v>0.12678577148784359</c:v>
                </c:pt>
                <c:pt idx="983">
                  <c:v>0.12685972978679749</c:v>
                </c:pt>
                <c:pt idx="984">
                  <c:v>0.12693368808575134</c:v>
                </c:pt>
                <c:pt idx="985">
                  <c:v>0.12700764638470516</c:v>
                </c:pt>
                <c:pt idx="986">
                  <c:v>0.12708160468365903</c:v>
                </c:pt>
                <c:pt idx="987">
                  <c:v>0.12715556298261302</c:v>
                </c:pt>
                <c:pt idx="988">
                  <c:v>0.12722952128156673</c:v>
                </c:pt>
                <c:pt idx="989">
                  <c:v>0.12730347958052071</c:v>
                </c:pt>
                <c:pt idx="990">
                  <c:v>0.12737743787947445</c:v>
                </c:pt>
                <c:pt idx="991">
                  <c:v>0.12745139617842829</c:v>
                </c:pt>
                <c:pt idx="992">
                  <c:v>0.12752535447738228</c:v>
                </c:pt>
                <c:pt idx="993">
                  <c:v>0.1275993127763361</c:v>
                </c:pt>
                <c:pt idx="994">
                  <c:v>0.12767327107528989</c:v>
                </c:pt>
                <c:pt idx="995">
                  <c:v>0.12774722937424382</c:v>
                </c:pt>
                <c:pt idx="996">
                  <c:v>0.12782118767319758</c:v>
                </c:pt>
                <c:pt idx="997">
                  <c:v>0.12789514597215151</c:v>
                </c:pt>
                <c:pt idx="998">
                  <c:v>0.12796910427110542</c:v>
                </c:pt>
                <c:pt idx="999">
                  <c:v>0.12804306257005929</c:v>
                </c:pt>
                <c:pt idx="1000">
                  <c:v>0.12811702086901791</c:v>
                </c:pt>
              </c:numCache>
            </c:numRef>
          </c:cat>
          <c:val>
            <c:numRef>
              <c:f>Sheet2!$H$425:$ALT$425</c:f>
              <c:numCache>
                <c:formatCode>General</c:formatCode>
                <c:ptCount val="1001"/>
                <c:pt idx="0">
                  <c:v>0.27888565848153968</c:v>
                </c:pt>
                <c:pt idx="1">
                  <c:v>0.28002152714681616</c:v>
                </c:pt>
                <c:pt idx="2">
                  <c:v>0.2811557796933033</c:v>
                </c:pt>
                <c:pt idx="3">
                  <c:v>0.28228838136942447</c:v>
                </c:pt>
                <c:pt idx="4">
                  <c:v>0.28341929747733263</c:v>
                </c:pt>
                <c:pt idx="5">
                  <c:v>0.28454849337788329</c:v>
                </c:pt>
                <c:pt idx="6">
                  <c:v>0.28567593449558359</c:v>
                </c:pt>
                <c:pt idx="7">
                  <c:v>0.28680158632354308</c:v>
                </c:pt>
                <c:pt idx="8">
                  <c:v>0.2879254144284667</c:v>
                </c:pt>
                <c:pt idx="9">
                  <c:v>0.2890473844555847</c:v>
                </c:pt>
                <c:pt idx="10">
                  <c:v>0.2901674621336448</c:v>
                </c:pt>
                <c:pt idx="11">
                  <c:v>0.29128561327985814</c:v>
                </c:pt>
                <c:pt idx="12">
                  <c:v>0.29240180380485636</c:v>
                </c:pt>
                <c:pt idx="13">
                  <c:v>0.29351599971764974</c:v>
                </c:pt>
                <c:pt idx="14">
                  <c:v>0.29462816713055984</c:v>
                </c:pt>
                <c:pt idx="15">
                  <c:v>0.29573827226416666</c:v>
                </c:pt>
                <c:pt idx="16">
                  <c:v>0.29684628145221875</c:v>
                </c:pt>
                <c:pt idx="17">
                  <c:v>0.29795216114655543</c:v>
                </c:pt>
                <c:pt idx="18">
                  <c:v>0.29905587792199761</c:v>
                </c:pt>
                <c:pt idx="19">
                  <c:v>0.30015739848122797</c:v>
                </c:pt>
                <c:pt idx="20">
                  <c:v>0.30125668965966229</c:v>
                </c:pt>
                <c:pt idx="21">
                  <c:v>0.30235371843028758</c:v>
                </c:pt>
                <c:pt idx="22">
                  <c:v>0.30340762446221209</c:v>
                </c:pt>
                <c:pt idx="23">
                  <c:v>0.30434502401060792</c:v>
                </c:pt>
                <c:pt idx="24">
                  <c:v>0.30528139373764196</c:v>
                </c:pt>
                <c:pt idx="25">
                  <c:v>0.30621671792270472</c:v>
                </c:pt>
                <c:pt idx="26">
                  <c:v>0.30715098086828185</c:v>
                </c:pt>
                <c:pt idx="27">
                  <c:v>0.3080841669012086</c:v>
                </c:pt>
                <c:pt idx="28">
                  <c:v>0.309016260373906</c:v>
                </c:pt>
                <c:pt idx="29">
                  <c:v>0.30994724566563808</c:v>
                </c:pt>
                <c:pt idx="30">
                  <c:v>0.31087710718373734</c:v>
                </c:pt>
                <c:pt idx="31">
                  <c:v>0.31180582936486939</c:v>
                </c:pt>
                <c:pt idx="32">
                  <c:v>0.31273339667626465</c:v>
                </c:pt>
                <c:pt idx="33">
                  <c:v>0.31365979361695412</c:v>
                </c:pt>
                <c:pt idx="34">
                  <c:v>0.314585004719029</c:v>
                </c:pt>
                <c:pt idx="35">
                  <c:v>0.31550901454886104</c:v>
                </c:pt>
                <c:pt idx="36">
                  <c:v>0.31643180770834739</c:v>
                </c:pt>
                <c:pt idx="37">
                  <c:v>0.31735336883614729</c:v>
                </c:pt>
                <c:pt idx="38">
                  <c:v>0.31827368260891514</c:v>
                </c:pt>
                <c:pt idx="39">
                  <c:v>0.31919273374252732</c:v>
                </c:pt>
                <c:pt idx="40">
                  <c:v>0.32011050699331378</c:v>
                </c:pt>
                <c:pt idx="41">
                  <c:v>0.32102698715928146</c:v>
                </c:pt>
                <c:pt idx="42">
                  <c:v>0.32194215908133572</c:v>
                </c:pt>
                <c:pt idx="43">
                  <c:v>0.32285600764450467</c:v>
                </c:pt>
                <c:pt idx="44">
                  <c:v>0.32376851777914645</c:v>
                </c:pt>
                <c:pt idx="45">
                  <c:v>0.32467967446216556</c:v>
                </c:pt>
                <c:pt idx="46">
                  <c:v>0.32558946271822192</c:v>
                </c:pt>
                <c:pt idx="47">
                  <c:v>0.32649786762092742</c:v>
                </c:pt>
                <c:pt idx="48">
                  <c:v>0.32740487429405252</c:v>
                </c:pt>
                <c:pt idx="49">
                  <c:v>0.32831046791271662</c:v>
                </c:pt>
                <c:pt idx="50">
                  <c:v>0.32921463370457621</c:v>
                </c:pt>
                <c:pt idx="51">
                  <c:v>0.33011735695101474</c:v>
                </c:pt>
                <c:pt idx="52">
                  <c:v>0.33101862298831497</c:v>
                </c:pt>
                <c:pt idx="53">
                  <c:v>0.33191841720883652</c:v>
                </c:pt>
                <c:pt idx="54">
                  <c:v>0.33281672506217969</c:v>
                </c:pt>
                <c:pt idx="55">
                  <c:v>0.3337135320563594</c:v>
                </c:pt>
                <c:pt idx="56">
                  <c:v>0.33460882375894047</c:v>
                </c:pt>
                <c:pt idx="57">
                  <c:v>0.3355025857982033</c:v>
                </c:pt>
                <c:pt idx="58">
                  <c:v>0.33639480386428633</c:v>
                </c:pt>
                <c:pt idx="59">
                  <c:v>0.33728546371030549</c:v>
                </c:pt>
                <c:pt idx="60">
                  <c:v>0.3381745511535082</c:v>
                </c:pt>
                <c:pt idx="61">
                  <c:v>0.33906205207637191</c:v>
                </c:pt>
                <c:pt idx="62">
                  <c:v>0.33994795242773235</c:v>
                </c:pt>
                <c:pt idx="63">
                  <c:v>0.34083223822388298</c:v>
                </c:pt>
                <c:pt idx="64">
                  <c:v>0.34171489554968199</c:v>
                </c:pt>
                <c:pt idx="65">
                  <c:v>0.34259591055963168</c:v>
                </c:pt>
                <c:pt idx="66">
                  <c:v>0.343475269478974</c:v>
                </c:pt>
                <c:pt idx="67">
                  <c:v>0.34435295860475246</c:v>
                </c:pt>
                <c:pt idx="68">
                  <c:v>0.34522896430688443</c:v>
                </c:pt>
                <c:pt idx="69">
                  <c:v>0.34610327302921978</c:v>
                </c:pt>
                <c:pt idx="70">
                  <c:v>0.34697587129058244</c:v>
                </c:pt>
                <c:pt idx="71">
                  <c:v>0.34784674568581203</c:v>
                </c:pt>
                <c:pt idx="72">
                  <c:v>0.34871588288679595</c:v>
                </c:pt>
                <c:pt idx="73">
                  <c:v>0.3495832696434833</c:v>
                </c:pt>
                <c:pt idx="74">
                  <c:v>0.3504488927848976</c:v>
                </c:pt>
                <c:pt idx="75">
                  <c:v>0.35131273922013928</c:v>
                </c:pt>
                <c:pt idx="76">
                  <c:v>0.35217479593937079</c:v>
                </c:pt>
                <c:pt idx="77">
                  <c:v>0.35303505001479568</c:v>
                </c:pt>
                <c:pt idx="78">
                  <c:v>0.35389348860164044</c:v>
                </c:pt>
                <c:pt idx="79">
                  <c:v>0.35475009893909021</c:v>
                </c:pt>
                <c:pt idx="80">
                  <c:v>0.35560486835125477</c:v>
                </c:pt>
                <c:pt idx="81">
                  <c:v>0.35645778424810648</c:v>
                </c:pt>
                <c:pt idx="82">
                  <c:v>0.35730883412638464</c:v>
                </c:pt>
                <c:pt idx="83">
                  <c:v>0.35815800557054145</c:v>
                </c:pt>
                <c:pt idx="84">
                  <c:v>0.35900528625361394</c:v>
                </c:pt>
                <c:pt idx="85">
                  <c:v>0.35985066393813497</c:v>
                </c:pt>
                <c:pt idx="86">
                  <c:v>0.36069412647701221</c:v>
                </c:pt>
                <c:pt idx="87">
                  <c:v>0.36153566181438507</c:v>
                </c:pt>
                <c:pt idx="88">
                  <c:v>0.36237525798648862</c:v>
                </c:pt>
                <c:pt idx="89">
                  <c:v>0.36321290312249344</c:v>
                </c:pt>
                <c:pt idx="90">
                  <c:v>0.36404858544534463</c:v>
                </c:pt>
                <c:pt idx="91">
                  <c:v>0.36488229327256844</c:v>
                </c:pt>
                <c:pt idx="92">
                  <c:v>0.36571401501709072</c:v>
                </c:pt>
                <c:pt idx="93">
                  <c:v>0.36654373918802102</c:v>
                </c:pt>
                <c:pt idx="94">
                  <c:v>0.36737145439143859</c:v>
                </c:pt>
                <c:pt idx="95">
                  <c:v>0.36819714933116143</c:v>
                </c:pt>
                <c:pt idx="96">
                  <c:v>0.36902081280949783</c:v>
                </c:pt>
                <c:pt idx="97">
                  <c:v>0.36984243372798725</c:v>
                </c:pt>
                <c:pt idx="98">
                  <c:v>0.37066200108813396</c:v>
                </c:pt>
                <c:pt idx="99">
                  <c:v>0.37147950399211743</c:v>
                </c:pt>
                <c:pt idx="100">
                  <c:v>0.37229493164349636</c:v>
                </c:pt>
                <c:pt idx="101">
                  <c:v>0.37310827334789631</c:v>
                </c:pt>
                <c:pt idx="102">
                  <c:v>0.37391951851368149</c:v>
                </c:pt>
                <c:pt idx="103">
                  <c:v>0.37472865665261579</c:v>
                </c:pt>
                <c:pt idx="104">
                  <c:v>0.37553567738051941</c:v>
                </c:pt>
                <c:pt idx="105">
                  <c:v>0.3763405704178851</c:v>
                </c:pt>
                <c:pt idx="106">
                  <c:v>0.3771433255905039</c:v>
                </c:pt>
                <c:pt idx="107">
                  <c:v>0.37794393283008054</c:v>
                </c:pt>
                <c:pt idx="108">
                  <c:v>0.37874238217480122</c:v>
                </c:pt>
                <c:pt idx="109">
                  <c:v>0.37953866376993084</c:v>
                </c:pt>
                <c:pt idx="110">
                  <c:v>0.38033276786836639</c:v>
                </c:pt>
                <c:pt idx="111">
                  <c:v>0.38112468483117617</c:v>
                </c:pt>
                <c:pt idx="112">
                  <c:v>0.38191440512815233</c:v>
                </c:pt>
                <c:pt idx="113">
                  <c:v>0.38270191933830872</c:v>
                </c:pt>
                <c:pt idx="114">
                  <c:v>0.38348721815039583</c:v>
                </c:pt>
                <c:pt idx="115">
                  <c:v>0.38427029236339072</c:v>
                </c:pt>
                <c:pt idx="116">
                  <c:v>0.38505113288696458</c:v>
                </c:pt>
                <c:pt idx="117">
                  <c:v>0.38582973074194582</c:v>
                </c:pt>
                <c:pt idx="118">
                  <c:v>0.38660607706077155</c:v>
                </c:pt>
                <c:pt idx="119">
                  <c:v>0.38738016308790751</c:v>
                </c:pt>
                <c:pt idx="120">
                  <c:v>0.3881519801802672</c:v>
                </c:pt>
                <c:pt idx="121">
                  <c:v>0.38892151980761713</c:v>
                </c:pt>
                <c:pt idx="122">
                  <c:v>0.38968877355295523</c:v>
                </c:pt>
                <c:pt idx="123">
                  <c:v>0.39045373311288578</c:v>
                </c:pt>
                <c:pt idx="124">
                  <c:v>0.391216390297978</c:v>
                </c:pt>
                <c:pt idx="125">
                  <c:v>0.39197673703309838</c:v>
                </c:pt>
                <c:pt idx="126">
                  <c:v>0.39273476535774676</c:v>
                </c:pt>
                <c:pt idx="127">
                  <c:v>0.3934904674263609</c:v>
                </c:pt>
                <c:pt idx="128">
                  <c:v>0.39424383550861442</c:v>
                </c:pt>
                <c:pt idx="129">
                  <c:v>0.39499486198969619</c:v>
                </c:pt>
                <c:pt idx="130">
                  <c:v>0.39574353937058521</c:v>
                </c:pt>
                <c:pt idx="131">
                  <c:v>0.39648986026829075</c:v>
                </c:pt>
                <c:pt idx="132">
                  <c:v>0.39723381741609165</c:v>
                </c:pt>
                <c:pt idx="133">
                  <c:v>0.39797540366376766</c:v>
                </c:pt>
                <c:pt idx="134">
                  <c:v>0.39871461197778757</c:v>
                </c:pt>
                <c:pt idx="135">
                  <c:v>0.39945143544152356</c:v>
                </c:pt>
                <c:pt idx="136">
                  <c:v>0.40018586725540828</c:v>
                </c:pt>
                <c:pt idx="137">
                  <c:v>0.40091790073710931</c:v>
                </c:pt>
                <c:pt idx="138">
                  <c:v>0.4016475293216703</c:v>
                </c:pt>
                <c:pt idx="139">
                  <c:v>0.40237474656165034</c:v>
                </c:pt>
                <c:pt idx="140">
                  <c:v>0.4030995461272332</c:v>
                </c:pt>
                <c:pt idx="141">
                  <c:v>0.40382192180633986</c:v>
                </c:pt>
                <c:pt idx="142">
                  <c:v>0.40454186750471099</c:v>
                </c:pt>
                <c:pt idx="143">
                  <c:v>0.40525937724597905</c:v>
                </c:pt>
                <c:pt idx="144">
                  <c:v>0.40597444517174147</c:v>
                </c:pt>
                <c:pt idx="145">
                  <c:v>0.40668706554158923</c:v>
                </c:pt>
                <c:pt idx="146">
                  <c:v>0.40739723273314726</c:v>
                </c:pt>
                <c:pt idx="147">
                  <c:v>0.40810494124209179</c:v>
                </c:pt>
                <c:pt idx="148">
                  <c:v>0.40881018568214689</c:v>
                </c:pt>
                <c:pt idx="149">
                  <c:v>0.40951296078507576</c:v>
                </c:pt>
                <c:pt idx="150">
                  <c:v>0.41021326140065817</c:v>
                </c:pt>
                <c:pt idx="151">
                  <c:v>0.41091108249664349</c:v>
                </c:pt>
                <c:pt idx="152">
                  <c:v>0.41160641915870377</c:v>
                </c:pt>
                <c:pt idx="153">
                  <c:v>0.41229926659036048</c:v>
                </c:pt>
                <c:pt idx="154">
                  <c:v>0.41298962011290535</c:v>
                </c:pt>
                <c:pt idx="155">
                  <c:v>0.41367747516530334</c:v>
                </c:pt>
                <c:pt idx="156">
                  <c:v>0.41436282730409218</c:v>
                </c:pt>
                <c:pt idx="157">
                  <c:v>0.41504567220324201</c:v>
                </c:pt>
                <c:pt idx="158">
                  <c:v>0.41572600565403772</c:v>
                </c:pt>
                <c:pt idx="159">
                  <c:v>0.416403823564923</c:v>
                </c:pt>
                <c:pt idx="160">
                  <c:v>0.41707912196133073</c:v>
                </c:pt>
                <c:pt idx="161">
                  <c:v>0.4177518969855179</c:v>
                </c:pt>
                <c:pt idx="162">
                  <c:v>0.41842214489637297</c:v>
                </c:pt>
                <c:pt idx="163">
                  <c:v>0.419089862069212</c:v>
                </c:pt>
                <c:pt idx="164">
                  <c:v>0.41975504499556615</c:v>
                </c:pt>
                <c:pt idx="165">
                  <c:v>0.42041769028295634</c:v>
                </c:pt>
                <c:pt idx="166">
                  <c:v>0.42107779465464801</c:v>
                </c:pt>
                <c:pt idx="167">
                  <c:v>0.42173535494940545</c:v>
                </c:pt>
                <c:pt idx="168">
                  <c:v>0.42239036812122377</c:v>
                </c:pt>
                <c:pt idx="169">
                  <c:v>0.42304283123904646</c:v>
                </c:pt>
                <c:pt idx="170">
                  <c:v>0.42369274148649239</c:v>
                </c:pt>
                <c:pt idx="171">
                  <c:v>0.42434009616153529</c:v>
                </c:pt>
                <c:pt idx="172">
                  <c:v>0.4249848926762036</c:v>
                </c:pt>
                <c:pt idx="173">
                  <c:v>0.42562712855625301</c:v>
                </c:pt>
                <c:pt idx="174">
                  <c:v>0.42626680144082696</c:v>
                </c:pt>
                <c:pt idx="175">
                  <c:v>0.42690390908211429</c:v>
                </c:pt>
                <c:pt idx="176">
                  <c:v>0.4275384493449832</c:v>
                </c:pt>
                <c:pt idx="177">
                  <c:v>0.42817042020661672</c:v>
                </c:pt>
                <c:pt idx="178">
                  <c:v>0.42879981975612974</c:v>
                </c:pt>
                <c:pt idx="179">
                  <c:v>0.42942664619417387</c:v>
                </c:pt>
                <c:pt idx="180">
                  <c:v>0.43005089783253997</c:v>
                </c:pt>
                <c:pt idx="181">
                  <c:v>0.43067257309373519</c:v>
                </c:pt>
                <c:pt idx="182">
                  <c:v>0.43129167051057055</c:v>
                </c:pt>
                <c:pt idx="183">
                  <c:v>0.43190818872571257</c:v>
                </c:pt>
                <c:pt idx="184">
                  <c:v>0.43252212649124983</c:v>
                </c:pt>
                <c:pt idx="185">
                  <c:v>0.43313348266823354</c:v>
                </c:pt>
                <c:pt idx="186">
                  <c:v>0.43374225622620544</c:v>
                </c:pt>
                <c:pt idx="187">
                  <c:v>0.43434844624273999</c:v>
                </c:pt>
                <c:pt idx="188">
                  <c:v>0.43495205190294006</c:v>
                </c:pt>
                <c:pt idx="189">
                  <c:v>0.43555307249895636</c:v>
                </c:pt>
                <c:pt idx="190">
                  <c:v>0.43615150742947689</c:v>
                </c:pt>
                <c:pt idx="191">
                  <c:v>0.43674735619922112</c:v>
                </c:pt>
                <c:pt idx="192">
                  <c:v>0.43734061841841071</c:v>
                </c:pt>
                <c:pt idx="193">
                  <c:v>0.43793129380224394</c:v>
                </c:pt>
                <c:pt idx="194">
                  <c:v>0.43851938217035485</c:v>
                </c:pt>
                <c:pt idx="195">
                  <c:v>0.43910488344626425</c:v>
                </c:pt>
                <c:pt idx="196">
                  <c:v>0.43968779765682853</c:v>
                </c:pt>
                <c:pt idx="197">
                  <c:v>0.44026812493166517</c:v>
                </c:pt>
                <c:pt idx="198">
                  <c:v>0.44084586550259025</c:v>
                </c:pt>
                <c:pt idx="199">
                  <c:v>0.44142101970303205</c:v>
                </c:pt>
                <c:pt idx="200">
                  <c:v>0.44199358796744354</c:v>
                </c:pt>
                <c:pt idx="201">
                  <c:v>0.44256357083070952</c:v>
                </c:pt>
                <c:pt idx="202">
                  <c:v>0.44313096892753651</c:v>
                </c:pt>
                <c:pt idx="203">
                  <c:v>0.44369578299184786</c:v>
                </c:pt>
                <c:pt idx="204">
                  <c:v>0.44425801385616021</c:v>
                </c:pt>
                <c:pt idx="205">
                  <c:v>0.4448176624509671</c:v>
                </c:pt>
                <c:pt idx="206">
                  <c:v>0.44537472980409776</c:v>
                </c:pt>
                <c:pt idx="207">
                  <c:v>0.44592921704008021</c:v>
                </c:pt>
                <c:pt idx="208">
                  <c:v>0.44648112537950435</c:v>
                </c:pt>
                <c:pt idx="209">
                  <c:v>0.44703045613835635</c:v>
                </c:pt>
                <c:pt idx="210">
                  <c:v>0.44757721072737322</c:v>
                </c:pt>
                <c:pt idx="211">
                  <c:v>0.44812139065137552</c:v>
                </c:pt>
                <c:pt idx="212">
                  <c:v>0.44866299750859218</c:v>
                </c:pt>
                <c:pt idx="213">
                  <c:v>0.44920203298999223</c:v>
                </c:pt>
                <c:pt idx="214">
                  <c:v>0.44973849887860151</c:v>
                </c:pt>
                <c:pt idx="215">
                  <c:v>0.4502723970488125</c:v>
                </c:pt>
                <c:pt idx="216">
                  <c:v>0.45080372946569941</c:v>
                </c:pt>
                <c:pt idx="217">
                  <c:v>0.45133249818431681</c:v>
                </c:pt>
                <c:pt idx="218">
                  <c:v>0.4518587053489953</c:v>
                </c:pt>
                <c:pt idx="219">
                  <c:v>0.45238235319264281</c:v>
                </c:pt>
                <c:pt idx="220">
                  <c:v>0.45290344403602723</c:v>
                </c:pt>
                <c:pt idx="221">
                  <c:v>0.45342198028706288</c:v>
                </c:pt>
                <c:pt idx="222">
                  <c:v>0.45393796444009071</c:v>
                </c:pt>
                <c:pt idx="223">
                  <c:v>0.45445139907515275</c:v>
                </c:pt>
                <c:pt idx="224">
                  <c:v>0.45496228685726325</c:v>
                </c:pt>
                <c:pt idx="225">
                  <c:v>0.4554706305356836</c:v>
                </c:pt>
                <c:pt idx="226">
                  <c:v>0.45597643294317486</c:v>
                </c:pt>
                <c:pt idx="227">
                  <c:v>0.45647969699526963</c:v>
                </c:pt>
                <c:pt idx="228">
                  <c:v>0.45698042568952285</c:v>
                </c:pt>
                <c:pt idx="229">
                  <c:v>0.45747862210476653</c:v>
                </c:pt>
                <c:pt idx="230">
                  <c:v>0.45797428940036217</c:v>
                </c:pt>
                <c:pt idx="231">
                  <c:v>0.45846743081544911</c:v>
                </c:pt>
                <c:pt idx="232">
                  <c:v>0.45895804966818943</c:v>
                </c:pt>
                <c:pt idx="233">
                  <c:v>0.45944614935500716</c:v>
                </c:pt>
                <c:pt idx="234">
                  <c:v>0.45993173334983467</c:v>
                </c:pt>
                <c:pt idx="235">
                  <c:v>0.4604148052033411</c:v>
                </c:pt>
                <c:pt idx="236">
                  <c:v>0.4608953685421775</c:v>
                </c:pt>
                <c:pt idx="237">
                  <c:v>0.46137342706820567</c:v>
                </c:pt>
                <c:pt idx="238">
                  <c:v>0.46184898455772749</c:v>
                </c:pt>
                <c:pt idx="239">
                  <c:v>0.46232204486071499</c:v>
                </c:pt>
                <c:pt idx="240">
                  <c:v>0.46279261190004412</c:v>
                </c:pt>
                <c:pt idx="241">
                  <c:v>0.46326068967071415</c:v>
                </c:pt>
                <c:pt idx="242">
                  <c:v>0.46372628223907164</c:v>
                </c:pt>
                <c:pt idx="243">
                  <c:v>0.46418939374204315</c:v>
                </c:pt>
                <c:pt idx="244">
                  <c:v>0.46465002838634722</c:v>
                </c:pt>
                <c:pt idx="245">
                  <c:v>0.46510819044772483</c:v>
                </c:pt>
                <c:pt idx="246">
                  <c:v>0.46556388427015066</c:v>
                </c:pt>
                <c:pt idx="247">
                  <c:v>0.46601711426506043</c:v>
                </c:pt>
                <c:pt idx="248">
                  <c:v>0.46646788491057056</c:v>
                </c:pt>
                <c:pt idx="249">
                  <c:v>0.46691620075069007</c:v>
                </c:pt>
                <c:pt idx="250">
                  <c:v>0.46736206639454336</c:v>
                </c:pt>
                <c:pt idx="251">
                  <c:v>0.46780548651559323</c:v>
                </c:pt>
                <c:pt idx="252">
                  <c:v>0.468246465850847</c:v>
                </c:pt>
                <c:pt idx="253">
                  <c:v>0.46868500920008738</c:v>
                </c:pt>
                <c:pt idx="254">
                  <c:v>0.46912112142508244</c:v>
                </c:pt>
                <c:pt idx="255">
                  <c:v>0.46955480744880768</c:v>
                </c:pt>
                <c:pt idx="256">
                  <c:v>0.46998607225466293</c:v>
                </c:pt>
                <c:pt idx="257">
                  <c:v>0.47041492088569442</c:v>
                </c:pt>
                <c:pt idx="258">
                  <c:v>0.47084135844381192</c:v>
                </c:pt>
                <c:pt idx="259">
                  <c:v>0.47126539008901169</c:v>
                </c:pt>
                <c:pt idx="260">
                  <c:v>0.47168702103859872</c:v>
                </c:pt>
                <c:pt idx="261">
                  <c:v>0.47210625656640243</c:v>
                </c:pt>
                <c:pt idx="262">
                  <c:v>0.47252310200201009</c:v>
                </c:pt>
                <c:pt idx="263">
                  <c:v>0.47293756272998738</c:v>
                </c:pt>
                <c:pt idx="264">
                  <c:v>0.47334964418909997</c:v>
                </c:pt>
                <c:pt idx="265">
                  <c:v>0.47375935187154827</c:v>
                </c:pt>
                <c:pt idx="266">
                  <c:v>0.47416669132219036</c:v>
                </c:pt>
                <c:pt idx="267">
                  <c:v>0.47457166813777613</c:v>
                </c:pt>
                <c:pt idx="268">
                  <c:v>0.47497428796617797</c:v>
                </c:pt>
                <c:pt idx="269">
                  <c:v>0.47537455650562332</c:v>
                </c:pt>
                <c:pt idx="270">
                  <c:v>0.47577247950393198</c:v>
                </c:pt>
                <c:pt idx="271">
                  <c:v>0.47616806275775214</c:v>
                </c:pt>
                <c:pt idx="272">
                  <c:v>0.47656131211180519</c:v>
                </c:pt>
                <c:pt idx="273">
                  <c:v>0.47695223345811882</c:v>
                </c:pt>
                <c:pt idx="274">
                  <c:v>0.47734083273527828</c:v>
                </c:pt>
                <c:pt idx="275">
                  <c:v>0.4777271159276692</c:v>
                </c:pt>
                <c:pt idx="276">
                  <c:v>0.4781110890647271</c:v>
                </c:pt>
                <c:pt idx="277">
                  <c:v>0.47849275822019049</c:v>
                </c:pt>
                <c:pt idx="278">
                  <c:v>0.47887212951135194</c:v>
                </c:pt>
                <c:pt idx="279">
                  <c:v>0.47924920909831531</c:v>
                </c:pt>
                <c:pt idx="280">
                  <c:v>0.4796240031832546</c:v>
                </c:pt>
                <c:pt idx="281">
                  <c:v>0.47999651800968302</c:v>
                </c:pt>
                <c:pt idx="282">
                  <c:v>0.48036675986170213</c:v>
                </c:pt>
                <c:pt idx="283">
                  <c:v>0.48073473506328507</c:v>
                </c:pt>
                <c:pt idx="284">
                  <c:v>0.48110044997754159</c:v>
                </c:pt>
                <c:pt idx="285">
                  <c:v>0.48146391100599012</c:v>
                </c:pt>
                <c:pt idx="286">
                  <c:v>0.48182512458783938</c:v>
                </c:pt>
                <c:pt idx="287">
                  <c:v>0.48218409719926647</c:v>
                </c:pt>
                <c:pt idx="288">
                  <c:v>0.48254083535269743</c:v>
                </c:pt>
                <c:pt idx="289">
                  <c:v>0.4828953455961037</c:v>
                </c:pt>
                <c:pt idx="290">
                  <c:v>0.48324763451228109</c:v>
                </c:pt>
                <c:pt idx="291">
                  <c:v>0.48359770871815372</c:v>
                </c:pt>
                <c:pt idx="292">
                  <c:v>0.48394557486406647</c:v>
                </c:pt>
                <c:pt idx="293">
                  <c:v>0.48429123963308846</c:v>
                </c:pt>
                <c:pt idx="294">
                  <c:v>0.48463470974031558</c:v>
                </c:pt>
                <c:pt idx="295">
                  <c:v>0.48497599193218449</c:v>
                </c:pt>
                <c:pt idx="296">
                  <c:v>0.48531509298577941</c:v>
                </c:pt>
                <c:pt idx="297">
                  <c:v>0.48565201970815181</c:v>
                </c:pt>
                <c:pt idx="298">
                  <c:v>0.48598677893564129</c:v>
                </c:pt>
                <c:pt idx="299">
                  <c:v>0.48631937753319743</c:v>
                </c:pt>
                <c:pt idx="300">
                  <c:v>0.48664982239371024</c:v>
                </c:pt>
                <c:pt idx="301">
                  <c:v>0.48697812043734295</c:v>
                </c:pt>
                <c:pt idx="302">
                  <c:v>0.48730427861086728</c:v>
                </c:pt>
                <c:pt idx="303">
                  <c:v>0.48762830388700434</c:v>
                </c:pt>
                <c:pt idx="304">
                  <c:v>0.48795020326377064</c:v>
                </c:pt>
                <c:pt idx="305">
                  <c:v>0.48826998376382491</c:v>
                </c:pt>
                <c:pt idx="306">
                  <c:v>0.4885876524338254</c:v>
                </c:pt>
                <c:pt idx="307">
                  <c:v>0.48890321634378509</c:v>
                </c:pt>
                <c:pt idx="308">
                  <c:v>0.48921668258643342</c:v>
                </c:pt>
                <c:pt idx="309">
                  <c:v>0.4895280582765828</c:v>
                </c:pt>
                <c:pt idx="310">
                  <c:v>0.48983735055050237</c:v>
                </c:pt>
                <c:pt idx="311">
                  <c:v>0.49014456656529093</c:v>
                </c:pt>
                <c:pt idx="312">
                  <c:v>0.49044971349825833</c:v>
                </c:pt>
                <c:pt idx="313">
                  <c:v>0.49075279854630716</c:v>
                </c:pt>
                <c:pt idx="314">
                  <c:v>0.4910538289253249</c:v>
                </c:pt>
                <c:pt idx="315">
                  <c:v>0.49135281186957774</c:v>
                </c:pt>
                <c:pt idx="316">
                  <c:v>0.49164975463110477</c:v>
                </c:pt>
                <c:pt idx="317">
                  <c:v>0.4919446644791256</c:v>
                </c:pt>
                <c:pt idx="318">
                  <c:v>0.49223754869944714</c:v>
                </c:pt>
                <c:pt idx="319">
                  <c:v>0.49252841459387131</c:v>
                </c:pt>
                <c:pt idx="320">
                  <c:v>0.49281726947961829</c:v>
                </c:pt>
                <c:pt idx="321">
                  <c:v>0.49310412068874482</c:v>
                </c:pt>
                <c:pt idx="322">
                  <c:v>0.49338897556757028</c:v>
                </c:pt>
                <c:pt idx="323">
                  <c:v>0.49367184147610949</c:v>
                </c:pt>
                <c:pt idx="324">
                  <c:v>0.49395272578751015</c:v>
                </c:pt>
                <c:pt idx="325">
                  <c:v>0.49423163588748681</c:v>
                </c:pt>
                <c:pt idx="326">
                  <c:v>0.49450857917377872</c:v>
                </c:pt>
                <c:pt idx="327">
                  <c:v>0.49478356305558663</c:v>
                </c:pt>
                <c:pt idx="328">
                  <c:v>0.49505659495303683</c:v>
                </c:pt>
                <c:pt idx="329">
                  <c:v>0.49532768229664242</c:v>
                </c:pt>
                <c:pt idx="330">
                  <c:v>0.49559683252676245</c:v>
                </c:pt>
                <c:pt idx="331">
                  <c:v>0.4958640530930728</c:v>
                </c:pt>
                <c:pt idx="332">
                  <c:v>0.49612935145404746</c:v>
                </c:pt>
                <c:pt idx="333">
                  <c:v>0.49639273507643283</c:v>
                </c:pt>
                <c:pt idx="334">
                  <c:v>0.49665421143473126</c:v>
                </c:pt>
                <c:pt idx="335">
                  <c:v>0.49691378801069813</c:v>
                </c:pt>
                <c:pt idx="336">
                  <c:v>0.49717147229282527</c:v>
                </c:pt>
                <c:pt idx="337">
                  <c:v>0.49742727177585122</c:v>
                </c:pt>
                <c:pt idx="338">
                  <c:v>0.4976811939602605</c:v>
                </c:pt>
                <c:pt idx="339">
                  <c:v>0.49793324635179292</c:v>
                </c:pt>
                <c:pt idx="340">
                  <c:v>0.49818343646095753</c:v>
                </c:pt>
                <c:pt idx="341">
                  <c:v>0.49843177180255627</c:v>
                </c:pt>
                <c:pt idx="342">
                  <c:v>0.49867825989520254</c:v>
                </c:pt>
                <c:pt idx="343">
                  <c:v>0.498922908260852</c:v>
                </c:pt>
                <c:pt idx="344">
                  <c:v>0.49916572442434032</c:v>
                </c:pt>
                <c:pt idx="345">
                  <c:v>0.49940671591291697</c:v>
                </c:pt>
                <c:pt idx="346">
                  <c:v>0.49964589025579093</c:v>
                </c:pt>
                <c:pt idx="347">
                  <c:v>0.49988325498368258</c:v>
                </c:pt>
                <c:pt idx="348">
                  <c:v>0.50011881762837129</c:v>
                </c:pt>
                <c:pt idx="349">
                  <c:v>0.50035258572226204</c:v>
                </c:pt>
                <c:pt idx="350">
                  <c:v>0.50058456679793972</c:v>
                </c:pt>
                <c:pt idx="351">
                  <c:v>0.50081476838774697</c:v>
                </c:pt>
                <c:pt idx="352">
                  <c:v>0.50104319802334851</c:v>
                </c:pt>
                <c:pt idx="353">
                  <c:v>0.50126986323531886</c:v>
                </c:pt>
                <c:pt idx="354">
                  <c:v>0.50149477155271616</c:v>
                </c:pt>
                <c:pt idx="355">
                  <c:v>0.50171793050267655</c:v>
                </c:pt>
                <c:pt idx="356">
                  <c:v>0.50193934761000381</c:v>
                </c:pt>
                <c:pt idx="357">
                  <c:v>0.50215903039676824</c:v>
                </c:pt>
                <c:pt idx="358">
                  <c:v>0.50237698638190886</c:v>
                </c:pt>
                <c:pt idx="359">
                  <c:v>0.50259322308084153</c:v>
                </c:pt>
                <c:pt idx="360">
                  <c:v>0.50280774800506656</c:v>
                </c:pt>
                <c:pt idx="361">
                  <c:v>0.5030205686617929</c:v>
                </c:pt>
                <c:pt idx="362">
                  <c:v>0.50323169255355382</c:v>
                </c:pt>
                <c:pt idx="363">
                  <c:v>0.5034411271778344</c:v>
                </c:pt>
                <c:pt idx="364">
                  <c:v>0.50364888002670494</c:v>
                </c:pt>
                <c:pt idx="365">
                  <c:v>0.50385495858645346</c:v>
                </c:pt>
                <c:pt idx="366">
                  <c:v>0.5040593703372277</c:v>
                </c:pt>
                <c:pt idx="367">
                  <c:v>0.50426212275268323</c:v>
                </c:pt>
                <c:pt idx="368">
                  <c:v>0.50446322329962534</c:v>
                </c:pt>
                <c:pt idx="369">
                  <c:v>0.50466267943767074</c:v>
                </c:pt>
                <c:pt idx="370">
                  <c:v>0.50486049861890547</c:v>
                </c:pt>
                <c:pt idx="371">
                  <c:v>0.50505668828754402</c:v>
                </c:pt>
                <c:pt idx="372">
                  <c:v>0.50525125587960285</c:v>
                </c:pt>
                <c:pt idx="373">
                  <c:v>0.50544420882257157</c:v>
                </c:pt>
                <c:pt idx="374">
                  <c:v>0.50563555453508646</c:v>
                </c:pt>
                <c:pt idx="375">
                  <c:v>0.505825300426618</c:v>
                </c:pt>
                <c:pt idx="376">
                  <c:v>0.5060134538971538</c:v>
                </c:pt>
                <c:pt idx="377">
                  <c:v>0.50620002233689032</c:v>
                </c:pt>
                <c:pt idx="378">
                  <c:v>0.50638501312592743</c:v>
                </c:pt>
                <c:pt idx="379">
                  <c:v>0.50656843363396908</c:v>
                </c:pt>
                <c:pt idx="380">
                  <c:v>0.50675029122002424</c:v>
                </c:pt>
                <c:pt idx="381">
                  <c:v>0.50693059323212064</c:v>
                </c:pt>
                <c:pt idx="382">
                  <c:v>0.5071093470070146</c:v>
                </c:pt>
                <c:pt idx="383">
                  <c:v>0.50728655986990534</c:v>
                </c:pt>
                <c:pt idx="384">
                  <c:v>0.50746223913416222</c:v>
                </c:pt>
                <c:pt idx="385">
                  <c:v>0.50763639210104361</c:v>
                </c:pt>
                <c:pt idx="386">
                  <c:v>0.50780902605943412</c:v>
                </c:pt>
                <c:pt idx="387">
                  <c:v>0.50798014828557259</c:v>
                </c:pt>
                <c:pt idx="388">
                  <c:v>0.50814976604279383</c:v>
                </c:pt>
                <c:pt idx="389">
                  <c:v>0.50831788658126842</c:v>
                </c:pt>
                <c:pt idx="390">
                  <c:v>0.50848451713775245</c:v>
                </c:pt>
                <c:pt idx="391">
                  <c:v>0.5086496649353357</c:v>
                </c:pt>
                <c:pt idx="392">
                  <c:v>0.50881333718319965</c:v>
                </c:pt>
                <c:pt idx="393">
                  <c:v>0.50897554107636966</c:v>
                </c:pt>
                <c:pt idx="394">
                  <c:v>0.50913628379548592</c:v>
                </c:pt>
                <c:pt idx="395">
                  <c:v>0.50929557250656521</c:v>
                </c:pt>
                <c:pt idx="396">
                  <c:v>0.50945341436077474</c:v>
                </c:pt>
                <c:pt idx="397">
                  <c:v>0.50960981649420289</c:v>
                </c:pt>
                <c:pt idx="398">
                  <c:v>0.50976478602764286</c:v>
                </c:pt>
                <c:pt idx="399">
                  <c:v>0.50991833006637177</c:v>
                </c:pt>
                <c:pt idx="400">
                  <c:v>0.51007045569993903</c:v>
                </c:pt>
                <c:pt idx="401">
                  <c:v>0.51022117000195466</c:v>
                </c:pt>
                <c:pt idx="402">
                  <c:v>0.51037048002988628</c:v>
                </c:pt>
                <c:pt idx="403">
                  <c:v>0.51051839282485467</c:v>
                </c:pt>
                <c:pt idx="404">
                  <c:v>0.51066491541143588</c:v>
                </c:pt>
                <c:pt idx="405">
                  <c:v>0.51081005479746699</c:v>
                </c:pt>
                <c:pt idx="406">
                  <c:v>0.51095381797385453</c:v>
                </c:pt>
                <c:pt idx="407">
                  <c:v>0.51109621191438848</c:v>
                </c:pt>
                <c:pt idx="408">
                  <c:v>0.51123724357555711</c:v>
                </c:pt>
                <c:pt idx="409">
                  <c:v>0.51137691989636758</c:v>
                </c:pt>
                <c:pt idx="410">
                  <c:v>0.51151524779816937</c:v>
                </c:pt>
                <c:pt idx="411">
                  <c:v>0.51165223418447991</c:v>
                </c:pt>
                <c:pt idx="412">
                  <c:v>0.51178788594081792</c:v>
                </c:pt>
                <c:pt idx="413">
                  <c:v>0.51192220993453474</c:v>
                </c:pt>
                <c:pt idx="414">
                  <c:v>0.5120552130146534</c:v>
                </c:pt>
                <c:pt idx="415">
                  <c:v>0.51218690201170902</c:v>
                </c:pt>
                <c:pt idx="416">
                  <c:v>0.51231728373759089</c:v>
                </c:pt>
                <c:pt idx="417">
                  <c:v>0.51244636498539398</c:v>
                </c:pt>
                <c:pt idx="418">
                  <c:v>0.5125741525292663</c:v>
                </c:pt>
                <c:pt idx="419">
                  <c:v>0.51270065312426649</c:v>
                </c:pt>
                <c:pt idx="420">
                  <c:v>0.51282587350621667</c:v>
                </c:pt>
                <c:pt idx="421">
                  <c:v>0.51294982039156689</c:v>
                </c:pt>
                <c:pt idx="422">
                  <c:v>0.5130725004772585</c:v>
                </c:pt>
                <c:pt idx="423">
                  <c:v>0.51319392044058898</c:v>
                </c:pt>
                <c:pt idx="424">
                  <c:v>0.51331408693908431</c:v>
                </c:pt>
                <c:pt idx="425">
                  <c:v>0.51343300661037206</c:v>
                </c:pt>
                <c:pt idx="426">
                  <c:v>0.51355068607205578</c:v>
                </c:pt>
                <c:pt idx="427">
                  <c:v>0.51366713192159619</c:v>
                </c:pt>
                <c:pt idx="428">
                  <c:v>0.51378235073619416</c:v>
                </c:pt>
                <c:pt idx="429">
                  <c:v>0.51389634907267356</c:v>
                </c:pt>
                <c:pt idx="430">
                  <c:v>0.51400913346737254</c:v>
                </c:pt>
                <c:pt idx="431">
                  <c:v>0.5141207104360328</c:v>
                </c:pt>
                <c:pt idx="432">
                  <c:v>0.51423108647369464</c:v>
                </c:pt>
                <c:pt idx="433">
                  <c:v>0.51434026805459221</c:v>
                </c:pt>
                <c:pt idx="434">
                  <c:v>0.51444826163205815</c:v>
                </c:pt>
                <c:pt idx="435">
                  <c:v>0.5145550736384179</c:v>
                </c:pt>
                <c:pt idx="436">
                  <c:v>0.5146607104849068</c:v>
                </c:pt>
                <c:pt idx="437">
                  <c:v>0.51476517856156656</c:v>
                </c:pt>
                <c:pt idx="438">
                  <c:v>0.5148684842371638</c:v>
                </c:pt>
                <c:pt idx="439">
                  <c:v>0.51497063385910069</c:v>
                </c:pt>
                <c:pt idx="440">
                  <c:v>0.51507163375333131</c:v>
                </c:pt>
                <c:pt idx="441">
                  <c:v>0.5151714902242831</c:v>
                </c:pt>
                <c:pt idx="442">
                  <c:v>0.51527020955477276</c:v>
                </c:pt>
                <c:pt idx="443">
                  <c:v>0.51536779800593668</c:v>
                </c:pt>
                <c:pt idx="444">
                  <c:v>0.51546426181715488</c:v>
                </c:pt>
                <c:pt idx="445">
                  <c:v>0.51555960720597793</c:v>
                </c:pt>
                <c:pt idx="446">
                  <c:v>0.51565384036806095</c:v>
                </c:pt>
                <c:pt idx="447">
                  <c:v>0.51574696747709903</c:v>
                </c:pt>
                <c:pt idx="448">
                  <c:v>0.5158389946847618</c:v>
                </c:pt>
                <c:pt idx="449">
                  <c:v>0.51592992812062966</c:v>
                </c:pt>
                <c:pt idx="450">
                  <c:v>0.51601977389214049</c:v>
                </c:pt>
                <c:pt idx="451">
                  <c:v>0.51610853808453128</c:v>
                </c:pt>
                <c:pt idx="452">
                  <c:v>0.51619622676078092</c:v>
                </c:pt>
                <c:pt idx="453">
                  <c:v>0.51628284596156215</c:v>
                </c:pt>
                <c:pt idx="454">
                  <c:v>0.51636840170519049</c:v>
                </c:pt>
                <c:pt idx="455">
                  <c:v>0.5164528999875786</c:v>
                </c:pt>
                <c:pt idx="456">
                  <c:v>0.51653634678218763</c:v>
                </c:pt>
                <c:pt idx="457">
                  <c:v>0.51661874803998686</c:v>
                </c:pt>
                <c:pt idx="458">
                  <c:v>0.5167001096894136</c:v>
                </c:pt>
                <c:pt idx="459">
                  <c:v>0.5167804376363323</c:v>
                </c:pt>
                <c:pt idx="460">
                  <c:v>0.51685973776399952</c:v>
                </c:pt>
                <c:pt idx="461">
                  <c:v>0.51693801593302746</c:v>
                </c:pt>
                <c:pt idx="462">
                  <c:v>0.51701527798135583</c:v>
                </c:pt>
                <c:pt idx="463">
                  <c:v>0.51709152972421679</c:v>
                </c:pt>
                <c:pt idx="464">
                  <c:v>0.51716677695410584</c:v>
                </c:pt>
                <c:pt idx="465">
                  <c:v>0.51724102544076334</c:v>
                </c:pt>
                <c:pt idx="466">
                  <c:v>0.51731428093113918</c:v>
                </c:pt>
                <c:pt idx="467">
                  <c:v>0.51738654914937843</c:v>
                </c:pt>
                <c:pt idx="468">
                  <c:v>0.51745783579679527</c:v>
                </c:pt>
                <c:pt idx="469">
                  <c:v>0.51752814655185653</c:v>
                </c:pt>
                <c:pt idx="470">
                  <c:v>0.51759748707016595</c:v>
                </c:pt>
                <c:pt idx="471">
                  <c:v>0.51766586298444539</c:v>
                </c:pt>
                <c:pt idx="472">
                  <c:v>0.51773327990452456</c:v>
                </c:pt>
                <c:pt idx="473">
                  <c:v>0.51779974341732526</c:v>
                </c:pt>
                <c:pt idx="474">
                  <c:v>0.51786525908685865</c:v>
                </c:pt>
                <c:pt idx="475">
                  <c:v>0.51792983245420832</c:v>
                </c:pt>
                <c:pt idx="476">
                  <c:v>0.5179934690375293</c:v>
                </c:pt>
                <c:pt idx="477">
                  <c:v>0.51805617433204065</c:v>
                </c:pt>
                <c:pt idx="478">
                  <c:v>0.5181179538100249</c:v>
                </c:pt>
                <c:pt idx="479">
                  <c:v>0.51817881292082391</c:v>
                </c:pt>
                <c:pt idx="480">
                  <c:v>0.51823875709083844</c:v>
                </c:pt>
                <c:pt idx="481">
                  <c:v>0.51829779172353074</c:v>
                </c:pt>
                <c:pt idx="482">
                  <c:v>0.51835592219942861</c:v>
                </c:pt>
                <c:pt idx="483">
                  <c:v>0.51841315387612819</c:v>
                </c:pt>
                <c:pt idx="484">
                  <c:v>0.51846949208830084</c:v>
                </c:pt>
                <c:pt idx="485">
                  <c:v>0.51852494214769906</c:v>
                </c:pt>
                <c:pt idx="486">
                  <c:v>0.51857950934317065</c:v>
                </c:pt>
                <c:pt idx="487">
                  <c:v>0.51863319894065929</c:v>
                </c:pt>
                <c:pt idx="488">
                  <c:v>0.5186860161832294</c:v>
                </c:pt>
                <c:pt idx="489">
                  <c:v>0.51873796629106661</c:v>
                </c:pt>
                <c:pt idx="490">
                  <c:v>0.51878905446150025</c:v>
                </c:pt>
                <c:pt idx="491">
                  <c:v>0.51883928586901795</c:v>
                </c:pt>
                <c:pt idx="492">
                  <c:v>0.51888866566528125</c:v>
                </c:pt>
                <c:pt idx="493">
                  <c:v>0.51893719897914492</c:v>
                </c:pt>
                <c:pt idx="494">
                  <c:v>0.51898489091667555</c:v>
                </c:pt>
                <c:pt idx="495">
                  <c:v>0.51903174656117734</c:v>
                </c:pt>
                <c:pt idx="496">
                  <c:v>0.51907777097320729</c:v>
                </c:pt>
                <c:pt idx="497">
                  <c:v>0.51912296919060474</c:v>
                </c:pt>
                <c:pt idx="498">
                  <c:v>0.5191673462285129</c:v>
                </c:pt>
                <c:pt idx="499">
                  <c:v>0.51921090707940587</c:v>
                </c:pt>
                <c:pt idx="500">
                  <c:v>0.51925365671311519</c:v>
                </c:pt>
                <c:pt idx="501">
                  <c:v>0.51929560007685949</c:v>
                </c:pt>
                <c:pt idx="502">
                  <c:v>0.51933674209527281</c:v>
                </c:pt>
                <c:pt idx="503">
                  <c:v>0.51937708767043245</c:v>
                </c:pt>
                <c:pt idx="504">
                  <c:v>0.51941664168189694</c:v>
                </c:pt>
                <c:pt idx="505">
                  <c:v>0.51945540898673326</c:v>
                </c:pt>
                <c:pt idx="506">
                  <c:v>0.51949339441955</c:v>
                </c:pt>
                <c:pt idx="507">
                  <c:v>0.51953060279253716</c:v>
                </c:pt>
                <c:pt idx="508">
                  <c:v>0.51956703889549849</c:v>
                </c:pt>
                <c:pt idx="509">
                  <c:v>0.51960270749588588</c:v>
                </c:pt>
                <c:pt idx="510">
                  <c:v>0.51963761333884084</c:v>
                </c:pt>
                <c:pt idx="511">
                  <c:v>0.51967176114723446</c:v>
                </c:pt>
                <c:pt idx="512">
                  <c:v>0.51970515562169961</c:v>
                </c:pt>
                <c:pt idx="513">
                  <c:v>0.51973780144068016</c:v>
                </c:pt>
                <c:pt idx="514">
                  <c:v>0.5197697032604659</c:v>
                </c:pt>
                <c:pt idx="515">
                  <c:v>0.5198008657152382</c:v>
                </c:pt>
                <c:pt idx="516">
                  <c:v>0.51983129341711209</c:v>
                </c:pt>
                <c:pt idx="517">
                  <c:v>0.51986099095617955</c:v>
                </c:pt>
                <c:pt idx="518">
                  <c:v>0.51988996290055522</c:v>
                </c:pt>
                <c:pt idx="519">
                  <c:v>0.51991821379642178</c:v>
                </c:pt>
                <c:pt idx="520">
                  <c:v>0.51994574816807826</c:v>
                </c:pt>
                <c:pt idx="521">
                  <c:v>0.51997257051798151</c:v>
                </c:pt>
                <c:pt idx="522">
                  <c:v>0.51999868532680282</c:v>
                </c:pt>
                <c:pt idx="523">
                  <c:v>0.52002409705346675</c:v>
                </c:pt>
                <c:pt idx="524">
                  <c:v>0.5200488101352102</c:v>
                </c:pt>
                <c:pt idx="525">
                  <c:v>0.52007282898762563</c:v>
                </c:pt>
                <c:pt idx="526">
                  <c:v>0.52009615800471565</c:v>
                </c:pt>
                <c:pt idx="527">
                  <c:v>0.52011880155894241</c:v>
                </c:pt>
                <c:pt idx="528">
                  <c:v>0.52014076400128262</c:v>
                </c:pt>
                <c:pt idx="529">
                  <c:v>0.52016204966127588</c:v>
                </c:pt>
                <c:pt idx="530">
                  <c:v>0.52018266284708492</c:v>
                </c:pt>
                <c:pt idx="531">
                  <c:v>0.52020260784554362</c:v>
                </c:pt>
                <c:pt idx="532">
                  <c:v>0.5202218889222151</c:v>
                </c:pt>
                <c:pt idx="533">
                  <c:v>0.52024051032144702</c:v>
                </c:pt>
                <c:pt idx="534">
                  <c:v>0.52025847626642663</c:v>
                </c:pt>
                <c:pt idx="535">
                  <c:v>0.52027579095923593</c:v>
                </c:pt>
                <c:pt idx="536">
                  <c:v>0.52029245858091544</c:v>
                </c:pt>
                <c:pt idx="537">
                  <c:v>0.5203084832915138</c:v>
                </c:pt>
                <c:pt idx="538">
                  <c:v>0.52032386923014895</c:v>
                </c:pt>
                <c:pt idx="539">
                  <c:v>0.52033862051507096</c:v>
                </c:pt>
                <c:pt idx="540">
                  <c:v>0.52035274124371567</c:v>
                </c:pt>
                <c:pt idx="541">
                  <c:v>0.52036623549276739</c:v>
                </c:pt>
                <c:pt idx="542">
                  <c:v>0.52037910731821801</c:v>
                </c:pt>
                <c:pt idx="543">
                  <c:v>0.52039136075543058</c:v>
                </c:pt>
                <c:pt idx="544">
                  <c:v>0.52040299981919713</c:v>
                </c:pt>
                <c:pt idx="545">
                  <c:v>0.52041402850380281</c:v>
                </c:pt>
                <c:pt idx="546">
                  <c:v>0.52042445078308441</c:v>
                </c:pt>
                <c:pt idx="547">
                  <c:v>0.52043427061049885</c:v>
                </c:pt>
                <c:pt idx="548">
                  <c:v>0.52044349191918238</c:v>
                </c:pt>
                <c:pt idx="549">
                  <c:v>0.52045211862201324</c:v>
                </c:pt>
                <c:pt idx="550">
                  <c:v>0.52046015461167738</c:v>
                </c:pt>
                <c:pt idx="551">
                  <c:v>0.52046760376073253</c:v>
                </c:pt>
                <c:pt idx="552">
                  <c:v>0.52047446992167301</c:v>
                </c:pt>
                <c:pt idx="553">
                  <c:v>0.52048075692699225</c:v>
                </c:pt>
                <c:pt idx="554">
                  <c:v>0.52048646858925152</c:v>
                </c:pt>
                <c:pt idx="555">
                  <c:v>0.52049160870114308</c:v>
                </c:pt>
                <c:pt idx="556">
                  <c:v>0.52049618103555795</c:v>
                </c:pt>
                <c:pt idx="557">
                  <c:v>0.52050018934565012</c:v>
                </c:pt>
                <c:pt idx="558">
                  <c:v>0.52050363736490357</c:v>
                </c:pt>
                <c:pt idx="559">
                  <c:v>0.52050652880720238</c:v>
                </c:pt>
                <c:pt idx="560">
                  <c:v>0.5205088673668925</c:v>
                </c:pt>
                <c:pt idx="561">
                  <c:v>0.52051065671885433</c:v>
                </c:pt>
                <c:pt idx="562">
                  <c:v>0.520511900518566</c:v>
                </c:pt>
                <c:pt idx="563">
                  <c:v>0.52051260240217667</c:v>
                </c:pt>
                <c:pt idx="564">
                  <c:v>0.52051276598656704</c:v>
                </c:pt>
                <c:pt idx="565">
                  <c:v>0.52051239486942791</c:v>
                </c:pt>
                <c:pt idx="566">
                  <c:v>0.52051149262931873</c:v>
                </c:pt>
                <c:pt idx="567">
                  <c:v>0.5205100628257423</c:v>
                </c:pt>
                <c:pt idx="568">
                  <c:v>0.52050810899921507</c:v>
                </c:pt>
                <c:pt idx="569">
                  <c:v>0.52050563467133226</c:v>
                </c:pt>
                <c:pt idx="570">
                  <c:v>0.52050264334483876</c:v>
                </c:pt>
                <c:pt idx="571">
                  <c:v>0.520499138503701</c:v>
                </c:pt>
                <c:pt idx="572">
                  <c:v>0.52049512361317551</c:v>
                </c:pt>
                <c:pt idx="573">
                  <c:v>0.5204906021198773</c:v>
                </c:pt>
                <c:pt idx="574">
                  <c:v>0.52048557745185331</c:v>
                </c:pt>
                <c:pt idx="575">
                  <c:v>0.5204800530186493</c:v>
                </c:pt>
                <c:pt idx="576">
                  <c:v>0.52047403221138411</c:v>
                </c:pt>
                <c:pt idx="577">
                  <c:v>0.52046751840281902</c:v>
                </c:pt>
                <c:pt idx="578">
                  <c:v>0.52046051494742473</c:v>
                </c:pt>
                <c:pt idx="579">
                  <c:v>0.52045302518145953</c:v>
                </c:pt>
                <c:pt idx="580">
                  <c:v>0.52044505242303463</c:v>
                </c:pt>
                <c:pt idx="581">
                  <c:v>0.52043659997218794</c:v>
                </c:pt>
                <c:pt idx="582">
                  <c:v>0.520427671110954</c:v>
                </c:pt>
                <c:pt idx="583">
                  <c:v>0.52041826910343703</c:v>
                </c:pt>
                <c:pt idx="584">
                  <c:v>0.52040839719588072</c:v>
                </c:pt>
                <c:pt idx="585">
                  <c:v>0.5203980586167396</c:v>
                </c:pt>
                <c:pt idx="586">
                  <c:v>0.52038725657675389</c:v>
                </c:pt>
                <c:pt idx="587">
                  <c:v>0.52037599426901704</c:v>
                </c:pt>
                <c:pt idx="588">
                  <c:v>0.52036427486904968</c:v>
                </c:pt>
                <c:pt idx="589">
                  <c:v>0.5203521015348721</c:v>
                </c:pt>
                <c:pt idx="590">
                  <c:v>0.52033947740707287</c:v>
                </c:pt>
                <c:pt idx="591">
                  <c:v>0.52032640560888577</c:v>
                </c:pt>
                <c:pt idx="592">
                  <c:v>0.52031288924625796</c:v>
                </c:pt>
                <c:pt idx="593">
                  <c:v>0.52029893140792116</c:v>
                </c:pt>
                <c:pt idx="594">
                  <c:v>0.52028453516546691</c:v>
                </c:pt>
                <c:pt idx="595">
                  <c:v>0.52026970357341806</c:v>
                </c:pt>
                <c:pt idx="596">
                  <c:v>0.52025443966929807</c:v>
                </c:pt>
                <c:pt idx="597">
                  <c:v>0.52023874647370594</c:v>
                </c:pt>
                <c:pt idx="598">
                  <c:v>0.52022262699038657</c:v>
                </c:pt>
                <c:pt idx="599">
                  <c:v>0.52020608420630388</c:v>
                </c:pt>
                <c:pt idx="600">
                  <c:v>0.52018912109171156</c:v>
                </c:pt>
                <c:pt idx="601">
                  <c:v>0.52017174060022797</c:v>
                </c:pt>
                <c:pt idx="602">
                  <c:v>0.52015394566890261</c:v>
                </c:pt>
                <c:pt idx="603">
                  <c:v>0.52013573921829381</c:v>
                </c:pt>
                <c:pt idx="604">
                  <c:v>0.52011712415253786</c:v>
                </c:pt>
                <c:pt idx="605">
                  <c:v>0.52009810335942275</c:v>
                </c:pt>
                <c:pt idx="606">
                  <c:v>0.52007867971045496</c:v>
                </c:pt>
                <c:pt idx="607">
                  <c:v>0.52005885606094027</c:v>
                </c:pt>
                <c:pt idx="608">
                  <c:v>0.52003863525004479</c:v>
                </c:pt>
                <c:pt idx="609">
                  <c:v>0.52001802010087572</c:v>
                </c:pt>
                <c:pt idx="610">
                  <c:v>0.51999701342054927</c:v>
                </c:pt>
                <c:pt idx="611">
                  <c:v>0.5199756180002606</c:v>
                </c:pt>
                <c:pt idx="612">
                  <c:v>0.51995383661535888</c:v>
                </c:pt>
                <c:pt idx="613">
                  <c:v>0.51993167202541657</c:v>
                </c:pt>
                <c:pt idx="614">
                  <c:v>0.51990912697430158</c:v>
                </c:pt>
                <c:pt idx="615">
                  <c:v>0.51988620419024723</c:v>
                </c:pt>
                <c:pt idx="616">
                  <c:v>0.51986290638592558</c:v>
                </c:pt>
                <c:pt idx="617">
                  <c:v>0.51983923625851558</c:v>
                </c:pt>
                <c:pt idx="618">
                  <c:v>0.51981519648978025</c:v>
                </c:pt>
                <c:pt idx="619">
                  <c:v>0.51979078974612869</c:v>
                </c:pt>
                <c:pt idx="620">
                  <c:v>0.51976601867869354</c:v>
                </c:pt>
                <c:pt idx="621">
                  <c:v>0.51974088592340117</c:v>
                </c:pt>
                <c:pt idx="622">
                  <c:v>0.51971539410103873</c:v>
                </c:pt>
                <c:pt idx="623">
                  <c:v>0.51968954581732785</c:v>
                </c:pt>
                <c:pt idx="624">
                  <c:v>0.51966334366299327</c:v>
                </c:pt>
                <c:pt idx="625">
                  <c:v>0.51963679021383613</c:v>
                </c:pt>
                <c:pt idx="626">
                  <c:v>0.51960988803079988</c:v>
                </c:pt>
                <c:pt idx="627">
                  <c:v>0.51958263966004303</c:v>
                </c:pt>
                <c:pt idx="628">
                  <c:v>0.51955504763300808</c:v>
                </c:pt>
                <c:pt idx="629">
                  <c:v>0.51952711446649158</c:v>
                </c:pt>
                <c:pt idx="630">
                  <c:v>0.51949884266271529</c:v>
                </c:pt>
                <c:pt idx="631">
                  <c:v>0.51947023470939269</c:v>
                </c:pt>
                <c:pt idx="632">
                  <c:v>0.51944129307979958</c:v>
                </c:pt>
                <c:pt idx="633">
                  <c:v>0.51941202023284716</c:v>
                </c:pt>
                <c:pt idx="634">
                  <c:v>0.51938241861314227</c:v>
                </c:pt>
                <c:pt idx="635">
                  <c:v>0.51935249065106615</c:v>
                </c:pt>
                <c:pt idx="636">
                  <c:v>0.51932223876283645</c:v>
                </c:pt>
                <c:pt idx="637">
                  <c:v>0.51929166535057858</c:v>
                </c:pt>
                <c:pt idx="638">
                  <c:v>0.5192607728023958</c:v>
                </c:pt>
                <c:pt idx="639">
                  <c:v>0.51922956349243254</c:v>
                </c:pt>
                <c:pt idx="640">
                  <c:v>0.51919803978094647</c:v>
                </c:pt>
                <c:pt idx="641">
                  <c:v>0.51916620401437596</c:v>
                </c:pt>
                <c:pt idx="642">
                  <c:v>0.51913405852540984</c:v>
                </c:pt>
                <c:pt idx="643">
                  <c:v>0.51910160563304897</c:v>
                </c:pt>
                <c:pt idx="644">
                  <c:v>0.51906884764268002</c:v>
                </c:pt>
                <c:pt idx="645">
                  <c:v>0.51903578684613805</c:v>
                </c:pt>
                <c:pt idx="646">
                  <c:v>0.51900242552177933</c:v>
                </c:pt>
                <c:pt idx="647">
                  <c:v>0.51896876593454355</c:v>
                </c:pt>
                <c:pt idx="648">
                  <c:v>0.51893481033601974</c:v>
                </c:pt>
                <c:pt idx="649">
                  <c:v>0.51890056096451798</c:v>
                </c:pt>
                <c:pt idx="650">
                  <c:v>0.51886602004513194</c:v>
                </c:pt>
                <c:pt idx="651">
                  <c:v>0.5188311897898068</c:v>
                </c:pt>
                <c:pt idx="652">
                  <c:v>0.51879607239740355</c:v>
                </c:pt>
                <c:pt idx="653">
                  <c:v>0.51876067005376691</c:v>
                </c:pt>
                <c:pt idx="654">
                  <c:v>0.51872498493178998</c:v>
                </c:pt>
                <c:pt idx="655">
                  <c:v>0.51868901919147981</c:v>
                </c:pt>
                <c:pt idx="656">
                  <c:v>0.51865277498002216</c:v>
                </c:pt>
                <c:pt idx="657">
                  <c:v>0.51861625443184878</c:v>
                </c:pt>
                <c:pt idx="658">
                  <c:v>0.51857945966869978</c:v>
                </c:pt>
                <c:pt idx="659">
                  <c:v>0.51854239279968817</c:v>
                </c:pt>
                <c:pt idx="660">
                  <c:v>0.51850505592136797</c:v>
                </c:pt>
                <c:pt idx="661">
                  <c:v>0.51846745111779347</c:v>
                </c:pt>
                <c:pt idx="662">
                  <c:v>0.51842958046058951</c:v>
                </c:pt>
                <c:pt idx="663">
                  <c:v>0.51839144600900622</c:v>
                </c:pt>
                <c:pt idx="664">
                  <c:v>0.51835304980999386</c:v>
                </c:pt>
                <c:pt idx="665">
                  <c:v>0.51831439389825662</c:v>
                </c:pt>
                <c:pt idx="666">
                  <c:v>0.51827548029632364</c:v>
                </c:pt>
                <c:pt idx="667">
                  <c:v>0.5182363110146051</c:v>
                </c:pt>
                <c:pt idx="668">
                  <c:v>0.51819688805146003</c:v>
                </c:pt>
                <c:pt idx="669">
                  <c:v>0.51815721339325815</c:v>
                </c:pt>
                <c:pt idx="670">
                  <c:v>0.51811728901444032</c:v>
                </c:pt>
                <c:pt idx="671">
                  <c:v>0.51807711687758184</c:v>
                </c:pt>
                <c:pt idx="672">
                  <c:v>0.5180366989334555</c:v>
                </c:pt>
                <c:pt idx="673">
                  <c:v>0.51799603712109143</c:v>
                </c:pt>
                <c:pt idx="674">
                  <c:v>0.5179551333678406</c:v>
                </c:pt>
                <c:pt idx="675">
                  <c:v>0.51791398958943535</c:v>
                </c:pt>
                <c:pt idx="676">
                  <c:v>0.51787260769004906</c:v>
                </c:pt>
                <c:pt idx="677">
                  <c:v>0.51783098956236151</c:v>
                </c:pt>
                <c:pt idx="678">
                  <c:v>0.51778913708761254</c:v>
                </c:pt>
                <c:pt idx="679">
                  <c:v>0.51774705213567018</c:v>
                </c:pt>
                <c:pt idx="680">
                  <c:v>0.51770473656508487</c:v>
                </c:pt>
                <c:pt idx="681">
                  <c:v>0.51766219222315291</c:v>
                </c:pt>
                <c:pt idx="682">
                  <c:v>0.51761942094597613</c:v>
                </c:pt>
                <c:pt idx="683">
                  <c:v>0.5175764245585186</c:v>
                </c:pt>
                <c:pt idx="684">
                  <c:v>0.51753320487466992</c:v>
                </c:pt>
                <c:pt idx="685">
                  <c:v>0.51748976369730182</c:v>
                </c:pt>
                <c:pt idx="686">
                  <c:v>0.51744610281832781</c:v>
                </c:pt>
                <c:pt idx="687">
                  <c:v>0.51740222401876146</c:v>
                </c:pt>
                <c:pt idx="688">
                  <c:v>0.51735812906877532</c:v>
                </c:pt>
                <c:pt idx="689">
                  <c:v>0.51731381972775969</c:v>
                </c:pt>
                <c:pt idx="690">
                  <c:v>0.51726929774438002</c:v>
                </c:pt>
                <c:pt idx="691">
                  <c:v>0.5172245648566336</c:v>
                </c:pt>
                <c:pt idx="692">
                  <c:v>0.51717962279190899</c:v>
                </c:pt>
                <c:pt idx="693">
                  <c:v>0.51713447326704376</c:v>
                </c:pt>
                <c:pt idx="694">
                  <c:v>0.5170891179883772</c:v>
                </c:pt>
                <c:pt idx="695">
                  <c:v>0.5170435586518134</c:v>
                </c:pt>
                <c:pt idx="696">
                  <c:v>0.51699779694287318</c:v>
                </c:pt>
                <c:pt idx="697">
                  <c:v>0.51695183453675453</c:v>
                </c:pt>
                <c:pt idx="698">
                  <c:v>0.51690567309838276</c:v>
                </c:pt>
                <c:pt idx="699">
                  <c:v>0.51685931428247345</c:v>
                </c:pt>
                <c:pt idx="700">
                  <c:v>0.51681275973358343</c:v>
                </c:pt>
                <c:pt idx="701">
                  <c:v>0.5167660110861676</c:v>
                </c:pt>
                <c:pt idx="702">
                  <c:v>0.51671906996463512</c:v>
                </c:pt>
                <c:pt idx="703">
                  <c:v>0.51667193798340283</c:v>
                </c:pt>
                <c:pt idx="704">
                  <c:v>0.51662461674695193</c:v>
                </c:pt>
                <c:pt idx="705">
                  <c:v>0.51657710784987876</c:v>
                </c:pt>
                <c:pt idx="706">
                  <c:v>0.5165294128769562</c:v>
                </c:pt>
                <c:pt idx="707">
                  <c:v>0.51648153340318004</c:v>
                </c:pt>
                <c:pt idx="708">
                  <c:v>0.51643347099382686</c:v>
                </c:pt>
                <c:pt idx="709">
                  <c:v>0.51638522720450764</c:v>
                </c:pt>
                <c:pt idx="710">
                  <c:v>0.51633680358122103</c:v>
                </c:pt>
                <c:pt idx="711">
                  <c:v>0.51628820166040368</c:v>
                </c:pt>
                <c:pt idx="712">
                  <c:v>0.51623942296898873</c:v>
                </c:pt>
                <c:pt idx="713">
                  <c:v>0.51619046902445276</c:v>
                </c:pt>
                <c:pt idx="714">
                  <c:v>0.51614134133487322</c:v>
                </c:pt>
                <c:pt idx="715">
                  <c:v>0.51609204139897624</c:v>
                </c:pt>
                <c:pt idx="716">
                  <c:v>0.51604257070619253</c:v>
                </c:pt>
                <c:pt idx="717">
                  <c:v>0.51599293073670516</c:v>
                </c:pt>
                <c:pt idx="718">
                  <c:v>0.51594312296150535</c:v>
                </c:pt>
                <c:pt idx="719">
                  <c:v>0.51589314884243975</c:v>
                </c:pt>
                <c:pt idx="720">
                  <c:v>0.51584300983226694</c:v>
                </c:pt>
                <c:pt idx="721">
                  <c:v>0.51579270737470284</c:v>
                </c:pt>
                <c:pt idx="722">
                  <c:v>0.5157422429044719</c:v>
                </c:pt>
                <c:pt idx="723">
                  <c:v>0.51569161784736117</c:v>
                </c:pt>
                <c:pt idx="724">
                  <c:v>0.51564083362026902</c:v>
                </c:pt>
                <c:pt idx="725">
                  <c:v>0.51558989163125235</c:v>
                </c:pt>
                <c:pt idx="726">
                  <c:v>0.51553879327957941</c:v>
                </c:pt>
                <c:pt idx="727">
                  <c:v>0.51548753995577756</c:v>
                </c:pt>
                <c:pt idx="728">
                  <c:v>0.51543613304168423</c:v>
                </c:pt>
                <c:pt idx="729">
                  <c:v>0.51538457391049508</c:v>
                </c:pt>
                <c:pt idx="730">
                  <c:v>0.51533286392681155</c:v>
                </c:pt>
                <c:pt idx="731">
                  <c:v>0.515281004446691</c:v>
                </c:pt>
                <c:pt idx="732">
                  <c:v>0.51522899681769496</c:v>
                </c:pt>
                <c:pt idx="733">
                  <c:v>0.51517684237893735</c:v>
                </c:pt>
                <c:pt idx="734">
                  <c:v>0.51512454246113049</c:v>
                </c:pt>
                <c:pt idx="735">
                  <c:v>0.5150720983866347</c:v>
                </c:pt>
                <c:pt idx="736">
                  <c:v>0.51501951146950675</c:v>
                </c:pt>
                <c:pt idx="737">
                  <c:v>0.51496678301554377</c:v>
                </c:pt>
                <c:pt idx="738">
                  <c:v>0.51491391432233191</c:v>
                </c:pt>
                <c:pt idx="739">
                  <c:v>0.51486090667929685</c:v>
                </c:pt>
                <c:pt idx="740">
                  <c:v>0.51480776136774054</c:v>
                </c:pt>
                <c:pt idx="741">
                  <c:v>0.5147544796608996</c:v>
                </c:pt>
                <c:pt idx="742">
                  <c:v>0.51470106282398231</c:v>
                </c:pt>
                <c:pt idx="743">
                  <c:v>0.514647512114218</c:v>
                </c:pt>
                <c:pt idx="744">
                  <c:v>0.51459382878090343</c:v>
                </c:pt>
                <c:pt idx="745">
                  <c:v>0.5145400140654468</c:v>
                </c:pt>
                <c:pt idx="746">
                  <c:v>0.51448606920141338</c:v>
                </c:pt>
                <c:pt idx="747">
                  <c:v>0.51424850461945515</c:v>
                </c:pt>
                <c:pt idx="748">
                  <c:v>0.51384750047776973</c:v>
                </c:pt>
                <c:pt idx="749">
                  <c:v>0.51344304062162838</c:v>
                </c:pt>
                <c:pt idx="750">
                  <c:v>0.51303514884002621</c:v>
                </c:pt>
                <c:pt idx="751">
                  <c:v>0.51262384906558656</c:v>
                </c:pt>
                <c:pt idx="752">
                  <c:v>0.51220916537061889</c:v>
                </c:pt>
                <c:pt idx="753">
                  <c:v>0.51179112196318133</c:v>
                </c:pt>
                <c:pt idx="754">
                  <c:v>0.51136974318313644</c:v>
                </c:pt>
                <c:pt idx="755">
                  <c:v>0.51094505349822061</c:v>
                </c:pt>
                <c:pt idx="756">
                  <c:v>0.51051707750010156</c:v>
                </c:pt>
                <c:pt idx="757">
                  <c:v>0.51008583990045997</c:v>
                </c:pt>
                <c:pt idx="758">
                  <c:v>0.50965136552705215</c:v>
                </c:pt>
                <c:pt idx="759">
                  <c:v>0.5092136793198071</c:v>
                </c:pt>
                <c:pt idx="760">
                  <c:v>0.50877280632690847</c:v>
                </c:pt>
                <c:pt idx="761">
                  <c:v>0.50832877170089485</c:v>
                </c:pt>
                <c:pt idx="762">
                  <c:v>0.50788160069477861</c:v>
                </c:pt>
                <c:pt idx="763">
                  <c:v>0.50743131865815339</c:v>
                </c:pt>
                <c:pt idx="764">
                  <c:v>0.50697795103333776</c:v>
                </c:pt>
                <c:pt idx="765">
                  <c:v>0.5065215233515159</c:v>
                </c:pt>
                <c:pt idx="766">
                  <c:v>0.50606206122889485</c:v>
                </c:pt>
                <c:pt idx="767">
                  <c:v>0.50559959036288782</c:v>
                </c:pt>
                <c:pt idx="768">
                  <c:v>0.50513413652829453</c:v>
                </c:pt>
                <c:pt idx="769">
                  <c:v>0.5046657255735143</c:v>
                </c:pt>
                <c:pt idx="770">
                  <c:v>0.5041943834167677</c:v>
                </c:pt>
                <c:pt idx="771">
                  <c:v>0.50372013604234633</c:v>
                </c:pt>
                <c:pt idx="772">
                  <c:v>0.50324300949686263</c:v>
                </c:pt>
                <c:pt idx="773">
                  <c:v>0.50276302988555044</c:v>
                </c:pt>
                <c:pt idx="774">
                  <c:v>0.50228022336855171</c:v>
                </c:pt>
                <c:pt idx="775">
                  <c:v>0.50179461615725529</c:v>
                </c:pt>
                <c:pt idx="776">
                  <c:v>0.50130623451064127</c:v>
                </c:pt>
                <c:pt idx="777">
                  <c:v>0.50081510473165414</c:v>
                </c:pt>
                <c:pt idx="778">
                  <c:v>0.5003212531635951</c:v>
                </c:pt>
                <c:pt idx="779">
                  <c:v>0.49982470618655389</c:v>
                </c:pt>
                <c:pt idx="780">
                  <c:v>0.4993254902138462</c:v>
                </c:pt>
                <c:pt idx="781">
                  <c:v>0.49882363168849408</c:v>
                </c:pt>
                <c:pt idx="782">
                  <c:v>0.49831915707972652</c:v>
                </c:pt>
                <c:pt idx="783">
                  <c:v>0.49781209287950434</c:v>
                </c:pt>
                <c:pt idx="784">
                  <c:v>0.49730246559908586</c:v>
                </c:pt>
                <c:pt idx="785">
                  <c:v>0.4967903017656064</c:v>
                </c:pt>
                <c:pt idx="786">
                  <c:v>0.49627562791869628</c:v>
                </c:pt>
                <c:pt idx="787">
                  <c:v>0.49575847060713146</c:v>
                </c:pt>
                <c:pt idx="788">
                  <c:v>0.49523885638551313</c:v>
                </c:pt>
                <c:pt idx="789">
                  <c:v>0.494716811810964</c:v>
                </c:pt>
                <c:pt idx="790">
                  <c:v>0.49419236343988765</c:v>
                </c:pt>
                <c:pt idx="791">
                  <c:v>0.49366553782473066</c:v>
                </c:pt>
                <c:pt idx="792">
                  <c:v>0.49313636151079249</c:v>
                </c:pt>
                <c:pt idx="793">
                  <c:v>0.49260486103306844</c:v>
                </c:pt>
                <c:pt idx="794">
                  <c:v>0.49207106291312075</c:v>
                </c:pt>
                <c:pt idx="795">
                  <c:v>0.4915349936559904</c:v>
                </c:pt>
                <c:pt idx="796">
                  <c:v>0.49099667974713906</c:v>
                </c:pt>
                <c:pt idx="797">
                  <c:v>0.49045614764943041</c:v>
                </c:pt>
                <c:pt idx="798">
                  <c:v>0.4899134238001393</c:v>
                </c:pt>
                <c:pt idx="799">
                  <c:v>0.48936853460801122</c:v>
                </c:pt>
                <c:pt idx="800">
                  <c:v>0.48882150645034433</c:v>
                </c:pt>
                <c:pt idx="801">
                  <c:v>0.48827236567010907</c:v>
                </c:pt>
                <c:pt idx="802">
                  <c:v>0.48772113857311777</c:v>
                </c:pt>
                <c:pt idx="803">
                  <c:v>0.48716785142521829</c:v>
                </c:pt>
                <c:pt idx="804">
                  <c:v>0.48661253044952535</c:v>
                </c:pt>
                <c:pt idx="805">
                  <c:v>0.48605520182370388</c:v>
                </c:pt>
                <c:pt idx="806">
                  <c:v>0.4854958916772707</c:v>
                </c:pt>
                <c:pt idx="807">
                  <c:v>0.4849346260889501</c:v>
                </c:pt>
                <c:pt idx="808">
                  <c:v>0.48437143108406178</c:v>
                </c:pt>
                <c:pt idx="809">
                  <c:v>0.48380633263194511</c:v>
                </c:pt>
                <c:pt idx="810">
                  <c:v>0.48323935664342471</c:v>
                </c:pt>
                <c:pt idx="811">
                  <c:v>0.48267052896832102</c:v>
                </c:pt>
                <c:pt idx="812">
                  <c:v>0.48209987539298677</c:v>
                </c:pt>
                <c:pt idx="813">
                  <c:v>0.48152742163789292</c:v>
                </c:pt>
                <c:pt idx="814">
                  <c:v>0.48095319335525732</c:v>
                </c:pt>
                <c:pt idx="815">
                  <c:v>0.48037721612669454</c:v>
                </c:pt>
                <c:pt idx="816">
                  <c:v>0.47979951546092975</c:v>
                </c:pt>
                <c:pt idx="817">
                  <c:v>0.4792201167915332</c:v>
                </c:pt>
                <c:pt idx="818">
                  <c:v>0.47863904547470065</c:v>
                </c:pt>
                <c:pt idx="819">
                  <c:v>0.4780563267870766</c:v>
                </c:pt>
                <c:pt idx="820">
                  <c:v>0.47747198592361706</c:v>
                </c:pt>
                <c:pt idx="821">
                  <c:v>0.47688604799548312</c:v>
                </c:pt>
                <c:pt idx="822">
                  <c:v>0.47629853802798428</c:v>
                </c:pt>
                <c:pt idx="823">
                  <c:v>0.47570948095856064</c:v>
                </c:pt>
                <c:pt idx="824">
                  <c:v>0.47511890163479409</c:v>
                </c:pt>
                <c:pt idx="825">
                  <c:v>0.47452682481247488</c:v>
                </c:pt>
                <c:pt idx="826">
                  <c:v>0.47393327515369671</c:v>
                </c:pt>
                <c:pt idx="827">
                  <c:v>0.47333827722499189</c:v>
                </c:pt>
                <c:pt idx="828">
                  <c:v>0.47274185549551462</c:v>
                </c:pt>
                <c:pt idx="829">
                  <c:v>0.47214403433524871</c:v>
                </c:pt>
                <c:pt idx="830">
                  <c:v>0.47154483801327046</c:v>
                </c:pt>
                <c:pt idx="831">
                  <c:v>0.47094429069603749</c:v>
                </c:pt>
                <c:pt idx="832">
                  <c:v>0.4703424164457285</c:v>
                </c:pt>
                <c:pt idx="833">
                  <c:v>0.46973923921860578</c:v>
                </c:pt>
                <c:pt idx="834">
                  <c:v>0.46913478286343657</c:v>
                </c:pt>
                <c:pt idx="835">
                  <c:v>0.4685290711199307</c:v>
                </c:pt>
                <c:pt idx="836">
                  <c:v>0.46792212761723873</c:v>
                </c:pt>
                <c:pt idx="837">
                  <c:v>0.4673139758724707</c:v>
                </c:pt>
                <c:pt idx="838">
                  <c:v>0.46670463928925959</c:v>
                </c:pt>
                <c:pt idx="839">
                  <c:v>0.46609414115636211</c:v>
                </c:pt>
                <c:pt idx="840">
                  <c:v>0.46548250464630236</c:v>
                </c:pt>
                <c:pt idx="841">
                  <c:v>0.46486975281403636</c:v>
                </c:pt>
                <c:pt idx="842">
                  <c:v>0.46425590859567378</c:v>
                </c:pt>
                <c:pt idx="843">
                  <c:v>0.46364099480722609</c:v>
                </c:pt>
                <c:pt idx="844">
                  <c:v>0.46302503414338375</c:v>
                </c:pt>
                <c:pt idx="845">
                  <c:v>0.46240804917634831</c:v>
                </c:pt>
                <c:pt idx="846">
                  <c:v>0.46179006235468406</c:v>
                </c:pt>
                <c:pt idx="847">
                  <c:v>0.46117109600220946</c:v>
                </c:pt>
                <c:pt idx="848">
                  <c:v>0.46055117231693554</c:v>
                </c:pt>
                <c:pt idx="849">
                  <c:v>0.45993031337001911</c:v>
                </c:pt>
                <c:pt idx="850">
                  <c:v>0.45930854110476477</c:v>
                </c:pt>
                <c:pt idx="851">
                  <c:v>0.45868587733565819</c:v>
                </c:pt>
                <c:pt idx="852">
                  <c:v>0.4580623437474407</c:v>
                </c:pt>
                <c:pt idx="853">
                  <c:v>0.45743796189419189</c:v>
                </c:pt>
                <c:pt idx="854">
                  <c:v>0.45681275319848852</c:v>
                </c:pt>
                <c:pt idx="855">
                  <c:v>0.45618673895055223</c:v>
                </c:pt>
                <c:pt idx="856">
                  <c:v>0.45555994030746078</c:v>
                </c:pt>
                <c:pt idx="857">
                  <c:v>0.45493237829238137</c:v>
                </c:pt>
                <c:pt idx="858">
                  <c:v>0.45430407379383209</c:v>
                </c:pt>
                <c:pt idx="859">
                  <c:v>0.45367504756498322</c:v>
                </c:pt>
                <c:pt idx="860">
                  <c:v>0.45304532022298649</c:v>
                </c:pt>
                <c:pt idx="861">
                  <c:v>0.45241491224833652</c:v>
                </c:pt>
                <c:pt idx="862">
                  <c:v>0.45178384398425536</c:v>
                </c:pt>
                <c:pt idx="863">
                  <c:v>0.45115213563612727</c:v>
                </c:pt>
                <c:pt idx="864">
                  <c:v>0.45051980727093771</c:v>
                </c:pt>
                <c:pt idx="865">
                  <c:v>0.44988687881676326</c:v>
                </c:pt>
                <c:pt idx="866">
                  <c:v>0.44925337006228566</c:v>
                </c:pt>
                <c:pt idx="867">
                  <c:v>0.44861930065631983</c:v>
                </c:pt>
                <c:pt idx="868">
                  <c:v>0.44798469010739916</c:v>
                </c:pt>
                <c:pt idx="869">
                  <c:v>0.44734955778336372</c:v>
                </c:pt>
                <c:pt idx="870">
                  <c:v>0.4467139229109845</c:v>
                </c:pt>
                <c:pt idx="871">
                  <c:v>0.44607780457562313</c:v>
                </c:pt>
                <c:pt idx="872">
                  <c:v>0.44544122172090939</c:v>
                </c:pt>
                <c:pt idx="873">
                  <c:v>0.44480419314844633</c:v>
                </c:pt>
                <c:pt idx="874">
                  <c:v>0.4441667375175482</c:v>
                </c:pt>
                <c:pt idx="875">
                  <c:v>0.44352887334500013</c:v>
                </c:pt>
                <c:pt idx="876">
                  <c:v>0.44289061900483873</c:v>
                </c:pt>
                <c:pt idx="877">
                  <c:v>0.44225199272816812</c:v>
                </c:pt>
                <c:pt idx="878">
                  <c:v>0.44161301260299674</c:v>
                </c:pt>
                <c:pt idx="879">
                  <c:v>0.44097369657408969</c:v>
                </c:pt>
                <c:pt idx="880">
                  <c:v>0.44033406244286832</c:v>
                </c:pt>
                <c:pt idx="881">
                  <c:v>0.43969412786730433</c:v>
                </c:pt>
                <c:pt idx="882">
                  <c:v>0.43905391036185665</c:v>
                </c:pt>
                <c:pt idx="883">
                  <c:v>0.43841342729743038</c:v>
                </c:pt>
                <c:pt idx="884">
                  <c:v>0.43777269590135431</c:v>
                </c:pt>
                <c:pt idx="885">
                  <c:v>0.43713173325737004</c:v>
                </c:pt>
                <c:pt idx="886">
                  <c:v>0.43649055630567241</c:v>
                </c:pt>
                <c:pt idx="887">
                  <c:v>0.4358491818429362</c:v>
                </c:pt>
                <c:pt idx="888">
                  <c:v>0.43520762652238887</c:v>
                </c:pt>
                <c:pt idx="889">
                  <c:v>0.4345659068538984</c:v>
                </c:pt>
                <c:pt idx="890">
                  <c:v>0.43392403920407441</c:v>
                </c:pt>
                <c:pt idx="891">
                  <c:v>0.4332820397963924</c:v>
                </c:pt>
                <c:pt idx="892">
                  <c:v>0.43263992471135004</c:v>
                </c:pt>
                <c:pt idx="893">
                  <c:v>0.43179966190518437</c:v>
                </c:pt>
                <c:pt idx="894">
                  <c:v>0.43094621878547024</c:v>
                </c:pt>
                <c:pt idx="895">
                  <c:v>0.43009318480338149</c:v>
                </c:pt>
                <c:pt idx="896">
                  <c:v>0.42924057856734205</c:v>
                </c:pt>
                <c:pt idx="897">
                  <c:v>0.42838841848121245</c:v>
                </c:pt>
                <c:pt idx="898">
                  <c:v>0.42753672274493904</c:v>
                </c:pt>
                <c:pt idx="899">
                  <c:v>0.42668550935521593</c:v>
                </c:pt>
                <c:pt idx="900">
                  <c:v>0.42583479610618047</c:v>
                </c:pt>
                <c:pt idx="901">
                  <c:v>0.42498460059012716</c:v>
                </c:pt>
                <c:pt idx="902">
                  <c:v>0.42413494019823722</c:v>
                </c:pt>
                <c:pt idx="903">
                  <c:v>0.42328583212134202</c:v>
                </c:pt>
                <c:pt idx="904">
                  <c:v>0.42243729335069347</c:v>
                </c:pt>
                <c:pt idx="905">
                  <c:v>0.42158934067875875</c:v>
                </c:pt>
                <c:pt idx="906">
                  <c:v>0.42074199070004648</c:v>
                </c:pt>
                <c:pt idx="907">
                  <c:v>0.41989525981193238</c:v>
                </c:pt>
                <c:pt idx="908">
                  <c:v>0.41904916421551242</c:v>
                </c:pt>
                <c:pt idx="909">
                  <c:v>0.41820371991647676</c:v>
                </c:pt>
                <c:pt idx="910">
                  <c:v>0.41735894272600116</c:v>
                </c:pt>
                <c:pt idx="911">
                  <c:v>0.41651484826163804</c:v>
                </c:pt>
                <c:pt idx="912">
                  <c:v>0.41567145194825394</c:v>
                </c:pt>
                <c:pt idx="913">
                  <c:v>0.41482876901895999</c:v>
                </c:pt>
                <c:pt idx="914">
                  <c:v>0.41398681451605468</c:v>
                </c:pt>
                <c:pt idx="915">
                  <c:v>0.41314560329200795</c:v>
                </c:pt>
                <c:pt idx="916">
                  <c:v>0.41230515001042423</c:v>
                </c:pt>
                <c:pt idx="917">
                  <c:v>0.41146546914704946</c:v>
                </c:pt>
                <c:pt idx="918">
                  <c:v>0.41062657499077726</c:v>
                </c:pt>
                <c:pt idx="919">
                  <c:v>0.40978848164465836</c:v>
                </c:pt>
                <c:pt idx="920">
                  <c:v>0.40895120302694798</c:v>
                </c:pt>
                <c:pt idx="921">
                  <c:v>0.40811475287214344</c:v>
                </c:pt>
                <c:pt idx="922">
                  <c:v>0.40727914473203825</c:v>
                </c:pt>
                <c:pt idx="923">
                  <c:v>0.40644439197679355</c:v>
                </c:pt>
                <c:pt idx="924">
                  <c:v>0.40561050779601565</c:v>
                </c:pt>
                <c:pt idx="925">
                  <c:v>0.40477750519983785</c:v>
                </c:pt>
                <c:pt idx="926">
                  <c:v>0.40394539702002358</c:v>
                </c:pt>
                <c:pt idx="927">
                  <c:v>0.40311419591107128</c:v>
                </c:pt>
                <c:pt idx="928">
                  <c:v>0.40228391435132732</c:v>
                </c:pt>
                <c:pt idx="929">
                  <c:v>0.40145456464411355</c:v>
                </c:pt>
                <c:pt idx="930">
                  <c:v>0.40062615891885661</c:v>
                </c:pt>
                <c:pt idx="931">
                  <c:v>0.39979870913222337</c:v>
                </c:pt>
                <c:pt idx="932">
                  <c:v>0.39897222706927743</c:v>
                </c:pt>
                <c:pt idx="933">
                  <c:v>0.39814672434462234</c:v>
                </c:pt>
                <c:pt idx="934">
                  <c:v>0.39732221240356641</c:v>
                </c:pt>
                <c:pt idx="935">
                  <c:v>0.396498702523288</c:v>
                </c:pt>
                <c:pt idx="936">
                  <c:v>0.39567620581400637</c:v>
                </c:pt>
                <c:pt idx="937">
                  <c:v>0.39485473322015663</c:v>
                </c:pt>
                <c:pt idx="938">
                  <c:v>0.39403429552157759</c:v>
                </c:pt>
                <c:pt idx="939">
                  <c:v>0.39321490333469056</c:v>
                </c:pt>
                <c:pt idx="940">
                  <c:v>0.39239656711369647</c:v>
                </c:pt>
                <c:pt idx="941">
                  <c:v>0.39157929715177026</c:v>
                </c:pt>
                <c:pt idx="942">
                  <c:v>0.39076310358225597</c:v>
                </c:pt>
                <c:pt idx="943">
                  <c:v>0.38994799637986688</c:v>
                </c:pt>
                <c:pt idx="944">
                  <c:v>0.38913398536190374</c:v>
                </c:pt>
                <c:pt idx="945">
                  <c:v>0.38832108018944245</c:v>
                </c:pt>
                <c:pt idx="946">
                  <c:v>0.3875092903685623</c:v>
                </c:pt>
                <c:pt idx="947">
                  <c:v>0.38669862525154908</c:v>
                </c:pt>
                <c:pt idx="948">
                  <c:v>0.38588909403810939</c:v>
                </c:pt>
                <c:pt idx="949">
                  <c:v>0.38508070577658815</c:v>
                </c:pt>
                <c:pt idx="950">
                  <c:v>0.38427346936519308</c:v>
                </c:pt>
                <c:pt idx="951">
                  <c:v>0.38346739355319387</c:v>
                </c:pt>
                <c:pt idx="952">
                  <c:v>0.38266248694215982</c:v>
                </c:pt>
                <c:pt idx="953">
                  <c:v>0.38185875798717389</c:v>
                </c:pt>
                <c:pt idx="954">
                  <c:v>0.38105621499804238</c:v>
                </c:pt>
                <c:pt idx="955">
                  <c:v>0.38025486614053211</c:v>
                </c:pt>
                <c:pt idx="956">
                  <c:v>0.37945471943757564</c:v>
                </c:pt>
                <c:pt idx="957">
                  <c:v>0.37865578277049416</c:v>
                </c:pt>
                <c:pt idx="958">
                  <c:v>0.37785806388021853</c:v>
                </c:pt>
                <c:pt idx="959">
                  <c:v>0.3770615703685064</c:v>
                </c:pt>
                <c:pt idx="960">
                  <c:v>0.37626630969915026</c:v>
                </c:pt>
                <c:pt idx="961">
                  <c:v>0.37547228919920561</c:v>
                </c:pt>
                <c:pt idx="962">
                  <c:v>0.37467951606019528</c:v>
                </c:pt>
                <c:pt idx="963">
                  <c:v>0.37388799733931627</c:v>
                </c:pt>
                <c:pt idx="964">
                  <c:v>0.3730977399606647</c:v>
                </c:pt>
                <c:pt idx="965">
                  <c:v>0.37230875071642844</c:v>
                </c:pt>
                <c:pt idx="966">
                  <c:v>0.3715210362680948</c:v>
                </c:pt>
                <c:pt idx="967">
                  <c:v>0.37073460314766382</c:v>
                </c:pt>
                <c:pt idx="968">
                  <c:v>0.36994945775882893</c:v>
                </c:pt>
                <c:pt idx="969">
                  <c:v>0.36916560637819035</c:v>
                </c:pt>
                <c:pt idx="970">
                  <c:v>0.36838305515644171</c:v>
                </c:pt>
                <c:pt idx="971">
                  <c:v>0.36760181011955922</c:v>
                </c:pt>
                <c:pt idx="972">
                  <c:v>0.36682187716998882</c:v>
                </c:pt>
                <c:pt idx="973">
                  <c:v>0.36604326208783522</c:v>
                </c:pt>
                <c:pt idx="974">
                  <c:v>0.36526597053203053</c:v>
                </c:pt>
                <c:pt idx="975">
                  <c:v>0.36449000804152137</c:v>
                </c:pt>
                <c:pt idx="976">
                  <c:v>0.36371538003643744</c:v>
                </c:pt>
                <c:pt idx="977">
                  <c:v>0.36294209181925108</c:v>
                </c:pt>
                <c:pt idx="978">
                  <c:v>0.36217014857594965</c:v>
                </c:pt>
                <c:pt idx="979">
                  <c:v>0.36139955537719548</c:v>
                </c:pt>
                <c:pt idx="980">
                  <c:v>0.36063031717946864</c:v>
                </c:pt>
                <c:pt idx="981">
                  <c:v>0.35986243882622904</c:v>
                </c:pt>
                <c:pt idx="982">
                  <c:v>0.35909592504905791</c:v>
                </c:pt>
                <c:pt idx="983">
                  <c:v>0.35833078046878991</c:v>
                </c:pt>
                <c:pt idx="984">
                  <c:v>0.35756700959666132</c:v>
                </c:pt>
                <c:pt idx="985">
                  <c:v>0.35680461683542869</c:v>
                </c:pt>
                <c:pt idx="986">
                  <c:v>0.35580746067869806</c:v>
                </c:pt>
                <c:pt idx="987">
                  <c:v>0.35468525810344081</c:v>
                </c:pt>
                <c:pt idx="988">
                  <c:v>0.35356526700773772</c:v>
                </c:pt>
                <c:pt idx="989">
                  <c:v>0.35244749758636007</c:v>
                </c:pt>
                <c:pt idx="990">
                  <c:v>0.35133195979256332</c:v>
                </c:pt>
                <c:pt idx="991">
                  <c:v>0.35021866334049351</c:v>
                </c:pt>
                <c:pt idx="992">
                  <c:v>0.34910761770762344</c:v>
                </c:pt>
                <c:pt idx="993">
                  <c:v>0.34799883213717542</c:v>
                </c:pt>
                <c:pt idx="994">
                  <c:v>0.3468923156405283</c:v>
                </c:pt>
                <c:pt idx="995">
                  <c:v>0.34578807699963104</c:v>
                </c:pt>
                <c:pt idx="996">
                  <c:v>0.34468612476941846</c:v>
                </c:pt>
                <c:pt idx="997">
                  <c:v>0.34358646728019959</c:v>
                </c:pt>
                <c:pt idx="998">
                  <c:v>0.34248911264005938</c:v>
                </c:pt>
                <c:pt idx="999">
                  <c:v>0.3413940687372457</c:v>
                </c:pt>
                <c:pt idx="1000">
                  <c:v>0.34030134324247507</c:v>
                </c:pt>
              </c:numCache>
            </c:numRef>
          </c:val>
          <c:smooth val="0"/>
        </c:ser>
        <c:ser>
          <c:idx val="1"/>
          <c:order val="1"/>
          <c:tx>
            <c:v>During Low-Inflation Periods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'Slide BN &amp; BO'!$CA$3:$CA$1003</c:f>
              <c:numCache>
                <c:formatCode>General</c:formatCode>
                <c:ptCount val="1001"/>
                <c:pt idx="0">
                  <c:v>5.4158721915136897E-2</c:v>
                </c:pt>
                <c:pt idx="1">
                  <c:v>5.4232680214090813E-2</c:v>
                </c:pt>
                <c:pt idx="2">
                  <c:v>5.4306638513044618E-2</c:v>
                </c:pt>
                <c:pt idx="3">
                  <c:v>5.4380596811998638E-2</c:v>
                </c:pt>
                <c:pt idx="4">
                  <c:v>5.4454555110952457E-2</c:v>
                </c:pt>
                <c:pt idx="5">
                  <c:v>5.4528513409906262E-2</c:v>
                </c:pt>
                <c:pt idx="6">
                  <c:v>5.460247170886029E-2</c:v>
                </c:pt>
                <c:pt idx="7">
                  <c:v>5.4676430007813991E-2</c:v>
                </c:pt>
                <c:pt idx="8">
                  <c:v>5.4750388306768018E-2</c:v>
                </c:pt>
                <c:pt idx="9">
                  <c:v>5.4824346605721795E-2</c:v>
                </c:pt>
                <c:pt idx="10">
                  <c:v>5.4898304904675642E-2</c:v>
                </c:pt>
                <c:pt idx="11">
                  <c:v>5.4972263203629558E-2</c:v>
                </c:pt>
                <c:pt idx="12">
                  <c:v>5.5046221502583439E-2</c:v>
                </c:pt>
                <c:pt idx="13">
                  <c:v>5.5120179801537397E-2</c:v>
                </c:pt>
                <c:pt idx="14">
                  <c:v>5.5194138100491209E-2</c:v>
                </c:pt>
                <c:pt idx="15">
                  <c:v>5.5268096399445112E-2</c:v>
                </c:pt>
                <c:pt idx="16">
                  <c:v>5.5342054698398924E-2</c:v>
                </c:pt>
                <c:pt idx="17">
                  <c:v>5.5416012997352791E-2</c:v>
                </c:pt>
                <c:pt idx="18">
                  <c:v>5.54899712963067E-2</c:v>
                </c:pt>
                <c:pt idx="19">
                  <c:v>5.5563929595260582E-2</c:v>
                </c:pt>
                <c:pt idx="20">
                  <c:v>5.5637887894214491E-2</c:v>
                </c:pt>
                <c:pt idx="21">
                  <c:v>5.5711846193168331E-2</c:v>
                </c:pt>
                <c:pt idx="22">
                  <c:v>5.5785804492122226E-2</c:v>
                </c:pt>
                <c:pt idx="23">
                  <c:v>5.5859762791076142E-2</c:v>
                </c:pt>
                <c:pt idx="24">
                  <c:v>5.5933721090029961E-2</c:v>
                </c:pt>
                <c:pt idx="25">
                  <c:v>5.6007679388983878E-2</c:v>
                </c:pt>
                <c:pt idx="26">
                  <c:v>5.6081637687937724E-2</c:v>
                </c:pt>
                <c:pt idx="27">
                  <c:v>5.6155595986891654E-2</c:v>
                </c:pt>
                <c:pt idx="28">
                  <c:v>5.6229554285845432E-2</c:v>
                </c:pt>
                <c:pt idx="29">
                  <c:v>5.6303512584799452E-2</c:v>
                </c:pt>
                <c:pt idx="30">
                  <c:v>5.6377470883753264E-2</c:v>
                </c:pt>
                <c:pt idx="31">
                  <c:v>5.6451429182707083E-2</c:v>
                </c:pt>
                <c:pt idx="32">
                  <c:v>5.652538748166111E-2</c:v>
                </c:pt>
                <c:pt idx="33">
                  <c:v>5.6599345780614825E-2</c:v>
                </c:pt>
                <c:pt idx="34">
                  <c:v>5.6673304079568741E-2</c:v>
                </c:pt>
                <c:pt idx="35">
                  <c:v>5.6747262378522713E-2</c:v>
                </c:pt>
                <c:pt idx="36">
                  <c:v>5.682122067747658E-2</c:v>
                </c:pt>
                <c:pt idx="37">
                  <c:v>5.6895178976430393E-2</c:v>
                </c:pt>
                <c:pt idx="38">
                  <c:v>5.6969137275384274E-2</c:v>
                </c:pt>
                <c:pt idx="39">
                  <c:v>5.7043095574338128E-2</c:v>
                </c:pt>
                <c:pt idx="40">
                  <c:v>5.7117053873292051E-2</c:v>
                </c:pt>
                <c:pt idx="41">
                  <c:v>5.7191012172245974E-2</c:v>
                </c:pt>
                <c:pt idx="42">
                  <c:v>5.7264970471199786E-2</c:v>
                </c:pt>
                <c:pt idx="43">
                  <c:v>5.7338928770153716E-2</c:v>
                </c:pt>
                <c:pt idx="44">
                  <c:v>5.741288706910759E-2</c:v>
                </c:pt>
                <c:pt idx="45">
                  <c:v>5.7486845368061437E-2</c:v>
                </c:pt>
                <c:pt idx="46">
                  <c:v>5.756080366701536E-2</c:v>
                </c:pt>
                <c:pt idx="47">
                  <c:v>5.7634761965969256E-2</c:v>
                </c:pt>
                <c:pt idx="48">
                  <c:v>5.7708720264923102E-2</c:v>
                </c:pt>
                <c:pt idx="49">
                  <c:v>5.7782678563877025E-2</c:v>
                </c:pt>
                <c:pt idx="50">
                  <c:v>5.7856636862830844E-2</c:v>
                </c:pt>
                <c:pt idx="51">
                  <c:v>5.7930595161784733E-2</c:v>
                </c:pt>
                <c:pt idx="52">
                  <c:v>5.8004553460738663E-2</c:v>
                </c:pt>
                <c:pt idx="53">
                  <c:v>5.8078511759692579E-2</c:v>
                </c:pt>
                <c:pt idx="54">
                  <c:v>5.8152470058646308E-2</c:v>
                </c:pt>
                <c:pt idx="55">
                  <c:v>5.8226428357600335E-2</c:v>
                </c:pt>
                <c:pt idx="56">
                  <c:v>5.8300386656554237E-2</c:v>
                </c:pt>
                <c:pt idx="57">
                  <c:v>5.8374344955507966E-2</c:v>
                </c:pt>
                <c:pt idx="58">
                  <c:v>5.8448303254461986E-2</c:v>
                </c:pt>
                <c:pt idx="59">
                  <c:v>5.8522261553415694E-2</c:v>
                </c:pt>
                <c:pt idx="60">
                  <c:v>5.859621985236961E-2</c:v>
                </c:pt>
                <c:pt idx="61">
                  <c:v>5.8670178151323533E-2</c:v>
                </c:pt>
                <c:pt idx="62">
                  <c:v>5.8744136450277464E-2</c:v>
                </c:pt>
                <c:pt idx="63">
                  <c:v>5.8818094749231276E-2</c:v>
                </c:pt>
                <c:pt idx="64">
                  <c:v>5.8892053048185199E-2</c:v>
                </c:pt>
                <c:pt idx="65">
                  <c:v>5.8966011347139004E-2</c:v>
                </c:pt>
                <c:pt idx="66">
                  <c:v>5.9039969646092941E-2</c:v>
                </c:pt>
                <c:pt idx="67">
                  <c:v>5.9113927945046843E-2</c:v>
                </c:pt>
                <c:pt idx="68">
                  <c:v>5.9187886244000655E-2</c:v>
                </c:pt>
                <c:pt idx="69">
                  <c:v>5.9261844542954578E-2</c:v>
                </c:pt>
                <c:pt idx="70">
                  <c:v>5.9335802841908501E-2</c:v>
                </c:pt>
                <c:pt idx="71">
                  <c:v>5.9409761140862327E-2</c:v>
                </c:pt>
                <c:pt idx="72">
                  <c:v>5.9483719439816236E-2</c:v>
                </c:pt>
                <c:pt idx="73">
                  <c:v>5.9557677738770166E-2</c:v>
                </c:pt>
                <c:pt idx="74">
                  <c:v>5.9631636037723978E-2</c:v>
                </c:pt>
                <c:pt idx="75">
                  <c:v>5.9705594336677895E-2</c:v>
                </c:pt>
                <c:pt idx="76">
                  <c:v>5.9779552635631818E-2</c:v>
                </c:pt>
                <c:pt idx="77">
                  <c:v>5.9853510934585519E-2</c:v>
                </c:pt>
                <c:pt idx="78">
                  <c:v>5.992746923353956E-2</c:v>
                </c:pt>
                <c:pt idx="79">
                  <c:v>6.0001427532493476E-2</c:v>
                </c:pt>
                <c:pt idx="80">
                  <c:v>6.0075385831447184E-2</c:v>
                </c:pt>
                <c:pt idx="81">
                  <c:v>6.0149344130401204E-2</c:v>
                </c:pt>
                <c:pt idx="82">
                  <c:v>6.0223302429354912E-2</c:v>
                </c:pt>
                <c:pt idx="83">
                  <c:v>6.0297260728308946E-2</c:v>
                </c:pt>
                <c:pt idx="84">
                  <c:v>6.0371219027262862E-2</c:v>
                </c:pt>
                <c:pt idx="85">
                  <c:v>6.044517732621657E-2</c:v>
                </c:pt>
                <c:pt idx="86">
                  <c:v>6.0519135625170487E-2</c:v>
                </c:pt>
                <c:pt idx="87">
                  <c:v>6.0593093924124417E-2</c:v>
                </c:pt>
                <c:pt idx="88">
                  <c:v>6.066705222307834E-2</c:v>
                </c:pt>
                <c:pt idx="89">
                  <c:v>6.0741010522032145E-2</c:v>
                </c:pt>
                <c:pt idx="90">
                  <c:v>6.0814968820986061E-2</c:v>
                </c:pt>
                <c:pt idx="91">
                  <c:v>6.088892711993988E-2</c:v>
                </c:pt>
                <c:pt idx="92">
                  <c:v>6.096288541889381E-2</c:v>
                </c:pt>
                <c:pt idx="93">
                  <c:v>6.1036843717847726E-2</c:v>
                </c:pt>
                <c:pt idx="94">
                  <c:v>6.1110802016801538E-2</c:v>
                </c:pt>
                <c:pt idx="95">
                  <c:v>6.1184760315755454E-2</c:v>
                </c:pt>
                <c:pt idx="96">
                  <c:v>6.1258718614709384E-2</c:v>
                </c:pt>
                <c:pt idx="97">
                  <c:v>6.1332676913663189E-2</c:v>
                </c:pt>
                <c:pt idx="98">
                  <c:v>6.1406635212617119E-2</c:v>
                </c:pt>
                <c:pt idx="99">
                  <c:v>6.1480593511570931E-2</c:v>
                </c:pt>
                <c:pt idx="100">
                  <c:v>6.1554551810524848E-2</c:v>
                </c:pt>
                <c:pt idx="101">
                  <c:v>6.1628510109478778E-2</c:v>
                </c:pt>
                <c:pt idx="102">
                  <c:v>6.1702468408432701E-2</c:v>
                </c:pt>
                <c:pt idx="103">
                  <c:v>6.1776426707386402E-2</c:v>
                </c:pt>
                <c:pt idx="104">
                  <c:v>6.1850385006340325E-2</c:v>
                </c:pt>
                <c:pt idx="105">
                  <c:v>6.1924343305294359E-2</c:v>
                </c:pt>
                <c:pt idx="106">
                  <c:v>6.199830160424806E-2</c:v>
                </c:pt>
                <c:pt idx="107">
                  <c:v>6.207225990320208E-2</c:v>
                </c:pt>
                <c:pt idx="108">
                  <c:v>6.2146218202155906E-2</c:v>
                </c:pt>
                <c:pt idx="109">
                  <c:v>6.2220176501109711E-2</c:v>
                </c:pt>
                <c:pt idx="110">
                  <c:v>6.2294134800063745E-2</c:v>
                </c:pt>
                <c:pt idx="111">
                  <c:v>6.2368093099017446E-2</c:v>
                </c:pt>
                <c:pt idx="112">
                  <c:v>6.2442051397971363E-2</c:v>
                </c:pt>
                <c:pt idx="113">
                  <c:v>6.2516009696925293E-2</c:v>
                </c:pt>
                <c:pt idx="114">
                  <c:v>6.2589967995879098E-2</c:v>
                </c:pt>
                <c:pt idx="115">
                  <c:v>6.2663926294833028E-2</c:v>
                </c:pt>
                <c:pt idx="116">
                  <c:v>6.2737884593787055E-2</c:v>
                </c:pt>
                <c:pt idx="117">
                  <c:v>6.2811842892740763E-2</c:v>
                </c:pt>
                <c:pt idx="118">
                  <c:v>6.2885801191694679E-2</c:v>
                </c:pt>
                <c:pt idx="119">
                  <c:v>6.2959759490648595E-2</c:v>
                </c:pt>
                <c:pt idx="120">
                  <c:v>6.3033717789602414E-2</c:v>
                </c:pt>
                <c:pt idx="121">
                  <c:v>6.3107676088556344E-2</c:v>
                </c:pt>
                <c:pt idx="122">
                  <c:v>6.318163438751026E-2</c:v>
                </c:pt>
                <c:pt idx="123">
                  <c:v>6.3255592686464066E-2</c:v>
                </c:pt>
                <c:pt idx="124">
                  <c:v>6.3329550985417996E-2</c:v>
                </c:pt>
                <c:pt idx="125">
                  <c:v>6.3403509284371801E-2</c:v>
                </c:pt>
                <c:pt idx="126">
                  <c:v>6.3477467583325731E-2</c:v>
                </c:pt>
                <c:pt idx="127">
                  <c:v>6.3551425882279647E-2</c:v>
                </c:pt>
                <c:pt idx="128">
                  <c:v>6.3625384181233563E-2</c:v>
                </c:pt>
                <c:pt idx="129">
                  <c:v>6.3699342480187271E-2</c:v>
                </c:pt>
                <c:pt idx="130">
                  <c:v>6.3773300779141201E-2</c:v>
                </c:pt>
                <c:pt idx="131">
                  <c:v>6.3847259078095117E-2</c:v>
                </c:pt>
                <c:pt idx="132">
                  <c:v>6.3921217377048936E-2</c:v>
                </c:pt>
                <c:pt idx="133">
                  <c:v>6.3995175676002963E-2</c:v>
                </c:pt>
                <c:pt idx="134">
                  <c:v>6.4069133974956657E-2</c:v>
                </c:pt>
                <c:pt idx="135">
                  <c:v>6.4143092273910587E-2</c:v>
                </c:pt>
                <c:pt idx="136">
                  <c:v>6.4217050572864504E-2</c:v>
                </c:pt>
                <c:pt idx="137">
                  <c:v>6.4291008871818434E-2</c:v>
                </c:pt>
                <c:pt idx="138">
                  <c:v>6.4364967170772253E-2</c:v>
                </c:pt>
                <c:pt idx="139">
                  <c:v>6.4438925469726155E-2</c:v>
                </c:pt>
                <c:pt idx="140">
                  <c:v>6.4512883768679974E-2</c:v>
                </c:pt>
                <c:pt idx="141">
                  <c:v>6.4586842067633904E-2</c:v>
                </c:pt>
                <c:pt idx="142">
                  <c:v>6.4660800366587917E-2</c:v>
                </c:pt>
                <c:pt idx="143">
                  <c:v>6.4734758665541625E-2</c:v>
                </c:pt>
                <c:pt idx="144">
                  <c:v>6.4808716964495555E-2</c:v>
                </c:pt>
                <c:pt idx="145">
                  <c:v>6.4882675263449485E-2</c:v>
                </c:pt>
                <c:pt idx="146">
                  <c:v>6.495663356240329E-2</c:v>
                </c:pt>
                <c:pt idx="147">
                  <c:v>6.5030591861357206E-2</c:v>
                </c:pt>
                <c:pt idx="148">
                  <c:v>6.5104550160311137E-2</c:v>
                </c:pt>
                <c:pt idx="149">
                  <c:v>6.5178508459264956E-2</c:v>
                </c:pt>
                <c:pt idx="150">
                  <c:v>6.5252466758218858E-2</c:v>
                </c:pt>
                <c:pt idx="151">
                  <c:v>6.5326425057172677E-2</c:v>
                </c:pt>
                <c:pt idx="152">
                  <c:v>6.5400383356126593E-2</c:v>
                </c:pt>
                <c:pt idx="153">
                  <c:v>6.5474341655080523E-2</c:v>
                </c:pt>
                <c:pt idx="154">
                  <c:v>6.5548299954034439E-2</c:v>
                </c:pt>
                <c:pt idx="155">
                  <c:v>6.5622258252988147E-2</c:v>
                </c:pt>
                <c:pt idx="156">
                  <c:v>6.5696216551942188E-2</c:v>
                </c:pt>
                <c:pt idx="157">
                  <c:v>6.5770174850895979E-2</c:v>
                </c:pt>
                <c:pt idx="158">
                  <c:v>6.5844133149849812E-2</c:v>
                </c:pt>
                <c:pt idx="159">
                  <c:v>6.5918091448803826E-2</c:v>
                </c:pt>
                <c:pt idx="160">
                  <c:v>6.5992049747757658E-2</c:v>
                </c:pt>
                <c:pt idx="161">
                  <c:v>6.6066008046711464E-2</c:v>
                </c:pt>
                <c:pt idx="162">
                  <c:v>6.613996634566538E-2</c:v>
                </c:pt>
                <c:pt idx="163">
                  <c:v>6.621392464461931E-2</c:v>
                </c:pt>
                <c:pt idx="164">
                  <c:v>6.6287882943573115E-2</c:v>
                </c:pt>
                <c:pt idx="165">
                  <c:v>6.6361841242527045E-2</c:v>
                </c:pt>
                <c:pt idx="166">
                  <c:v>6.643579954148085E-2</c:v>
                </c:pt>
                <c:pt idx="167">
                  <c:v>6.6509757840434766E-2</c:v>
                </c:pt>
                <c:pt idx="168">
                  <c:v>6.6583716139388793E-2</c:v>
                </c:pt>
                <c:pt idx="169">
                  <c:v>6.6657674438342515E-2</c:v>
                </c:pt>
                <c:pt idx="170">
                  <c:v>6.6731632737296445E-2</c:v>
                </c:pt>
                <c:pt idx="171">
                  <c:v>6.6805591036250347E-2</c:v>
                </c:pt>
                <c:pt idx="172">
                  <c:v>6.6879549335204166E-2</c:v>
                </c:pt>
                <c:pt idx="173">
                  <c:v>6.6953507634158096E-2</c:v>
                </c:pt>
                <c:pt idx="174">
                  <c:v>6.7027465933111902E-2</c:v>
                </c:pt>
                <c:pt idx="175">
                  <c:v>6.7101424232065818E-2</c:v>
                </c:pt>
                <c:pt idx="176">
                  <c:v>6.7175382531019734E-2</c:v>
                </c:pt>
                <c:pt idx="177">
                  <c:v>6.7249340829973581E-2</c:v>
                </c:pt>
                <c:pt idx="178">
                  <c:v>6.7323299128927469E-2</c:v>
                </c:pt>
                <c:pt idx="179">
                  <c:v>6.7397257427881288E-2</c:v>
                </c:pt>
                <c:pt idx="180">
                  <c:v>6.7471215726835329E-2</c:v>
                </c:pt>
                <c:pt idx="181">
                  <c:v>6.7545174025789023E-2</c:v>
                </c:pt>
                <c:pt idx="182">
                  <c:v>6.761913232474305E-2</c:v>
                </c:pt>
                <c:pt idx="183">
                  <c:v>6.7693090623696869E-2</c:v>
                </c:pt>
                <c:pt idx="184">
                  <c:v>6.7767048922650688E-2</c:v>
                </c:pt>
                <c:pt idx="185">
                  <c:v>6.7841007221604716E-2</c:v>
                </c:pt>
                <c:pt idx="186">
                  <c:v>6.7914965520558424E-2</c:v>
                </c:pt>
                <c:pt idx="187">
                  <c:v>6.798892381951234E-2</c:v>
                </c:pt>
                <c:pt idx="188">
                  <c:v>6.8062882118466256E-2</c:v>
                </c:pt>
                <c:pt idx="189">
                  <c:v>6.8136840417420186E-2</c:v>
                </c:pt>
                <c:pt idx="190">
                  <c:v>6.8210798716373991E-2</c:v>
                </c:pt>
                <c:pt idx="191">
                  <c:v>6.8284757015327921E-2</c:v>
                </c:pt>
                <c:pt idx="192">
                  <c:v>6.8358715314281712E-2</c:v>
                </c:pt>
                <c:pt idx="193">
                  <c:v>6.8432673613235642E-2</c:v>
                </c:pt>
                <c:pt idx="194">
                  <c:v>6.8506631912189572E-2</c:v>
                </c:pt>
                <c:pt idx="195">
                  <c:v>6.8580590211143391E-2</c:v>
                </c:pt>
                <c:pt idx="196">
                  <c:v>6.8654548510097294E-2</c:v>
                </c:pt>
                <c:pt idx="197">
                  <c:v>6.8728506809051224E-2</c:v>
                </c:pt>
                <c:pt idx="198">
                  <c:v>6.8802465108005029E-2</c:v>
                </c:pt>
                <c:pt idx="199">
                  <c:v>6.8876423406958973E-2</c:v>
                </c:pt>
                <c:pt idx="200">
                  <c:v>6.8950381705912778E-2</c:v>
                </c:pt>
                <c:pt idx="201">
                  <c:v>6.9024340004866694E-2</c:v>
                </c:pt>
                <c:pt idx="202">
                  <c:v>6.9098298303820624E-2</c:v>
                </c:pt>
                <c:pt idx="203">
                  <c:v>6.917225660277454E-2</c:v>
                </c:pt>
                <c:pt idx="204">
                  <c:v>6.9246214901728345E-2</c:v>
                </c:pt>
                <c:pt idx="205">
                  <c:v>6.9320173200682164E-2</c:v>
                </c:pt>
                <c:pt idx="206">
                  <c:v>6.939413149963608E-2</c:v>
                </c:pt>
                <c:pt idx="207">
                  <c:v>6.9468089798589899E-2</c:v>
                </c:pt>
                <c:pt idx="208">
                  <c:v>6.9542048097543926E-2</c:v>
                </c:pt>
                <c:pt idx="209">
                  <c:v>6.9616006396497745E-2</c:v>
                </c:pt>
                <c:pt idx="210">
                  <c:v>6.9689964695451537E-2</c:v>
                </c:pt>
                <c:pt idx="211">
                  <c:v>6.9763922994405481E-2</c:v>
                </c:pt>
                <c:pt idx="212">
                  <c:v>6.9837881293359397E-2</c:v>
                </c:pt>
                <c:pt idx="213">
                  <c:v>6.9911839592313202E-2</c:v>
                </c:pt>
                <c:pt idx="214">
                  <c:v>6.9985797891267132E-2</c:v>
                </c:pt>
                <c:pt idx="215">
                  <c:v>7.0059756190220937E-2</c:v>
                </c:pt>
                <c:pt idx="216">
                  <c:v>7.0133714489174881E-2</c:v>
                </c:pt>
                <c:pt idx="217">
                  <c:v>7.0207672788128783E-2</c:v>
                </c:pt>
                <c:pt idx="218">
                  <c:v>7.0281631087082713E-2</c:v>
                </c:pt>
                <c:pt idx="219">
                  <c:v>7.0355589386036532E-2</c:v>
                </c:pt>
                <c:pt idx="220">
                  <c:v>7.0429547684990448E-2</c:v>
                </c:pt>
                <c:pt idx="221">
                  <c:v>7.0503505983944253E-2</c:v>
                </c:pt>
                <c:pt idx="222">
                  <c:v>7.0577464282898184E-2</c:v>
                </c:pt>
                <c:pt idx="223">
                  <c:v>7.06514225818521E-2</c:v>
                </c:pt>
                <c:pt idx="224">
                  <c:v>7.0725380880805905E-2</c:v>
                </c:pt>
                <c:pt idx="225">
                  <c:v>7.0799339179759835E-2</c:v>
                </c:pt>
                <c:pt idx="226">
                  <c:v>7.0873297478713654E-2</c:v>
                </c:pt>
                <c:pt idx="227">
                  <c:v>7.094725577766757E-2</c:v>
                </c:pt>
                <c:pt idx="228">
                  <c:v>7.1021214076621486E-2</c:v>
                </c:pt>
                <c:pt idx="229">
                  <c:v>7.1095172375575402E-2</c:v>
                </c:pt>
                <c:pt idx="230">
                  <c:v>7.1169130674529221E-2</c:v>
                </c:pt>
                <c:pt idx="231">
                  <c:v>7.1243088973483026E-2</c:v>
                </c:pt>
                <c:pt idx="232">
                  <c:v>7.131704727243697E-2</c:v>
                </c:pt>
                <c:pt idx="233">
                  <c:v>7.1391005571390775E-2</c:v>
                </c:pt>
                <c:pt idx="234">
                  <c:v>7.1464963870344803E-2</c:v>
                </c:pt>
                <c:pt idx="235">
                  <c:v>7.1538922169298608E-2</c:v>
                </c:pt>
                <c:pt idx="236">
                  <c:v>7.1612880468252427E-2</c:v>
                </c:pt>
                <c:pt idx="237">
                  <c:v>7.1686838767206343E-2</c:v>
                </c:pt>
                <c:pt idx="238">
                  <c:v>7.1760797066160287E-2</c:v>
                </c:pt>
                <c:pt idx="239">
                  <c:v>7.1834755365114092E-2</c:v>
                </c:pt>
                <c:pt idx="240">
                  <c:v>7.1908713664068008E-2</c:v>
                </c:pt>
                <c:pt idx="241">
                  <c:v>7.1982671963021938E-2</c:v>
                </c:pt>
                <c:pt idx="242">
                  <c:v>7.2056630261975743E-2</c:v>
                </c:pt>
                <c:pt idx="243">
                  <c:v>7.2130588560929673E-2</c:v>
                </c:pt>
                <c:pt idx="244">
                  <c:v>7.2204546859883492E-2</c:v>
                </c:pt>
                <c:pt idx="245">
                  <c:v>7.2278505158837408E-2</c:v>
                </c:pt>
                <c:pt idx="246">
                  <c:v>7.2352463457791311E-2</c:v>
                </c:pt>
                <c:pt idx="247">
                  <c:v>7.2426421756745143E-2</c:v>
                </c:pt>
                <c:pt idx="248">
                  <c:v>7.250038005569906E-2</c:v>
                </c:pt>
                <c:pt idx="249">
                  <c:v>7.2574338354652976E-2</c:v>
                </c:pt>
                <c:pt idx="250">
                  <c:v>7.2648296653606781E-2</c:v>
                </c:pt>
                <c:pt idx="251">
                  <c:v>7.2722254952560711E-2</c:v>
                </c:pt>
                <c:pt idx="252">
                  <c:v>7.279621325151453E-2</c:v>
                </c:pt>
                <c:pt idx="253">
                  <c:v>7.2870171550468432E-2</c:v>
                </c:pt>
                <c:pt idx="254">
                  <c:v>7.2944129849422265E-2</c:v>
                </c:pt>
                <c:pt idx="255">
                  <c:v>7.3018088148376306E-2</c:v>
                </c:pt>
                <c:pt idx="256">
                  <c:v>7.3092046447330097E-2</c:v>
                </c:pt>
                <c:pt idx="257">
                  <c:v>7.3166004746283916E-2</c:v>
                </c:pt>
                <c:pt idx="258">
                  <c:v>7.3239963045237846E-2</c:v>
                </c:pt>
                <c:pt idx="259">
                  <c:v>7.3313921344191652E-2</c:v>
                </c:pt>
                <c:pt idx="260">
                  <c:v>7.3387879643145665E-2</c:v>
                </c:pt>
                <c:pt idx="261">
                  <c:v>7.3461837942099498E-2</c:v>
                </c:pt>
                <c:pt idx="262">
                  <c:v>7.3535796241053317E-2</c:v>
                </c:pt>
                <c:pt idx="263">
                  <c:v>7.3609754540007219E-2</c:v>
                </c:pt>
                <c:pt idx="264">
                  <c:v>7.3683712838961163E-2</c:v>
                </c:pt>
                <c:pt idx="265">
                  <c:v>7.3757671137914968E-2</c:v>
                </c:pt>
                <c:pt idx="266">
                  <c:v>7.3831629436868884E-2</c:v>
                </c:pt>
                <c:pt idx="267">
                  <c:v>7.3905587735822703E-2</c:v>
                </c:pt>
                <c:pt idx="268">
                  <c:v>7.3979546034776633E-2</c:v>
                </c:pt>
                <c:pt idx="269">
                  <c:v>7.4053504333730549E-2</c:v>
                </c:pt>
                <c:pt idx="270">
                  <c:v>7.4127462632684452E-2</c:v>
                </c:pt>
                <c:pt idx="271">
                  <c:v>7.4201420931638173E-2</c:v>
                </c:pt>
                <c:pt idx="272">
                  <c:v>7.4275379230592201E-2</c:v>
                </c:pt>
                <c:pt idx="273">
                  <c:v>7.4349337529546006E-2</c:v>
                </c:pt>
                <c:pt idx="274">
                  <c:v>7.4423295828499936E-2</c:v>
                </c:pt>
                <c:pt idx="275">
                  <c:v>7.4497254127453852E-2</c:v>
                </c:pt>
                <c:pt idx="276">
                  <c:v>7.4571212426407657E-2</c:v>
                </c:pt>
                <c:pt idx="277">
                  <c:v>7.4645170725361587E-2</c:v>
                </c:pt>
                <c:pt idx="278">
                  <c:v>7.4719129024315503E-2</c:v>
                </c:pt>
                <c:pt idx="279">
                  <c:v>7.4793087323269308E-2</c:v>
                </c:pt>
                <c:pt idx="280">
                  <c:v>7.4867045622223127E-2</c:v>
                </c:pt>
                <c:pt idx="281">
                  <c:v>7.4941003921177057E-2</c:v>
                </c:pt>
                <c:pt idx="282">
                  <c:v>7.5014962220130987E-2</c:v>
                </c:pt>
                <c:pt idx="283">
                  <c:v>7.5088920519084904E-2</c:v>
                </c:pt>
                <c:pt idx="284">
                  <c:v>7.5162878818038709E-2</c:v>
                </c:pt>
                <c:pt idx="285">
                  <c:v>7.5236837116992528E-2</c:v>
                </c:pt>
                <c:pt idx="286">
                  <c:v>7.5310795415946458E-2</c:v>
                </c:pt>
                <c:pt idx="287">
                  <c:v>7.538475371490036E-2</c:v>
                </c:pt>
                <c:pt idx="288">
                  <c:v>7.5458712013854179E-2</c:v>
                </c:pt>
                <c:pt idx="289">
                  <c:v>7.5532670312808095E-2</c:v>
                </c:pt>
                <c:pt idx="290">
                  <c:v>7.5606628611762025E-2</c:v>
                </c:pt>
                <c:pt idx="291">
                  <c:v>7.5680586910715844E-2</c:v>
                </c:pt>
                <c:pt idx="292">
                  <c:v>7.575454520966976E-2</c:v>
                </c:pt>
                <c:pt idx="293">
                  <c:v>7.5828503508623676E-2</c:v>
                </c:pt>
                <c:pt idx="294">
                  <c:v>7.5902461807577482E-2</c:v>
                </c:pt>
                <c:pt idx="295">
                  <c:v>7.5976420106531412E-2</c:v>
                </c:pt>
                <c:pt idx="296">
                  <c:v>7.6050378405485231E-2</c:v>
                </c:pt>
                <c:pt idx="297">
                  <c:v>7.612433670443905E-2</c:v>
                </c:pt>
                <c:pt idx="298">
                  <c:v>7.6198295003393063E-2</c:v>
                </c:pt>
                <c:pt idx="299">
                  <c:v>7.6272253302347007E-2</c:v>
                </c:pt>
                <c:pt idx="300">
                  <c:v>7.6346211601300812E-2</c:v>
                </c:pt>
                <c:pt idx="301">
                  <c:v>7.6420169900254728E-2</c:v>
                </c:pt>
                <c:pt idx="302">
                  <c:v>7.6494128199208533E-2</c:v>
                </c:pt>
                <c:pt idx="303">
                  <c:v>7.6568086498162463E-2</c:v>
                </c:pt>
                <c:pt idx="304">
                  <c:v>7.6642044797116393E-2</c:v>
                </c:pt>
                <c:pt idx="305">
                  <c:v>7.6716003096070184E-2</c:v>
                </c:pt>
                <c:pt idx="306">
                  <c:v>7.6789961395024017E-2</c:v>
                </c:pt>
                <c:pt idx="307">
                  <c:v>7.6863919693977933E-2</c:v>
                </c:pt>
                <c:pt idx="308">
                  <c:v>7.693787799293185E-2</c:v>
                </c:pt>
                <c:pt idx="309">
                  <c:v>7.7011836291885766E-2</c:v>
                </c:pt>
                <c:pt idx="310">
                  <c:v>7.7085794590839585E-2</c:v>
                </c:pt>
                <c:pt idx="311">
                  <c:v>7.7159752889793404E-2</c:v>
                </c:pt>
                <c:pt idx="312">
                  <c:v>7.7233711188747306E-2</c:v>
                </c:pt>
                <c:pt idx="313">
                  <c:v>7.730766948770125E-2</c:v>
                </c:pt>
                <c:pt idx="314">
                  <c:v>7.7381627786655069E-2</c:v>
                </c:pt>
                <c:pt idx="315">
                  <c:v>7.7455586085608985E-2</c:v>
                </c:pt>
                <c:pt idx="316">
                  <c:v>7.7529544384562901E-2</c:v>
                </c:pt>
                <c:pt idx="317">
                  <c:v>7.760350268351672E-2</c:v>
                </c:pt>
                <c:pt idx="318">
                  <c:v>7.7677460982470636E-2</c:v>
                </c:pt>
                <c:pt idx="319">
                  <c:v>7.7751419281424566E-2</c:v>
                </c:pt>
                <c:pt idx="320">
                  <c:v>7.7825377580378372E-2</c:v>
                </c:pt>
                <c:pt idx="321">
                  <c:v>7.7899335879332288E-2</c:v>
                </c:pt>
                <c:pt idx="322">
                  <c:v>7.7973294178286218E-2</c:v>
                </c:pt>
                <c:pt idx="323">
                  <c:v>7.8047252477240023E-2</c:v>
                </c:pt>
                <c:pt idx="324">
                  <c:v>7.8121210776193953E-2</c:v>
                </c:pt>
                <c:pt idx="325">
                  <c:v>7.8195169075147786E-2</c:v>
                </c:pt>
                <c:pt idx="326">
                  <c:v>7.8269127374101688E-2</c:v>
                </c:pt>
                <c:pt idx="327">
                  <c:v>7.834308567305559E-2</c:v>
                </c:pt>
                <c:pt idx="328">
                  <c:v>7.8417043972009423E-2</c:v>
                </c:pt>
                <c:pt idx="329">
                  <c:v>7.8491002270963228E-2</c:v>
                </c:pt>
                <c:pt idx="330">
                  <c:v>7.8564960569917269E-2</c:v>
                </c:pt>
                <c:pt idx="331">
                  <c:v>7.8638918868871061E-2</c:v>
                </c:pt>
                <c:pt idx="332">
                  <c:v>7.871287716782488E-2</c:v>
                </c:pt>
                <c:pt idx="333">
                  <c:v>7.8786835466778796E-2</c:v>
                </c:pt>
                <c:pt idx="334">
                  <c:v>7.8860793765732615E-2</c:v>
                </c:pt>
                <c:pt idx="335">
                  <c:v>7.8934752064686656E-2</c:v>
                </c:pt>
                <c:pt idx="336">
                  <c:v>7.9008710363640475E-2</c:v>
                </c:pt>
                <c:pt idx="337">
                  <c:v>7.908266866259428E-2</c:v>
                </c:pt>
                <c:pt idx="338">
                  <c:v>7.9156626961548182E-2</c:v>
                </c:pt>
                <c:pt idx="339">
                  <c:v>7.9230585260502126E-2</c:v>
                </c:pt>
                <c:pt idx="340">
                  <c:v>7.9304543559456042E-2</c:v>
                </c:pt>
                <c:pt idx="341">
                  <c:v>7.9378501858409847E-2</c:v>
                </c:pt>
                <c:pt idx="342">
                  <c:v>7.9452460157363777E-2</c:v>
                </c:pt>
                <c:pt idx="343">
                  <c:v>7.9526418456317596E-2</c:v>
                </c:pt>
                <c:pt idx="344">
                  <c:v>7.9600376755271512E-2</c:v>
                </c:pt>
                <c:pt idx="345">
                  <c:v>7.9674335054225442E-2</c:v>
                </c:pt>
                <c:pt idx="346">
                  <c:v>7.9748293353179137E-2</c:v>
                </c:pt>
                <c:pt idx="347">
                  <c:v>7.9822251652133164E-2</c:v>
                </c:pt>
                <c:pt idx="348">
                  <c:v>7.9896209951086983E-2</c:v>
                </c:pt>
                <c:pt idx="349">
                  <c:v>7.9970168250040899E-2</c:v>
                </c:pt>
                <c:pt idx="350">
                  <c:v>8.0044126548994829E-2</c:v>
                </c:pt>
                <c:pt idx="351">
                  <c:v>8.0118084847948634E-2</c:v>
                </c:pt>
                <c:pt idx="352">
                  <c:v>8.0192043146902564E-2</c:v>
                </c:pt>
                <c:pt idx="353">
                  <c:v>8.026600144585648E-2</c:v>
                </c:pt>
                <c:pt idx="354">
                  <c:v>8.0339959744810285E-2</c:v>
                </c:pt>
                <c:pt idx="355">
                  <c:v>8.0413918043764104E-2</c:v>
                </c:pt>
                <c:pt idx="356">
                  <c:v>8.0487876342718132E-2</c:v>
                </c:pt>
                <c:pt idx="357">
                  <c:v>8.0561834641671951E-2</c:v>
                </c:pt>
                <c:pt idx="358">
                  <c:v>8.0635792940625756E-2</c:v>
                </c:pt>
                <c:pt idx="359">
                  <c:v>8.0709751239579797E-2</c:v>
                </c:pt>
                <c:pt idx="360">
                  <c:v>8.0783709538533505E-2</c:v>
                </c:pt>
                <c:pt idx="361">
                  <c:v>8.0857667837487407E-2</c:v>
                </c:pt>
                <c:pt idx="362">
                  <c:v>8.0931626136441351E-2</c:v>
                </c:pt>
                <c:pt idx="363">
                  <c:v>8.1005584435395142E-2</c:v>
                </c:pt>
                <c:pt idx="364">
                  <c:v>8.1079542734349072E-2</c:v>
                </c:pt>
                <c:pt idx="365">
                  <c:v>8.1153501033302988E-2</c:v>
                </c:pt>
                <c:pt idx="366">
                  <c:v>8.1227459332256807E-2</c:v>
                </c:pt>
                <c:pt idx="367">
                  <c:v>8.1301417631210737E-2</c:v>
                </c:pt>
                <c:pt idx="368">
                  <c:v>8.137537593016464E-2</c:v>
                </c:pt>
                <c:pt idx="369">
                  <c:v>8.1449334229118445E-2</c:v>
                </c:pt>
                <c:pt idx="370">
                  <c:v>8.1523292528072389E-2</c:v>
                </c:pt>
                <c:pt idx="371">
                  <c:v>8.1597250827026319E-2</c:v>
                </c:pt>
                <c:pt idx="372">
                  <c:v>8.1671209125980013E-2</c:v>
                </c:pt>
                <c:pt idx="373">
                  <c:v>8.174516742493404E-2</c:v>
                </c:pt>
                <c:pt idx="374">
                  <c:v>8.181912572388797E-2</c:v>
                </c:pt>
                <c:pt idx="375">
                  <c:v>8.1893084022841789E-2</c:v>
                </c:pt>
                <c:pt idx="376">
                  <c:v>8.1967042321795691E-2</c:v>
                </c:pt>
                <c:pt idx="377">
                  <c:v>8.2041000620749413E-2</c:v>
                </c:pt>
                <c:pt idx="378">
                  <c:v>8.211495891970344E-2</c:v>
                </c:pt>
                <c:pt idx="379">
                  <c:v>8.218891721865737E-2</c:v>
                </c:pt>
                <c:pt idx="380">
                  <c:v>8.2262875517611161E-2</c:v>
                </c:pt>
                <c:pt idx="381">
                  <c:v>8.2336833816564994E-2</c:v>
                </c:pt>
                <c:pt idx="382">
                  <c:v>8.2410792115519022E-2</c:v>
                </c:pt>
                <c:pt idx="383">
                  <c:v>8.2484750414472813E-2</c:v>
                </c:pt>
                <c:pt idx="384">
                  <c:v>8.2558708713426632E-2</c:v>
                </c:pt>
                <c:pt idx="385">
                  <c:v>8.2632667012380659E-2</c:v>
                </c:pt>
                <c:pt idx="386">
                  <c:v>8.2706625311334353E-2</c:v>
                </c:pt>
                <c:pt idx="387">
                  <c:v>8.2780583610288283E-2</c:v>
                </c:pt>
                <c:pt idx="388">
                  <c:v>8.2854541909242213E-2</c:v>
                </c:pt>
                <c:pt idx="389">
                  <c:v>8.2928500208196129E-2</c:v>
                </c:pt>
                <c:pt idx="390">
                  <c:v>8.3002458507149948E-2</c:v>
                </c:pt>
                <c:pt idx="391">
                  <c:v>8.3076416806103878E-2</c:v>
                </c:pt>
                <c:pt idx="392">
                  <c:v>8.3150375105057683E-2</c:v>
                </c:pt>
                <c:pt idx="393">
                  <c:v>8.3224333404011613E-2</c:v>
                </c:pt>
                <c:pt idx="394">
                  <c:v>8.3298291702965516E-2</c:v>
                </c:pt>
                <c:pt idx="395">
                  <c:v>8.3372250001919335E-2</c:v>
                </c:pt>
                <c:pt idx="396">
                  <c:v>8.3446208300873265E-2</c:v>
                </c:pt>
                <c:pt idx="397">
                  <c:v>8.3520166599827181E-2</c:v>
                </c:pt>
                <c:pt idx="398">
                  <c:v>8.3594124898780903E-2</c:v>
                </c:pt>
                <c:pt idx="399">
                  <c:v>8.366808319773493E-2</c:v>
                </c:pt>
                <c:pt idx="400">
                  <c:v>8.3742041496688846E-2</c:v>
                </c:pt>
                <c:pt idx="401">
                  <c:v>8.3815999795642637E-2</c:v>
                </c:pt>
                <c:pt idx="402">
                  <c:v>8.3889958094596567E-2</c:v>
                </c:pt>
                <c:pt idx="403">
                  <c:v>8.3963916393550497E-2</c:v>
                </c:pt>
                <c:pt idx="404">
                  <c:v>8.4037874692504205E-2</c:v>
                </c:pt>
                <c:pt idx="405">
                  <c:v>8.4111832991458232E-2</c:v>
                </c:pt>
                <c:pt idx="406">
                  <c:v>8.4185791290412051E-2</c:v>
                </c:pt>
                <c:pt idx="407">
                  <c:v>8.4259749589365857E-2</c:v>
                </c:pt>
                <c:pt idx="408">
                  <c:v>8.433370788831987E-2</c:v>
                </c:pt>
                <c:pt idx="409">
                  <c:v>8.4407666187273592E-2</c:v>
                </c:pt>
                <c:pt idx="410">
                  <c:v>8.4481624486227619E-2</c:v>
                </c:pt>
                <c:pt idx="411">
                  <c:v>8.4555582785181549E-2</c:v>
                </c:pt>
                <c:pt idx="412">
                  <c:v>8.4629541084135243E-2</c:v>
                </c:pt>
                <c:pt idx="413">
                  <c:v>8.4703499383089145E-2</c:v>
                </c:pt>
                <c:pt idx="414">
                  <c:v>8.4777457682043089E-2</c:v>
                </c:pt>
                <c:pt idx="415">
                  <c:v>8.4851415980997005E-2</c:v>
                </c:pt>
                <c:pt idx="416">
                  <c:v>8.4925374279950824E-2</c:v>
                </c:pt>
                <c:pt idx="417">
                  <c:v>8.4999332578904768E-2</c:v>
                </c:pt>
                <c:pt idx="418">
                  <c:v>8.5073290877858546E-2</c:v>
                </c:pt>
                <c:pt idx="419">
                  <c:v>8.5147249176812476E-2</c:v>
                </c:pt>
                <c:pt idx="420">
                  <c:v>8.5221207475766406E-2</c:v>
                </c:pt>
                <c:pt idx="421">
                  <c:v>8.52951657747201E-2</c:v>
                </c:pt>
                <c:pt idx="422">
                  <c:v>8.5369124073674127E-2</c:v>
                </c:pt>
                <c:pt idx="423">
                  <c:v>8.5443082372628057E-2</c:v>
                </c:pt>
                <c:pt idx="424">
                  <c:v>8.5517040671581779E-2</c:v>
                </c:pt>
                <c:pt idx="425">
                  <c:v>8.5590998970535792E-2</c:v>
                </c:pt>
                <c:pt idx="426">
                  <c:v>8.5664957269489625E-2</c:v>
                </c:pt>
                <c:pt idx="427">
                  <c:v>8.5738915568443527E-2</c:v>
                </c:pt>
                <c:pt idx="428">
                  <c:v>8.5812873867397457E-2</c:v>
                </c:pt>
                <c:pt idx="429">
                  <c:v>8.5886832166351262E-2</c:v>
                </c:pt>
                <c:pt idx="430">
                  <c:v>8.5960790465305081E-2</c:v>
                </c:pt>
                <c:pt idx="431">
                  <c:v>8.6034748764258998E-2</c:v>
                </c:pt>
                <c:pt idx="432">
                  <c:v>8.6108707063213025E-2</c:v>
                </c:pt>
                <c:pt idx="433">
                  <c:v>8.6182665362166747E-2</c:v>
                </c:pt>
                <c:pt idx="434">
                  <c:v>8.625662366112076E-2</c:v>
                </c:pt>
                <c:pt idx="435">
                  <c:v>8.6330581960074454E-2</c:v>
                </c:pt>
                <c:pt idx="436">
                  <c:v>8.6404540259028384E-2</c:v>
                </c:pt>
                <c:pt idx="437">
                  <c:v>8.6478498557982425E-2</c:v>
                </c:pt>
                <c:pt idx="438">
                  <c:v>8.6552456856936133E-2</c:v>
                </c:pt>
                <c:pt idx="439">
                  <c:v>8.6626415155890035E-2</c:v>
                </c:pt>
                <c:pt idx="440">
                  <c:v>8.6700373454843965E-2</c:v>
                </c:pt>
                <c:pt idx="441">
                  <c:v>8.6774331753797784E-2</c:v>
                </c:pt>
                <c:pt idx="442">
                  <c:v>8.6848290052751687E-2</c:v>
                </c:pt>
                <c:pt idx="443">
                  <c:v>8.692224835170563E-2</c:v>
                </c:pt>
                <c:pt idx="444">
                  <c:v>8.6996206650659436E-2</c:v>
                </c:pt>
                <c:pt idx="445">
                  <c:v>8.7070164949613352E-2</c:v>
                </c:pt>
                <c:pt idx="446">
                  <c:v>8.7144123248567296E-2</c:v>
                </c:pt>
                <c:pt idx="447">
                  <c:v>8.7218081547521087E-2</c:v>
                </c:pt>
                <c:pt idx="448">
                  <c:v>8.7292039846475017E-2</c:v>
                </c:pt>
                <c:pt idx="449">
                  <c:v>8.7365998145428947E-2</c:v>
                </c:pt>
                <c:pt idx="450">
                  <c:v>8.7439956444382738E-2</c:v>
                </c:pt>
                <c:pt idx="451">
                  <c:v>8.7513914743336668E-2</c:v>
                </c:pt>
                <c:pt idx="452">
                  <c:v>8.7587873042290487E-2</c:v>
                </c:pt>
                <c:pt idx="453">
                  <c:v>8.7661831341244389E-2</c:v>
                </c:pt>
                <c:pt idx="454">
                  <c:v>8.7735789640198333E-2</c:v>
                </c:pt>
                <c:pt idx="455">
                  <c:v>8.7809747939152236E-2</c:v>
                </c:pt>
                <c:pt idx="456">
                  <c:v>8.7883706238105944E-2</c:v>
                </c:pt>
                <c:pt idx="457">
                  <c:v>8.795766453705986E-2</c:v>
                </c:pt>
                <c:pt idx="458">
                  <c:v>8.8031622836013804E-2</c:v>
                </c:pt>
                <c:pt idx="459">
                  <c:v>8.8105581134967623E-2</c:v>
                </c:pt>
                <c:pt idx="460">
                  <c:v>8.817953943392165E-2</c:v>
                </c:pt>
                <c:pt idx="461">
                  <c:v>8.8253497732875441E-2</c:v>
                </c:pt>
                <c:pt idx="462">
                  <c:v>8.832745603182926E-2</c:v>
                </c:pt>
                <c:pt idx="463">
                  <c:v>8.8401414330783301E-2</c:v>
                </c:pt>
                <c:pt idx="464">
                  <c:v>8.8475372629736995E-2</c:v>
                </c:pt>
                <c:pt idx="465">
                  <c:v>8.8549330928690925E-2</c:v>
                </c:pt>
                <c:pt idx="466">
                  <c:v>8.8623289227644841E-2</c:v>
                </c:pt>
                <c:pt idx="467">
                  <c:v>8.8697247526598647E-2</c:v>
                </c:pt>
                <c:pt idx="468">
                  <c:v>8.8771205825552577E-2</c:v>
                </c:pt>
                <c:pt idx="469">
                  <c:v>8.8845164124506493E-2</c:v>
                </c:pt>
                <c:pt idx="470">
                  <c:v>8.8919122423460298E-2</c:v>
                </c:pt>
                <c:pt idx="471">
                  <c:v>8.8993080722414228E-2</c:v>
                </c:pt>
                <c:pt idx="472">
                  <c:v>8.9067039021368158E-2</c:v>
                </c:pt>
                <c:pt idx="473">
                  <c:v>8.9140997320321977E-2</c:v>
                </c:pt>
                <c:pt idx="474">
                  <c:v>8.9214955619275893E-2</c:v>
                </c:pt>
                <c:pt idx="475">
                  <c:v>8.9288913918229823E-2</c:v>
                </c:pt>
                <c:pt idx="476">
                  <c:v>8.9362872217183614E-2</c:v>
                </c:pt>
                <c:pt idx="477">
                  <c:v>8.9436830516137544E-2</c:v>
                </c:pt>
                <c:pt idx="478">
                  <c:v>8.9510788815091349E-2</c:v>
                </c:pt>
                <c:pt idx="479">
                  <c:v>8.9584747114045168E-2</c:v>
                </c:pt>
                <c:pt idx="480">
                  <c:v>8.9658705412999223E-2</c:v>
                </c:pt>
                <c:pt idx="481">
                  <c:v>8.9732663711953001E-2</c:v>
                </c:pt>
                <c:pt idx="482">
                  <c:v>8.9806622010906834E-2</c:v>
                </c:pt>
                <c:pt idx="483">
                  <c:v>8.9880580309860847E-2</c:v>
                </c:pt>
                <c:pt idx="484">
                  <c:v>8.9954538608814666E-2</c:v>
                </c:pt>
                <c:pt idx="485">
                  <c:v>9.0028496907768485E-2</c:v>
                </c:pt>
                <c:pt idx="486">
                  <c:v>9.0102455206722526E-2</c:v>
                </c:pt>
                <c:pt idx="487">
                  <c:v>9.017641350567622E-2</c:v>
                </c:pt>
                <c:pt idx="488">
                  <c:v>9.0250371804630136E-2</c:v>
                </c:pt>
                <c:pt idx="489">
                  <c:v>9.0324330103584052E-2</c:v>
                </c:pt>
                <c:pt idx="490">
                  <c:v>9.0398288402537885E-2</c:v>
                </c:pt>
                <c:pt idx="491">
                  <c:v>9.0472246701491801E-2</c:v>
                </c:pt>
                <c:pt idx="492">
                  <c:v>9.0546205000445718E-2</c:v>
                </c:pt>
                <c:pt idx="493">
                  <c:v>9.0620163299399523E-2</c:v>
                </c:pt>
                <c:pt idx="494">
                  <c:v>9.0694121598353453E-2</c:v>
                </c:pt>
                <c:pt idx="495">
                  <c:v>9.0768079897307369E-2</c:v>
                </c:pt>
                <c:pt idx="496">
                  <c:v>9.0842038196261202E-2</c:v>
                </c:pt>
                <c:pt idx="497">
                  <c:v>9.0915996495215118E-2</c:v>
                </c:pt>
                <c:pt idx="498">
                  <c:v>9.0989954794169034E-2</c:v>
                </c:pt>
                <c:pt idx="499">
                  <c:v>9.1063913093122825E-2</c:v>
                </c:pt>
                <c:pt idx="500">
                  <c:v>9.1137871392076769E-2</c:v>
                </c:pt>
                <c:pt idx="501">
                  <c:v>9.1211829691030588E-2</c:v>
                </c:pt>
                <c:pt idx="502">
                  <c:v>9.128578798998449E-2</c:v>
                </c:pt>
                <c:pt idx="503">
                  <c:v>9.1359746288938434E-2</c:v>
                </c:pt>
                <c:pt idx="504">
                  <c:v>9.1433704587892253E-2</c:v>
                </c:pt>
                <c:pt idx="505">
                  <c:v>9.1507662886846031E-2</c:v>
                </c:pt>
                <c:pt idx="506">
                  <c:v>9.1581621185799961E-2</c:v>
                </c:pt>
                <c:pt idx="507">
                  <c:v>9.1655579484754002E-2</c:v>
                </c:pt>
                <c:pt idx="508">
                  <c:v>9.1729537783707696E-2</c:v>
                </c:pt>
                <c:pt idx="509">
                  <c:v>9.1803496082661723E-2</c:v>
                </c:pt>
                <c:pt idx="510">
                  <c:v>9.1877454381615445E-2</c:v>
                </c:pt>
                <c:pt idx="511">
                  <c:v>9.1951412680569375E-2</c:v>
                </c:pt>
                <c:pt idx="512">
                  <c:v>9.2025370979523388E-2</c:v>
                </c:pt>
                <c:pt idx="513">
                  <c:v>9.2099329278477207E-2</c:v>
                </c:pt>
                <c:pt idx="514">
                  <c:v>9.2173287577430998E-2</c:v>
                </c:pt>
                <c:pt idx="515">
                  <c:v>9.2247245876384942E-2</c:v>
                </c:pt>
                <c:pt idx="516">
                  <c:v>9.2321204175338734E-2</c:v>
                </c:pt>
                <c:pt idx="517">
                  <c:v>9.2395162474292677E-2</c:v>
                </c:pt>
                <c:pt idx="518">
                  <c:v>9.246912077324658E-2</c:v>
                </c:pt>
                <c:pt idx="519">
                  <c:v>9.2543079072200399E-2</c:v>
                </c:pt>
                <c:pt idx="520">
                  <c:v>9.2617037371154329E-2</c:v>
                </c:pt>
                <c:pt idx="521">
                  <c:v>9.2690995670108245E-2</c:v>
                </c:pt>
                <c:pt idx="522">
                  <c:v>9.2764953969062064E-2</c:v>
                </c:pt>
                <c:pt idx="523">
                  <c:v>9.2838912268015966E-2</c:v>
                </c:pt>
                <c:pt idx="524">
                  <c:v>9.291287056696991E-2</c:v>
                </c:pt>
                <c:pt idx="525">
                  <c:v>9.2986828865923715E-2</c:v>
                </c:pt>
                <c:pt idx="526">
                  <c:v>9.3060787164877659E-2</c:v>
                </c:pt>
                <c:pt idx="527">
                  <c:v>9.313474546383145E-2</c:v>
                </c:pt>
                <c:pt idx="528">
                  <c:v>9.320870376278538E-2</c:v>
                </c:pt>
                <c:pt idx="529">
                  <c:v>9.3282662061739297E-2</c:v>
                </c:pt>
                <c:pt idx="530">
                  <c:v>9.3356620360693227E-2</c:v>
                </c:pt>
                <c:pt idx="531">
                  <c:v>9.3430578659646921E-2</c:v>
                </c:pt>
                <c:pt idx="532">
                  <c:v>9.3504536958600837E-2</c:v>
                </c:pt>
                <c:pt idx="533">
                  <c:v>9.3578495257554864E-2</c:v>
                </c:pt>
                <c:pt idx="534">
                  <c:v>9.3652453556508586E-2</c:v>
                </c:pt>
                <c:pt idx="535">
                  <c:v>9.3726411855462599E-2</c:v>
                </c:pt>
                <c:pt idx="536">
                  <c:v>9.3800370154416418E-2</c:v>
                </c:pt>
                <c:pt idx="537">
                  <c:v>9.3874328453370237E-2</c:v>
                </c:pt>
                <c:pt idx="538">
                  <c:v>9.3948286752324264E-2</c:v>
                </c:pt>
                <c:pt idx="539">
                  <c:v>9.4022245051277972E-2</c:v>
                </c:pt>
                <c:pt idx="540">
                  <c:v>9.4096203350231902E-2</c:v>
                </c:pt>
                <c:pt idx="541">
                  <c:v>9.4170161649185791E-2</c:v>
                </c:pt>
                <c:pt idx="542">
                  <c:v>9.424411994813961E-2</c:v>
                </c:pt>
                <c:pt idx="543">
                  <c:v>9.4318078247093567E-2</c:v>
                </c:pt>
                <c:pt idx="544">
                  <c:v>9.4392036546047456E-2</c:v>
                </c:pt>
                <c:pt idx="545">
                  <c:v>9.4465994845001275E-2</c:v>
                </c:pt>
                <c:pt idx="546">
                  <c:v>9.4539953143955219E-2</c:v>
                </c:pt>
                <c:pt idx="547">
                  <c:v>9.4613911442909135E-2</c:v>
                </c:pt>
                <c:pt idx="548">
                  <c:v>9.468786974186294E-2</c:v>
                </c:pt>
                <c:pt idx="549">
                  <c:v>9.4761828040816856E-2</c:v>
                </c:pt>
                <c:pt idx="550">
                  <c:v>9.4835786339770786E-2</c:v>
                </c:pt>
                <c:pt idx="551">
                  <c:v>9.4909744638724591E-2</c:v>
                </c:pt>
                <c:pt idx="552">
                  <c:v>9.4983702937678494E-2</c:v>
                </c:pt>
                <c:pt idx="553">
                  <c:v>9.5057661236632326E-2</c:v>
                </c:pt>
                <c:pt idx="554">
                  <c:v>9.5131619535586132E-2</c:v>
                </c:pt>
                <c:pt idx="555">
                  <c:v>9.5205577834540159E-2</c:v>
                </c:pt>
                <c:pt idx="556">
                  <c:v>9.5279536133494089E-2</c:v>
                </c:pt>
                <c:pt idx="557">
                  <c:v>9.5353494432447797E-2</c:v>
                </c:pt>
                <c:pt idx="558">
                  <c:v>9.5427452731401713E-2</c:v>
                </c:pt>
                <c:pt idx="559">
                  <c:v>9.5501411030355643E-2</c:v>
                </c:pt>
                <c:pt idx="560">
                  <c:v>9.5575369329309448E-2</c:v>
                </c:pt>
                <c:pt idx="561">
                  <c:v>9.5649327628263489E-2</c:v>
                </c:pt>
                <c:pt idx="562">
                  <c:v>9.5723285927217169E-2</c:v>
                </c:pt>
                <c:pt idx="563">
                  <c:v>9.5797244226171113E-2</c:v>
                </c:pt>
                <c:pt idx="564">
                  <c:v>9.5871202525125029E-2</c:v>
                </c:pt>
                <c:pt idx="565">
                  <c:v>9.5945160824078973E-2</c:v>
                </c:pt>
                <c:pt idx="566">
                  <c:v>9.6019119123032765E-2</c:v>
                </c:pt>
                <c:pt idx="567">
                  <c:v>9.6093077421986695E-2</c:v>
                </c:pt>
                <c:pt idx="568">
                  <c:v>9.61670357209405E-2</c:v>
                </c:pt>
                <c:pt idx="569">
                  <c:v>9.6240994019894416E-2</c:v>
                </c:pt>
                <c:pt idx="570">
                  <c:v>9.6314952318848346E-2</c:v>
                </c:pt>
                <c:pt idx="571">
                  <c:v>9.6388910617802137E-2</c:v>
                </c:pt>
                <c:pt idx="572">
                  <c:v>9.6462868916756095E-2</c:v>
                </c:pt>
                <c:pt idx="573">
                  <c:v>9.6536827215709997E-2</c:v>
                </c:pt>
                <c:pt idx="574">
                  <c:v>9.6610785514663816E-2</c:v>
                </c:pt>
                <c:pt idx="575">
                  <c:v>9.6684743813617746E-2</c:v>
                </c:pt>
                <c:pt idx="576">
                  <c:v>9.6758702112571537E-2</c:v>
                </c:pt>
                <c:pt idx="577">
                  <c:v>9.6832660411525467E-2</c:v>
                </c:pt>
                <c:pt idx="578">
                  <c:v>9.6906618710479384E-2</c:v>
                </c:pt>
                <c:pt idx="579">
                  <c:v>9.6980577009433189E-2</c:v>
                </c:pt>
                <c:pt idx="580">
                  <c:v>9.7054535308387119E-2</c:v>
                </c:pt>
                <c:pt idx="581">
                  <c:v>9.7128493607340952E-2</c:v>
                </c:pt>
                <c:pt idx="582">
                  <c:v>9.7202451906294979E-2</c:v>
                </c:pt>
                <c:pt idx="583">
                  <c:v>9.7276410205248673E-2</c:v>
                </c:pt>
                <c:pt idx="584">
                  <c:v>9.7350368504202589E-2</c:v>
                </c:pt>
                <c:pt idx="585">
                  <c:v>9.7424326803156533E-2</c:v>
                </c:pt>
                <c:pt idx="586">
                  <c:v>9.7498285102110338E-2</c:v>
                </c:pt>
                <c:pt idx="587">
                  <c:v>9.7572243401064351E-2</c:v>
                </c:pt>
                <c:pt idx="588">
                  <c:v>9.7646201700018184E-2</c:v>
                </c:pt>
                <c:pt idx="589">
                  <c:v>9.7720159998971989E-2</c:v>
                </c:pt>
                <c:pt idx="590">
                  <c:v>9.7794118297925892E-2</c:v>
                </c:pt>
                <c:pt idx="591">
                  <c:v>9.7868076596879724E-2</c:v>
                </c:pt>
                <c:pt idx="592">
                  <c:v>9.7942034895833655E-2</c:v>
                </c:pt>
                <c:pt idx="593">
                  <c:v>9.8015993194787571E-2</c:v>
                </c:pt>
                <c:pt idx="594">
                  <c:v>9.8089951493741473E-2</c:v>
                </c:pt>
                <c:pt idx="595">
                  <c:v>9.8163909792695306E-2</c:v>
                </c:pt>
                <c:pt idx="596">
                  <c:v>9.8237868091649208E-2</c:v>
                </c:pt>
                <c:pt idx="597">
                  <c:v>9.8311826390603041E-2</c:v>
                </c:pt>
                <c:pt idx="598">
                  <c:v>9.8385784689556957E-2</c:v>
                </c:pt>
                <c:pt idx="599">
                  <c:v>9.8459742988510873E-2</c:v>
                </c:pt>
                <c:pt idx="600">
                  <c:v>9.8533701287464692E-2</c:v>
                </c:pt>
                <c:pt idx="601">
                  <c:v>9.8607659586418608E-2</c:v>
                </c:pt>
                <c:pt idx="602">
                  <c:v>9.8681617885372525E-2</c:v>
                </c:pt>
                <c:pt idx="603">
                  <c:v>9.8755576184326344E-2</c:v>
                </c:pt>
                <c:pt idx="604">
                  <c:v>9.8829534483280274E-2</c:v>
                </c:pt>
                <c:pt idx="605">
                  <c:v>9.8903492782234079E-2</c:v>
                </c:pt>
                <c:pt idx="606">
                  <c:v>9.8977451081187995E-2</c:v>
                </c:pt>
                <c:pt idx="607">
                  <c:v>9.9051409380141828E-2</c:v>
                </c:pt>
                <c:pt idx="608">
                  <c:v>9.9125367679095841E-2</c:v>
                </c:pt>
                <c:pt idx="609">
                  <c:v>9.9199325978049549E-2</c:v>
                </c:pt>
                <c:pt idx="610">
                  <c:v>9.9273284277003493E-2</c:v>
                </c:pt>
                <c:pt idx="611">
                  <c:v>9.9347242575957395E-2</c:v>
                </c:pt>
                <c:pt idx="612">
                  <c:v>9.9421200874911214E-2</c:v>
                </c:pt>
                <c:pt idx="613">
                  <c:v>9.9495159173865116E-2</c:v>
                </c:pt>
                <c:pt idx="614">
                  <c:v>9.9569117472819046E-2</c:v>
                </c:pt>
                <c:pt idx="615">
                  <c:v>9.9643075771772852E-2</c:v>
                </c:pt>
                <c:pt idx="616">
                  <c:v>9.9717034070726768E-2</c:v>
                </c:pt>
                <c:pt idx="617">
                  <c:v>9.9790992369680712E-2</c:v>
                </c:pt>
                <c:pt idx="618">
                  <c:v>9.9864950668634503E-2</c:v>
                </c:pt>
                <c:pt idx="619">
                  <c:v>9.9938908967588447E-2</c:v>
                </c:pt>
                <c:pt idx="620">
                  <c:v>0.10001286726654225</c:v>
                </c:pt>
                <c:pt idx="621">
                  <c:v>0.10008682556549617</c:v>
                </c:pt>
                <c:pt idx="622">
                  <c:v>0.10016078386445008</c:v>
                </c:pt>
                <c:pt idx="623">
                  <c:v>0.1002347421634039</c:v>
                </c:pt>
                <c:pt idx="624">
                  <c:v>0.10030870046235772</c:v>
                </c:pt>
                <c:pt idx="625">
                  <c:v>0.10038265876131174</c:v>
                </c:pt>
                <c:pt idx="626">
                  <c:v>0.10045661706026557</c:v>
                </c:pt>
                <c:pt idx="627">
                  <c:v>0.10053057535921948</c:v>
                </c:pt>
                <c:pt idx="628">
                  <c:v>0.1006045336581734</c:v>
                </c:pt>
                <c:pt idx="629">
                  <c:v>0.10067849195712719</c:v>
                </c:pt>
                <c:pt idx="630">
                  <c:v>0.10075245025608115</c:v>
                </c:pt>
                <c:pt idx="631">
                  <c:v>0.10082640855503495</c:v>
                </c:pt>
                <c:pt idx="632">
                  <c:v>0.10090036685398888</c:v>
                </c:pt>
                <c:pt idx="633">
                  <c:v>0.10097432515294268</c:v>
                </c:pt>
                <c:pt idx="634">
                  <c:v>0.10104828345189661</c:v>
                </c:pt>
                <c:pt idx="635">
                  <c:v>0.10112224175085052</c:v>
                </c:pt>
                <c:pt idx="636">
                  <c:v>0.10119620004980445</c:v>
                </c:pt>
                <c:pt idx="637">
                  <c:v>0.10127015834875827</c:v>
                </c:pt>
                <c:pt idx="638">
                  <c:v>0.10134411664771209</c:v>
                </c:pt>
                <c:pt idx="639">
                  <c:v>0.10141807494666599</c:v>
                </c:pt>
                <c:pt idx="640">
                  <c:v>0.10149203324561992</c:v>
                </c:pt>
                <c:pt idx="641">
                  <c:v>0.10156599154457374</c:v>
                </c:pt>
                <c:pt idx="642">
                  <c:v>0.10163994984352767</c:v>
                </c:pt>
                <c:pt idx="643">
                  <c:v>0.10171390814248146</c:v>
                </c:pt>
                <c:pt idx="644">
                  <c:v>0.10178786644143539</c:v>
                </c:pt>
                <c:pt idx="645">
                  <c:v>0.10186182474038931</c:v>
                </c:pt>
                <c:pt idx="646">
                  <c:v>0.10193578303934324</c:v>
                </c:pt>
                <c:pt idx="647">
                  <c:v>0.10200974133829706</c:v>
                </c:pt>
                <c:pt idx="648">
                  <c:v>0.10208369963725096</c:v>
                </c:pt>
                <c:pt idx="649">
                  <c:v>0.10215765793620478</c:v>
                </c:pt>
                <c:pt idx="650">
                  <c:v>0.1022316162351587</c:v>
                </c:pt>
                <c:pt idx="651">
                  <c:v>0.10230557453411263</c:v>
                </c:pt>
                <c:pt idx="652">
                  <c:v>0.10237953283306644</c:v>
                </c:pt>
                <c:pt idx="653">
                  <c:v>0.10245349113202036</c:v>
                </c:pt>
                <c:pt idx="654">
                  <c:v>0.10252744943097428</c:v>
                </c:pt>
                <c:pt idx="655">
                  <c:v>0.1026014077299281</c:v>
                </c:pt>
                <c:pt idx="656">
                  <c:v>0.10267536602888193</c:v>
                </c:pt>
                <c:pt idx="657">
                  <c:v>0.10274932432783582</c:v>
                </c:pt>
                <c:pt idx="658">
                  <c:v>0.10282328262678969</c:v>
                </c:pt>
                <c:pt idx="659">
                  <c:v>0.10289724092574355</c:v>
                </c:pt>
                <c:pt idx="660">
                  <c:v>0.10297119922469754</c:v>
                </c:pt>
                <c:pt idx="661">
                  <c:v>0.10304515752365133</c:v>
                </c:pt>
                <c:pt idx="662">
                  <c:v>0.10311911582260527</c:v>
                </c:pt>
                <c:pt idx="663">
                  <c:v>0.10319307412155915</c:v>
                </c:pt>
                <c:pt idx="664">
                  <c:v>0.1032670324205129</c:v>
                </c:pt>
                <c:pt idx="665">
                  <c:v>0.10334099071946692</c:v>
                </c:pt>
                <c:pt idx="666">
                  <c:v>0.1034149490184208</c:v>
                </c:pt>
                <c:pt idx="667">
                  <c:v>0.10348890731737462</c:v>
                </c:pt>
                <c:pt idx="668">
                  <c:v>0.10356286561632852</c:v>
                </c:pt>
                <c:pt idx="669">
                  <c:v>0.10363682391528246</c:v>
                </c:pt>
                <c:pt idx="670">
                  <c:v>0.10371078221423621</c:v>
                </c:pt>
                <c:pt idx="671">
                  <c:v>0.1037847405131902</c:v>
                </c:pt>
                <c:pt idx="672">
                  <c:v>0.10385869881214399</c:v>
                </c:pt>
                <c:pt idx="673">
                  <c:v>0.10393265711109786</c:v>
                </c:pt>
                <c:pt idx="674">
                  <c:v>0.10400661541005185</c:v>
                </c:pt>
                <c:pt idx="675">
                  <c:v>0.10408057370900561</c:v>
                </c:pt>
                <c:pt idx="676">
                  <c:v>0.10415453200795957</c:v>
                </c:pt>
                <c:pt idx="677">
                  <c:v>0.10422849030691349</c:v>
                </c:pt>
                <c:pt idx="678">
                  <c:v>0.10430244860586725</c:v>
                </c:pt>
                <c:pt idx="679">
                  <c:v>0.1043764069048212</c:v>
                </c:pt>
                <c:pt idx="680">
                  <c:v>0.1044503652037751</c:v>
                </c:pt>
                <c:pt idx="681">
                  <c:v>0.10452432350272897</c:v>
                </c:pt>
                <c:pt idx="682">
                  <c:v>0.10459828180168283</c:v>
                </c:pt>
                <c:pt idx="683">
                  <c:v>0.10467224010063675</c:v>
                </c:pt>
                <c:pt idx="684">
                  <c:v>0.10474619839959057</c:v>
                </c:pt>
                <c:pt idx="685">
                  <c:v>0.10482015669854444</c:v>
                </c:pt>
                <c:pt idx="686">
                  <c:v>0.10489411499749841</c:v>
                </c:pt>
                <c:pt idx="687">
                  <c:v>0.10496807329645223</c:v>
                </c:pt>
                <c:pt idx="688">
                  <c:v>0.10504203159540615</c:v>
                </c:pt>
                <c:pt idx="689">
                  <c:v>0.10511598989436001</c:v>
                </c:pt>
                <c:pt idx="690">
                  <c:v>0.10518994819331381</c:v>
                </c:pt>
                <c:pt idx="691">
                  <c:v>0.1052639064922678</c:v>
                </c:pt>
                <c:pt idx="692">
                  <c:v>0.10533786479122167</c:v>
                </c:pt>
                <c:pt idx="693">
                  <c:v>0.10541182309017549</c:v>
                </c:pt>
                <c:pt idx="694">
                  <c:v>0.1054857813891294</c:v>
                </c:pt>
                <c:pt idx="695">
                  <c:v>0.10555973968808324</c:v>
                </c:pt>
                <c:pt idx="696">
                  <c:v>0.10563369798703709</c:v>
                </c:pt>
                <c:pt idx="697">
                  <c:v>0.10570765628599105</c:v>
                </c:pt>
                <c:pt idx="698">
                  <c:v>0.10578161458494499</c:v>
                </c:pt>
                <c:pt idx="699">
                  <c:v>0.10585557288389874</c:v>
                </c:pt>
                <c:pt idx="700">
                  <c:v>0.10592953118285273</c:v>
                </c:pt>
                <c:pt idx="701">
                  <c:v>0.10600348948180649</c:v>
                </c:pt>
                <c:pt idx="702">
                  <c:v>0.10607744778076048</c:v>
                </c:pt>
                <c:pt idx="703">
                  <c:v>0.10615140607971438</c:v>
                </c:pt>
                <c:pt idx="704">
                  <c:v>0.10622536437866813</c:v>
                </c:pt>
                <c:pt idx="705">
                  <c:v>0.10629932267762206</c:v>
                </c:pt>
                <c:pt idx="706">
                  <c:v>0.106373280976576</c:v>
                </c:pt>
                <c:pt idx="707">
                  <c:v>0.10644723927552983</c:v>
                </c:pt>
                <c:pt idx="708">
                  <c:v>0.10652119757448372</c:v>
                </c:pt>
                <c:pt idx="709">
                  <c:v>0.10659515587343768</c:v>
                </c:pt>
                <c:pt idx="710">
                  <c:v>0.10666911417239143</c:v>
                </c:pt>
                <c:pt idx="711">
                  <c:v>0.1067430724713453</c:v>
                </c:pt>
                <c:pt idx="712">
                  <c:v>0.10681703077029923</c:v>
                </c:pt>
                <c:pt idx="713">
                  <c:v>0.10689098906925312</c:v>
                </c:pt>
                <c:pt idx="714">
                  <c:v>0.10696494736820701</c:v>
                </c:pt>
                <c:pt idx="715">
                  <c:v>0.10703890566716087</c:v>
                </c:pt>
                <c:pt idx="716">
                  <c:v>0.10711286396611473</c:v>
                </c:pt>
                <c:pt idx="717">
                  <c:v>0.10718682226506861</c:v>
                </c:pt>
                <c:pt idx="718">
                  <c:v>0.10726078056402251</c:v>
                </c:pt>
                <c:pt idx="719">
                  <c:v>0.10733473886297636</c:v>
                </c:pt>
                <c:pt idx="720">
                  <c:v>0.10740869716193029</c:v>
                </c:pt>
                <c:pt idx="721">
                  <c:v>0.10748265546088419</c:v>
                </c:pt>
                <c:pt idx="722">
                  <c:v>0.10755661375983797</c:v>
                </c:pt>
                <c:pt idx="723">
                  <c:v>0.10763057205879199</c:v>
                </c:pt>
                <c:pt idx="724">
                  <c:v>0.10770453035774574</c:v>
                </c:pt>
                <c:pt idx="725">
                  <c:v>0.10777848865669962</c:v>
                </c:pt>
                <c:pt idx="726">
                  <c:v>0.10785244695565359</c:v>
                </c:pt>
                <c:pt idx="727">
                  <c:v>0.10792640525460745</c:v>
                </c:pt>
                <c:pt idx="728">
                  <c:v>0.10800036355356127</c:v>
                </c:pt>
                <c:pt idx="729">
                  <c:v>0.10807432185251527</c:v>
                </c:pt>
                <c:pt idx="730">
                  <c:v>0.10814828015146903</c:v>
                </c:pt>
                <c:pt idx="731">
                  <c:v>0.10822223845042293</c:v>
                </c:pt>
                <c:pt idx="732">
                  <c:v>0.10829619674937686</c:v>
                </c:pt>
                <c:pt idx="733">
                  <c:v>0.10837015504833067</c:v>
                </c:pt>
                <c:pt idx="734">
                  <c:v>0.10844411334728453</c:v>
                </c:pt>
                <c:pt idx="735">
                  <c:v>0.10851807164623857</c:v>
                </c:pt>
                <c:pt idx="736">
                  <c:v>0.10859202994519232</c:v>
                </c:pt>
                <c:pt idx="737">
                  <c:v>0.10866598824414621</c:v>
                </c:pt>
                <c:pt idx="738">
                  <c:v>0.10873994654310012</c:v>
                </c:pt>
                <c:pt idx="739">
                  <c:v>0.10881390484205392</c:v>
                </c:pt>
                <c:pt idx="740">
                  <c:v>0.10888786314100792</c:v>
                </c:pt>
                <c:pt idx="741">
                  <c:v>0.10896182143996179</c:v>
                </c:pt>
                <c:pt idx="742">
                  <c:v>0.10903577973891562</c:v>
                </c:pt>
                <c:pt idx="743">
                  <c:v>0.10910973803786951</c:v>
                </c:pt>
                <c:pt idx="744">
                  <c:v>0.10918369633682337</c:v>
                </c:pt>
                <c:pt idx="745">
                  <c:v>0.10925765463577719</c:v>
                </c:pt>
                <c:pt idx="746">
                  <c:v>0.10933161293473115</c:v>
                </c:pt>
                <c:pt idx="747">
                  <c:v>0.10940557123368508</c:v>
                </c:pt>
                <c:pt idx="748">
                  <c:v>0.1094795295326388</c:v>
                </c:pt>
                <c:pt idx="749">
                  <c:v>0.1095534878315928</c:v>
                </c:pt>
                <c:pt idx="750">
                  <c:v>0.10962744613054663</c:v>
                </c:pt>
                <c:pt idx="751">
                  <c:v>0.10970140442950044</c:v>
                </c:pt>
                <c:pt idx="752">
                  <c:v>0.10977536272845438</c:v>
                </c:pt>
                <c:pt idx="753">
                  <c:v>0.10984932102740814</c:v>
                </c:pt>
                <c:pt idx="754">
                  <c:v>0.10992327932636206</c:v>
                </c:pt>
                <c:pt idx="755">
                  <c:v>0.10999723762531595</c:v>
                </c:pt>
                <c:pt idx="756">
                  <c:v>0.11007119592426994</c:v>
                </c:pt>
                <c:pt idx="757">
                  <c:v>0.11014515422322367</c:v>
                </c:pt>
                <c:pt idx="758">
                  <c:v>0.11021911252217757</c:v>
                </c:pt>
                <c:pt idx="759">
                  <c:v>0.11029307082113136</c:v>
                </c:pt>
                <c:pt idx="760">
                  <c:v>0.11036702912008524</c:v>
                </c:pt>
                <c:pt idx="761">
                  <c:v>0.11044098741903927</c:v>
                </c:pt>
                <c:pt idx="762">
                  <c:v>0.11051494571799302</c:v>
                </c:pt>
                <c:pt idx="763">
                  <c:v>0.1105889040169469</c:v>
                </c:pt>
                <c:pt idx="764">
                  <c:v>0.11066286231590076</c:v>
                </c:pt>
                <c:pt idx="765">
                  <c:v>0.11073682061485457</c:v>
                </c:pt>
                <c:pt idx="766">
                  <c:v>0.11081077891380853</c:v>
                </c:pt>
                <c:pt idx="767">
                  <c:v>0.11088473721276239</c:v>
                </c:pt>
                <c:pt idx="768">
                  <c:v>0.11095869551171623</c:v>
                </c:pt>
                <c:pt idx="769">
                  <c:v>0.1110326538106701</c:v>
                </c:pt>
                <c:pt idx="770">
                  <c:v>0.11110661210962401</c:v>
                </c:pt>
                <c:pt idx="771">
                  <c:v>0.11118057040857775</c:v>
                </c:pt>
                <c:pt idx="772">
                  <c:v>0.11125452870753173</c:v>
                </c:pt>
                <c:pt idx="773">
                  <c:v>0.11132848700648561</c:v>
                </c:pt>
                <c:pt idx="774">
                  <c:v>0.1114024453054394</c:v>
                </c:pt>
                <c:pt idx="775">
                  <c:v>0.11147640360439336</c:v>
                </c:pt>
                <c:pt idx="776">
                  <c:v>0.1115503619033472</c:v>
                </c:pt>
                <c:pt idx="777">
                  <c:v>0.11162432020230095</c:v>
                </c:pt>
                <c:pt idx="778">
                  <c:v>0.11169827850125495</c:v>
                </c:pt>
                <c:pt idx="779">
                  <c:v>0.11177223680020881</c:v>
                </c:pt>
                <c:pt idx="780">
                  <c:v>0.11184619509916263</c:v>
                </c:pt>
                <c:pt idx="781">
                  <c:v>0.11192015339811652</c:v>
                </c:pt>
                <c:pt idx="782">
                  <c:v>0.11199411169707037</c:v>
                </c:pt>
                <c:pt idx="783">
                  <c:v>0.11206806999602426</c:v>
                </c:pt>
                <c:pt idx="784">
                  <c:v>0.11214202829497816</c:v>
                </c:pt>
                <c:pt idx="785">
                  <c:v>0.11221598659393196</c:v>
                </c:pt>
                <c:pt idx="786">
                  <c:v>0.1122899448928858</c:v>
                </c:pt>
                <c:pt idx="787">
                  <c:v>0.11236390319183982</c:v>
                </c:pt>
                <c:pt idx="788">
                  <c:v>0.11243786149079356</c:v>
                </c:pt>
                <c:pt idx="789">
                  <c:v>0.11251181978974747</c:v>
                </c:pt>
                <c:pt idx="790">
                  <c:v>0.11258577808870134</c:v>
                </c:pt>
                <c:pt idx="791">
                  <c:v>0.11265973638765514</c:v>
                </c:pt>
                <c:pt idx="792">
                  <c:v>0.11273369468660906</c:v>
                </c:pt>
                <c:pt idx="793">
                  <c:v>0.11280765298556292</c:v>
                </c:pt>
                <c:pt idx="794">
                  <c:v>0.11288161128451683</c:v>
                </c:pt>
                <c:pt idx="795">
                  <c:v>0.11295556958347067</c:v>
                </c:pt>
                <c:pt idx="796">
                  <c:v>0.11302952788242457</c:v>
                </c:pt>
                <c:pt idx="797">
                  <c:v>0.11310348618137832</c:v>
                </c:pt>
                <c:pt idx="798">
                  <c:v>0.11317744448033223</c:v>
                </c:pt>
                <c:pt idx="799">
                  <c:v>0.11325140277928622</c:v>
                </c:pt>
                <c:pt idx="800">
                  <c:v>0.11332536107823997</c:v>
                </c:pt>
                <c:pt idx="801">
                  <c:v>0.11339931937719391</c:v>
                </c:pt>
                <c:pt idx="802">
                  <c:v>0.11347327767614776</c:v>
                </c:pt>
                <c:pt idx="803">
                  <c:v>0.11354723597510155</c:v>
                </c:pt>
                <c:pt idx="804">
                  <c:v>0.11362119427405552</c:v>
                </c:pt>
                <c:pt idx="805">
                  <c:v>0.11369515257300929</c:v>
                </c:pt>
                <c:pt idx="806">
                  <c:v>0.11376911087196319</c:v>
                </c:pt>
                <c:pt idx="807">
                  <c:v>0.1138430691709171</c:v>
                </c:pt>
                <c:pt idx="808">
                  <c:v>0.11391702746987102</c:v>
                </c:pt>
                <c:pt idx="809">
                  <c:v>0.11399098576882474</c:v>
                </c:pt>
                <c:pt idx="810">
                  <c:v>0.11406494406777873</c:v>
                </c:pt>
                <c:pt idx="811">
                  <c:v>0.11413890236673251</c:v>
                </c:pt>
                <c:pt idx="812">
                  <c:v>0.11421286066568638</c:v>
                </c:pt>
                <c:pt idx="813">
                  <c:v>0.11428681896464032</c:v>
                </c:pt>
                <c:pt idx="814">
                  <c:v>0.11436077726359407</c:v>
                </c:pt>
                <c:pt idx="815">
                  <c:v>0.11443473556254803</c:v>
                </c:pt>
                <c:pt idx="816">
                  <c:v>0.11450869386150189</c:v>
                </c:pt>
                <c:pt idx="817">
                  <c:v>0.11458265216045571</c:v>
                </c:pt>
                <c:pt idx="818">
                  <c:v>0.11465661045940961</c:v>
                </c:pt>
                <c:pt idx="819">
                  <c:v>0.11473056875836346</c:v>
                </c:pt>
                <c:pt idx="820">
                  <c:v>0.11480452705731736</c:v>
                </c:pt>
                <c:pt idx="821">
                  <c:v>0.11487848535627124</c:v>
                </c:pt>
                <c:pt idx="822">
                  <c:v>0.11495244365522515</c:v>
                </c:pt>
                <c:pt idx="823">
                  <c:v>0.11502640195417889</c:v>
                </c:pt>
                <c:pt idx="824">
                  <c:v>0.11510036025313281</c:v>
                </c:pt>
                <c:pt idx="825">
                  <c:v>0.11517431855208669</c:v>
                </c:pt>
                <c:pt idx="826">
                  <c:v>0.11524827685104051</c:v>
                </c:pt>
                <c:pt idx="827">
                  <c:v>0.11532223514999447</c:v>
                </c:pt>
                <c:pt idx="828">
                  <c:v>0.11539619344894832</c:v>
                </c:pt>
                <c:pt idx="829">
                  <c:v>0.11547015174790214</c:v>
                </c:pt>
                <c:pt idx="830">
                  <c:v>0.11554411004685605</c:v>
                </c:pt>
                <c:pt idx="831">
                  <c:v>0.11561806834580995</c:v>
                </c:pt>
                <c:pt idx="832">
                  <c:v>0.11569202664476373</c:v>
                </c:pt>
                <c:pt idx="833">
                  <c:v>0.11576598494371765</c:v>
                </c:pt>
                <c:pt idx="834">
                  <c:v>0.11583994324267147</c:v>
                </c:pt>
                <c:pt idx="835">
                  <c:v>0.11591390154162531</c:v>
                </c:pt>
                <c:pt idx="836">
                  <c:v>0.11598785984057931</c:v>
                </c:pt>
                <c:pt idx="837">
                  <c:v>0.11606181813953306</c:v>
                </c:pt>
                <c:pt idx="838">
                  <c:v>0.11613577643848694</c:v>
                </c:pt>
                <c:pt idx="839">
                  <c:v>0.1162097347374409</c:v>
                </c:pt>
                <c:pt idx="840">
                  <c:v>0.11628369303639464</c:v>
                </c:pt>
                <c:pt idx="841">
                  <c:v>0.11635765133534853</c:v>
                </c:pt>
                <c:pt idx="842">
                  <c:v>0.1164316096343025</c:v>
                </c:pt>
                <c:pt idx="843">
                  <c:v>0.11650556793325634</c:v>
                </c:pt>
                <c:pt idx="844">
                  <c:v>0.11657952623221018</c:v>
                </c:pt>
                <c:pt idx="845">
                  <c:v>0.11665348453116403</c:v>
                </c:pt>
                <c:pt idx="846">
                  <c:v>0.11672744283011788</c:v>
                </c:pt>
                <c:pt idx="847">
                  <c:v>0.11680140112907179</c:v>
                </c:pt>
                <c:pt idx="848">
                  <c:v>0.1168753594280257</c:v>
                </c:pt>
                <c:pt idx="849">
                  <c:v>0.11694931772697945</c:v>
                </c:pt>
                <c:pt idx="850">
                  <c:v>0.11702327602593336</c:v>
                </c:pt>
                <c:pt idx="851">
                  <c:v>0.11709723432488725</c:v>
                </c:pt>
                <c:pt idx="852">
                  <c:v>0.11717119262384103</c:v>
                </c:pt>
                <c:pt idx="853">
                  <c:v>0.11724515092279504</c:v>
                </c:pt>
                <c:pt idx="854">
                  <c:v>0.11731910922174889</c:v>
                </c:pt>
                <c:pt idx="855">
                  <c:v>0.11739306752070268</c:v>
                </c:pt>
                <c:pt idx="856">
                  <c:v>0.11746702581965661</c:v>
                </c:pt>
                <c:pt idx="857">
                  <c:v>0.11754098411861033</c:v>
                </c:pt>
                <c:pt idx="858">
                  <c:v>0.11761494241756433</c:v>
                </c:pt>
                <c:pt idx="859">
                  <c:v>0.1176889007165182</c:v>
                </c:pt>
                <c:pt idx="860">
                  <c:v>0.11776285901547212</c:v>
                </c:pt>
                <c:pt idx="861">
                  <c:v>0.11783681731442588</c:v>
                </c:pt>
                <c:pt idx="862">
                  <c:v>0.11791077561337988</c:v>
                </c:pt>
                <c:pt idx="863">
                  <c:v>0.11798473391233363</c:v>
                </c:pt>
                <c:pt idx="864">
                  <c:v>0.11805869221128749</c:v>
                </c:pt>
                <c:pt idx="865">
                  <c:v>0.11813265051024147</c:v>
                </c:pt>
                <c:pt idx="866">
                  <c:v>0.1182066088091952</c:v>
                </c:pt>
                <c:pt idx="867">
                  <c:v>0.1182805671081491</c:v>
                </c:pt>
                <c:pt idx="868">
                  <c:v>0.11835452540710306</c:v>
                </c:pt>
                <c:pt idx="869">
                  <c:v>0.11842848370605687</c:v>
                </c:pt>
                <c:pt idx="870">
                  <c:v>0.11850244200501073</c:v>
                </c:pt>
                <c:pt idx="871">
                  <c:v>0.1185764003039646</c:v>
                </c:pt>
                <c:pt idx="872">
                  <c:v>0.11865035860291843</c:v>
                </c:pt>
                <c:pt idx="873">
                  <c:v>0.1187243169018723</c:v>
                </c:pt>
                <c:pt idx="874">
                  <c:v>0.11879827520082627</c:v>
                </c:pt>
                <c:pt idx="875">
                  <c:v>0.11887223349978006</c:v>
                </c:pt>
                <c:pt idx="876">
                  <c:v>0.11894619179873397</c:v>
                </c:pt>
                <c:pt idx="877">
                  <c:v>0.11902015009768784</c:v>
                </c:pt>
                <c:pt idx="878">
                  <c:v>0.11909410839664158</c:v>
                </c:pt>
                <c:pt idx="879">
                  <c:v>0.11916806669559558</c:v>
                </c:pt>
                <c:pt idx="880">
                  <c:v>0.11924202499454944</c:v>
                </c:pt>
                <c:pt idx="881">
                  <c:v>0.11931598329350326</c:v>
                </c:pt>
                <c:pt idx="882">
                  <c:v>0.11938994159245715</c:v>
                </c:pt>
                <c:pt idx="883">
                  <c:v>0.1194638998914111</c:v>
                </c:pt>
                <c:pt idx="884">
                  <c:v>0.11953785819036482</c:v>
                </c:pt>
                <c:pt idx="885">
                  <c:v>0.11961181648931879</c:v>
                </c:pt>
                <c:pt idx="886">
                  <c:v>0.11968577478827258</c:v>
                </c:pt>
                <c:pt idx="887">
                  <c:v>0.11975973308722644</c:v>
                </c:pt>
                <c:pt idx="888">
                  <c:v>0.11983369138618041</c:v>
                </c:pt>
                <c:pt idx="889">
                  <c:v>0.11990764968513425</c:v>
                </c:pt>
                <c:pt idx="890">
                  <c:v>0.11998160798408811</c:v>
                </c:pt>
                <c:pt idx="891">
                  <c:v>0.12005556628304201</c:v>
                </c:pt>
                <c:pt idx="892">
                  <c:v>0.12012952458199577</c:v>
                </c:pt>
                <c:pt idx="893">
                  <c:v>0.12020348288094966</c:v>
                </c:pt>
                <c:pt idx="894">
                  <c:v>0.12027744117990359</c:v>
                </c:pt>
                <c:pt idx="895">
                  <c:v>0.12035139947885742</c:v>
                </c:pt>
                <c:pt idx="896">
                  <c:v>0.12042535777781126</c:v>
                </c:pt>
                <c:pt idx="897">
                  <c:v>0.12049931607676515</c:v>
                </c:pt>
                <c:pt idx="898">
                  <c:v>0.12057327437571899</c:v>
                </c:pt>
                <c:pt idx="899">
                  <c:v>0.12064723267467287</c:v>
                </c:pt>
                <c:pt idx="900">
                  <c:v>0.12072119097362674</c:v>
                </c:pt>
                <c:pt idx="901">
                  <c:v>0.1207951492725806</c:v>
                </c:pt>
                <c:pt idx="902">
                  <c:v>0.12086910757153449</c:v>
                </c:pt>
                <c:pt idx="903">
                  <c:v>0.12094306587048835</c:v>
                </c:pt>
                <c:pt idx="904">
                  <c:v>0.1210170241694421</c:v>
                </c:pt>
                <c:pt idx="905">
                  <c:v>0.12109098246839604</c:v>
                </c:pt>
                <c:pt idx="906">
                  <c:v>0.12116494076734993</c:v>
                </c:pt>
                <c:pt idx="907">
                  <c:v>0.12123889906630375</c:v>
                </c:pt>
                <c:pt idx="908">
                  <c:v>0.12131285736525768</c:v>
                </c:pt>
                <c:pt idx="909">
                  <c:v>0.12138681566421154</c:v>
                </c:pt>
                <c:pt idx="910">
                  <c:v>0.12146077396316533</c:v>
                </c:pt>
                <c:pt idx="911">
                  <c:v>0.12153473226211925</c:v>
                </c:pt>
                <c:pt idx="912">
                  <c:v>0.12160869056107318</c:v>
                </c:pt>
                <c:pt idx="913">
                  <c:v>0.12168264886002692</c:v>
                </c:pt>
                <c:pt idx="914">
                  <c:v>0.12175660715898089</c:v>
                </c:pt>
                <c:pt idx="915">
                  <c:v>0.12183056545793464</c:v>
                </c:pt>
                <c:pt idx="916">
                  <c:v>0.12190452375688857</c:v>
                </c:pt>
                <c:pt idx="917">
                  <c:v>0.1219784820558425</c:v>
                </c:pt>
                <c:pt idx="918">
                  <c:v>0.12205244035479623</c:v>
                </c:pt>
                <c:pt idx="919">
                  <c:v>0.12212639865375016</c:v>
                </c:pt>
                <c:pt idx="920">
                  <c:v>0.12220035695270406</c:v>
                </c:pt>
                <c:pt idx="921">
                  <c:v>0.12227431525165786</c:v>
                </c:pt>
                <c:pt idx="922">
                  <c:v>0.12234827355061176</c:v>
                </c:pt>
                <c:pt idx="923">
                  <c:v>0.12242223184956569</c:v>
                </c:pt>
                <c:pt idx="924">
                  <c:v>0.12249619014851945</c:v>
                </c:pt>
                <c:pt idx="925">
                  <c:v>0.12257014844747331</c:v>
                </c:pt>
                <c:pt idx="926">
                  <c:v>0.12264410674642723</c:v>
                </c:pt>
                <c:pt idx="927">
                  <c:v>0.12271806504538106</c:v>
                </c:pt>
                <c:pt idx="928">
                  <c:v>0.12279202334433501</c:v>
                </c:pt>
                <c:pt idx="929">
                  <c:v>0.12286598164328885</c:v>
                </c:pt>
                <c:pt idx="930">
                  <c:v>0.12293993994224266</c:v>
                </c:pt>
                <c:pt idx="931">
                  <c:v>0.12301389824119655</c:v>
                </c:pt>
                <c:pt idx="932">
                  <c:v>0.12308785654015038</c:v>
                </c:pt>
                <c:pt idx="933">
                  <c:v>0.12316181483910427</c:v>
                </c:pt>
                <c:pt idx="934">
                  <c:v>0.12323577313805813</c:v>
                </c:pt>
                <c:pt idx="935">
                  <c:v>0.12330973143701207</c:v>
                </c:pt>
                <c:pt idx="936">
                  <c:v>0.12338368973596581</c:v>
                </c:pt>
                <c:pt idx="937">
                  <c:v>0.12345764803491972</c:v>
                </c:pt>
                <c:pt idx="938">
                  <c:v>0.12353160633387357</c:v>
                </c:pt>
                <c:pt idx="939">
                  <c:v>0.12360556463282742</c:v>
                </c:pt>
                <c:pt idx="940">
                  <c:v>0.12367952293178136</c:v>
                </c:pt>
                <c:pt idx="941">
                  <c:v>0.12375348123073522</c:v>
                </c:pt>
                <c:pt idx="942">
                  <c:v>0.12382743952968903</c:v>
                </c:pt>
                <c:pt idx="943">
                  <c:v>0.12390139782864298</c:v>
                </c:pt>
                <c:pt idx="944">
                  <c:v>0.12397535612759672</c:v>
                </c:pt>
                <c:pt idx="945">
                  <c:v>0.12404931442655065</c:v>
                </c:pt>
                <c:pt idx="946">
                  <c:v>0.12412327272550455</c:v>
                </c:pt>
                <c:pt idx="947">
                  <c:v>0.12419723102445833</c:v>
                </c:pt>
                <c:pt idx="948">
                  <c:v>0.12427118932341219</c:v>
                </c:pt>
                <c:pt idx="949">
                  <c:v>0.1243451476223662</c:v>
                </c:pt>
                <c:pt idx="950">
                  <c:v>0.12441910592131995</c:v>
                </c:pt>
                <c:pt idx="951">
                  <c:v>0.12449306422027381</c:v>
                </c:pt>
                <c:pt idx="952">
                  <c:v>0.12456702251922777</c:v>
                </c:pt>
                <c:pt idx="953">
                  <c:v>0.12464098081818152</c:v>
                </c:pt>
                <c:pt idx="954">
                  <c:v>0.12471493911713546</c:v>
                </c:pt>
                <c:pt idx="955">
                  <c:v>0.12478889741608935</c:v>
                </c:pt>
                <c:pt idx="956">
                  <c:v>0.12486285571504309</c:v>
                </c:pt>
                <c:pt idx="957">
                  <c:v>0.12493681401399703</c:v>
                </c:pt>
                <c:pt idx="958">
                  <c:v>0.12501077231295085</c:v>
                </c:pt>
                <c:pt idx="959">
                  <c:v>0.12508473061190467</c:v>
                </c:pt>
                <c:pt idx="960">
                  <c:v>0.12515868891085863</c:v>
                </c:pt>
                <c:pt idx="961">
                  <c:v>0.12523264720981256</c:v>
                </c:pt>
                <c:pt idx="962">
                  <c:v>0.12530660550876629</c:v>
                </c:pt>
                <c:pt idx="963">
                  <c:v>0.12538056380772022</c:v>
                </c:pt>
                <c:pt idx="964">
                  <c:v>0.1254545221066741</c:v>
                </c:pt>
                <c:pt idx="965">
                  <c:v>0.12552848040562783</c:v>
                </c:pt>
                <c:pt idx="966">
                  <c:v>0.12560243870458185</c:v>
                </c:pt>
                <c:pt idx="967">
                  <c:v>0.12567639700353561</c:v>
                </c:pt>
                <c:pt idx="968">
                  <c:v>0.12575035530248951</c:v>
                </c:pt>
                <c:pt idx="969">
                  <c:v>0.12582431360144342</c:v>
                </c:pt>
                <c:pt idx="970">
                  <c:v>0.12589827190039726</c:v>
                </c:pt>
                <c:pt idx="971">
                  <c:v>0.12597223019935111</c:v>
                </c:pt>
                <c:pt idx="972">
                  <c:v>0.12604618849830501</c:v>
                </c:pt>
                <c:pt idx="973">
                  <c:v>0.12612014679725883</c:v>
                </c:pt>
                <c:pt idx="974">
                  <c:v>0.12619410509621271</c:v>
                </c:pt>
                <c:pt idx="975">
                  <c:v>0.12626806339516669</c:v>
                </c:pt>
                <c:pt idx="976">
                  <c:v>0.12634202169412045</c:v>
                </c:pt>
                <c:pt idx="977">
                  <c:v>0.12641597999307427</c:v>
                </c:pt>
                <c:pt idx="978">
                  <c:v>0.12648993829202823</c:v>
                </c:pt>
                <c:pt idx="979">
                  <c:v>0.12656389659098197</c:v>
                </c:pt>
                <c:pt idx="980">
                  <c:v>0.12663785488993587</c:v>
                </c:pt>
                <c:pt idx="981">
                  <c:v>0.12671181318888985</c:v>
                </c:pt>
                <c:pt idx="982">
                  <c:v>0.12678577148784359</c:v>
                </c:pt>
                <c:pt idx="983">
                  <c:v>0.12685972978679749</c:v>
                </c:pt>
                <c:pt idx="984">
                  <c:v>0.12693368808575134</c:v>
                </c:pt>
                <c:pt idx="985">
                  <c:v>0.12700764638470516</c:v>
                </c:pt>
                <c:pt idx="986">
                  <c:v>0.12708160468365903</c:v>
                </c:pt>
                <c:pt idx="987">
                  <c:v>0.12715556298261302</c:v>
                </c:pt>
                <c:pt idx="988">
                  <c:v>0.12722952128156673</c:v>
                </c:pt>
                <c:pt idx="989">
                  <c:v>0.12730347958052071</c:v>
                </c:pt>
                <c:pt idx="990">
                  <c:v>0.12737743787947445</c:v>
                </c:pt>
                <c:pt idx="991">
                  <c:v>0.12745139617842829</c:v>
                </c:pt>
                <c:pt idx="992">
                  <c:v>0.12752535447738228</c:v>
                </c:pt>
                <c:pt idx="993">
                  <c:v>0.1275993127763361</c:v>
                </c:pt>
                <c:pt idx="994">
                  <c:v>0.12767327107528989</c:v>
                </c:pt>
                <c:pt idx="995">
                  <c:v>0.12774722937424382</c:v>
                </c:pt>
                <c:pt idx="996">
                  <c:v>0.12782118767319758</c:v>
                </c:pt>
                <c:pt idx="997">
                  <c:v>0.12789514597215151</c:v>
                </c:pt>
                <c:pt idx="998">
                  <c:v>0.12796910427110542</c:v>
                </c:pt>
                <c:pt idx="999">
                  <c:v>0.12804306257005929</c:v>
                </c:pt>
                <c:pt idx="1000">
                  <c:v>0.12811702086901791</c:v>
                </c:pt>
              </c:numCache>
            </c:numRef>
          </c:cat>
          <c:val>
            <c:numRef>
              <c:f>Sheet2!$H$426:$ALT$426</c:f>
              <c:numCache>
                <c:formatCode>General</c:formatCode>
                <c:ptCount val="1001"/>
                <c:pt idx="0">
                  <c:v>0.71010147215787278</c:v>
                </c:pt>
                <c:pt idx="1">
                  <c:v>0.71024869331054208</c:v>
                </c:pt>
                <c:pt idx="2">
                  <c:v>0.71038601080171826</c:v>
                </c:pt>
                <c:pt idx="3">
                  <c:v>0.71051345885613071</c:v>
                </c:pt>
                <c:pt idx="4">
                  <c:v>0.71063107276754367</c:v>
                </c:pt>
                <c:pt idx="5">
                  <c:v>0.71073888888389669</c:v>
                </c:pt>
                <c:pt idx="6">
                  <c:v>0.71083694459219304</c:v>
                </c:pt>
                <c:pt idx="7">
                  <c:v>0.71092527830313978</c:v>
                </c:pt>
                <c:pt idx="8">
                  <c:v>0.71100392943556101</c:v>
                </c:pt>
                <c:pt idx="9">
                  <c:v>0.71107293840058516</c:v>
                </c:pt>
                <c:pt idx="10">
                  <c:v>0.71113234658561653</c:v>
                </c:pt>
                <c:pt idx="11">
                  <c:v>0.71118219633811586</c:v>
                </c:pt>
                <c:pt idx="12">
                  <c:v>0.71122253094917243</c:v>
                </c:pt>
                <c:pt idx="13">
                  <c:v>0.71125339463690662</c:v>
                </c:pt>
                <c:pt idx="14">
                  <c:v>0.71127483252970802</c:v>
                </c:pt>
                <c:pt idx="15">
                  <c:v>0.71128689064927253</c:v>
                </c:pt>
                <c:pt idx="16">
                  <c:v>0.71128961589354456</c:v>
                </c:pt>
                <c:pt idx="17">
                  <c:v>0.71128305601946884</c:v>
                </c:pt>
                <c:pt idx="18">
                  <c:v>0.71126725962564685</c:v>
                </c:pt>
                <c:pt idx="19">
                  <c:v>0.71124227613484359</c:v>
                </c:pt>
                <c:pt idx="20">
                  <c:v>0.71120815577640129</c:v>
                </c:pt>
                <c:pt idx="21">
                  <c:v>0.7111649495685487</c:v>
                </c:pt>
                <c:pt idx="22">
                  <c:v>0.71116807019018258</c:v>
                </c:pt>
                <c:pt idx="23">
                  <c:v>0.71131967105635086</c:v>
                </c:pt>
                <c:pt idx="24">
                  <c:v>0.71146472193139332</c:v>
                </c:pt>
                <c:pt idx="25">
                  <c:v>0.71160325447741779</c:v>
                </c:pt>
                <c:pt idx="26">
                  <c:v>0.7117353006963677</c:v>
                </c:pt>
                <c:pt idx="27">
                  <c:v>0.71186089292213117</c:v>
                </c:pt>
                <c:pt idx="28">
                  <c:v>0.71198006381269707</c:v>
                </c:pt>
                <c:pt idx="29">
                  <c:v>0.71209284634228565</c:v>
                </c:pt>
                <c:pt idx="30">
                  <c:v>0.71219927379350245</c:v>
                </c:pt>
                <c:pt idx="31">
                  <c:v>0.71229937974949142</c:v>
                </c:pt>
                <c:pt idx="32">
                  <c:v>0.71239319808612056</c:v>
                </c:pt>
                <c:pt idx="33">
                  <c:v>0.71248076296416341</c:v>
                </c:pt>
                <c:pt idx="34">
                  <c:v>0.71256210882151561</c:v>
                </c:pt>
                <c:pt idx="35">
                  <c:v>0.71263727036542035</c:v>
                </c:pt>
                <c:pt idx="36">
                  <c:v>0.71270628256472401</c:v>
                </c:pt>
                <c:pt idx="37">
                  <c:v>0.71276918064215999</c:v>
                </c:pt>
                <c:pt idx="38">
                  <c:v>0.71282600006664298</c:v>
                </c:pt>
                <c:pt idx="39">
                  <c:v>0.7128767765456252</c:v>
                </c:pt>
                <c:pt idx="40">
                  <c:v>0.71292154601745261</c:v>
                </c:pt>
                <c:pt idx="41">
                  <c:v>0.71296034464377556</c:v>
                </c:pt>
                <c:pt idx="42">
                  <c:v>0.71299320880199346</c:v>
                </c:pt>
                <c:pt idx="43">
                  <c:v>0.7130201750777253</c:v>
                </c:pt>
                <c:pt idx="44">
                  <c:v>0.71304128025733904</c:v>
                </c:pt>
                <c:pt idx="45">
                  <c:v>0.7130565613205132</c:v>
                </c:pt>
                <c:pt idx="46">
                  <c:v>0.71306605543283896</c:v>
                </c:pt>
                <c:pt idx="47">
                  <c:v>0.71306979993848163</c:v>
                </c:pt>
                <c:pt idx="48">
                  <c:v>0.71306783235287774</c:v>
                </c:pt>
                <c:pt idx="49">
                  <c:v>0.71306019035549029</c:v>
                </c:pt>
                <c:pt idx="50">
                  <c:v>0.71304691178260682</c:v>
                </c:pt>
                <c:pt idx="51">
                  <c:v>0.71302803462019937</c:v>
                </c:pt>
                <c:pt idx="52">
                  <c:v>0.71300359699683569</c:v>
                </c:pt>
                <c:pt idx="53">
                  <c:v>0.71297363717664608</c:v>
                </c:pt>
                <c:pt idx="54">
                  <c:v>0.71293819355234267</c:v>
                </c:pt>
                <c:pt idx="55">
                  <c:v>0.71289730463830958</c:v>
                </c:pt>
                <c:pt idx="56">
                  <c:v>0.71285100906374521</c:v>
                </c:pt>
                <c:pt idx="57">
                  <c:v>0.71279934556586733</c:v>
                </c:pt>
                <c:pt idx="58">
                  <c:v>0.7127423529831789</c:v>
                </c:pt>
                <c:pt idx="59">
                  <c:v>0.71268007024880697</c:v>
                </c:pt>
                <c:pt idx="60">
                  <c:v>0.71261253638389987</c:v>
                </c:pt>
                <c:pt idx="61">
                  <c:v>0.71253979049108263</c:v>
                </c:pt>
                <c:pt idx="62">
                  <c:v>0.71246187174800568</c:v>
                </c:pt>
                <c:pt idx="63">
                  <c:v>0.71237881940093239</c:v>
                </c:pt>
                <c:pt idx="64">
                  <c:v>0.71229067275841729</c:v>
                </c:pt>
                <c:pt idx="65">
                  <c:v>0.71219747118504628</c:v>
                </c:pt>
                <c:pt idx="66">
                  <c:v>0.7120992540952471</c:v>
                </c:pt>
                <c:pt idx="67">
                  <c:v>0.71199606094717038</c:v>
                </c:pt>
                <c:pt idx="68">
                  <c:v>0.71188793123666105</c:v>
                </c:pt>
                <c:pt idx="69">
                  <c:v>0.71177490449127667</c:v>
                </c:pt>
                <c:pt idx="70">
                  <c:v>0.71165702026440136</c:v>
                </c:pt>
                <c:pt idx="71">
                  <c:v>0.71153431812942358</c:v>
                </c:pt>
                <c:pt idx="72">
                  <c:v>0.71140683767399471</c:v>
                </c:pt>
                <c:pt idx="73">
                  <c:v>0.71127461849436591</c:v>
                </c:pt>
                <c:pt idx="74">
                  <c:v>0.71113770018978939</c:v>
                </c:pt>
                <c:pt idx="75">
                  <c:v>0.71099612235701581</c:v>
                </c:pt>
                <c:pt idx="76">
                  <c:v>0.71084992458485707</c:v>
                </c:pt>
                <c:pt idx="77">
                  <c:v>0.71069914644882848</c:v>
                </c:pt>
                <c:pt idx="78">
                  <c:v>0.71054382750587253</c:v>
                </c:pt>
                <c:pt idx="79">
                  <c:v>0.71038400728915452</c:v>
                </c:pt>
                <c:pt idx="80">
                  <c:v>0.71021972530295241</c:v>
                </c:pt>
                <c:pt idx="81">
                  <c:v>0.71005102101760931</c:v>
                </c:pt>
                <c:pt idx="82">
                  <c:v>0.70987793386457876</c:v>
                </c:pt>
                <c:pt idx="83">
                  <c:v>0.70970050323153389</c:v>
                </c:pt>
                <c:pt idx="84">
                  <c:v>0.70951876845757966</c:v>
                </c:pt>
                <c:pt idx="85">
                  <c:v>0.70933276882851792</c:v>
                </c:pt>
                <c:pt idx="86">
                  <c:v>0.70914254357221551</c:v>
                </c:pt>
                <c:pt idx="87">
                  <c:v>0.70894813185404071</c:v>
                </c:pt>
                <c:pt idx="88">
                  <c:v>0.70874957277238115</c:v>
                </c:pt>
                <c:pt idx="89">
                  <c:v>0.70854690535424758</c:v>
                </c:pt>
                <c:pt idx="90">
                  <c:v>0.70834016855094295</c:v>
                </c:pt>
                <c:pt idx="91">
                  <c:v>0.70812940123383228</c:v>
                </c:pt>
                <c:pt idx="92">
                  <c:v>0.70791464219017264</c:v>
                </c:pt>
                <c:pt idx="93">
                  <c:v>0.70769593011903764</c:v>
                </c:pt>
                <c:pt idx="94">
                  <c:v>0.70747330362731153</c:v>
                </c:pt>
                <c:pt idx="95">
                  <c:v>0.70724680122576644</c:v>
                </c:pt>
                <c:pt idx="96">
                  <c:v>0.70701646132521889</c:v>
                </c:pt>
                <c:pt idx="97">
                  <c:v>0.70678232223275972</c:v>
                </c:pt>
                <c:pt idx="98">
                  <c:v>0.70654442214807311</c:v>
                </c:pt>
                <c:pt idx="99">
                  <c:v>0.7063027991598213</c:v>
                </c:pt>
                <c:pt idx="100">
                  <c:v>0.70605749124212003</c:v>
                </c:pt>
                <c:pt idx="101">
                  <c:v>0.70580853625107298</c:v>
                </c:pt>
                <c:pt idx="102">
                  <c:v>0.70555597192140451</c:v>
                </c:pt>
                <c:pt idx="103">
                  <c:v>0.70529983586315459</c:v>
                </c:pt>
                <c:pt idx="104">
                  <c:v>0.70504016555844973</c:v>
                </c:pt>
                <c:pt idx="105">
                  <c:v>0.70477699835836094</c:v>
                </c:pt>
                <c:pt idx="106">
                  <c:v>0.70451037147982465</c:v>
                </c:pt>
                <c:pt idx="107">
                  <c:v>0.70424032200264108</c:v>
                </c:pt>
                <c:pt idx="108">
                  <c:v>0.70396688686655684</c:v>
                </c:pt>
                <c:pt idx="109">
                  <c:v>0.70369010286840283</c:v>
                </c:pt>
                <c:pt idx="110">
                  <c:v>0.70341000665932107</c:v>
                </c:pt>
                <c:pt idx="111">
                  <c:v>0.70312663474205717</c:v>
                </c:pt>
                <c:pt idx="112">
                  <c:v>0.7028400234683212</c:v>
                </c:pt>
                <c:pt idx="113">
                  <c:v>0.70255020903623366</c:v>
                </c:pt>
                <c:pt idx="114">
                  <c:v>0.70225722748782293</c:v>
                </c:pt>
                <c:pt idx="115">
                  <c:v>0.70196111470660538</c:v>
                </c:pt>
                <c:pt idx="116">
                  <c:v>0.70166190641523885</c:v>
                </c:pt>
                <c:pt idx="117">
                  <c:v>0.70135963817322788</c:v>
                </c:pt>
                <c:pt idx="118">
                  <c:v>0.70105434537470934</c:v>
                </c:pt>
                <c:pt idx="119">
                  <c:v>0.70074606324630995</c:v>
                </c:pt>
                <c:pt idx="120">
                  <c:v>0.70043482684505776</c:v>
                </c:pt>
                <c:pt idx="121">
                  <c:v>0.70012067105636222</c:v>
                </c:pt>
                <c:pt idx="122">
                  <c:v>0.69980363059208073</c:v>
                </c:pt>
                <c:pt idx="123">
                  <c:v>0.69948373998860591</c:v>
                </c:pt>
                <c:pt idx="124">
                  <c:v>0.6991610336050641</c:v>
                </c:pt>
                <c:pt idx="125">
                  <c:v>0.6988355456215477</c:v>
                </c:pt>
                <c:pt idx="126">
                  <c:v>0.69850731003741973</c:v>
                </c:pt>
                <c:pt idx="127">
                  <c:v>0.69817636066967759</c:v>
                </c:pt>
                <c:pt idx="128">
                  <c:v>0.69784273115137629</c:v>
                </c:pt>
                <c:pt idx="129">
                  <c:v>0.69750645493012908</c:v>
                </c:pt>
                <c:pt idx="130">
                  <c:v>0.69716756526662427</c:v>
                </c:pt>
                <c:pt idx="131">
                  <c:v>0.69682609523325834</c:v>
                </c:pt>
                <c:pt idx="132">
                  <c:v>0.69648207771278214</c:v>
                </c:pt>
                <c:pt idx="133">
                  <c:v>0.69613554539702405</c:v>
                </c:pt>
                <c:pt idx="134">
                  <c:v>0.6957865307856651</c:v>
                </c:pt>
                <c:pt idx="135">
                  <c:v>0.69543506618506989</c:v>
                </c:pt>
                <c:pt idx="136">
                  <c:v>0.69508118370716721</c:v>
                </c:pt>
                <c:pt idx="137">
                  <c:v>0.69472491526840374</c:v>
                </c:pt>
                <c:pt idx="138">
                  <c:v>0.69436629258872673</c:v>
                </c:pt>
                <c:pt idx="139">
                  <c:v>0.69400534719062468</c:v>
                </c:pt>
                <c:pt idx="140">
                  <c:v>0.69364211039823365</c:v>
                </c:pt>
                <c:pt idx="141">
                  <c:v>0.6932766133364856</c:v>
                </c:pt>
                <c:pt idx="142">
                  <c:v>0.69290888693029906</c:v>
                </c:pt>
                <c:pt idx="143">
                  <c:v>0.69253896190383357</c:v>
                </c:pt>
                <c:pt idx="144">
                  <c:v>0.6921668687797824</c:v>
                </c:pt>
                <c:pt idx="145">
                  <c:v>0.69179263787871692</c:v>
                </c:pt>
                <c:pt idx="146">
                  <c:v>0.69141629931847604</c:v>
                </c:pt>
                <c:pt idx="147">
                  <c:v>0.69103788301360225</c:v>
                </c:pt>
                <c:pt idx="148">
                  <c:v>0.69065741867482944</c:v>
                </c:pt>
                <c:pt idx="149">
                  <c:v>0.690274935808603</c:v>
                </c:pt>
                <c:pt idx="150">
                  <c:v>0.68989046371665486</c:v>
                </c:pt>
                <c:pt idx="151">
                  <c:v>0.68950403149561101</c:v>
                </c:pt>
                <c:pt idx="152">
                  <c:v>0.68911566803665736</c:v>
                </c:pt>
                <c:pt idx="153">
                  <c:v>0.68872540202523036</c:v>
                </c:pt>
                <c:pt idx="154">
                  <c:v>0.68833326194075439</c:v>
                </c:pt>
                <c:pt idx="155">
                  <c:v>0.68793927605642724</c:v>
                </c:pt>
                <c:pt idx="156">
                  <c:v>0.68754347243902458</c:v>
                </c:pt>
                <c:pt idx="157">
                  <c:v>0.68714587894877377</c:v>
                </c:pt>
                <c:pt idx="158">
                  <c:v>0.68674652323923524</c:v>
                </c:pt>
                <c:pt idx="159">
                  <c:v>0.68634543275723081</c:v>
                </c:pt>
                <c:pt idx="160">
                  <c:v>0.68594263474282702</c:v>
                </c:pt>
                <c:pt idx="161">
                  <c:v>0.68553815622931991</c:v>
                </c:pt>
                <c:pt idx="162">
                  <c:v>0.68513202404328044</c:v>
                </c:pt>
                <c:pt idx="163">
                  <c:v>0.68472426480463133</c:v>
                </c:pt>
                <c:pt idx="164">
                  <c:v>0.68431490492674429</c:v>
                </c:pt>
                <c:pt idx="165">
                  <c:v>0.68390397061657615</c:v>
                </c:pt>
                <c:pt idx="166">
                  <c:v>0.68349148787485148</c:v>
                </c:pt>
                <c:pt idx="167">
                  <c:v>0.683077482496249</c:v>
                </c:pt>
                <c:pt idx="168">
                  <c:v>0.68266198006964351</c:v>
                </c:pt>
                <c:pt idx="169">
                  <c:v>0.68224500597836224</c:v>
                </c:pt>
                <c:pt idx="170">
                  <c:v>0.68182658540047791</c:v>
                </c:pt>
                <c:pt idx="171">
                  <c:v>0.68140674330913009</c:v>
                </c:pt>
                <c:pt idx="172">
                  <c:v>0.68098550447286932</c:v>
                </c:pt>
                <c:pt idx="173">
                  <c:v>0.68056289345602994</c:v>
                </c:pt>
                <c:pt idx="174">
                  <c:v>0.68013893461914232</c:v>
                </c:pt>
                <c:pt idx="175">
                  <c:v>0.67971365211934553</c:v>
                </c:pt>
                <c:pt idx="176">
                  <c:v>0.67928706991085241</c:v>
                </c:pt>
                <c:pt idx="177">
                  <c:v>0.67885921174542019</c:v>
                </c:pt>
                <c:pt idx="178">
                  <c:v>0.67843010117285407</c:v>
                </c:pt>
                <c:pt idx="179">
                  <c:v>0.6779997615415333</c:v>
                </c:pt>
                <c:pt idx="180">
                  <c:v>0.67756821599895345</c:v>
                </c:pt>
                <c:pt idx="181">
                  <c:v>0.67713548749231245</c:v>
                </c:pt>
                <c:pt idx="182">
                  <c:v>0.67670159876907654</c:v>
                </c:pt>
                <c:pt idx="183">
                  <c:v>0.676266572377619</c:v>
                </c:pt>
                <c:pt idx="184">
                  <c:v>0.67583043066783677</c:v>
                </c:pt>
                <c:pt idx="185">
                  <c:v>0.67539319579181389</c:v>
                </c:pt>
                <c:pt idx="186">
                  <c:v>0.67495488970448581</c:v>
                </c:pt>
                <c:pt idx="187">
                  <c:v>0.67451553416434118</c:v>
                </c:pt>
                <c:pt idx="188">
                  <c:v>0.6740751507341205</c:v>
                </c:pt>
                <c:pt idx="189">
                  <c:v>0.67363376078155368</c:v>
                </c:pt>
                <c:pt idx="190">
                  <c:v>0.67319138548010016</c:v>
                </c:pt>
                <c:pt idx="191">
                  <c:v>0.67274804580971004</c:v>
                </c:pt>
                <c:pt idx="192">
                  <c:v>0.67230376255760416</c:v>
                </c:pt>
                <c:pt idx="193">
                  <c:v>0.67185855631906832</c:v>
                </c:pt>
                <c:pt idx="194">
                  <c:v>0.67141244749825657</c:v>
                </c:pt>
                <c:pt idx="195">
                  <c:v>0.67096545630902127</c:v>
                </c:pt>
                <c:pt idx="196">
                  <c:v>0.67051760277574746</c:v>
                </c:pt>
                <c:pt idx="197">
                  <c:v>0.67006890673420261</c:v>
                </c:pt>
                <c:pt idx="198">
                  <c:v>0.66961938783240571</c:v>
                </c:pt>
                <c:pt idx="199">
                  <c:v>0.66916906553150179</c:v>
                </c:pt>
                <c:pt idx="200">
                  <c:v>0.66871795910664567</c:v>
                </c:pt>
                <c:pt idx="201">
                  <c:v>0.66826608764791562</c:v>
                </c:pt>
                <c:pt idx="202">
                  <c:v>0.66781347006121561</c:v>
                </c:pt>
                <c:pt idx="203">
                  <c:v>0.66736012506920706</c:v>
                </c:pt>
                <c:pt idx="204">
                  <c:v>0.66690607121223922</c:v>
                </c:pt>
                <c:pt idx="205">
                  <c:v>0.66645132684928876</c:v>
                </c:pt>
                <c:pt idx="206">
                  <c:v>0.66599591015892035</c:v>
                </c:pt>
                <c:pt idx="207">
                  <c:v>0.66553983914025772</c:v>
                </c:pt>
                <c:pt idx="208">
                  <c:v>0.6650831316139364</c:v>
                </c:pt>
                <c:pt idx="209">
                  <c:v>0.66462580522310544</c:v>
                </c:pt>
                <c:pt idx="210">
                  <c:v>0.66416787743440031</c:v>
                </c:pt>
                <c:pt idx="211">
                  <c:v>0.66370936553894633</c:v>
                </c:pt>
                <c:pt idx="212">
                  <c:v>0.66325028665337182</c:v>
                </c:pt>
                <c:pt idx="213">
                  <c:v>0.66279065772080492</c:v>
                </c:pt>
                <c:pt idx="214">
                  <c:v>0.6623304955118996</c:v>
                </c:pt>
                <c:pt idx="215">
                  <c:v>0.66186981662585709</c:v>
                </c:pt>
                <c:pt idx="216">
                  <c:v>0.66140863749145773</c:v>
                </c:pt>
                <c:pt idx="217">
                  <c:v>0.66094697436810323</c:v>
                </c:pt>
                <c:pt idx="218">
                  <c:v>0.66048484334684021</c:v>
                </c:pt>
                <c:pt idx="219">
                  <c:v>0.66002226035143419</c:v>
                </c:pt>
                <c:pt idx="220">
                  <c:v>0.65955924113938802</c:v>
                </c:pt>
                <c:pt idx="221">
                  <c:v>0.65909580130303191</c:v>
                </c:pt>
                <c:pt idx="222">
                  <c:v>0.6586319562705476</c:v>
                </c:pt>
                <c:pt idx="223">
                  <c:v>0.65816772130706269</c:v>
                </c:pt>
                <c:pt idx="224">
                  <c:v>0.65770311151569971</c:v>
                </c:pt>
                <c:pt idx="225">
                  <c:v>0.65723814183864881</c:v>
                </c:pt>
                <c:pt idx="226">
                  <c:v>0.6567728270582458</c:v>
                </c:pt>
                <c:pt idx="227">
                  <c:v>0.65630718179804315</c:v>
                </c:pt>
                <c:pt idx="228">
                  <c:v>0.65584122052388827</c:v>
                </c:pt>
                <c:pt idx="229">
                  <c:v>0.65537495754500552</c:v>
                </c:pt>
                <c:pt idx="230">
                  <c:v>0.65490840701507791</c:v>
                </c:pt>
                <c:pt idx="231">
                  <c:v>0.65444158293332844</c:v>
                </c:pt>
                <c:pt idx="232">
                  <c:v>0.6539744991456059</c:v>
                </c:pt>
                <c:pt idx="233">
                  <c:v>0.65350716934547493</c:v>
                </c:pt>
                <c:pt idx="234">
                  <c:v>0.65303960707529451</c:v>
                </c:pt>
                <c:pt idx="235">
                  <c:v>0.65257182572731165</c:v>
                </c:pt>
                <c:pt idx="236">
                  <c:v>0.65210383854475273</c:v>
                </c:pt>
                <c:pt idx="237">
                  <c:v>0.65163565862290096</c:v>
                </c:pt>
                <c:pt idx="238">
                  <c:v>0.65116729891019176</c:v>
                </c:pt>
                <c:pt idx="239">
                  <c:v>0.65069877220930572</c:v>
                </c:pt>
                <c:pt idx="240">
                  <c:v>0.65023009117824138</c:v>
                </c:pt>
                <c:pt idx="241">
                  <c:v>0.64976126833141934</c:v>
                </c:pt>
                <c:pt idx="242">
                  <c:v>0.64929231604075421</c:v>
                </c:pt>
                <c:pt idx="243">
                  <c:v>0.6488232465367505</c:v>
                </c:pt>
                <c:pt idx="244">
                  <c:v>0.64835407190957961</c:v>
                </c:pt>
                <c:pt idx="245">
                  <c:v>0.64788480411016569</c:v>
                </c:pt>
                <c:pt idx="246">
                  <c:v>0.64741545495127062</c:v>
                </c:pt>
                <c:pt idx="247">
                  <c:v>0.64694603610856416</c:v>
                </c:pt>
                <c:pt idx="248">
                  <c:v>0.64647655912170909</c:v>
                </c:pt>
                <c:pt idx="249">
                  <c:v>0.64600703539543614</c:v>
                </c:pt>
                <c:pt idx="250">
                  <c:v>0.64553747620061941</c:v>
                </c:pt>
                <c:pt idx="251">
                  <c:v>0.64506789267533837</c:v>
                </c:pt>
                <c:pt idx="252">
                  <c:v>0.64459829582595851</c:v>
                </c:pt>
                <c:pt idx="253">
                  <c:v>0.64412869652819027</c:v>
                </c:pt>
                <c:pt idx="254">
                  <c:v>0.64365910552815797</c:v>
                </c:pt>
                <c:pt idx="255">
                  <c:v>0.64318953344345597</c:v>
                </c:pt>
                <c:pt idx="256">
                  <c:v>0.6427199907642035</c:v>
                </c:pt>
                <c:pt idx="257">
                  <c:v>0.64225048785411054</c:v>
                </c:pt>
                <c:pt idx="258">
                  <c:v>0.64178103495151972</c:v>
                </c:pt>
                <c:pt idx="259">
                  <c:v>0.64131164217045467</c:v>
                </c:pt>
                <c:pt idx="260">
                  <c:v>0.64084231950166859</c:v>
                </c:pt>
                <c:pt idx="261">
                  <c:v>0.64037307681368805</c:v>
                </c:pt>
                <c:pt idx="262">
                  <c:v>0.63990392385383954</c:v>
                </c:pt>
                <c:pt idx="263">
                  <c:v>0.63943487024928913</c:v>
                </c:pt>
                <c:pt idx="264">
                  <c:v>0.63896592550807385</c:v>
                </c:pt>
                <c:pt idx="265">
                  <c:v>0.63849709902013141</c:v>
                </c:pt>
                <c:pt idx="266">
                  <c:v>0.63802840005830186</c:v>
                </c:pt>
                <c:pt idx="267">
                  <c:v>0.63755983777937086</c:v>
                </c:pt>
                <c:pt idx="268">
                  <c:v>0.63709142122506768</c:v>
                </c:pt>
                <c:pt idx="269">
                  <c:v>0.63662315932307167</c:v>
                </c:pt>
                <c:pt idx="270">
                  <c:v>0.63615506088802876</c:v>
                </c:pt>
                <c:pt idx="271">
                  <c:v>0.63568713462254034</c:v>
                </c:pt>
                <c:pt idx="272">
                  <c:v>0.63521938911815867</c:v>
                </c:pt>
                <c:pt idx="273">
                  <c:v>0.63475183285639014</c:v>
                </c:pt>
                <c:pt idx="274">
                  <c:v>0.63428447420966261</c:v>
                </c:pt>
                <c:pt idx="275">
                  <c:v>0.63381732144231917</c:v>
                </c:pt>
                <c:pt idx="276">
                  <c:v>0.63335038271159083</c:v>
                </c:pt>
                <c:pt idx="277">
                  <c:v>0.6328836660685655</c:v>
                </c:pt>
                <c:pt idx="278">
                  <c:v>0.63241717945915676</c:v>
                </c:pt>
                <c:pt idx="279">
                  <c:v>0.63195093072506547</c:v>
                </c:pt>
                <c:pt idx="280">
                  <c:v>0.63148492760473218</c:v>
                </c:pt>
                <c:pt idx="281">
                  <c:v>0.63101917773429084</c:v>
                </c:pt>
                <c:pt idx="282">
                  <c:v>0.6305536886485148</c:v>
                </c:pt>
                <c:pt idx="283">
                  <c:v>0.63008846778175776</c:v>
                </c:pt>
                <c:pt idx="284">
                  <c:v>0.62962352246888409</c:v>
                </c:pt>
                <c:pt idx="285">
                  <c:v>0.62915885994620413</c:v>
                </c:pt>
                <c:pt idx="286">
                  <c:v>0.62869448735239686</c:v>
                </c:pt>
                <c:pt idx="287">
                  <c:v>0.62823041172942462</c:v>
                </c:pt>
                <c:pt idx="288">
                  <c:v>0.62776664002346128</c:v>
                </c:pt>
                <c:pt idx="289">
                  <c:v>0.62730317908577726</c:v>
                </c:pt>
                <c:pt idx="290">
                  <c:v>0.62684003567366309</c:v>
                </c:pt>
                <c:pt idx="291">
                  <c:v>0.62637721645131406</c:v>
                </c:pt>
                <c:pt idx="292">
                  <c:v>0.62591472799072823</c:v>
                </c:pt>
                <c:pt idx="293">
                  <c:v>0.62545257677258981</c:v>
                </c:pt>
                <c:pt idx="294">
                  <c:v>0.62499076918714658</c:v>
                </c:pt>
                <c:pt idx="295">
                  <c:v>0.62452931153509206</c:v>
                </c:pt>
                <c:pt idx="296">
                  <c:v>0.62406821002842594</c:v>
                </c:pt>
                <c:pt idx="297">
                  <c:v>0.62360747079132528</c:v>
                </c:pt>
                <c:pt idx="298">
                  <c:v>0.62314709986099237</c:v>
                </c:pt>
                <c:pt idx="299">
                  <c:v>0.62268710318852016</c:v>
                </c:pt>
                <c:pt idx="300">
                  <c:v>0.62222748663972471</c:v>
                </c:pt>
                <c:pt idx="301">
                  <c:v>0.62176825599599428</c:v>
                </c:pt>
                <c:pt idx="302">
                  <c:v>0.62130941695512232</c:v>
                </c:pt>
                <c:pt idx="303">
                  <c:v>0.62085097513213128</c:v>
                </c:pt>
                <c:pt idx="304">
                  <c:v>0.62039293606010737</c:v>
                </c:pt>
                <c:pt idx="305">
                  <c:v>0.61993530519100259</c:v>
                </c:pt>
                <c:pt idx="306">
                  <c:v>0.61947808789645975</c:v>
                </c:pt>
                <c:pt idx="307">
                  <c:v>0.6190212894686079</c:v>
                </c:pt>
                <c:pt idx="308">
                  <c:v>0.61856491512087408</c:v>
                </c:pt>
                <c:pt idx="309">
                  <c:v>0.61810896998876652</c:v>
                </c:pt>
                <c:pt idx="310">
                  <c:v>0.61765345913066738</c:v>
                </c:pt>
                <c:pt idx="311">
                  <c:v>0.61719838752861456</c:v>
                </c:pt>
                <c:pt idx="312">
                  <c:v>0.61674376008908116</c:v>
                </c:pt>
                <c:pt idx="313">
                  <c:v>0.61628958164374537</c:v>
                </c:pt>
                <c:pt idx="314">
                  <c:v>0.61583585695025467</c:v>
                </c:pt>
                <c:pt idx="315">
                  <c:v>0.61538259069298251</c:v>
                </c:pt>
                <c:pt idx="316">
                  <c:v>0.61492978748379057</c:v>
                </c:pt>
                <c:pt idx="317">
                  <c:v>0.61447745186276759</c:v>
                </c:pt>
                <c:pt idx="318">
                  <c:v>0.61402558829898057</c:v>
                </c:pt>
                <c:pt idx="319">
                  <c:v>0.61357420119120065</c:v>
                </c:pt>
                <c:pt idx="320">
                  <c:v>0.61312329486864492</c:v>
                </c:pt>
                <c:pt idx="321">
                  <c:v>0.61267287359169087</c:v>
                </c:pt>
                <c:pt idx="322">
                  <c:v>0.61222294155260526</c:v>
                </c:pt>
                <c:pt idx="323">
                  <c:v>0.61177350287625454</c:v>
                </c:pt>
                <c:pt idx="324">
                  <c:v>0.61132456162080495</c:v>
                </c:pt>
                <c:pt idx="325">
                  <c:v>0.61087612177844397</c:v>
                </c:pt>
                <c:pt idx="326">
                  <c:v>0.61042818727604964</c:v>
                </c:pt>
                <c:pt idx="327">
                  <c:v>0.60998076197590911</c:v>
                </c:pt>
                <c:pt idx="328">
                  <c:v>0.60953384967638846</c:v>
                </c:pt>
                <c:pt idx="329">
                  <c:v>0.60908745411261223</c:v>
                </c:pt>
                <c:pt idx="330">
                  <c:v>0.60864157895714333</c:v>
                </c:pt>
                <c:pt idx="331">
                  <c:v>0.60819622782065419</c:v>
                </c:pt>
                <c:pt idx="332">
                  <c:v>0.6077514042525759</c:v>
                </c:pt>
                <c:pt idx="333">
                  <c:v>0.60730711174177321</c:v>
                </c:pt>
                <c:pt idx="334">
                  <c:v>0.60686335371718514</c:v>
                </c:pt>
                <c:pt idx="335">
                  <c:v>0.60642013354847413</c:v>
                </c:pt>
                <c:pt idx="336">
                  <c:v>0.60597745454667085</c:v>
                </c:pt>
                <c:pt idx="337">
                  <c:v>0.60553531996480769</c:v>
                </c:pt>
                <c:pt idx="338">
                  <c:v>0.60509373299854208</c:v>
                </c:pt>
                <c:pt idx="339">
                  <c:v>0.60465269678679356</c:v>
                </c:pt>
                <c:pt idx="340">
                  <c:v>0.60421221441235773</c:v>
                </c:pt>
                <c:pt idx="341">
                  <c:v>0.60377228890251722</c:v>
                </c:pt>
                <c:pt idx="342">
                  <c:v>0.60333292322965337</c:v>
                </c:pt>
                <c:pt idx="343">
                  <c:v>0.6028941203118553</c:v>
                </c:pt>
                <c:pt idx="344">
                  <c:v>0.60245588301350328</c:v>
                </c:pt>
                <c:pt idx="345">
                  <c:v>0.60201821414587875</c:v>
                </c:pt>
                <c:pt idx="346">
                  <c:v>0.6015811164677447</c:v>
                </c:pt>
                <c:pt idx="347">
                  <c:v>0.6011445926859238</c:v>
                </c:pt>
                <c:pt idx="348">
                  <c:v>0.60070864545588176</c:v>
                </c:pt>
                <c:pt idx="349">
                  <c:v>0.60027327738229908</c:v>
                </c:pt>
                <c:pt idx="350">
                  <c:v>0.59983849101963893</c:v>
                </c:pt>
                <c:pt idx="351">
                  <c:v>0.5994042888727048</c:v>
                </c:pt>
                <c:pt idx="352">
                  <c:v>0.59897067339720045</c:v>
                </c:pt>
                <c:pt idx="353">
                  <c:v>0.59853764700028322</c:v>
                </c:pt>
                <c:pt idx="354">
                  <c:v>0.59810521204110934</c:v>
                </c:pt>
                <c:pt idx="355">
                  <c:v>0.59767337083137662</c:v>
                </c:pt>
                <c:pt idx="356">
                  <c:v>0.59724212563586043</c:v>
                </c:pt>
                <c:pt idx="357">
                  <c:v>0.59681147867294715</c:v>
                </c:pt>
                <c:pt idx="358">
                  <c:v>0.59638143211516159</c:v>
                </c:pt>
                <c:pt idx="359">
                  <c:v>0.59595198808968819</c:v>
                </c:pt>
                <c:pt idx="360">
                  <c:v>0.595523148678891</c:v>
                </c:pt>
                <c:pt idx="361">
                  <c:v>0.59509491592082175</c:v>
                </c:pt>
                <c:pt idx="362">
                  <c:v>0.59466729180973343</c:v>
                </c:pt>
                <c:pt idx="363">
                  <c:v>0.59424027829658288</c:v>
                </c:pt>
                <c:pt idx="364">
                  <c:v>0.59381387728952351</c:v>
                </c:pt>
                <c:pt idx="365">
                  <c:v>0.59338809065440712</c:v>
                </c:pt>
                <c:pt idx="366">
                  <c:v>0.59296292021526975</c:v>
                </c:pt>
                <c:pt idx="367">
                  <c:v>0.59253836775481117</c:v>
                </c:pt>
                <c:pt idx="368">
                  <c:v>0.59211443501488858</c:v>
                </c:pt>
                <c:pt idx="369">
                  <c:v>0.59169112369697807</c:v>
                </c:pt>
                <c:pt idx="370">
                  <c:v>0.59126843546265018</c:v>
                </c:pt>
                <c:pt idx="371">
                  <c:v>0.59084637193404188</c:v>
                </c:pt>
                <c:pt idx="372">
                  <c:v>0.59042493469431456</c:v>
                </c:pt>
                <c:pt idx="373">
                  <c:v>0.59000412528810453</c:v>
                </c:pt>
                <c:pt idx="374">
                  <c:v>0.58958394522199231</c:v>
                </c:pt>
                <c:pt idx="375">
                  <c:v>0.58916439596493664</c:v>
                </c:pt>
                <c:pt idx="376">
                  <c:v>0.58874547894872575</c:v>
                </c:pt>
                <c:pt idx="377">
                  <c:v>0.58832719556842028</c:v>
                </c:pt>
                <c:pt idx="378">
                  <c:v>0.58790954718277999</c:v>
                </c:pt>
                <c:pt idx="379">
                  <c:v>0.58749253511470523</c:v>
                </c:pt>
                <c:pt idx="380">
                  <c:v>0.5870761606516649</c:v>
                </c:pt>
                <c:pt idx="381">
                  <c:v>0.58666042504610438</c:v>
                </c:pt>
                <c:pt idx="382">
                  <c:v>0.58624532951588137</c:v>
                </c:pt>
                <c:pt idx="383">
                  <c:v>0.58583087524468203</c:v>
                </c:pt>
                <c:pt idx="384">
                  <c:v>0.58541706338241439</c:v>
                </c:pt>
                <c:pt idx="385">
                  <c:v>0.58500389504563177</c:v>
                </c:pt>
                <c:pt idx="386">
                  <c:v>0.58459137131792926</c:v>
                </c:pt>
                <c:pt idx="387">
                  <c:v>0.58417949325034646</c:v>
                </c:pt>
                <c:pt idx="388">
                  <c:v>0.58376826186175346</c:v>
                </c:pt>
                <c:pt idx="389">
                  <c:v>0.58335767813925532</c:v>
                </c:pt>
                <c:pt idx="390">
                  <c:v>0.58294774303856567</c:v>
                </c:pt>
                <c:pt idx="391">
                  <c:v>0.58253845748440192</c:v>
                </c:pt>
                <c:pt idx="392">
                  <c:v>0.58212982237085331</c:v>
                </c:pt>
                <c:pt idx="393">
                  <c:v>0.5817218385617644</c:v>
                </c:pt>
                <c:pt idx="394">
                  <c:v>0.58131450689110631</c:v>
                </c:pt>
                <c:pt idx="395">
                  <c:v>0.58090782816334285</c:v>
                </c:pt>
                <c:pt idx="396">
                  <c:v>0.58050180315379363</c:v>
                </c:pt>
                <c:pt idx="397">
                  <c:v>0.58009643260899679</c:v>
                </c:pt>
                <c:pt idx="398">
                  <c:v>0.57969171724706947</c:v>
                </c:pt>
                <c:pt idx="399">
                  <c:v>0.57928765775804747</c:v>
                </c:pt>
                <c:pt idx="400">
                  <c:v>0.57888425480425709</c:v>
                </c:pt>
                <c:pt idx="401">
                  <c:v>0.5784815090206431</c:v>
                </c:pt>
                <c:pt idx="402">
                  <c:v>0.578079421015116</c:v>
                </c:pt>
                <c:pt idx="403">
                  <c:v>0.57767799136889519</c:v>
                </c:pt>
                <c:pt idx="404">
                  <c:v>0.57727722063684339</c:v>
                </c:pt>
                <c:pt idx="405">
                  <c:v>0.57687710934779401</c:v>
                </c:pt>
                <c:pt idx="406">
                  <c:v>0.57647765800488893</c:v>
                </c:pt>
                <c:pt idx="407">
                  <c:v>0.57607886708589306</c:v>
                </c:pt>
                <c:pt idx="408">
                  <c:v>0.57568073704352429</c:v>
                </c:pt>
                <c:pt idx="409">
                  <c:v>0.57528326830577525</c:v>
                </c:pt>
                <c:pt idx="410">
                  <c:v>0.57488646127621268</c:v>
                </c:pt>
                <c:pt idx="411">
                  <c:v>0.57449031633431091</c:v>
                </c:pt>
                <c:pt idx="412">
                  <c:v>0.57409483383574511</c:v>
                </c:pt>
                <c:pt idx="413">
                  <c:v>0.57370001411270277</c:v>
                </c:pt>
                <c:pt idx="414">
                  <c:v>0.57330585747418539</c:v>
                </c:pt>
                <c:pt idx="415">
                  <c:v>0.5729123642063102</c:v>
                </c:pt>
                <c:pt idx="416">
                  <c:v>0.57251953457259963</c:v>
                </c:pt>
                <c:pt idx="417">
                  <c:v>0.57212736881428516</c:v>
                </c:pt>
                <c:pt idx="418">
                  <c:v>0.57173586715058788</c:v>
                </c:pt>
                <c:pt idx="419">
                  <c:v>0.57134502977900703</c:v>
                </c:pt>
                <c:pt idx="420">
                  <c:v>0.57095485687560821</c:v>
                </c:pt>
                <c:pt idx="421">
                  <c:v>0.57056534859530383</c:v>
                </c:pt>
                <c:pt idx="422">
                  <c:v>0.5701765050721187</c:v>
                </c:pt>
                <c:pt idx="423">
                  <c:v>0.56978832641949118</c:v>
                </c:pt>
                <c:pt idx="424">
                  <c:v>0.56940081273051657</c:v>
                </c:pt>
                <c:pt idx="425">
                  <c:v>0.56901396407823335</c:v>
                </c:pt>
                <c:pt idx="426">
                  <c:v>0.56862778051588714</c:v>
                </c:pt>
                <c:pt idx="427">
                  <c:v>0.56824226207718864</c:v>
                </c:pt>
                <c:pt idx="428">
                  <c:v>0.5678574087765822</c:v>
                </c:pt>
                <c:pt idx="429">
                  <c:v>0.56747322060949756</c:v>
                </c:pt>
                <c:pt idx="430">
                  <c:v>0.5670896975526063</c:v>
                </c:pt>
                <c:pt idx="431">
                  <c:v>0.56670683956407408</c:v>
                </c:pt>
                <c:pt idx="432">
                  <c:v>0.56632464658381265</c:v>
                </c:pt>
                <c:pt idx="433">
                  <c:v>0.56594311853372792</c:v>
                </c:pt>
                <c:pt idx="434">
                  <c:v>0.56556225531795679</c:v>
                </c:pt>
                <c:pt idx="435">
                  <c:v>0.56518205682311773</c:v>
                </c:pt>
                <c:pt idx="436">
                  <c:v>0.56480252291854016</c:v>
                </c:pt>
                <c:pt idx="437">
                  <c:v>0.56442365345651491</c:v>
                </c:pt>
                <c:pt idx="438">
                  <c:v>0.56404544827251468</c:v>
                </c:pt>
                <c:pt idx="439">
                  <c:v>0.56366790718542892</c:v>
                </c:pt>
                <c:pt idx="440">
                  <c:v>0.56329102999779979</c:v>
                </c:pt>
                <c:pt idx="441">
                  <c:v>0.56291481649604047</c:v>
                </c:pt>
                <c:pt idx="442">
                  <c:v>0.56253926645066066</c:v>
                </c:pt>
                <c:pt idx="443">
                  <c:v>0.56216437961648857</c:v>
                </c:pt>
                <c:pt idx="444">
                  <c:v>0.56179015573289648</c:v>
                </c:pt>
                <c:pt idx="445">
                  <c:v>0.56141659452400627</c:v>
                </c:pt>
                <c:pt idx="446">
                  <c:v>0.56104369569890733</c:v>
                </c:pt>
                <c:pt idx="447">
                  <c:v>0.56067145895187631</c:v>
                </c:pt>
                <c:pt idx="448">
                  <c:v>0.56029988396257258</c:v>
                </c:pt>
                <c:pt idx="449">
                  <c:v>0.55992897039626333</c:v>
                </c:pt>
                <c:pt idx="450">
                  <c:v>0.55955871790400957</c:v>
                </c:pt>
                <c:pt idx="451">
                  <c:v>0.55918912612288085</c:v>
                </c:pt>
                <c:pt idx="452">
                  <c:v>0.55882019467615518</c:v>
                </c:pt>
                <c:pt idx="453">
                  <c:v>0.55845192317351211</c:v>
                </c:pt>
                <c:pt idx="454">
                  <c:v>0.55808431121123525</c:v>
                </c:pt>
                <c:pt idx="455">
                  <c:v>0.55771735837239722</c:v>
                </c:pt>
                <c:pt idx="456">
                  <c:v>0.55735106422706193</c:v>
                </c:pt>
                <c:pt idx="457">
                  <c:v>0.55698542833246434</c:v>
                </c:pt>
                <c:pt idx="458">
                  <c:v>0.55662045023320816</c:v>
                </c:pt>
                <c:pt idx="459">
                  <c:v>0.55625612946144232</c:v>
                </c:pt>
                <c:pt idx="460">
                  <c:v>0.55589246553704597</c:v>
                </c:pt>
                <c:pt idx="461">
                  <c:v>0.55552945796781628</c:v>
                </c:pt>
                <c:pt idx="462">
                  <c:v>0.55516710624964138</c:v>
                </c:pt>
                <c:pt idx="463">
                  <c:v>0.55480540986667493</c:v>
                </c:pt>
                <c:pt idx="464">
                  <c:v>0.55444436829152199</c:v>
                </c:pt>
                <c:pt idx="465">
                  <c:v>0.5540839809854029</c:v>
                </c:pt>
                <c:pt idx="466">
                  <c:v>0.55372424739832837</c:v>
                </c:pt>
                <c:pt idx="467">
                  <c:v>0.55336516696926807</c:v>
                </c:pt>
                <c:pt idx="468">
                  <c:v>0.55300673912631459</c:v>
                </c:pt>
                <c:pt idx="469">
                  <c:v>0.55264896328685942</c:v>
                </c:pt>
                <c:pt idx="470">
                  <c:v>0.55229183885774746</c:v>
                </c:pt>
                <c:pt idx="471">
                  <c:v>0.55193536523543818</c:v>
                </c:pt>
                <c:pt idx="472">
                  <c:v>0.55157954180617319</c:v>
                </c:pt>
                <c:pt idx="473">
                  <c:v>0.55122436794612828</c:v>
                </c:pt>
                <c:pt idx="474">
                  <c:v>0.55086984302156994</c:v>
                </c:pt>
                <c:pt idx="475">
                  <c:v>0.55051596638901568</c:v>
                </c:pt>
                <c:pt idx="476">
                  <c:v>0.55016273739537935</c:v>
                </c:pt>
                <c:pt idx="477">
                  <c:v>0.54981015537812916</c:v>
                </c:pt>
                <c:pt idx="478">
                  <c:v>0.54945821966543018</c:v>
                </c:pt>
                <c:pt idx="479">
                  <c:v>0.54910692957629925</c:v>
                </c:pt>
                <c:pt idx="480">
                  <c:v>0.54875628442074376</c:v>
                </c:pt>
                <c:pt idx="481">
                  <c:v>0.54840628349991372</c:v>
                </c:pt>
                <c:pt idx="482">
                  <c:v>0.54805692610623769</c:v>
                </c:pt>
                <c:pt idx="483">
                  <c:v>0.54770821152356519</c:v>
                </c:pt>
                <c:pt idx="484">
                  <c:v>0.54736013902731084</c:v>
                </c:pt>
                <c:pt idx="485">
                  <c:v>0.547012707884586</c:v>
                </c:pt>
                <c:pt idx="486">
                  <c:v>0.54666591735433634</c:v>
                </c:pt>
                <c:pt idx="487">
                  <c:v>0.54631976668748439</c:v>
                </c:pt>
                <c:pt idx="488">
                  <c:v>0.54597425512704612</c:v>
                </c:pt>
                <c:pt idx="489">
                  <c:v>0.54562938190828125</c:v>
                </c:pt>
                <c:pt idx="490">
                  <c:v>0.54528514625880742</c:v>
                </c:pt>
                <c:pt idx="491">
                  <c:v>0.5449415473987399</c:v>
                </c:pt>
                <c:pt idx="492">
                  <c:v>0.54459858454081256</c:v>
                </c:pt>
                <c:pt idx="493">
                  <c:v>0.54425625689050716</c:v>
                </c:pt>
                <c:pt idx="494">
                  <c:v>0.54391456364616786</c:v>
                </c:pt>
                <c:pt idx="495">
                  <c:v>0.54357350399914262</c:v>
                </c:pt>
                <c:pt idx="496">
                  <c:v>0.54323307713388247</c:v>
                </c:pt>
                <c:pt idx="497">
                  <c:v>0.54289328222807742</c:v>
                </c:pt>
                <c:pt idx="498">
                  <c:v>0.54255411845276713</c:v>
                </c:pt>
                <c:pt idx="499">
                  <c:v>0.54221558497246303</c:v>
                </c:pt>
                <c:pt idx="500">
                  <c:v>0.54187768094525479</c:v>
                </c:pt>
                <c:pt idx="501">
                  <c:v>0.54154040552293536</c:v>
                </c:pt>
                <c:pt idx="502">
                  <c:v>0.54120375785110664</c:v>
                </c:pt>
                <c:pt idx="503">
                  <c:v>0.54086773706929214</c:v>
                </c:pt>
                <c:pt idx="504">
                  <c:v>0.54053234231105396</c:v>
                </c:pt>
                <c:pt idx="505">
                  <c:v>0.54019757270408753</c:v>
                </c:pt>
                <c:pt idx="506">
                  <c:v>0.53986342737034332</c:v>
                </c:pt>
                <c:pt idx="507">
                  <c:v>0.53952990542612533</c:v>
                </c:pt>
                <c:pt idx="508">
                  <c:v>0.53919700598220488</c:v>
                </c:pt>
                <c:pt idx="509">
                  <c:v>0.53886472814390651</c:v>
                </c:pt>
                <c:pt idx="510">
                  <c:v>0.53853307101123016</c:v>
                </c:pt>
                <c:pt idx="511">
                  <c:v>0.53820203367894259</c:v>
                </c:pt>
                <c:pt idx="512">
                  <c:v>0.53787161523667781</c:v>
                </c:pt>
                <c:pt idx="513">
                  <c:v>0.5375418147690415</c:v>
                </c:pt>
                <c:pt idx="514">
                  <c:v>0.53721263135570074</c:v>
                </c:pt>
                <c:pt idx="515">
                  <c:v>0.5368840640714857</c:v>
                </c:pt>
                <c:pt idx="516">
                  <c:v>0.53655611198648556</c:v>
                </c:pt>
                <c:pt idx="517">
                  <c:v>0.53622877416613968</c:v>
                </c:pt>
                <c:pt idx="518">
                  <c:v>0.53590204967133281</c:v>
                </c:pt>
                <c:pt idx="519">
                  <c:v>0.53557593755848887</c:v>
                </c:pt>
                <c:pt idx="520">
                  <c:v>0.5352504368796559</c:v>
                </c:pt>
                <c:pt idx="521">
                  <c:v>0.53492554668260439</c:v>
                </c:pt>
                <c:pt idx="522">
                  <c:v>0.5346012660109053</c:v>
                </c:pt>
                <c:pt idx="523">
                  <c:v>0.53427759390403029</c:v>
                </c:pt>
                <c:pt idx="524">
                  <c:v>0.53395452939742649</c:v>
                </c:pt>
                <c:pt idx="525">
                  <c:v>0.53363207152261083</c:v>
                </c:pt>
                <c:pt idx="526">
                  <c:v>0.53331021930724809</c:v>
                </c:pt>
                <c:pt idx="527">
                  <c:v>0.53298897177524196</c:v>
                </c:pt>
                <c:pt idx="528">
                  <c:v>0.53266832794680663</c:v>
                </c:pt>
                <c:pt idx="529">
                  <c:v>0.53234828683855795</c:v>
                </c:pt>
                <c:pt idx="530">
                  <c:v>0.53202884746359091</c:v>
                </c:pt>
                <c:pt idx="531">
                  <c:v>0.53171000883155861</c:v>
                </c:pt>
                <c:pt idx="532">
                  <c:v>0.53139176994874748</c:v>
                </c:pt>
                <c:pt idx="533">
                  <c:v>0.53107412981815927</c:v>
                </c:pt>
                <c:pt idx="534">
                  <c:v>0.53075708743959005</c:v>
                </c:pt>
                <c:pt idx="535">
                  <c:v>0.5304406418096973</c:v>
                </c:pt>
                <c:pt idx="536">
                  <c:v>0.53012479192208228</c:v>
                </c:pt>
                <c:pt idx="537">
                  <c:v>0.52980953676735931</c:v>
                </c:pt>
                <c:pt idx="538">
                  <c:v>0.52949487533322792</c:v>
                </c:pt>
                <c:pt idx="539">
                  <c:v>0.52918080660455524</c:v>
                </c:pt>
                <c:pt idx="540">
                  <c:v>0.52886732956342852</c:v>
                </c:pt>
                <c:pt idx="541">
                  <c:v>0.52855444318924105</c:v>
                </c:pt>
                <c:pt idx="542">
                  <c:v>0.52824214645875855</c:v>
                </c:pt>
                <c:pt idx="543">
                  <c:v>0.52793043834617703</c:v>
                </c:pt>
                <c:pt idx="544">
                  <c:v>0.52761931782320559</c:v>
                </c:pt>
                <c:pt idx="545">
                  <c:v>0.52730878385912483</c:v>
                </c:pt>
                <c:pt idx="546">
                  <c:v>0.52699883542084769</c:v>
                </c:pt>
                <c:pt idx="547">
                  <c:v>0.52668947147299838</c:v>
                </c:pt>
                <c:pt idx="548">
                  <c:v>0.52638069097796436</c:v>
                </c:pt>
                <c:pt idx="549">
                  <c:v>0.52607249289596691</c:v>
                </c:pt>
                <c:pt idx="550">
                  <c:v>0.52576487618511658</c:v>
                </c:pt>
                <c:pt idx="551">
                  <c:v>0.5254578398014853</c:v>
                </c:pt>
                <c:pt idx="552">
                  <c:v>0.52515138269915518</c:v>
                </c:pt>
                <c:pt idx="553">
                  <c:v>0.52484550383029072</c:v>
                </c:pt>
                <c:pt idx="554">
                  <c:v>0.52454020214518915</c:v>
                </c:pt>
                <c:pt idx="555">
                  <c:v>0.52423547659234548</c:v>
                </c:pt>
                <c:pt idx="556">
                  <c:v>0.52393132611850501</c:v>
                </c:pt>
                <c:pt idx="557">
                  <c:v>0.52362774966872683</c:v>
                </c:pt>
                <c:pt idx="558">
                  <c:v>0.52332474618643088</c:v>
                </c:pt>
                <c:pt idx="559">
                  <c:v>0.52302231461346638</c:v>
                </c:pt>
                <c:pt idx="560">
                  <c:v>0.5227204538901582</c:v>
                </c:pt>
                <c:pt idx="561">
                  <c:v>0.52241916295535851</c:v>
                </c:pt>
                <c:pt idx="562">
                  <c:v>0.52211844074651237</c:v>
                </c:pt>
                <c:pt idx="563">
                  <c:v>0.52181828619969706</c:v>
                </c:pt>
                <c:pt idx="564">
                  <c:v>0.52151869824968611</c:v>
                </c:pt>
                <c:pt idx="565">
                  <c:v>0.52121967582999484</c:v>
                </c:pt>
                <c:pt idx="566">
                  <c:v>0.52092121787292589</c:v>
                </c:pt>
                <c:pt idx="567">
                  <c:v>0.52062332330963279</c:v>
                </c:pt>
                <c:pt idx="568">
                  <c:v>0.52032599107016164</c:v>
                </c:pt>
                <c:pt idx="569">
                  <c:v>0.52002922008349506</c:v>
                </c:pt>
                <c:pt idx="570">
                  <c:v>0.51973300927761157</c:v>
                </c:pt>
                <c:pt idx="571">
                  <c:v>0.51943735757952769</c:v>
                </c:pt>
                <c:pt idx="572">
                  <c:v>0.51914226391534379</c:v>
                </c:pt>
                <c:pt idx="573">
                  <c:v>0.51884772721029215</c:v>
                </c:pt>
                <c:pt idx="574">
                  <c:v>0.51855374638878227</c:v>
                </c:pt>
                <c:pt idx="575">
                  <c:v>0.51826032037444836</c:v>
                </c:pt>
                <c:pt idx="576">
                  <c:v>0.51796744809019102</c:v>
                </c:pt>
                <c:pt idx="577">
                  <c:v>0.51767512845822272</c:v>
                </c:pt>
                <c:pt idx="578">
                  <c:v>0.51738336040010846</c:v>
                </c:pt>
                <c:pt idx="579">
                  <c:v>0.51709214283681493</c:v>
                </c:pt>
                <c:pt idx="580">
                  <c:v>0.51680147468874615</c:v>
                </c:pt>
                <c:pt idx="581">
                  <c:v>0.51651135487579003</c:v>
                </c:pt>
                <c:pt idx="582">
                  <c:v>0.5162217823173546</c:v>
                </c:pt>
                <c:pt idx="583">
                  <c:v>0.51593275593241494</c:v>
                </c:pt>
                <c:pt idx="584">
                  <c:v>0.51564427463954665</c:v>
                </c:pt>
                <c:pt idx="585">
                  <c:v>0.51535633735697106</c:v>
                </c:pt>
                <c:pt idx="586">
                  <c:v>0.51506894300258943</c:v>
                </c:pt>
                <c:pt idx="587">
                  <c:v>0.51478209049402546</c:v>
                </c:pt>
                <c:pt idx="588">
                  <c:v>0.51449577874865982</c:v>
                </c:pt>
                <c:pt idx="589">
                  <c:v>0.51421000668367067</c:v>
                </c:pt>
                <c:pt idx="590">
                  <c:v>0.51392477321606889</c:v>
                </c:pt>
                <c:pt idx="591">
                  <c:v>0.51364007726273297</c:v>
                </c:pt>
                <c:pt idx="592">
                  <c:v>0.51335591774044842</c:v>
                </c:pt>
                <c:pt idx="593">
                  <c:v>0.51307229356594009</c:v>
                </c:pt>
                <c:pt idx="594">
                  <c:v>0.5127892036559093</c:v>
                </c:pt>
                <c:pt idx="595">
                  <c:v>0.51250664692706716</c:v>
                </c:pt>
                <c:pt idx="596">
                  <c:v>0.51222462229616739</c:v>
                </c:pt>
                <c:pt idx="597">
                  <c:v>0.51194312868004221</c:v>
                </c:pt>
                <c:pt idx="598">
                  <c:v>0.51166216499563344</c:v>
                </c:pt>
                <c:pt idx="599">
                  <c:v>0.51138173016002886</c:v>
                </c:pt>
                <c:pt idx="600">
                  <c:v>0.51110182309048702</c:v>
                </c:pt>
                <c:pt idx="601">
                  <c:v>0.51082244270447297</c:v>
                </c:pt>
                <c:pt idx="602">
                  <c:v>0.51054358791969545</c:v>
                </c:pt>
                <c:pt idx="603">
                  <c:v>0.51026525765412634</c:v>
                </c:pt>
                <c:pt idx="604">
                  <c:v>0.5099874508260368</c:v>
                </c:pt>
                <c:pt idx="605">
                  <c:v>0.50971016635402999</c:v>
                </c:pt>
                <c:pt idx="606">
                  <c:v>0.50943340315706453</c:v>
                </c:pt>
                <c:pt idx="607">
                  <c:v>0.50915716015448842</c:v>
                </c:pt>
                <c:pt idx="608">
                  <c:v>0.50888143626606364</c:v>
                </c:pt>
                <c:pt idx="609">
                  <c:v>0.50860623041199826</c:v>
                </c:pt>
                <c:pt idx="610">
                  <c:v>0.50833154151297033</c:v>
                </c:pt>
                <c:pt idx="611">
                  <c:v>0.50805736849016014</c:v>
                </c:pt>
                <c:pt idx="612">
                  <c:v>0.5077837102652718</c:v>
                </c:pt>
                <c:pt idx="613">
                  <c:v>0.50751056576056341</c:v>
                </c:pt>
                <c:pt idx="614">
                  <c:v>0.50723793389887428</c:v>
                </c:pt>
                <c:pt idx="615">
                  <c:v>0.50696581360364512</c:v>
                </c:pt>
                <c:pt idx="616">
                  <c:v>0.50669420379895047</c:v>
                </c:pt>
                <c:pt idx="617">
                  <c:v>0.50642310340951902</c:v>
                </c:pt>
                <c:pt idx="618">
                  <c:v>0.50615251136076134</c:v>
                </c:pt>
                <c:pt idx="619">
                  <c:v>0.50588242657878968</c:v>
                </c:pt>
                <c:pt idx="620">
                  <c:v>0.50561284799044914</c:v>
                </c:pt>
                <c:pt idx="621">
                  <c:v>0.50534377452333468</c:v>
                </c:pt>
                <c:pt idx="622">
                  <c:v>0.50507520510581816</c:v>
                </c:pt>
                <c:pt idx="623">
                  <c:v>0.50480713866706939</c:v>
                </c:pt>
                <c:pt idx="624">
                  <c:v>0.50453957413708073</c:v>
                </c:pt>
                <c:pt idx="625">
                  <c:v>0.50427251044668397</c:v>
                </c:pt>
                <c:pt idx="626">
                  <c:v>0.50400594652758257</c:v>
                </c:pt>
                <c:pt idx="627">
                  <c:v>0.50373988131236258</c:v>
                </c:pt>
                <c:pt idx="628">
                  <c:v>0.50347431373452112</c:v>
                </c:pt>
                <c:pt idx="629">
                  <c:v>0.50320924272848155</c:v>
                </c:pt>
                <c:pt idx="630">
                  <c:v>0.50294466722961773</c:v>
                </c:pt>
                <c:pt idx="631">
                  <c:v>0.50268058617427647</c:v>
                </c:pt>
                <c:pt idx="632">
                  <c:v>0.50241699849979016</c:v>
                </c:pt>
                <c:pt idx="633">
                  <c:v>0.50215390314450514</c:v>
                </c:pt>
                <c:pt idx="634">
                  <c:v>0.50189129904779428</c:v>
                </c:pt>
                <c:pt idx="635">
                  <c:v>0.50162918515007693</c:v>
                </c:pt>
                <c:pt idx="636">
                  <c:v>0.50136756039284536</c:v>
                </c:pt>
                <c:pt idx="637">
                  <c:v>0.50110642371867087</c:v>
                </c:pt>
                <c:pt idx="638">
                  <c:v>0.5008457740712311</c:v>
                </c:pt>
                <c:pt idx="639">
                  <c:v>0.50058561039532445</c:v>
                </c:pt>
                <c:pt idx="640">
                  <c:v>0.5003259316368871</c:v>
                </c:pt>
                <c:pt idx="641">
                  <c:v>0.50006673674301605</c:v>
                </c:pt>
                <c:pt idx="642">
                  <c:v>0.49980802466197466</c:v>
                </c:pt>
                <c:pt idx="643">
                  <c:v>0.4995497943432215</c:v>
                </c:pt>
                <c:pt idx="644">
                  <c:v>0.49929204473741828</c:v>
                </c:pt>
                <c:pt idx="645">
                  <c:v>0.49903477479645225</c:v>
                </c:pt>
                <c:pt idx="646">
                  <c:v>0.49877798347344787</c:v>
                </c:pt>
                <c:pt idx="647">
                  <c:v>0.49852166972278295</c:v>
                </c:pt>
                <c:pt idx="648">
                  <c:v>0.49826583250010642</c:v>
                </c:pt>
                <c:pt idx="649">
                  <c:v>0.49801047076235228</c:v>
                </c:pt>
                <c:pt idx="650">
                  <c:v>0.49775558346775134</c:v>
                </c:pt>
                <c:pt idx="651">
                  <c:v>0.49750116957585272</c:v>
                </c:pt>
                <c:pt idx="652">
                  <c:v>0.49724722804753169</c:v>
                </c:pt>
                <c:pt idx="653">
                  <c:v>0.49699375784500788</c:v>
                </c:pt>
                <c:pt idx="654">
                  <c:v>0.49674075793185679</c:v>
                </c:pt>
                <c:pt idx="655">
                  <c:v>0.4964882272730245</c:v>
                </c:pt>
                <c:pt idx="656">
                  <c:v>0.49623616483484256</c:v>
                </c:pt>
                <c:pt idx="657">
                  <c:v>0.49598456958503684</c:v>
                </c:pt>
                <c:pt idx="658">
                  <c:v>0.49573344049274631</c:v>
                </c:pt>
                <c:pt idx="659">
                  <c:v>0.49548277652853123</c:v>
                </c:pt>
                <c:pt idx="660">
                  <c:v>0.49523257666438647</c:v>
                </c:pt>
                <c:pt idx="661">
                  <c:v>0.49498283987375863</c:v>
                </c:pt>
                <c:pt idx="662">
                  <c:v>0.49473356513154826</c:v>
                </c:pt>
                <c:pt idx="663">
                  <c:v>0.49448475141413295</c:v>
                </c:pt>
                <c:pt idx="664">
                  <c:v>0.49423639769937</c:v>
                </c:pt>
                <c:pt idx="665">
                  <c:v>0.4939885029666109</c:v>
                </c:pt>
                <c:pt idx="666">
                  <c:v>0.49374106619671937</c:v>
                </c:pt>
                <c:pt idx="667">
                  <c:v>0.49349408637206743</c:v>
                </c:pt>
                <c:pt idx="668">
                  <c:v>0.49324756247656171</c:v>
                </c:pt>
                <c:pt idx="669">
                  <c:v>0.49300149349564371</c:v>
                </c:pt>
                <c:pt idx="670">
                  <c:v>0.49275587841630658</c:v>
                </c:pt>
                <c:pt idx="671">
                  <c:v>0.49251071622709741</c:v>
                </c:pt>
                <c:pt idx="672">
                  <c:v>0.49226600591813879</c:v>
                </c:pt>
                <c:pt idx="673">
                  <c:v>0.49202174648112795</c:v>
                </c:pt>
                <c:pt idx="674">
                  <c:v>0.49177793690935134</c:v>
                </c:pt>
                <c:pt idx="675">
                  <c:v>0.49153457619769569</c:v>
                </c:pt>
                <c:pt idx="676">
                  <c:v>0.49129166334265262</c:v>
                </c:pt>
                <c:pt idx="677">
                  <c:v>0.49104919734233016</c:v>
                </c:pt>
                <c:pt idx="678">
                  <c:v>0.49080717719646394</c:v>
                </c:pt>
                <c:pt idx="679">
                  <c:v>0.49056560190641968</c:v>
                </c:pt>
                <c:pt idx="680">
                  <c:v>0.49032447047520966</c:v>
                </c:pt>
                <c:pt idx="681">
                  <c:v>0.49008378190749535</c:v>
                </c:pt>
                <c:pt idx="682">
                  <c:v>0.48984353520959656</c:v>
                </c:pt>
                <c:pt idx="683">
                  <c:v>0.48960372938950214</c:v>
                </c:pt>
                <c:pt idx="684">
                  <c:v>0.48936436345687456</c:v>
                </c:pt>
                <c:pt idx="685">
                  <c:v>0.48912543642305922</c:v>
                </c:pt>
                <c:pt idx="686">
                  <c:v>0.48888694730109161</c:v>
                </c:pt>
                <c:pt idx="687">
                  <c:v>0.48864889510570575</c:v>
                </c:pt>
                <c:pt idx="688">
                  <c:v>0.48841127885334068</c:v>
                </c:pt>
                <c:pt idx="689">
                  <c:v>0.48817409756214575</c:v>
                </c:pt>
                <c:pt idx="690">
                  <c:v>0.48793735025199042</c:v>
                </c:pt>
                <c:pt idx="691">
                  <c:v>0.48770103594446929</c:v>
                </c:pt>
                <c:pt idx="692">
                  <c:v>0.48746515366290916</c:v>
                </c:pt>
                <c:pt idx="693">
                  <c:v>0.48722970243237662</c:v>
                </c:pt>
                <c:pt idx="694">
                  <c:v>0.48699468127967999</c:v>
                </c:pt>
                <c:pt idx="695">
                  <c:v>0.48676008923338232</c:v>
                </c:pt>
                <c:pt idx="696">
                  <c:v>0.48652592532380218</c:v>
                </c:pt>
                <c:pt idx="697">
                  <c:v>0.48629218858301976</c:v>
                </c:pt>
                <c:pt idx="698">
                  <c:v>0.4860588780448859</c:v>
                </c:pt>
                <c:pt idx="699">
                  <c:v>0.4858259927450253</c:v>
                </c:pt>
                <c:pt idx="700">
                  <c:v>0.48559353172084246</c:v>
                </c:pt>
                <c:pt idx="701">
                  <c:v>0.48536149401152617</c:v>
                </c:pt>
                <c:pt idx="702">
                  <c:v>0.48512987865805318</c:v>
                </c:pt>
                <c:pt idx="703">
                  <c:v>0.48489868470320086</c:v>
                </c:pt>
                <c:pt idx="704">
                  <c:v>0.48466791119154379</c:v>
                </c:pt>
                <c:pt idx="705">
                  <c:v>0.4844375571694598</c:v>
                </c:pt>
                <c:pt idx="706">
                  <c:v>0.48420762168513842</c:v>
                </c:pt>
                <c:pt idx="707">
                  <c:v>0.48397810378858402</c:v>
                </c:pt>
                <c:pt idx="708">
                  <c:v>0.48374900253161723</c:v>
                </c:pt>
                <c:pt idx="709">
                  <c:v>0.48352031696788261</c:v>
                </c:pt>
                <c:pt idx="710">
                  <c:v>0.48329204615285171</c:v>
                </c:pt>
                <c:pt idx="711">
                  <c:v>0.48306418914382743</c:v>
                </c:pt>
                <c:pt idx="712">
                  <c:v>0.482836744999948</c:v>
                </c:pt>
                <c:pt idx="713">
                  <c:v>0.48260971278218773</c:v>
                </c:pt>
                <c:pt idx="714">
                  <c:v>0.48238309155336612</c:v>
                </c:pt>
                <c:pt idx="715">
                  <c:v>0.48215688037814891</c:v>
                </c:pt>
                <c:pt idx="716">
                  <c:v>0.48193107832304966</c:v>
                </c:pt>
                <c:pt idx="717">
                  <c:v>0.48170568445643497</c:v>
                </c:pt>
                <c:pt idx="718">
                  <c:v>0.48148069784852865</c:v>
                </c:pt>
                <c:pt idx="719">
                  <c:v>0.48125611757141346</c:v>
                </c:pt>
                <c:pt idx="720">
                  <c:v>0.48103194269903321</c:v>
                </c:pt>
                <c:pt idx="721">
                  <c:v>0.48080817230719969</c:v>
                </c:pt>
                <c:pt idx="722">
                  <c:v>0.48058480547358956</c:v>
                </c:pt>
                <c:pt idx="723">
                  <c:v>0.48036184127775222</c:v>
                </c:pt>
                <c:pt idx="724">
                  <c:v>0.48013927880111018</c:v>
                </c:pt>
                <c:pt idx="725">
                  <c:v>0.47991711712696256</c:v>
                </c:pt>
                <c:pt idx="726">
                  <c:v>0.47969535534048435</c:v>
                </c:pt>
                <c:pt idx="727">
                  <c:v>0.47947399252873457</c:v>
                </c:pt>
                <c:pt idx="728">
                  <c:v>0.47925302778065276</c:v>
                </c:pt>
                <c:pt idx="729">
                  <c:v>0.47903246018706575</c:v>
                </c:pt>
                <c:pt idx="730">
                  <c:v>0.47881228884068461</c:v>
                </c:pt>
                <c:pt idx="731">
                  <c:v>0.47859251283611154</c:v>
                </c:pt>
                <c:pt idx="732">
                  <c:v>0.47837313126984005</c:v>
                </c:pt>
                <c:pt idx="733">
                  <c:v>0.47815414324025574</c:v>
                </c:pt>
                <c:pt idx="734">
                  <c:v>0.4779355478476382</c:v>
                </c:pt>
                <c:pt idx="735">
                  <c:v>0.47771734419416234</c:v>
                </c:pt>
                <c:pt idx="736">
                  <c:v>0.47749953138390322</c:v>
                </c:pt>
                <c:pt idx="737">
                  <c:v>0.47728210852283404</c:v>
                </c:pt>
                <c:pt idx="738">
                  <c:v>0.4770650747188257</c:v>
                </c:pt>
                <c:pt idx="739">
                  <c:v>0.47684842908165448</c:v>
                </c:pt>
                <c:pt idx="740">
                  <c:v>0.47663217072299635</c:v>
                </c:pt>
                <c:pt idx="741">
                  <c:v>0.47641629875643399</c:v>
                </c:pt>
                <c:pt idx="742">
                  <c:v>0.47620081229745337</c:v>
                </c:pt>
                <c:pt idx="743">
                  <c:v>0.47598571046344523</c:v>
                </c:pt>
                <c:pt idx="744">
                  <c:v>0.47577099237370979</c:v>
                </c:pt>
                <c:pt idx="745">
                  <c:v>0.47555665714945261</c:v>
                </c:pt>
                <c:pt idx="746">
                  <c:v>0.47534270391378869</c:v>
                </c:pt>
                <c:pt idx="747">
                  <c:v>0.4753043740686887</c:v>
                </c:pt>
                <c:pt idx="748">
                  <c:v>0.47541847826120226</c:v>
                </c:pt>
                <c:pt idx="749">
                  <c:v>0.47553105847314975</c:v>
                </c:pt>
                <c:pt idx="750">
                  <c:v>0.47564212404629813</c:v>
                </c:pt>
                <c:pt idx="751">
                  <c:v>0.47575168429133313</c:v>
                </c:pt>
                <c:pt idx="752">
                  <c:v>0.47585974848761908</c:v>
                </c:pt>
                <c:pt idx="753">
                  <c:v>0.47596632588295379</c:v>
                </c:pt>
                <c:pt idx="754">
                  <c:v>0.4760714256933315</c:v>
                </c:pt>
                <c:pt idx="755">
                  <c:v>0.47617505710271962</c:v>
                </c:pt>
                <c:pt idx="756">
                  <c:v>0.47627722926282934</c:v>
                </c:pt>
                <c:pt idx="757">
                  <c:v>0.47637795129290411</c:v>
                </c:pt>
                <c:pt idx="758">
                  <c:v>0.47647723227951067</c:v>
                </c:pt>
                <c:pt idx="759">
                  <c:v>0.4765750812763318</c:v>
                </c:pt>
                <c:pt idx="760">
                  <c:v>0.47667150730397168</c:v>
                </c:pt>
                <c:pt idx="761">
                  <c:v>0.4767665193497625</c:v>
                </c:pt>
                <c:pt idx="762">
                  <c:v>0.47686012636758229</c:v>
                </c:pt>
                <c:pt idx="763">
                  <c:v>0.47695233727767061</c:v>
                </c:pt>
                <c:pt idx="764">
                  <c:v>0.47704316096645755</c:v>
                </c:pt>
                <c:pt idx="765">
                  <c:v>0.47713260628639742</c:v>
                </c:pt>
                <c:pt idx="766">
                  <c:v>0.47722068205580292</c:v>
                </c:pt>
                <c:pt idx="767">
                  <c:v>0.4773073970586918</c:v>
                </c:pt>
                <c:pt idx="768">
                  <c:v>0.47739276004463144</c:v>
                </c:pt>
                <c:pt idx="769">
                  <c:v>0.47747677972859748</c:v>
                </c:pt>
                <c:pt idx="770">
                  <c:v>0.4775594647908335</c:v>
                </c:pt>
                <c:pt idx="771">
                  <c:v>0.47764082387671192</c:v>
                </c:pt>
                <c:pt idx="772">
                  <c:v>0.47772086559660815</c:v>
                </c:pt>
                <c:pt idx="773">
                  <c:v>0.47779959852577525</c:v>
                </c:pt>
                <c:pt idx="774">
                  <c:v>0.47787703120422359</c:v>
                </c:pt>
                <c:pt idx="775">
                  <c:v>0.47795317213660987</c:v>
                </c:pt>
                <c:pt idx="776">
                  <c:v>0.47802802979212367</c:v>
                </c:pt>
                <c:pt idx="777">
                  <c:v>0.4781016126043845</c:v>
                </c:pt>
                <c:pt idx="778">
                  <c:v>0.4781739289713457</c:v>
                </c:pt>
                <c:pt idx="779">
                  <c:v>0.47824498725519415</c:v>
                </c:pt>
                <c:pt idx="780">
                  <c:v>0.47831479578226549</c:v>
                </c:pt>
                <c:pt idx="781">
                  <c:v>0.47838336284295646</c:v>
                </c:pt>
                <c:pt idx="782">
                  <c:v>0.4784506966916442</c:v>
                </c:pt>
                <c:pt idx="783">
                  <c:v>0.47851680554660947</c:v>
                </c:pt>
                <c:pt idx="784">
                  <c:v>0.47858169758996943</c:v>
                </c:pt>
                <c:pt idx="785">
                  <c:v>0.47864538096760439</c:v>
                </c:pt>
                <c:pt idx="786">
                  <c:v>0.47870786378909952</c:v>
                </c:pt>
                <c:pt idx="787">
                  <c:v>0.47876915412768228</c:v>
                </c:pt>
                <c:pt idx="788">
                  <c:v>0.47882926002017467</c:v>
                </c:pt>
                <c:pt idx="789">
                  <c:v>0.47888818946693457</c:v>
                </c:pt>
                <c:pt idx="790">
                  <c:v>0.47894595043181543</c:v>
                </c:pt>
                <c:pt idx="791">
                  <c:v>0.47900255084212251</c:v>
                </c:pt>
                <c:pt idx="792">
                  <c:v>0.47905799858857712</c:v>
                </c:pt>
                <c:pt idx="793">
                  <c:v>0.47911230152527579</c:v>
                </c:pt>
                <c:pt idx="794">
                  <c:v>0.47916546746966826</c:v>
                </c:pt>
                <c:pt idx="795">
                  <c:v>0.47921750420252668</c:v>
                </c:pt>
                <c:pt idx="796">
                  <c:v>0.47926841946792098</c:v>
                </c:pt>
                <c:pt idx="797">
                  <c:v>0.47931822097320387</c:v>
                </c:pt>
                <c:pt idx="798">
                  <c:v>0.47936691638899204</c:v>
                </c:pt>
                <c:pt idx="799">
                  <c:v>0.47941451334915786</c:v>
                </c:pt>
                <c:pt idx="800">
                  <c:v>0.47946101945081715</c:v>
                </c:pt>
                <c:pt idx="801">
                  <c:v>0.47950644225432432</c:v>
                </c:pt>
                <c:pt idx="802">
                  <c:v>0.47955078928327527</c:v>
                </c:pt>
                <c:pt idx="803">
                  <c:v>0.47959406802450316</c:v>
                </c:pt>
                <c:pt idx="804">
                  <c:v>0.47963628592808683</c:v>
                </c:pt>
                <c:pt idx="805">
                  <c:v>0.47967745040735832</c:v>
                </c:pt>
                <c:pt idx="806">
                  <c:v>0.47971756883891487</c:v>
                </c:pt>
                <c:pt idx="807">
                  <c:v>0.47975664856263106</c:v>
                </c:pt>
                <c:pt idx="808">
                  <c:v>0.47979469688167942</c:v>
                </c:pt>
                <c:pt idx="809">
                  <c:v>0.47983172106254762</c:v>
                </c:pt>
                <c:pt idx="810">
                  <c:v>0.47986772833506458</c:v>
                </c:pt>
                <c:pt idx="811">
                  <c:v>0.47990272589242577</c:v>
                </c:pt>
                <c:pt idx="812">
                  <c:v>0.4799367208912243</c:v>
                </c:pt>
                <c:pt idx="813">
                  <c:v>0.47996972045147684</c:v>
                </c:pt>
                <c:pt idx="814">
                  <c:v>0.48000173165666554</c:v>
                </c:pt>
                <c:pt idx="815">
                  <c:v>0.48003276155377411</c:v>
                </c:pt>
                <c:pt idx="816">
                  <c:v>0.48006281715332194</c:v>
                </c:pt>
                <c:pt idx="817">
                  <c:v>0.48009190542941471</c:v>
                </c:pt>
                <c:pt idx="818">
                  <c:v>0.48012003331978403</c:v>
                </c:pt>
                <c:pt idx="819">
                  <c:v>0.48014720772583885</c:v>
                </c:pt>
                <c:pt idx="820">
                  <c:v>0.48017343551271113</c:v>
                </c:pt>
                <c:pt idx="821">
                  <c:v>0.48019872350931453</c:v>
                </c:pt>
                <c:pt idx="822">
                  <c:v>0.48022307850839308</c:v>
                </c:pt>
                <c:pt idx="823">
                  <c:v>0.48024650726658208</c:v>
                </c:pt>
                <c:pt idx="824">
                  <c:v>0.48026901650446779</c:v>
                </c:pt>
                <c:pt idx="825">
                  <c:v>0.48029061290664682</c:v>
                </c:pt>
                <c:pt idx="826">
                  <c:v>0.4803113031217916</c:v>
                </c:pt>
                <c:pt idx="827">
                  <c:v>0.48033109376271671</c:v>
                </c:pt>
                <c:pt idx="828">
                  <c:v>0.48034999140644413</c:v>
                </c:pt>
                <c:pt idx="829">
                  <c:v>0.4803680025942787</c:v>
                </c:pt>
                <c:pt idx="830">
                  <c:v>0.48038513383187431</c:v>
                </c:pt>
                <c:pt idx="831">
                  <c:v>0.48040139158931394</c:v>
                </c:pt>
                <c:pt idx="832">
                  <c:v>0.48041678230117824</c:v>
                </c:pt>
                <c:pt idx="833">
                  <c:v>0.4804313123666305</c:v>
                </c:pt>
                <c:pt idx="834">
                  <c:v>0.48044498814949393</c:v>
                </c:pt>
                <c:pt idx="835">
                  <c:v>0.48045781597833126</c:v>
                </c:pt>
                <c:pt idx="836">
                  <c:v>0.4804698021465294</c:v>
                </c:pt>
                <c:pt idx="837">
                  <c:v>0.4804809529123869</c:v>
                </c:pt>
                <c:pt idx="838">
                  <c:v>0.48049127449919576</c:v>
                </c:pt>
                <c:pt idx="839">
                  <c:v>0.48050077309533223</c:v>
                </c:pt>
                <c:pt idx="840">
                  <c:v>0.48050945485435076</c:v>
                </c:pt>
                <c:pt idx="841">
                  <c:v>0.48051732589506518</c:v>
                </c:pt>
                <c:pt idx="842">
                  <c:v>0.48052439230165211</c:v>
                </c:pt>
                <c:pt idx="843">
                  <c:v>0.48053066012374124</c:v>
                </c:pt>
                <c:pt idx="844">
                  <c:v>0.48053613537651013</c:v>
                </c:pt>
                <c:pt idx="845">
                  <c:v>0.48054082404078086</c:v>
                </c:pt>
                <c:pt idx="846">
                  <c:v>0.48054473206312476</c:v>
                </c:pt>
                <c:pt idx="847">
                  <c:v>0.48054786535595601</c:v>
                </c:pt>
                <c:pt idx="848">
                  <c:v>0.48055022979763512</c:v>
                </c:pt>
                <c:pt idx="849">
                  <c:v>0.48055183123257317</c:v>
                </c:pt>
                <c:pt idx="850">
                  <c:v>0.48055267547133285</c:v>
                </c:pt>
                <c:pt idx="851">
                  <c:v>0.48055276829073568</c:v>
                </c:pt>
                <c:pt idx="852">
                  <c:v>0.48055211543396925</c:v>
                </c:pt>
                <c:pt idx="853">
                  <c:v>0.48055072261069182</c:v>
                </c:pt>
                <c:pt idx="854">
                  <c:v>0.48054859549714146</c:v>
                </c:pt>
                <c:pt idx="855">
                  <c:v>0.48054573973624976</c:v>
                </c:pt>
                <c:pt idx="856">
                  <c:v>0.48054216093774638</c:v>
                </c:pt>
                <c:pt idx="857">
                  <c:v>0.48053786467827553</c:v>
                </c:pt>
                <c:pt idx="858">
                  <c:v>0.48053285650150523</c:v>
                </c:pt>
                <c:pt idx="859">
                  <c:v>0.48052714191824658</c:v>
                </c:pt>
                <c:pt idx="860">
                  <c:v>0.48052072640656024</c:v>
                </c:pt>
                <c:pt idx="861">
                  <c:v>0.48051361541187898</c:v>
                </c:pt>
                <c:pt idx="862">
                  <c:v>0.48050581434712114</c:v>
                </c:pt>
                <c:pt idx="863">
                  <c:v>0.48049732859280903</c:v>
                </c:pt>
                <c:pt idx="864">
                  <c:v>0.48048816349718454</c:v>
                </c:pt>
                <c:pt idx="865">
                  <c:v>0.48047832437633309</c:v>
                </c:pt>
                <c:pt idx="866">
                  <c:v>0.48046781651429743</c:v>
                </c:pt>
                <c:pt idx="867">
                  <c:v>0.48045664516320297</c:v>
                </c:pt>
                <c:pt idx="868">
                  <c:v>0.48044481554337404</c:v>
                </c:pt>
                <c:pt idx="869">
                  <c:v>0.48043233284346176</c:v>
                </c:pt>
                <c:pt idx="870">
                  <c:v>0.48041920222056222</c:v>
                </c:pt>
                <c:pt idx="871">
                  <c:v>0.48040542880034076</c:v>
                </c:pt>
                <c:pt idx="872">
                  <c:v>0.48039101767715536</c:v>
                </c:pt>
                <c:pt idx="873">
                  <c:v>0.48037597391418368</c:v>
                </c:pt>
                <c:pt idx="874">
                  <c:v>0.48036030254354339</c:v>
                </c:pt>
                <c:pt idx="875">
                  <c:v>0.48034400856642134</c:v>
                </c:pt>
                <c:pt idx="876">
                  <c:v>0.48032709695319975</c:v>
                </c:pt>
                <c:pt idx="877">
                  <c:v>0.48030957264358087</c:v>
                </c:pt>
                <c:pt idx="878">
                  <c:v>0.48029144054671347</c:v>
                </c:pt>
                <c:pt idx="879">
                  <c:v>0.48027270554132379</c:v>
                </c:pt>
                <c:pt idx="880">
                  <c:v>0.48025337247583966</c:v>
                </c:pt>
                <c:pt idx="881">
                  <c:v>0.48023344616852243</c:v>
                </c:pt>
                <c:pt idx="882">
                  <c:v>0.48021293140759264</c:v>
                </c:pt>
                <c:pt idx="883">
                  <c:v>0.48019183295135992</c:v>
                </c:pt>
                <c:pt idx="884">
                  <c:v>0.48017015552835546</c:v>
                </c:pt>
                <c:pt idx="885">
                  <c:v>0.48014790383745787</c:v>
                </c:pt>
                <c:pt idx="886">
                  <c:v>0.48012508254802422</c:v>
                </c:pt>
                <c:pt idx="887">
                  <c:v>0.48010169630002325</c:v>
                </c:pt>
                <c:pt idx="888">
                  <c:v>0.48007774970416373</c:v>
                </c:pt>
                <c:pt idx="889">
                  <c:v>0.48005324734202537</c:v>
                </c:pt>
                <c:pt idx="890">
                  <c:v>0.48002819376619021</c:v>
                </c:pt>
                <c:pt idx="891">
                  <c:v>0.48000259350037583</c:v>
                </c:pt>
                <c:pt idx="892">
                  <c:v>0.47997645103956604</c:v>
                </c:pt>
                <c:pt idx="893">
                  <c:v>0.48009970444037553</c:v>
                </c:pt>
                <c:pt idx="894">
                  <c:v>0.48023187562789954</c:v>
                </c:pt>
                <c:pt idx="895">
                  <c:v>0.48036268327930148</c:v>
                </c:pt>
                <c:pt idx="896">
                  <c:v>0.48049213525637297</c:v>
                </c:pt>
                <c:pt idx="897">
                  <c:v>0.48062023939317094</c:v>
                </c:pt>
                <c:pt idx="898">
                  <c:v>0.48074700349587907</c:v>
                </c:pt>
                <c:pt idx="899">
                  <c:v>0.48087243534268331</c:v>
                </c:pt>
                <c:pt idx="900">
                  <c:v>0.48099654268364317</c:v>
                </c:pt>
                <c:pt idx="901">
                  <c:v>0.48111933324056494</c:v>
                </c:pt>
                <c:pt idx="902">
                  <c:v>0.48124081470689284</c:v>
                </c:pt>
                <c:pt idx="903">
                  <c:v>0.48136099474758687</c:v>
                </c:pt>
                <c:pt idx="904">
                  <c:v>0.48147988099901939</c:v>
                </c:pt>
                <c:pt idx="905">
                  <c:v>0.48159748106886774</c:v>
                </c:pt>
                <c:pt idx="906">
                  <c:v>0.48171380253600959</c:v>
                </c:pt>
                <c:pt idx="907">
                  <c:v>0.48182885295042938</c:v>
                </c:pt>
                <c:pt idx="908">
                  <c:v>0.48194263983312058</c:v>
                </c:pt>
                <c:pt idx="909">
                  <c:v>0.48205517067599868</c:v>
                </c:pt>
                <c:pt idx="910">
                  <c:v>0.48216645294181393</c:v>
                </c:pt>
                <c:pt idx="911">
                  <c:v>0.48227649406406814</c:v>
                </c:pt>
                <c:pt idx="912">
                  <c:v>0.48238530144693514</c:v>
                </c:pt>
                <c:pt idx="913">
                  <c:v>0.48249288246518729</c:v>
                </c:pt>
                <c:pt idx="914">
                  <c:v>0.48259924446412</c:v>
                </c:pt>
                <c:pt idx="915">
                  <c:v>0.48270439475948684</c:v>
                </c:pt>
                <c:pt idx="916">
                  <c:v>0.48280834063743477</c:v>
                </c:pt>
                <c:pt idx="917">
                  <c:v>0.48291108935444088</c:v>
                </c:pt>
                <c:pt idx="918">
                  <c:v>0.48301264813725181</c:v>
                </c:pt>
                <c:pt idx="919">
                  <c:v>0.48311302418283569</c:v>
                </c:pt>
                <c:pt idx="920">
                  <c:v>0.48321222465832575</c:v>
                </c:pt>
                <c:pt idx="921">
                  <c:v>0.48331025670097022</c:v>
                </c:pt>
                <c:pt idx="922">
                  <c:v>0.48340712741809377</c:v>
                </c:pt>
                <c:pt idx="923">
                  <c:v>0.48350284388704978</c:v>
                </c:pt>
                <c:pt idx="924">
                  <c:v>0.48359741315518323</c:v>
                </c:pt>
                <c:pt idx="925">
                  <c:v>0.48369084223979575</c:v>
                </c:pt>
                <c:pt idx="926">
                  <c:v>0.4837831381281113</c:v>
                </c:pt>
                <c:pt idx="927">
                  <c:v>0.48387430777724694</c:v>
                </c:pt>
                <c:pt idx="928">
                  <c:v>0.48396435811418687</c:v>
                </c:pt>
                <c:pt idx="929">
                  <c:v>0.48405329603575709</c:v>
                </c:pt>
                <c:pt idx="930">
                  <c:v>0.48414112840860268</c:v>
                </c:pt>
                <c:pt idx="931">
                  <c:v>0.48422786206917268</c:v>
                </c:pt>
                <c:pt idx="932">
                  <c:v>0.4843135038237012</c:v>
                </c:pt>
                <c:pt idx="933">
                  <c:v>0.48439806044819778</c:v>
                </c:pt>
                <c:pt idx="934">
                  <c:v>0.48448153868843158</c:v>
                </c:pt>
                <c:pt idx="935">
                  <c:v>0.48456394525992985</c:v>
                </c:pt>
                <c:pt idx="936">
                  <c:v>0.48464528684796954</c:v>
                </c:pt>
                <c:pt idx="937">
                  <c:v>0.48472557010757283</c:v>
                </c:pt>
                <c:pt idx="938">
                  <c:v>0.48480480166351092</c:v>
                </c:pt>
                <c:pt idx="939">
                  <c:v>0.48488298811030334</c:v>
                </c:pt>
                <c:pt idx="940">
                  <c:v>0.48496013601222304</c:v>
                </c:pt>
                <c:pt idx="941">
                  <c:v>0.48503625190330579</c:v>
                </c:pt>
                <c:pt idx="942">
                  <c:v>0.48511134228735714</c:v>
                </c:pt>
                <c:pt idx="943">
                  <c:v>0.48518541363796291</c:v>
                </c:pt>
                <c:pt idx="944">
                  <c:v>0.48525847239850622</c:v>
                </c:pt>
                <c:pt idx="945">
                  <c:v>0.48533052498218515</c:v>
                </c:pt>
                <c:pt idx="946">
                  <c:v>0.48540157777202247</c:v>
                </c:pt>
                <c:pt idx="947">
                  <c:v>0.48547163712089669</c:v>
                </c:pt>
                <c:pt idx="948">
                  <c:v>0.48554070935155835</c:v>
                </c:pt>
                <c:pt idx="949">
                  <c:v>0.48560880075665575</c:v>
                </c:pt>
                <c:pt idx="950">
                  <c:v>0.48567591759876366</c:v>
                </c:pt>
                <c:pt idx="951">
                  <c:v>0.48574206611040882</c:v>
                </c:pt>
                <c:pt idx="952">
                  <c:v>0.48580725249410356</c:v>
                </c:pt>
                <c:pt idx="953">
                  <c:v>0.48587148292237686</c:v>
                </c:pt>
                <c:pt idx="954">
                  <c:v>0.48593476353780835</c:v>
                </c:pt>
                <c:pt idx="955">
                  <c:v>0.48599710045306721</c:v>
                </c:pt>
                <c:pt idx="956">
                  <c:v>0.48605849975094634</c:v>
                </c:pt>
                <c:pt idx="957">
                  <c:v>0.48611896748440636</c:v>
                </c:pt>
                <c:pt idx="958">
                  <c:v>0.48617850967661497</c:v>
                </c:pt>
                <c:pt idx="959">
                  <c:v>0.48623713232099108</c:v>
                </c:pt>
                <c:pt idx="960">
                  <c:v>0.4862948413812504</c:v>
                </c:pt>
                <c:pt idx="961">
                  <c:v>0.48635164279145138</c:v>
                </c:pt>
                <c:pt idx="962">
                  <c:v>0.48640754245604284</c:v>
                </c:pt>
                <c:pt idx="963">
                  <c:v>0.4864625462499173</c:v>
                </c:pt>
                <c:pt idx="964">
                  <c:v>0.48651666001845961</c:v>
                </c:pt>
                <c:pt idx="965">
                  <c:v>0.4865698895775995</c:v>
                </c:pt>
                <c:pt idx="966">
                  <c:v>0.48662224071387161</c:v>
                </c:pt>
                <c:pt idx="967">
                  <c:v>0.48667371918446289</c:v>
                </c:pt>
                <c:pt idx="968">
                  <c:v>0.48672433071727861</c:v>
                </c:pt>
                <c:pt idx="969">
                  <c:v>0.48677408101099573</c:v>
                </c:pt>
                <c:pt idx="970">
                  <c:v>0.48682297573512623</c:v>
                </c:pt>
                <c:pt idx="971">
                  <c:v>0.4868710205300773</c:v>
                </c:pt>
                <c:pt idx="972">
                  <c:v>0.48691822100721693</c:v>
                </c:pt>
                <c:pt idx="973">
                  <c:v>0.48696458274893195</c:v>
                </c:pt>
                <c:pt idx="974">
                  <c:v>0.4870101113087022</c:v>
                </c:pt>
                <c:pt idx="975">
                  <c:v>0.48705481221116209</c:v>
                </c:pt>
                <c:pt idx="976">
                  <c:v>0.48709869095216823</c:v>
                </c:pt>
                <c:pt idx="977">
                  <c:v>0.48714175299887275</c:v>
                </c:pt>
                <c:pt idx="978">
                  <c:v>0.48718400378978866</c:v>
                </c:pt>
                <c:pt idx="979">
                  <c:v>0.48722544873486656</c:v>
                </c:pt>
                <c:pt idx="980">
                  <c:v>0.48726609321556302</c:v>
                </c:pt>
                <c:pt idx="981">
                  <c:v>0.48730594258491711</c:v>
                </c:pt>
                <c:pt idx="982">
                  <c:v>0.48734500216762405</c:v>
                </c:pt>
                <c:pt idx="983">
                  <c:v>0.48738327726011027</c:v>
                </c:pt>
                <c:pt idx="984">
                  <c:v>0.48742077313061449</c:v>
                </c:pt>
                <c:pt idx="985">
                  <c:v>0.48745749501925817</c:v>
                </c:pt>
                <c:pt idx="986">
                  <c:v>0.48768685496504155</c:v>
                </c:pt>
                <c:pt idx="987">
                  <c:v>0.48801877869670246</c:v>
                </c:pt>
                <c:pt idx="988">
                  <c:v>0.4883490075059071</c:v>
                </c:pt>
                <c:pt idx="989">
                  <c:v>0.48867754831325283</c:v>
                </c:pt>
                <c:pt idx="990">
                  <c:v>0.48900440802815487</c:v>
                </c:pt>
                <c:pt idx="991">
                  <c:v>0.48932959354863237</c:v>
                </c:pt>
                <c:pt idx="992">
                  <c:v>0.48965311176107568</c:v>
                </c:pt>
                <c:pt idx="993">
                  <c:v>0.48997496954003716</c:v>
                </c:pt>
                <c:pt idx="994">
                  <c:v>0.49029517374801829</c:v>
                </c:pt>
                <c:pt idx="995">
                  <c:v>0.49061373123525803</c:v>
                </c:pt>
                <c:pt idx="996">
                  <c:v>0.49093064883952525</c:v>
                </c:pt>
                <c:pt idx="997">
                  <c:v>0.49124593338592015</c:v>
                </c:pt>
                <c:pt idx="998">
                  <c:v>0.49155959168667213</c:v>
                </c:pt>
                <c:pt idx="999">
                  <c:v>0.49187163054094829</c:v>
                </c:pt>
                <c:pt idx="1000">
                  <c:v>0.49218205673467297</c:v>
                </c:pt>
              </c:numCache>
            </c:numRef>
          </c:val>
          <c:smooth val="0"/>
        </c:ser>
        <c:ser>
          <c:idx val="2"/>
          <c:order val="2"/>
          <c:tx>
            <c:v>During All Periods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'Slide BN &amp; BO'!$CG$3:$CG$1003</c:f>
              <c:numCache>
                <c:formatCode>General</c:formatCode>
                <c:ptCount val="1001"/>
                <c:pt idx="0">
                  <c:v>0.46504012161479652</c:v>
                </c:pt>
                <c:pt idx="1">
                  <c:v>0.46584925136212824</c:v>
                </c:pt>
                <c:pt idx="2">
                  <c:v>0.46665340826127716</c:v>
                </c:pt>
                <c:pt idx="3">
                  <c:v>0.46745256712551408</c:v>
                </c:pt>
                <c:pt idx="4">
                  <c:v>0.46824670324976153</c:v>
                </c:pt>
                <c:pt idx="5">
                  <c:v>0.46903579241442289</c:v>
                </c:pt>
                <c:pt idx="6">
                  <c:v>0.46981981088905844</c:v>
                </c:pt>
                <c:pt idx="7">
                  <c:v>0.47059873543592956</c:v>
                </c:pt>
                <c:pt idx="8">
                  <c:v>0.47137254331343725</c:v>
                </c:pt>
                <c:pt idx="9">
                  <c:v>0.47214121227938211</c:v>
                </c:pt>
                <c:pt idx="10">
                  <c:v>0.47290472059413635</c:v>
                </c:pt>
                <c:pt idx="11">
                  <c:v>0.47366304702364415</c:v>
                </c:pt>
                <c:pt idx="12">
                  <c:v>0.47441617084230148</c:v>
                </c:pt>
                <c:pt idx="13">
                  <c:v>0.47516407183569753</c:v>
                </c:pt>
                <c:pt idx="14">
                  <c:v>0.47590673030320879</c:v>
                </c:pt>
                <c:pt idx="15">
                  <c:v>0.4766441270604686</c:v>
                </c:pt>
                <c:pt idx="16">
                  <c:v>0.47737624344167795</c:v>
                </c:pt>
                <c:pt idx="17">
                  <c:v>0.47810306130179281</c:v>
                </c:pt>
                <c:pt idx="18">
                  <c:v>0.4788245630185583</c:v>
                </c:pt>
                <c:pt idx="19">
                  <c:v>0.47954073149440601</c:v>
                </c:pt>
                <c:pt idx="20">
                  <c:v>0.48025155015821119</c:v>
                </c:pt>
                <c:pt idx="21">
                  <c:v>0.48095700296690219</c:v>
                </c:pt>
                <c:pt idx="22">
                  <c:v>0.48165713869083832</c:v>
                </c:pt>
                <c:pt idx="23">
                  <c:v>0.48235324254203349</c:v>
                </c:pt>
                <c:pt idx="24">
                  <c:v>0.48304581501168214</c:v>
                </c:pt>
                <c:pt idx="25">
                  <c:v>0.48373484720601895</c:v>
                </c:pt>
                <c:pt idx="26">
                  <c:v>0.48442033045549737</c:v>
                </c:pt>
                <c:pt idx="27">
                  <c:v>0.48510225631512027</c:v>
                </c:pt>
                <c:pt idx="28">
                  <c:v>0.48578061656471849</c:v>
                </c:pt>
                <c:pt idx="29">
                  <c:v>0.48645540320920794</c:v>
                </c:pt>
                <c:pt idx="30">
                  <c:v>0.48712660847878619</c:v>
                </c:pt>
                <c:pt idx="31">
                  <c:v>0.48779422482911849</c:v>
                </c:pt>
                <c:pt idx="32">
                  <c:v>0.488458244941466</c:v>
                </c:pt>
                <c:pt idx="33">
                  <c:v>0.48911866172277613</c:v>
                </c:pt>
                <c:pt idx="34">
                  <c:v>0.48977546830575847</c:v>
                </c:pt>
                <c:pt idx="35">
                  <c:v>0.49042865804889152</c:v>
                </c:pt>
                <c:pt idx="36">
                  <c:v>0.49107822453641403</c:v>
                </c:pt>
                <c:pt idx="37">
                  <c:v>0.49172416157827509</c:v>
                </c:pt>
                <c:pt idx="38">
                  <c:v>0.4923664632100444</c:v>
                </c:pt>
                <c:pt idx="39">
                  <c:v>0.49300512369278487</c:v>
                </c:pt>
                <c:pt idx="40">
                  <c:v>0.49364013751289421</c:v>
                </c:pt>
                <c:pt idx="41">
                  <c:v>0.49427149938190462</c:v>
                </c:pt>
                <c:pt idx="42">
                  <c:v>0.49489920423625022</c:v>
                </c:pt>
                <c:pt idx="43">
                  <c:v>0.49552324723700042</c:v>
                </c:pt>
                <c:pt idx="44">
                  <c:v>0.49614362376954879</c:v>
                </c:pt>
                <c:pt idx="45">
                  <c:v>0.49676032944327825</c:v>
                </c:pt>
                <c:pt idx="46">
                  <c:v>0.49737336009118427</c:v>
                </c:pt>
                <c:pt idx="47">
                  <c:v>0.49798271176946296</c:v>
                </c:pt>
                <c:pt idx="48">
                  <c:v>0.49858838075706841</c:v>
                </c:pt>
                <c:pt idx="49">
                  <c:v>0.49919036355523477</c:v>
                </c:pt>
                <c:pt idx="50">
                  <c:v>0.49978865688696011</c:v>
                </c:pt>
                <c:pt idx="51">
                  <c:v>0.50038325769646486</c:v>
                </c:pt>
                <c:pt idx="52">
                  <c:v>0.50097416314860832</c:v>
                </c:pt>
                <c:pt idx="53">
                  <c:v>0.50156137062827788</c:v>
                </c:pt>
                <c:pt idx="54">
                  <c:v>0.50214487773974203</c:v>
                </c:pt>
                <c:pt idx="55">
                  <c:v>0.50272468230598011</c:v>
                </c:pt>
                <c:pt idx="56">
                  <c:v>0.5033007823679595</c:v>
                </c:pt>
                <c:pt idx="57">
                  <c:v>0.5038731761839057</c:v>
                </c:pt>
                <c:pt idx="58">
                  <c:v>0.50444186222853016</c:v>
                </c:pt>
                <c:pt idx="59">
                  <c:v>0.50500683919221534</c:v>
                </c:pt>
                <c:pt idx="60">
                  <c:v>0.50556810598019752</c:v>
                </c:pt>
                <c:pt idx="61">
                  <c:v>0.50612566171168916</c:v>
                </c:pt>
                <c:pt idx="62">
                  <c:v>0.5066795057189919</c:v>
                </c:pt>
                <c:pt idx="63">
                  <c:v>0.5072296375465718</c:v>
                </c:pt>
                <c:pt idx="64">
                  <c:v>0.50777605695011019</c:v>
                </c:pt>
                <c:pt idx="65">
                  <c:v>0.50831876389551822</c:v>
                </c:pt>
                <c:pt idx="66">
                  <c:v>0.5088577585579338</c:v>
                </c:pt>
                <c:pt idx="67">
                  <c:v>0.50939304132068064</c:v>
                </c:pt>
                <c:pt idx="68">
                  <c:v>0.50992461277420698</c:v>
                </c:pt>
                <c:pt idx="69">
                  <c:v>0.51045247371499713</c:v>
                </c:pt>
                <c:pt idx="70">
                  <c:v>0.51097662514444997</c:v>
                </c:pt>
                <c:pt idx="71">
                  <c:v>0.51149706826773977</c:v>
                </c:pt>
                <c:pt idx="72">
                  <c:v>0.51201380449264822</c:v>
                </c:pt>
                <c:pt idx="73">
                  <c:v>0.51252683542836841</c:v>
                </c:pt>
                <c:pt idx="74">
                  <c:v>0.5130361628842881</c:v>
                </c:pt>
                <c:pt idx="75">
                  <c:v>0.51354178886874979</c:v>
                </c:pt>
                <c:pt idx="76">
                  <c:v>0.51404371558778117</c:v>
                </c:pt>
                <c:pt idx="77">
                  <c:v>0.51454194544380694</c:v>
                </c:pt>
                <c:pt idx="78">
                  <c:v>0.5150364810343433</c:v>
                </c:pt>
                <c:pt idx="79">
                  <c:v>0.51552732515065103</c:v>
                </c:pt>
                <c:pt idx="80">
                  <c:v>0.51601448077639056</c:v>
                </c:pt>
                <c:pt idx="81">
                  <c:v>0.51649795108624408</c:v>
                </c:pt>
                <c:pt idx="82">
                  <c:v>0.51697773944450764</c:v>
                </c:pt>
                <c:pt idx="83">
                  <c:v>0.51745384940368722</c:v>
                </c:pt>
                <c:pt idx="84">
                  <c:v>0.51792628470304591</c:v>
                </c:pt>
                <c:pt idx="85">
                  <c:v>0.51839504926715474</c:v>
                </c:pt>
                <c:pt idx="86">
                  <c:v>0.51886014720441731</c:v>
                </c:pt>
                <c:pt idx="87">
                  <c:v>0.51932158280556717</c:v>
                </c:pt>
                <c:pt idx="88">
                  <c:v>0.51977936054215956</c:v>
                </c:pt>
                <c:pt idx="89">
                  <c:v>0.52023348506503997</c:v>
                </c:pt>
                <c:pt idx="90">
                  <c:v>0.52068396120279792</c:v>
                </c:pt>
                <c:pt idx="91">
                  <c:v>0.52113079396019979</c:v>
                </c:pt>
                <c:pt idx="92">
                  <c:v>0.52157398851661196</c:v>
                </c:pt>
                <c:pt idx="93">
                  <c:v>0.52201355022440266</c:v>
                </c:pt>
                <c:pt idx="94">
                  <c:v>0.52244948460733254</c:v>
                </c:pt>
                <c:pt idx="95">
                  <c:v>0.52288179735893159</c:v>
                </c:pt>
                <c:pt idx="96">
                  <c:v>0.5233104943408563</c:v>
                </c:pt>
                <c:pt idx="97">
                  <c:v>0.52373558158123912</c:v>
                </c:pt>
                <c:pt idx="98">
                  <c:v>0.52415706527302441</c:v>
                </c:pt>
                <c:pt idx="99">
                  <c:v>0.5245749517722863</c:v>
                </c:pt>
                <c:pt idx="100">
                  <c:v>0.52498924759654331</c:v>
                </c:pt>
                <c:pt idx="101">
                  <c:v>0.52539995942305162</c:v>
                </c:pt>
                <c:pt idx="102">
                  <c:v>0.52580709408709569</c:v>
                </c:pt>
                <c:pt idx="103">
                  <c:v>0.52621065858026228</c:v>
                </c:pt>
                <c:pt idx="104">
                  <c:v>0.52661066004871104</c:v>
                </c:pt>
                <c:pt idx="105">
                  <c:v>0.52700710579142607</c:v>
                </c:pt>
                <c:pt idx="106">
                  <c:v>0.52740000325846337</c:v>
                </c:pt>
                <c:pt idx="107">
                  <c:v>0.52778936004919763</c:v>
                </c:pt>
                <c:pt idx="108">
                  <c:v>0.52817518391054119</c:v>
                </c:pt>
                <c:pt idx="109">
                  <c:v>0.52855748273517622</c:v>
                </c:pt>
                <c:pt idx="110">
                  <c:v>0.52893626455976683</c:v>
                </c:pt>
                <c:pt idx="111">
                  <c:v>0.52931153756316396</c:v>
                </c:pt>
                <c:pt idx="112">
                  <c:v>0.52968331006461666</c:v>
                </c:pt>
                <c:pt idx="113">
                  <c:v>0.53005159052195938</c:v>
                </c:pt>
                <c:pt idx="114">
                  <c:v>0.53041638752980702</c:v>
                </c:pt>
                <c:pt idx="115">
                  <c:v>0.53077770981774242</c:v>
                </c:pt>
                <c:pt idx="116">
                  <c:v>0.53113556624849445</c:v>
                </c:pt>
                <c:pt idx="117">
                  <c:v>0.53148996581611441</c:v>
                </c:pt>
                <c:pt idx="118">
                  <c:v>0.53184091764415564</c:v>
                </c:pt>
                <c:pt idx="119">
                  <c:v>0.53218843098383717</c:v>
                </c:pt>
                <c:pt idx="120">
                  <c:v>0.53253251521221334</c:v>
                </c:pt>
                <c:pt idx="121">
                  <c:v>0.53287317983034033</c:v>
                </c:pt>
                <c:pt idx="122">
                  <c:v>0.53321043446143657</c:v>
                </c:pt>
                <c:pt idx="123">
                  <c:v>0.53354428884904559</c:v>
                </c:pt>
                <c:pt idx="124">
                  <c:v>0.53387475285519725</c:v>
                </c:pt>
                <c:pt idx="125">
                  <c:v>0.53420183645856423</c:v>
                </c:pt>
                <c:pt idx="126">
                  <c:v>0.5345255497526249</c:v>
                </c:pt>
                <c:pt idx="127">
                  <c:v>0.53484590294381917</c:v>
                </c:pt>
                <c:pt idx="128">
                  <c:v>0.53516290634970975</c:v>
                </c:pt>
                <c:pt idx="129">
                  <c:v>0.53547657039714225</c:v>
                </c:pt>
                <c:pt idx="130">
                  <c:v>0.53578690562040898</c:v>
                </c:pt>
                <c:pt idx="131">
                  <c:v>0.53609392265940792</c:v>
                </c:pt>
                <c:pt idx="132">
                  <c:v>0.53639763225781034</c:v>
                </c:pt>
                <c:pt idx="133">
                  <c:v>0.53669804526123011</c:v>
                </c:pt>
                <c:pt idx="134">
                  <c:v>0.53699517261538854</c:v>
                </c:pt>
                <c:pt idx="135">
                  <c:v>0.53728902536429535</c:v>
                </c:pt>
                <c:pt idx="136">
                  <c:v>0.53757961464841786</c:v>
                </c:pt>
                <c:pt idx="137">
                  <c:v>0.53786695170286569</c:v>
                </c:pt>
                <c:pt idx="138">
                  <c:v>0.53815104785557322</c:v>
                </c:pt>
                <c:pt idx="139">
                  <c:v>0.53843191452549011</c:v>
                </c:pt>
                <c:pt idx="140">
                  <c:v>0.53870956322077368</c:v>
                </c:pt>
                <c:pt idx="141">
                  <c:v>0.538984005536988</c:v>
                </c:pt>
                <c:pt idx="142">
                  <c:v>0.53925525315530742</c:v>
                </c:pt>
                <c:pt idx="143">
                  <c:v>0.5395233178407256</c:v>
                </c:pt>
                <c:pt idx="144">
                  <c:v>0.53978821144027467</c:v>
                </c:pt>
                <c:pt idx="145">
                  <c:v>0.54004994588124267</c:v>
                </c:pt>
                <c:pt idx="146">
                  <c:v>0.54030853316940386</c:v>
                </c:pt>
                <c:pt idx="147">
                  <c:v>0.54056398538725603</c:v>
                </c:pt>
                <c:pt idx="148">
                  <c:v>0.54081631469226021</c:v>
                </c:pt>
                <c:pt idx="149">
                  <c:v>0.54106553331509155</c:v>
                </c:pt>
                <c:pt idx="150">
                  <c:v>0.54131165355789801</c:v>
                </c:pt>
                <c:pt idx="151">
                  <c:v>0.54155468779256488</c:v>
                </c:pt>
                <c:pt idx="152">
                  <c:v>0.54179464845898928</c:v>
                </c:pt>
                <c:pt idx="153">
                  <c:v>0.54203154806336185</c:v>
                </c:pt>
                <c:pt idx="154">
                  <c:v>0.54226539917645789</c:v>
                </c:pt>
                <c:pt idx="155">
                  <c:v>0.5424962144319373</c:v>
                </c:pt>
                <c:pt idx="156">
                  <c:v>0.54272400652465624</c:v>
                </c:pt>
                <c:pt idx="157">
                  <c:v>0.54294878820897974</c:v>
                </c:pt>
                <c:pt idx="158">
                  <c:v>0.54317057229711674</c:v>
                </c:pt>
                <c:pt idx="159">
                  <c:v>0.54338937165745438</c:v>
                </c:pt>
                <c:pt idx="160">
                  <c:v>0.5436051992129054</c:v>
                </c:pt>
                <c:pt idx="161">
                  <c:v>0.54381806793926923</c:v>
                </c:pt>
                <c:pt idx="162">
                  <c:v>0.54402799086360032</c:v>
                </c:pt>
                <c:pt idx="163">
                  <c:v>0.54423498106258583</c:v>
                </c:pt>
                <c:pt idx="164">
                  <c:v>0.54443905166093687</c:v>
                </c:pt>
                <c:pt idx="165">
                  <c:v>0.54464021582979227</c:v>
                </c:pt>
                <c:pt idx="166">
                  <c:v>0.54483848678512703</c:v>
                </c:pt>
                <c:pt idx="167">
                  <c:v>0.54503387778618029</c:v>
                </c:pt>
                <c:pt idx="168">
                  <c:v>0.54522640213388873</c:v>
                </c:pt>
                <c:pt idx="169">
                  <c:v>0.54541607316933305</c:v>
                </c:pt>
                <c:pt idx="170">
                  <c:v>0.54560290427220082</c:v>
                </c:pt>
                <c:pt idx="171">
                  <c:v>0.54578690885925329</c:v>
                </c:pt>
                <c:pt idx="172">
                  <c:v>0.54596810038281129</c:v>
                </c:pt>
                <c:pt idx="173">
                  <c:v>0.54614649232925083</c:v>
                </c:pt>
                <c:pt idx="174">
                  <c:v>0.54632209821750888</c:v>
                </c:pt>
                <c:pt idx="175">
                  <c:v>0.54649493159760754</c:v>
                </c:pt>
                <c:pt idx="176">
                  <c:v>0.54666500604918355</c:v>
                </c:pt>
                <c:pt idx="177">
                  <c:v>0.54683233518003715</c:v>
                </c:pt>
                <c:pt idx="178">
                  <c:v>0.54699693262468907</c:v>
                </c:pt>
                <c:pt idx="179">
                  <c:v>0.54715881204295413</c:v>
                </c:pt>
                <c:pt idx="180">
                  <c:v>0.54731798711852531</c:v>
                </c:pt>
                <c:pt idx="181">
                  <c:v>0.54747447155757045</c:v>
                </c:pt>
                <c:pt idx="182">
                  <c:v>0.54762827908734868</c:v>
                </c:pt>
                <c:pt idx="183">
                  <c:v>0.54777942345482888</c:v>
                </c:pt>
                <c:pt idx="184">
                  <c:v>0.54792791842533328</c:v>
                </c:pt>
                <c:pt idx="185">
                  <c:v>0.54807377778118671</c:v>
                </c:pt>
                <c:pt idx="186">
                  <c:v>0.54821701532038203</c:v>
                </c:pt>
                <c:pt idx="187">
                  <c:v>0.54835764485526162</c:v>
                </c:pt>
                <c:pt idx="188">
                  <c:v>0.54849568021120754</c:v>
                </c:pt>
                <c:pt idx="189">
                  <c:v>0.54863113522534968</c:v>
                </c:pt>
                <c:pt idx="190">
                  <c:v>0.54876402374528588</c:v>
                </c:pt>
                <c:pt idx="191">
                  <c:v>0.54889435962781752</c:v>
                </c:pt>
                <c:pt idx="192">
                  <c:v>0.54902215673769561</c:v>
                </c:pt>
                <c:pt idx="193">
                  <c:v>0.54914742894638613</c:v>
                </c:pt>
                <c:pt idx="194">
                  <c:v>0.54927019013084399</c:v>
                </c:pt>
                <c:pt idx="195">
                  <c:v>0.54939045417230403</c:v>
                </c:pt>
                <c:pt idx="196">
                  <c:v>0.54950823495508694</c:v>
                </c:pt>
                <c:pt idx="197">
                  <c:v>0.54962354636541655</c:v>
                </c:pt>
                <c:pt idx="198">
                  <c:v>0.54973640229025256</c:v>
                </c:pt>
                <c:pt idx="199">
                  <c:v>0.54984681661613855</c:v>
                </c:pt>
                <c:pt idx="200">
                  <c:v>0.54995480322806145</c:v>
                </c:pt>
                <c:pt idx="201">
                  <c:v>0.5500603760083288</c:v>
                </c:pt>
                <c:pt idx="202">
                  <c:v>0.55016354883545604</c:v>
                </c:pt>
                <c:pt idx="203">
                  <c:v>0.55026433558307131</c:v>
                </c:pt>
                <c:pt idx="204">
                  <c:v>0.55036275011883273</c:v>
                </c:pt>
                <c:pt idx="205">
                  <c:v>0.55045880630336075</c:v>
                </c:pt>
                <c:pt idx="206">
                  <c:v>0.55055251798918348</c:v>
                </c:pt>
                <c:pt idx="207">
                  <c:v>0.55064389901969713</c:v>
                </c:pt>
                <c:pt idx="208">
                  <c:v>0.55073296322814058</c:v>
                </c:pt>
                <c:pt idx="209">
                  <c:v>0.55081972443658289</c:v>
                </c:pt>
                <c:pt idx="210">
                  <c:v>0.55090419645492639</c:v>
                </c:pt>
                <c:pt idx="211">
                  <c:v>0.55098639307992403</c:v>
                </c:pt>
                <c:pt idx="212">
                  <c:v>0.55106632809420764</c:v>
                </c:pt>
                <c:pt idx="213">
                  <c:v>0.55114401526533396</c:v>
                </c:pt>
                <c:pt idx="214">
                  <c:v>0.55121946834484337</c:v>
                </c:pt>
                <c:pt idx="215">
                  <c:v>0.55129270106733108</c:v>
                </c:pt>
                <c:pt idx="216">
                  <c:v>0.55136372714953452</c:v>
                </c:pt>
                <c:pt idx="217">
                  <c:v>0.55143256028943199</c:v>
                </c:pt>
                <c:pt idx="218">
                  <c:v>0.55149921416535874</c:v>
                </c:pt>
                <c:pt idx="219">
                  <c:v>0.55156370243513164</c:v>
                </c:pt>
                <c:pt idx="220">
                  <c:v>0.55162603873519345</c:v>
                </c:pt>
                <c:pt idx="221">
                  <c:v>0.55168623667976513</c:v>
                </c:pt>
                <c:pt idx="222">
                  <c:v>0.55174430986001688</c:v>
                </c:pt>
                <c:pt idx="223">
                  <c:v>0.55180027184324787</c:v>
                </c:pt>
                <c:pt idx="224">
                  <c:v>0.55185413617208268</c:v>
                </c:pt>
                <c:pt idx="225">
                  <c:v>0.55190591636368092</c:v>
                </c:pt>
                <c:pt idx="226">
                  <c:v>0.55195562590895841</c:v>
                </c:pt>
                <c:pt idx="227">
                  <c:v>0.55200327827182294</c:v>
                </c:pt>
                <c:pt idx="228">
                  <c:v>0.55204888688842302</c:v>
                </c:pt>
                <c:pt idx="229">
                  <c:v>0.5520924651664102</c:v>
                </c:pt>
                <c:pt idx="230">
                  <c:v>0.55213402648421317</c:v>
                </c:pt>
                <c:pt idx="231">
                  <c:v>0.55217358419032592</c:v>
                </c:pt>
                <c:pt idx="232">
                  <c:v>0.55221115160260936</c:v>
                </c:pt>
                <c:pt idx="233">
                  <c:v>0.55224674200760293</c:v>
                </c:pt>
                <c:pt idx="234">
                  <c:v>0.55228036865985386</c:v>
                </c:pt>
                <c:pt idx="235">
                  <c:v>0.55231204478125295</c:v>
                </c:pt>
                <c:pt idx="236">
                  <c:v>0.55234178356038943</c:v>
                </c:pt>
                <c:pt idx="237">
                  <c:v>0.55236959815191256</c:v>
                </c:pt>
                <c:pt idx="238">
                  <c:v>0.55239550167590956</c:v>
                </c:pt>
                <c:pt idx="239">
                  <c:v>0.55241950721729427</c:v>
                </c:pt>
                <c:pt idx="240">
                  <c:v>0.55244162782520789</c:v>
                </c:pt>
                <c:pt idx="241">
                  <c:v>0.55246187651243306</c:v>
                </c:pt>
                <c:pt idx="242">
                  <c:v>0.55248026625481839</c:v>
                </c:pt>
                <c:pt idx="243">
                  <c:v>0.55249680999071682</c:v>
                </c:pt>
                <c:pt idx="244">
                  <c:v>0.55251152062043385</c:v>
                </c:pt>
                <c:pt idx="245">
                  <c:v>0.55252441100568861</c:v>
                </c:pt>
                <c:pt idx="246">
                  <c:v>0.55253549396908808</c:v>
                </c:pt>
                <c:pt idx="247">
                  <c:v>0.55254478229360982</c:v>
                </c:pt>
                <c:pt idx="248">
                  <c:v>0.55255228872209805</c:v>
                </c:pt>
                <c:pt idx="249">
                  <c:v>0.55255802595677161</c:v>
                </c:pt>
                <c:pt idx="250">
                  <c:v>0.55256200665874222</c:v>
                </c:pt>
                <c:pt idx="251">
                  <c:v>0.55256424344754385</c:v>
                </c:pt>
                <c:pt idx="252">
                  <c:v>0.55256474890067409</c:v>
                </c:pt>
                <c:pt idx="253">
                  <c:v>0.55256353555314563</c:v>
                </c:pt>
                <c:pt idx="254">
                  <c:v>0.55256061589704997</c:v>
                </c:pt>
                <c:pt idx="255">
                  <c:v>0.55255600238112945</c:v>
                </c:pt>
                <c:pt idx="256">
                  <c:v>0.55254970741036313</c:v>
                </c:pt>
                <c:pt idx="257">
                  <c:v>0.55254174334556083</c:v>
                </c:pt>
                <c:pt idx="258">
                  <c:v>0.55253212250296913</c:v>
                </c:pt>
                <c:pt idx="259">
                  <c:v>0.55252085715388632</c:v>
                </c:pt>
                <c:pt idx="260">
                  <c:v>0.55250795952428922</c:v>
                </c:pt>
                <c:pt idx="261">
                  <c:v>0.55249344179447024</c:v>
                </c:pt>
                <c:pt idx="262">
                  <c:v>0.55247731609868145</c:v>
                </c:pt>
                <c:pt idx="263">
                  <c:v>0.5524595945247931</c:v>
                </c:pt>
                <c:pt idx="264">
                  <c:v>0.55244028911395937</c:v>
                </c:pt>
                <c:pt idx="265">
                  <c:v>0.55241941186029353</c:v>
                </c:pt>
                <c:pt idx="266">
                  <c:v>0.5523969747105546</c:v>
                </c:pt>
                <c:pt idx="267">
                  <c:v>0.55237298956384229</c:v>
                </c:pt>
                <c:pt idx="268">
                  <c:v>0.55234746827130143</c:v>
                </c:pt>
                <c:pt idx="269">
                  <c:v>0.55232042263583647</c:v>
                </c:pt>
                <c:pt idx="270">
                  <c:v>0.55229186441183387</c:v>
                </c:pt>
                <c:pt idx="271">
                  <c:v>0.55226180530489655</c:v>
                </c:pt>
                <c:pt idx="272">
                  <c:v>0.55223025697158201</c:v>
                </c:pt>
                <c:pt idx="273">
                  <c:v>0.55219723101915608</c:v>
                </c:pt>
                <c:pt idx="274">
                  <c:v>0.55216273900535018</c:v>
                </c:pt>
                <c:pt idx="275">
                  <c:v>0.55212679243812957</c:v>
                </c:pt>
                <c:pt idx="276">
                  <c:v>0.55208940277547003</c:v>
                </c:pt>
                <c:pt idx="277">
                  <c:v>0.55205058142514285</c:v>
                </c:pt>
                <c:pt idx="278">
                  <c:v>0.55201033974450808</c:v>
                </c:pt>
                <c:pt idx="279">
                  <c:v>0.55196868904031671</c:v>
                </c:pt>
                <c:pt idx="280">
                  <c:v>0.55192564056851945</c:v>
                </c:pt>
                <c:pt idx="281">
                  <c:v>0.55188120553408615</c:v>
                </c:pt>
                <c:pt idx="282">
                  <c:v>0.55183539509083046</c:v>
                </c:pt>
                <c:pt idx="283">
                  <c:v>0.5517882203412442</c:v>
                </c:pt>
                <c:pt idx="284">
                  <c:v>0.55173969233633924</c:v>
                </c:pt>
                <c:pt idx="285">
                  <c:v>0.55168982207549655</c:v>
                </c:pt>
                <c:pt idx="286">
                  <c:v>0.55163862050632195</c:v>
                </c:pt>
                <c:pt idx="287">
                  <c:v>0.55158609852451213</c:v>
                </c:pt>
                <c:pt idx="288">
                  <c:v>0.5515322669737257</c:v>
                </c:pt>
                <c:pt idx="289">
                  <c:v>0.55147713664546061</c:v>
                </c:pt>
                <c:pt idx="290">
                  <c:v>0.55142071827894301</c:v>
                </c:pt>
                <c:pt idx="291">
                  <c:v>0.55136302256101744</c:v>
                </c:pt>
                <c:pt idx="292">
                  <c:v>0.5513040601260486</c:v>
                </c:pt>
                <c:pt idx="293">
                  <c:v>0.5512438415558284</c:v>
                </c:pt>
                <c:pt idx="294">
                  <c:v>0.55118237737948828</c:v>
                </c:pt>
                <c:pt idx="295">
                  <c:v>0.55111967807342099</c:v>
                </c:pt>
                <c:pt idx="296">
                  <c:v>0.55105575406120633</c:v>
                </c:pt>
                <c:pt idx="297">
                  <c:v>0.55099061571354524</c:v>
                </c:pt>
                <c:pt idx="298">
                  <c:v>0.55092427334819882</c:v>
                </c:pt>
                <c:pt idx="299">
                  <c:v>0.55085673722993544</c:v>
                </c:pt>
                <c:pt idx="300">
                  <c:v>0.55078801757048146</c:v>
                </c:pt>
                <c:pt idx="301">
                  <c:v>0.55071812452848046</c:v>
                </c:pt>
                <c:pt idx="302">
                  <c:v>0.55064706820945686</c:v>
                </c:pt>
                <c:pt idx="303">
                  <c:v>0.55057485866578637</c:v>
                </c:pt>
                <c:pt idx="304">
                  <c:v>0.55050150589667191</c:v>
                </c:pt>
                <c:pt idx="305">
                  <c:v>0.55042701984812459</c:v>
                </c:pt>
                <c:pt idx="306">
                  <c:v>0.55035141041295188</c:v>
                </c:pt>
                <c:pt idx="307">
                  <c:v>0.5502746874307487</c:v>
                </c:pt>
                <c:pt idx="308">
                  <c:v>0.55019686068789742</c:v>
                </c:pt>
                <c:pt idx="309">
                  <c:v>0.5501179399175703</c:v>
                </c:pt>
                <c:pt idx="310">
                  <c:v>0.55003793479973828</c:v>
                </c:pt>
                <c:pt idx="311">
                  <c:v>0.54995685496118485</c:v>
                </c:pt>
                <c:pt idx="312">
                  <c:v>0.54987470997552423</c:v>
                </c:pt>
                <c:pt idx="313">
                  <c:v>0.54979150936322752</c:v>
                </c:pt>
                <c:pt idx="314">
                  <c:v>0.54970726259164915</c:v>
                </c:pt>
                <c:pt idx="315">
                  <c:v>0.54962197907506094</c:v>
                </c:pt>
                <c:pt idx="316">
                  <c:v>0.54953566817469146</c:v>
                </c:pt>
                <c:pt idx="317">
                  <c:v>0.54944833919876856</c:v>
                </c:pt>
                <c:pt idx="318">
                  <c:v>0.54936000140256591</c:v>
                </c:pt>
                <c:pt idx="319">
                  <c:v>0.54927066398845603</c:v>
                </c:pt>
                <c:pt idx="320">
                  <c:v>0.54918033610596684</c:v>
                </c:pt>
                <c:pt idx="321">
                  <c:v>0.54908902685184124</c:v>
                </c:pt>
                <c:pt idx="322">
                  <c:v>0.548996745270103</c:v>
                </c:pt>
                <c:pt idx="323">
                  <c:v>0.54890350035212543</c:v>
                </c:pt>
                <c:pt idx="324">
                  <c:v>0.54880930103670444</c:v>
                </c:pt>
                <c:pt idx="325">
                  <c:v>0.54871415621013619</c:v>
                </c:pt>
                <c:pt idx="326">
                  <c:v>0.54861807470629642</c:v>
                </c:pt>
                <c:pt idx="327">
                  <c:v>0.54852106530672806</c:v>
                </c:pt>
                <c:pt idx="328">
                  <c:v>0.54842313674072785</c:v>
                </c:pt>
                <c:pt idx="329">
                  <c:v>0.54832429768543856</c:v>
                </c:pt>
                <c:pt idx="330">
                  <c:v>0.54822455676594573</c:v>
                </c:pt>
                <c:pt idx="331">
                  <c:v>0.54812392255537734</c:v>
                </c:pt>
                <c:pt idx="332">
                  <c:v>0.54802240357500553</c:v>
                </c:pt>
                <c:pt idx="333">
                  <c:v>0.54792000829435372</c:v>
                </c:pt>
                <c:pt idx="334">
                  <c:v>0.5478167451313064</c:v>
                </c:pt>
                <c:pt idx="335">
                  <c:v>0.54771262245222052</c:v>
                </c:pt>
                <c:pt idx="336">
                  <c:v>0.54760764857204414</c:v>
                </c:pt>
                <c:pt idx="337">
                  <c:v>0.5475018317544329</c:v>
                </c:pt>
                <c:pt idx="338">
                  <c:v>0.54739518021187328</c:v>
                </c:pt>
                <c:pt idx="339">
                  <c:v>0.54728770210580857</c:v>
                </c:pt>
                <c:pt idx="340">
                  <c:v>0.54717940554676547</c:v>
                </c:pt>
                <c:pt idx="341">
                  <c:v>0.54707029859448575</c:v>
                </c:pt>
                <c:pt idx="342">
                  <c:v>0.54696038925805968</c:v>
                </c:pt>
                <c:pt idx="343">
                  <c:v>0.54684968549606261</c:v>
                </c:pt>
                <c:pt idx="344">
                  <c:v>0.54673819521669365</c:v>
                </c:pt>
                <c:pt idx="345">
                  <c:v>0.54662592627791773</c:v>
                </c:pt>
                <c:pt idx="346">
                  <c:v>0.54651288648760954</c:v>
                </c:pt>
                <c:pt idx="347">
                  <c:v>0.54639908360369882</c:v>
                </c:pt>
                <c:pt idx="348">
                  <c:v>0.54628452533432248</c:v>
                </c:pt>
                <c:pt idx="349">
                  <c:v>0.54616921933797191</c:v>
                </c:pt>
                <c:pt idx="350">
                  <c:v>0.54605317322364999</c:v>
                </c:pt>
                <c:pt idx="351">
                  <c:v>0.54593639455102483</c:v>
                </c:pt>
                <c:pt idx="352">
                  <c:v>0.54581889083058843</c:v>
                </c:pt>
                <c:pt idx="353">
                  <c:v>0.54570066952381646</c:v>
                </c:pt>
                <c:pt idx="354">
                  <c:v>0.54558173804333121</c:v>
                </c:pt>
                <c:pt idx="355">
                  <c:v>0.54546210375306459</c:v>
                </c:pt>
                <c:pt idx="356">
                  <c:v>0.54534177396842431</c:v>
                </c:pt>
                <c:pt idx="357">
                  <c:v>0.54522075595646335</c:v>
                </c:pt>
                <c:pt idx="358">
                  <c:v>0.54509905693604743</c:v>
                </c:pt>
                <c:pt idx="359">
                  <c:v>0.5449766840780278</c:v>
                </c:pt>
                <c:pt idx="360">
                  <c:v>0.54485364450541562</c:v>
                </c:pt>
                <c:pt idx="361">
                  <c:v>0.54472994529355345</c:v>
                </c:pt>
                <c:pt idx="362">
                  <c:v>0.54460559347029602</c:v>
                </c:pt>
                <c:pt idx="363">
                  <c:v>0.54448059601618537</c:v>
                </c:pt>
                <c:pt idx="364">
                  <c:v>0.54435495986463189</c:v>
                </c:pt>
                <c:pt idx="365">
                  <c:v>0.54422869190209511</c:v>
                </c:pt>
                <c:pt idx="366">
                  <c:v>0.54410179896826649</c:v>
                </c:pt>
                <c:pt idx="367">
                  <c:v>0.54397428785625235</c:v>
                </c:pt>
                <c:pt idx="368">
                  <c:v>0.54384616531276098</c:v>
                </c:pt>
                <c:pt idx="369">
                  <c:v>0.54371743803828809</c:v>
                </c:pt>
                <c:pt idx="370">
                  <c:v>0.54358811268730478</c:v>
                </c:pt>
                <c:pt idx="371">
                  <c:v>0.54345819586844657</c:v>
                </c:pt>
                <c:pt idx="372">
                  <c:v>0.54332769414470394</c:v>
                </c:pt>
                <c:pt idx="373">
                  <c:v>0.54319661403361241</c:v>
                </c:pt>
                <c:pt idx="374">
                  <c:v>0.54306496200744792</c:v>
                </c:pt>
                <c:pt idx="375">
                  <c:v>0.54293274449341689</c:v>
                </c:pt>
                <c:pt idx="376">
                  <c:v>0.54279996787385199</c:v>
                </c:pt>
                <c:pt idx="377">
                  <c:v>0.54266663848640873</c:v>
                </c:pt>
                <c:pt idx="378">
                  <c:v>0.54253276262425876</c:v>
                </c:pt>
                <c:pt idx="379">
                  <c:v>0.54239834653629104</c:v>
                </c:pt>
                <c:pt idx="380">
                  <c:v>0.54226339642730625</c:v>
                </c:pt>
                <c:pt idx="381">
                  <c:v>0.54212791845821751</c:v>
                </c:pt>
                <c:pt idx="382">
                  <c:v>0.54199191874624897</c:v>
                </c:pt>
                <c:pt idx="383">
                  <c:v>0.54185540336513738</c:v>
                </c:pt>
                <c:pt idx="384">
                  <c:v>0.54171837834533199</c:v>
                </c:pt>
                <c:pt idx="385">
                  <c:v>0.5415808496741954</c:v>
                </c:pt>
                <c:pt idx="386">
                  <c:v>0.54144282329620885</c:v>
                </c:pt>
                <c:pt idx="387">
                  <c:v>0.54130430511317074</c:v>
                </c:pt>
                <c:pt idx="388">
                  <c:v>0.54116530098440374</c:v>
                </c:pt>
                <c:pt idx="389">
                  <c:v>0.54102581672695682</c:v>
                </c:pt>
                <c:pt idx="390">
                  <c:v>0.5408858581158098</c:v>
                </c:pt>
                <c:pt idx="391">
                  <c:v>0.54074543088407823</c:v>
                </c:pt>
                <c:pt idx="392">
                  <c:v>0.5406045407232194</c:v>
                </c:pt>
                <c:pt idx="393">
                  <c:v>0.54046319328323622</c:v>
                </c:pt>
                <c:pt idx="394">
                  <c:v>0.54032139417288516</c:v>
                </c:pt>
                <c:pt idx="395">
                  <c:v>0.54017914895988139</c:v>
                </c:pt>
                <c:pt idx="396">
                  <c:v>0.54003646317110587</c:v>
                </c:pt>
                <c:pt idx="397">
                  <c:v>0.53989334229281116</c:v>
                </c:pt>
                <c:pt idx="398">
                  <c:v>0.53974979177083104</c:v>
                </c:pt>
                <c:pt idx="399">
                  <c:v>0.53960581701078392</c:v>
                </c:pt>
                <c:pt idx="400">
                  <c:v>0.53946142337828473</c:v>
                </c:pt>
                <c:pt idx="401">
                  <c:v>0.53931661619914995</c:v>
                </c:pt>
                <c:pt idx="402">
                  <c:v>0.53917140075960535</c:v>
                </c:pt>
                <c:pt idx="403">
                  <c:v>0.539025782306495</c:v>
                </c:pt>
                <c:pt idx="404">
                  <c:v>0.53887976604748944</c:v>
                </c:pt>
                <c:pt idx="405">
                  <c:v>0.53873335715129145</c:v>
                </c:pt>
                <c:pt idx="406">
                  <c:v>0.53858656074784805</c:v>
                </c:pt>
                <c:pt idx="407">
                  <c:v>0.53843938192855478</c:v>
                </c:pt>
                <c:pt idx="408">
                  <c:v>0.53829182574646561</c:v>
                </c:pt>
                <c:pt idx="409">
                  <c:v>0.53814389721650246</c:v>
                </c:pt>
                <c:pt idx="410">
                  <c:v>0.53799560131565871</c:v>
                </c:pt>
                <c:pt idx="411">
                  <c:v>0.53784694298321256</c:v>
                </c:pt>
                <c:pt idx="412">
                  <c:v>0.53769792712093134</c:v>
                </c:pt>
                <c:pt idx="413">
                  <c:v>0.53754855859327932</c:v>
                </c:pt>
                <c:pt idx="414">
                  <c:v>0.53739884222762746</c:v>
                </c:pt>
                <c:pt idx="415">
                  <c:v>0.53724878281445876</c:v>
                </c:pt>
                <c:pt idx="416">
                  <c:v>0.53709838510757624</c:v>
                </c:pt>
                <c:pt idx="417">
                  <c:v>0.53694765382430931</c:v>
                </c:pt>
                <c:pt idx="418">
                  <c:v>0.53679659364572185</c:v>
                </c:pt>
                <c:pt idx="419">
                  <c:v>0.53664520921681746</c:v>
                </c:pt>
                <c:pt idx="420">
                  <c:v>0.53649350514674643</c:v>
                </c:pt>
                <c:pt idx="421">
                  <c:v>0.53634148600901244</c:v>
                </c:pt>
                <c:pt idx="422">
                  <c:v>0.53618915634167497</c:v>
                </c:pt>
                <c:pt idx="423">
                  <c:v>0.53603652064755958</c:v>
                </c:pt>
                <c:pt idx="424">
                  <c:v>0.53588358339445996</c:v>
                </c:pt>
                <c:pt idx="425">
                  <c:v>0.53573034901534144</c:v>
                </c:pt>
                <c:pt idx="426">
                  <c:v>0.53557682190854983</c:v>
                </c:pt>
                <c:pt idx="427">
                  <c:v>0.53542300643801044</c:v>
                </c:pt>
                <c:pt idx="428">
                  <c:v>0.5352689069334351</c:v>
                </c:pt>
                <c:pt idx="429">
                  <c:v>0.53511452769052403</c:v>
                </c:pt>
                <c:pt idx="430">
                  <c:v>0.53495987297116809</c:v>
                </c:pt>
                <c:pt idx="431">
                  <c:v>0.53480494700365222</c:v>
                </c:pt>
                <c:pt idx="432">
                  <c:v>0.53464975398285652</c:v>
                </c:pt>
                <c:pt idx="433">
                  <c:v>0.53449429807045956</c:v>
                </c:pt>
                <c:pt idx="434">
                  <c:v>0.53433858339513429</c:v>
                </c:pt>
                <c:pt idx="435">
                  <c:v>0.53418261405275591</c:v>
                </c:pt>
                <c:pt idx="436">
                  <c:v>0.53402639410659491</c:v>
                </c:pt>
                <c:pt idx="437">
                  <c:v>0.53386992758752039</c:v>
                </c:pt>
                <c:pt idx="438">
                  <c:v>0.53371321849419917</c:v>
                </c:pt>
                <c:pt idx="439">
                  <c:v>0.53355627079329049</c:v>
                </c:pt>
                <c:pt idx="440">
                  <c:v>0.53339908841964867</c:v>
                </c:pt>
                <c:pt idx="441">
                  <c:v>0.53324167527651722</c:v>
                </c:pt>
                <c:pt idx="442">
                  <c:v>0.53308403523572523</c:v>
                </c:pt>
                <c:pt idx="443">
                  <c:v>0.53292617213788651</c:v>
                </c:pt>
                <c:pt idx="444">
                  <c:v>0.53276808979259216</c:v>
                </c:pt>
                <c:pt idx="445">
                  <c:v>0.53260979197860592</c:v>
                </c:pt>
                <c:pt idx="446">
                  <c:v>0.53245128244406037</c:v>
                </c:pt>
                <c:pt idx="447">
                  <c:v>0.53229256490664856</c:v>
                </c:pt>
                <c:pt idx="448">
                  <c:v>0.53213364305381738</c:v>
                </c:pt>
                <c:pt idx="449">
                  <c:v>0.53197452054296135</c:v>
                </c:pt>
                <c:pt idx="450">
                  <c:v>0.53181520100161284</c:v>
                </c:pt>
                <c:pt idx="451">
                  <c:v>0.53165568802763363</c:v>
                </c:pt>
                <c:pt idx="452">
                  <c:v>0.531495985189406</c:v>
                </c:pt>
                <c:pt idx="453">
                  <c:v>0.53133609602602105</c:v>
                </c:pt>
                <c:pt idx="454">
                  <c:v>0.53117602404747022</c:v>
                </c:pt>
                <c:pt idx="455">
                  <c:v>0.53101577273483069</c:v>
                </c:pt>
                <c:pt idx="456">
                  <c:v>0.53085534554045632</c:v>
                </c:pt>
                <c:pt idx="457">
                  <c:v>0.53069474588816046</c:v>
                </c:pt>
                <c:pt idx="458">
                  <c:v>0.53053397717340733</c:v>
                </c:pt>
                <c:pt idx="459">
                  <c:v>0.5303730427634934</c:v>
                </c:pt>
                <c:pt idx="460">
                  <c:v>0.53021194599773414</c:v>
                </c:pt>
                <c:pt idx="461">
                  <c:v>0.53005069018764916</c:v>
                </c:pt>
                <c:pt idx="462">
                  <c:v>0.52988927861714297</c:v>
                </c:pt>
                <c:pt idx="463">
                  <c:v>0.52972771454268908</c:v>
                </c:pt>
                <c:pt idx="464">
                  <c:v>0.52956600119351371</c:v>
                </c:pt>
                <c:pt idx="465">
                  <c:v>0.52940414177177253</c:v>
                </c:pt>
                <c:pt idx="466">
                  <c:v>0.52924213945273602</c:v>
                </c:pt>
                <c:pt idx="467">
                  <c:v>0.52907999738496592</c:v>
                </c:pt>
                <c:pt idx="468">
                  <c:v>0.52891771869049486</c:v>
                </c:pt>
                <c:pt idx="469">
                  <c:v>0.52875530646500557</c:v>
                </c:pt>
                <c:pt idx="470">
                  <c:v>0.52859276377800712</c:v>
                </c:pt>
                <c:pt idx="471">
                  <c:v>0.52843009367301108</c:v>
                </c:pt>
                <c:pt idx="472">
                  <c:v>0.52826729916770965</c:v>
                </c:pt>
                <c:pt idx="473">
                  <c:v>0.5281043832541481</c:v>
                </c:pt>
                <c:pt idx="474">
                  <c:v>0.52794134889889976</c:v>
                </c:pt>
                <c:pt idx="475">
                  <c:v>0.52777819904324075</c:v>
                </c:pt>
                <c:pt idx="476">
                  <c:v>0.52761493660332148</c:v>
                </c:pt>
                <c:pt idx="477">
                  <c:v>0.52745156447033814</c:v>
                </c:pt>
                <c:pt idx="478">
                  <c:v>0.52728808551070516</c:v>
                </c:pt>
                <c:pt idx="479">
                  <c:v>0.52712450256622434</c:v>
                </c:pt>
                <c:pt idx="480">
                  <c:v>0.52696081845425391</c:v>
                </c:pt>
                <c:pt idx="481">
                  <c:v>0.52679703596787963</c:v>
                </c:pt>
                <c:pt idx="482">
                  <c:v>0.52663315787607989</c:v>
                </c:pt>
                <c:pt idx="483">
                  <c:v>0.52646918692389333</c:v>
                </c:pt>
                <c:pt idx="484">
                  <c:v>0.52630512583258715</c:v>
                </c:pt>
                <c:pt idx="485">
                  <c:v>0.52614097729981979</c:v>
                </c:pt>
                <c:pt idx="486">
                  <c:v>0.52597674399980621</c:v>
                </c:pt>
                <c:pt idx="487">
                  <c:v>0.52581242858348398</c:v>
                </c:pt>
                <c:pt idx="488">
                  <c:v>0.52564803367867241</c:v>
                </c:pt>
                <c:pt idx="489">
                  <c:v>0.52548356189023748</c:v>
                </c:pt>
                <c:pt idx="490">
                  <c:v>0.5253190158002532</c:v>
                </c:pt>
                <c:pt idx="491">
                  <c:v>0.5251543979681591</c:v>
                </c:pt>
                <c:pt idx="492">
                  <c:v>0.52498971093092439</c:v>
                </c:pt>
                <c:pt idx="493">
                  <c:v>0.5248249572032031</c:v>
                </c:pt>
                <c:pt idx="494">
                  <c:v>0.52466013927749344</c:v>
                </c:pt>
                <c:pt idx="495">
                  <c:v>0.52449525962429544</c:v>
                </c:pt>
                <c:pt idx="496">
                  <c:v>0.52433032069226715</c:v>
                </c:pt>
                <c:pt idx="497">
                  <c:v>0.52416532490837853</c:v>
                </c:pt>
                <c:pt idx="498">
                  <c:v>0.52400027467806876</c:v>
                </c:pt>
                <c:pt idx="499">
                  <c:v>0.5238351723853989</c:v>
                </c:pt>
                <c:pt idx="500">
                  <c:v>0.52367002039320409</c:v>
                </c:pt>
                <c:pt idx="501">
                  <c:v>0.52350482104324703</c:v>
                </c:pt>
                <c:pt idx="502">
                  <c:v>0.52333957665636865</c:v>
                </c:pt>
                <c:pt idx="503">
                  <c:v>0.52317428953263945</c:v>
                </c:pt>
                <c:pt idx="504">
                  <c:v>0.52300896195150859</c:v>
                </c:pt>
                <c:pt idx="505">
                  <c:v>0.52284359617195253</c:v>
                </c:pt>
                <c:pt idx="506">
                  <c:v>0.52267819443262376</c:v>
                </c:pt>
                <c:pt idx="507">
                  <c:v>0.52251275895199789</c:v>
                </c:pt>
                <c:pt idx="508">
                  <c:v>0.52234729192852092</c:v>
                </c:pt>
                <c:pt idx="509">
                  <c:v>0.5221817955407515</c:v>
                </c:pt>
                <c:pt idx="510">
                  <c:v>0.52201627194751155</c:v>
                </c:pt>
                <c:pt idx="511">
                  <c:v>0.52185072328802318</c:v>
                </c:pt>
                <c:pt idx="512">
                  <c:v>0.5216851516820582</c:v>
                </c:pt>
                <c:pt idx="513">
                  <c:v>0.52151955923007742</c:v>
                </c:pt>
                <c:pt idx="514">
                  <c:v>0.52135394801337143</c:v>
                </c:pt>
                <c:pt idx="515">
                  <c:v>0.52118832009420279</c:v>
                </c:pt>
                <c:pt idx="516">
                  <c:v>0.52102267751594544</c:v>
                </c:pt>
                <c:pt idx="517">
                  <c:v>0.52085702230322373</c:v>
                </c:pt>
                <c:pt idx="518">
                  <c:v>0.52069135646205056</c:v>
                </c:pt>
                <c:pt idx="519">
                  <c:v>0.52052568197996585</c:v>
                </c:pt>
                <c:pt idx="520">
                  <c:v>0.52036000082617018</c:v>
                </c:pt>
                <c:pt idx="521">
                  <c:v>0.52019431495166468</c:v>
                </c:pt>
                <c:pt idx="522">
                  <c:v>0.52002862628938329</c:v>
                </c:pt>
                <c:pt idx="523">
                  <c:v>0.5198629367543266</c:v>
                </c:pt>
                <c:pt idx="524">
                  <c:v>0.51969724824369778</c:v>
                </c:pt>
                <c:pt idx="525">
                  <c:v>0.51953156263703293</c:v>
                </c:pt>
                <c:pt idx="526">
                  <c:v>0.51936588179633358</c:v>
                </c:pt>
                <c:pt idx="527">
                  <c:v>0.51920020756619745</c:v>
                </c:pt>
                <c:pt idx="528">
                  <c:v>0.51903454177394959</c:v>
                </c:pt>
                <c:pt idx="529">
                  <c:v>0.51886888622977023</c:v>
                </c:pt>
                <c:pt idx="530">
                  <c:v>0.51870324272682478</c:v>
                </c:pt>
                <c:pt idx="531">
                  <c:v>0.51853761304139112</c:v>
                </c:pt>
                <c:pt idx="532">
                  <c:v>0.51837199893298558</c:v>
                </c:pt>
                <c:pt idx="533">
                  <c:v>0.51820640214449087</c:v>
                </c:pt>
                <c:pt idx="534">
                  <c:v>0.51804082440228216</c:v>
                </c:pt>
                <c:pt idx="535">
                  <c:v>0.51787526741634715</c:v>
                </c:pt>
                <c:pt idx="536">
                  <c:v>0.51770973288041655</c:v>
                </c:pt>
                <c:pt idx="537">
                  <c:v>0.51754422247208198</c:v>
                </c:pt>
                <c:pt idx="538">
                  <c:v>0.51737873785292043</c:v>
                </c:pt>
                <c:pt idx="539">
                  <c:v>0.51721328066861683</c:v>
                </c:pt>
                <c:pt idx="540">
                  <c:v>0.5170478525490817</c:v>
                </c:pt>
                <c:pt idx="541">
                  <c:v>0.51688245510857433</c:v>
                </c:pt>
                <c:pt idx="542">
                  <c:v>0.51671708994582177</c:v>
                </c:pt>
                <c:pt idx="543">
                  <c:v>0.51655175864413405</c:v>
                </c:pt>
                <c:pt idx="544">
                  <c:v>0.51638646277152633</c:v>
                </c:pt>
                <c:pt idx="545">
                  <c:v>0.51622120388083359</c:v>
                </c:pt>
                <c:pt idx="546">
                  <c:v>0.51605598350982607</c:v>
                </c:pt>
                <c:pt idx="547">
                  <c:v>0.51589080318132741</c:v>
                </c:pt>
                <c:pt idx="548">
                  <c:v>0.51572566440332701</c:v>
                </c:pt>
                <c:pt idx="549">
                  <c:v>0.51556056866909494</c:v>
                </c:pt>
                <c:pt idx="550">
                  <c:v>0.51539551745729562</c:v>
                </c:pt>
                <c:pt idx="551">
                  <c:v>0.51523051223209992</c:v>
                </c:pt>
                <c:pt idx="552">
                  <c:v>0.5150655544432966</c:v>
                </c:pt>
                <c:pt idx="553">
                  <c:v>0.51490064552640435</c:v>
                </c:pt>
                <c:pt idx="554">
                  <c:v>0.51473578690278077</c:v>
                </c:pt>
                <c:pt idx="555">
                  <c:v>0.51457097997973278</c:v>
                </c:pt>
                <c:pt idx="556">
                  <c:v>0.51440622615062648</c:v>
                </c:pt>
                <c:pt idx="557">
                  <c:v>0.51424152679499435</c:v>
                </c:pt>
                <c:pt idx="558">
                  <c:v>0.51407688327864054</c:v>
                </c:pt>
                <c:pt idx="559">
                  <c:v>0.51391229695375207</c:v>
                </c:pt>
                <c:pt idx="560">
                  <c:v>0.51374776915900167</c:v>
                </c:pt>
                <c:pt idx="561">
                  <c:v>0.51358330121965345</c:v>
                </c:pt>
                <c:pt idx="562">
                  <c:v>0.51341889444766953</c:v>
                </c:pt>
                <c:pt idx="563">
                  <c:v>0.51325455014181054</c:v>
                </c:pt>
                <c:pt idx="564">
                  <c:v>0.51309026958774184</c:v>
                </c:pt>
                <c:pt idx="565">
                  <c:v>0.51292605405813485</c:v>
                </c:pt>
                <c:pt idx="566">
                  <c:v>0.5127619048127694</c:v>
                </c:pt>
                <c:pt idx="567">
                  <c:v>0.51259782309863289</c:v>
                </c:pt>
                <c:pt idx="568">
                  <c:v>0.51243381015002443</c:v>
                </c:pt>
                <c:pt idx="569">
                  <c:v>0.51226986718865031</c:v>
                </c:pt>
                <c:pt idx="570">
                  <c:v>0.51210599542372703</c:v>
                </c:pt>
                <c:pt idx="571">
                  <c:v>0.51194219605207714</c:v>
                </c:pt>
                <c:pt idx="572">
                  <c:v>0.51177847025822776</c:v>
                </c:pt>
                <c:pt idx="573">
                  <c:v>0.5116148192145078</c:v>
                </c:pt>
                <c:pt idx="574">
                  <c:v>0.51145124408114451</c:v>
                </c:pt>
                <c:pt idx="575">
                  <c:v>0.51128774600635862</c:v>
                </c:pt>
                <c:pt idx="576">
                  <c:v>0.51112432612645986</c:v>
                </c:pt>
                <c:pt idx="577">
                  <c:v>0.51096098556594149</c:v>
                </c:pt>
                <c:pt idx="578">
                  <c:v>0.51079772543757362</c:v>
                </c:pt>
                <c:pt idx="579">
                  <c:v>0.51063454684249721</c:v>
                </c:pt>
                <c:pt idx="580">
                  <c:v>0.51047145087031531</c:v>
                </c:pt>
                <c:pt idx="581">
                  <c:v>0.51030843859918629</c:v>
                </c:pt>
                <c:pt idx="582">
                  <c:v>0.51014551109591277</c:v>
                </c:pt>
                <c:pt idx="583">
                  <c:v>0.50998266941603632</c:v>
                </c:pt>
                <c:pt idx="584">
                  <c:v>0.50981991460392229</c:v>
                </c:pt>
                <c:pt idx="585">
                  <c:v>0.50965724769285303</c:v>
                </c:pt>
                <c:pt idx="586">
                  <c:v>0.50949466970511481</c:v>
                </c:pt>
                <c:pt idx="587">
                  <c:v>0.50933218165208594</c:v>
                </c:pt>
                <c:pt idx="588">
                  <c:v>0.50916978453432593</c:v>
                </c:pt>
                <c:pt idx="589">
                  <c:v>0.50900747934165902</c:v>
                </c:pt>
                <c:pt idx="590">
                  <c:v>0.50884526705326261</c:v>
                </c:pt>
                <c:pt idx="591">
                  <c:v>0.50868314863775399</c:v>
                </c:pt>
                <c:pt idx="592">
                  <c:v>0.50852112505327196</c:v>
                </c:pt>
                <c:pt idx="593">
                  <c:v>0.5083591972475644</c:v>
                </c:pt>
                <c:pt idx="594">
                  <c:v>0.50819736615806976</c:v>
                </c:pt>
                <c:pt idx="595">
                  <c:v>0.5080356327120028</c:v>
                </c:pt>
                <c:pt idx="596">
                  <c:v>0.50787399782643383</c:v>
                </c:pt>
                <c:pt idx="597">
                  <c:v>0.5077124624083742</c:v>
                </c:pt>
                <c:pt idx="598">
                  <c:v>0.50755102735485425</c:v>
                </c:pt>
                <c:pt idx="599">
                  <c:v>0.50738969355300778</c:v>
                </c:pt>
                <c:pt idx="600">
                  <c:v>0.50722846188014981</c:v>
                </c:pt>
                <c:pt idx="601">
                  <c:v>0.50706733320385655</c:v>
                </c:pt>
                <c:pt idx="602">
                  <c:v>0.50690630838204553</c:v>
                </c:pt>
                <c:pt idx="603">
                  <c:v>0.5067453882630536</c:v>
                </c:pt>
                <c:pt idx="604">
                  <c:v>0.50658457368571408</c:v>
                </c:pt>
                <c:pt idx="605">
                  <c:v>0.50642386547943596</c:v>
                </c:pt>
                <c:pt idx="606">
                  <c:v>0.50626326446427916</c:v>
                </c:pt>
                <c:pt idx="607">
                  <c:v>0.506102771451032</c:v>
                </c:pt>
                <c:pt idx="608">
                  <c:v>0.50594238724128515</c:v>
                </c:pt>
                <c:pt idx="609">
                  <c:v>0.50578211262751049</c:v>
                </c:pt>
                <c:pt idx="610">
                  <c:v>0.50562194839313035</c:v>
                </c:pt>
                <c:pt idx="611">
                  <c:v>0.50546189531259655</c:v>
                </c:pt>
                <c:pt idx="612">
                  <c:v>0.50530195415146173</c:v>
                </c:pt>
                <c:pt idx="613">
                  <c:v>0.50514212566645256</c:v>
                </c:pt>
                <c:pt idx="614">
                  <c:v>0.50498241060554228</c:v>
                </c:pt>
                <c:pt idx="615">
                  <c:v>0.50482280970802296</c:v>
                </c:pt>
                <c:pt idx="616">
                  <c:v>0.50466332370457645</c:v>
                </c:pt>
                <c:pt idx="617">
                  <c:v>0.50450395331734588</c:v>
                </c:pt>
                <c:pt idx="618">
                  <c:v>0.50434469926000614</c:v>
                </c:pt>
                <c:pt idx="619">
                  <c:v>0.5041855622378324</c:v>
                </c:pt>
                <c:pt idx="620">
                  <c:v>0.50402654294777149</c:v>
                </c:pt>
                <c:pt idx="621">
                  <c:v>0.50386764207850887</c:v>
                </c:pt>
                <c:pt idx="622">
                  <c:v>0.50370886031053896</c:v>
                </c:pt>
                <c:pt idx="623">
                  <c:v>0.50355019831623116</c:v>
                </c:pt>
                <c:pt idx="624">
                  <c:v>0.50339165675989783</c:v>
                </c:pt>
                <c:pt idx="625">
                  <c:v>0.50323323629786099</c:v>
                </c:pt>
                <c:pt idx="626">
                  <c:v>0.50307493757852051</c:v>
                </c:pt>
                <c:pt idx="627">
                  <c:v>0.50291676124241635</c:v>
                </c:pt>
                <c:pt idx="628">
                  <c:v>0.50275870792229727</c:v>
                </c:pt>
                <c:pt idx="629">
                  <c:v>0.50260077824318405</c:v>
                </c:pt>
                <c:pt idx="630">
                  <c:v>0.50244297282243389</c:v>
                </c:pt>
                <c:pt idx="631">
                  <c:v>0.50228529226980534</c:v>
                </c:pt>
                <c:pt idx="632">
                  <c:v>0.50212773718752035</c:v>
                </c:pt>
                <c:pt idx="633">
                  <c:v>0.50197030817032873</c:v>
                </c:pt>
                <c:pt idx="634">
                  <c:v>0.5018130058055692</c:v>
                </c:pt>
                <c:pt idx="635">
                  <c:v>0.50165583067323272</c:v>
                </c:pt>
                <c:pt idx="636">
                  <c:v>0.50149878334602316</c:v>
                </c:pt>
                <c:pt idx="637">
                  <c:v>0.50134186438941897</c:v>
                </c:pt>
                <c:pt idx="638">
                  <c:v>0.50118507436173343</c:v>
                </c:pt>
                <c:pt idx="639">
                  <c:v>0.5010284138141744</c:v>
                </c:pt>
                <c:pt idx="640">
                  <c:v>0.50087188329090571</c:v>
                </c:pt>
                <c:pt idx="641">
                  <c:v>0.5007154833291052</c:v>
                </c:pt>
                <c:pt idx="642">
                  <c:v>0.50055921445902285</c:v>
                </c:pt>
                <c:pt idx="643">
                  <c:v>0.50040307720404154</c:v>
                </c:pt>
                <c:pt idx="644">
                  <c:v>0.50024707208073182</c:v>
                </c:pt>
                <c:pt idx="645">
                  <c:v>0.50009119959891268</c:v>
                </c:pt>
                <c:pt idx="646">
                  <c:v>0.49993546026170682</c:v>
                </c:pt>
                <c:pt idx="647">
                  <c:v>0.49977985456559726</c:v>
                </c:pt>
                <c:pt idx="648">
                  <c:v>0.49962438300048406</c:v>
                </c:pt>
                <c:pt idx="649">
                  <c:v>0.49946904604974046</c:v>
                </c:pt>
                <c:pt idx="650">
                  <c:v>0.49931384419026692</c:v>
                </c:pt>
                <c:pt idx="651">
                  <c:v>0.49915877789254776</c:v>
                </c:pt>
                <c:pt idx="652">
                  <c:v>0.49900384762070493</c:v>
                </c:pt>
                <c:pt idx="653">
                  <c:v>0.4988490538325514</c:v>
                </c:pt>
                <c:pt idx="654">
                  <c:v>0.49869439697964629</c:v>
                </c:pt>
                <c:pt idx="655">
                  <c:v>0.49853987750734741</c:v>
                </c:pt>
                <c:pt idx="656">
                  <c:v>0.49838549585486386</c:v>
                </c:pt>
                <c:pt idx="657">
                  <c:v>0.49823125245530847</c:v>
                </c:pt>
                <c:pt idx="658">
                  <c:v>0.49807714773575223</c:v>
                </c:pt>
                <c:pt idx="659">
                  <c:v>0.49792318211727205</c:v>
                </c:pt>
                <c:pt idx="660">
                  <c:v>0.4977693560150046</c:v>
                </c:pt>
                <c:pt idx="661">
                  <c:v>0.49761566983819761</c:v>
                </c:pt>
                <c:pt idx="662">
                  <c:v>0.49746212399025852</c:v>
                </c:pt>
                <c:pt idx="663">
                  <c:v>0.49730871886880568</c:v>
                </c:pt>
                <c:pt idx="664">
                  <c:v>0.4971554548657186</c:v>
                </c:pt>
                <c:pt idx="665">
                  <c:v>0.49700233236718561</c:v>
                </c:pt>
                <c:pt idx="666">
                  <c:v>0.49684935175375533</c:v>
                </c:pt>
                <c:pt idx="667">
                  <c:v>0.49669651340038307</c:v>
                </c:pt>
                <c:pt idx="668">
                  <c:v>0.49654381767647948</c:v>
                </c:pt>
                <c:pt idx="669">
                  <c:v>0.49639126494595975</c:v>
                </c:pt>
                <c:pt idx="670">
                  <c:v>0.49623885556728992</c:v>
                </c:pt>
                <c:pt idx="671">
                  <c:v>0.49608658989353338</c:v>
                </c:pt>
                <c:pt idx="672">
                  <c:v>0.49593446827239968</c:v>
                </c:pt>
                <c:pt idx="673">
                  <c:v>0.4957824910462893</c:v>
                </c:pt>
                <c:pt idx="674">
                  <c:v>0.49563065855233956</c:v>
                </c:pt>
                <c:pt idx="675">
                  <c:v>0.49547897112247241</c:v>
                </c:pt>
                <c:pt idx="676">
                  <c:v>0.4953274290834358</c:v>
                </c:pt>
                <c:pt idx="677">
                  <c:v>0.49517603275685379</c:v>
                </c:pt>
                <c:pt idx="678">
                  <c:v>0.49502478245926707</c:v>
                </c:pt>
                <c:pt idx="679">
                  <c:v>0.49487367850217845</c:v>
                </c:pt>
                <c:pt idx="680">
                  <c:v>0.4947227211920972</c:v>
                </c:pt>
                <c:pt idx="681">
                  <c:v>0.49457191083058355</c:v>
                </c:pt>
                <c:pt idx="682">
                  <c:v>0.49442124771428925</c:v>
                </c:pt>
                <c:pt idx="683">
                  <c:v>0.49427073213500317</c:v>
                </c:pt>
                <c:pt idx="684">
                  <c:v>0.49412036437969281</c:v>
                </c:pt>
                <c:pt idx="685">
                  <c:v>0.49397014473054568</c:v>
                </c:pt>
                <c:pt idx="686">
                  <c:v>0.49382007346501272</c:v>
                </c:pt>
                <c:pt idx="687">
                  <c:v>0.49367015085585025</c:v>
                </c:pt>
                <c:pt idx="688">
                  <c:v>0.49352037717115843</c:v>
                </c:pt>
                <c:pt idx="689">
                  <c:v>0.49337075267442537</c:v>
                </c:pt>
                <c:pt idx="690">
                  <c:v>0.4932212776245663</c:v>
                </c:pt>
                <c:pt idx="691">
                  <c:v>0.4930719522759634</c:v>
                </c:pt>
                <c:pt idx="692">
                  <c:v>0.49292277687850766</c:v>
                </c:pt>
                <c:pt idx="693">
                  <c:v>0.49277375167763654</c:v>
                </c:pt>
                <c:pt idx="694">
                  <c:v>0.49262487691437395</c:v>
                </c:pt>
                <c:pt idx="695">
                  <c:v>0.49247615282537033</c:v>
                </c:pt>
                <c:pt idx="696">
                  <c:v>0.49232757964293961</c:v>
                </c:pt>
                <c:pt idx="697">
                  <c:v>0.49217915759509967</c:v>
                </c:pt>
                <c:pt idx="698">
                  <c:v>0.49203088690560931</c:v>
                </c:pt>
                <c:pt idx="699">
                  <c:v>0.49188276779400608</c:v>
                </c:pt>
                <c:pt idx="700">
                  <c:v>0.49173480047564372</c:v>
                </c:pt>
                <c:pt idx="701">
                  <c:v>0.49158698516173055</c:v>
                </c:pt>
                <c:pt idx="702">
                  <c:v>0.49143932205936453</c:v>
                </c:pt>
                <c:pt idx="703">
                  <c:v>0.49129181137157196</c:v>
                </c:pt>
                <c:pt idx="704">
                  <c:v>0.4911444532973433</c:v>
                </c:pt>
                <c:pt idx="705">
                  <c:v>0.49099724803166739</c:v>
                </c:pt>
                <c:pt idx="706">
                  <c:v>0.49085019576557032</c:v>
                </c:pt>
                <c:pt idx="707">
                  <c:v>0.49070329668614832</c:v>
                </c:pt>
                <c:pt idx="708">
                  <c:v>0.490556550976605</c:v>
                </c:pt>
                <c:pt idx="709">
                  <c:v>0.49040995881628474</c:v>
                </c:pt>
                <c:pt idx="710">
                  <c:v>0.49026352038070892</c:v>
                </c:pt>
                <c:pt idx="711">
                  <c:v>0.49011723584160821</c:v>
                </c:pt>
                <c:pt idx="712">
                  <c:v>0.48997110536695926</c:v>
                </c:pt>
                <c:pt idx="713">
                  <c:v>0.48982512912101672</c:v>
                </c:pt>
                <c:pt idx="714">
                  <c:v>0.48967930726434722</c:v>
                </c:pt>
                <c:pt idx="715">
                  <c:v>0.48953363995386379</c:v>
                </c:pt>
                <c:pt idx="716">
                  <c:v>0.48938812734285769</c:v>
                </c:pt>
                <c:pt idx="717">
                  <c:v>0.48924276958103063</c:v>
                </c:pt>
                <c:pt idx="718">
                  <c:v>0.4890975668145302</c:v>
                </c:pt>
                <c:pt idx="719">
                  <c:v>0.48895251918597865</c:v>
                </c:pt>
                <c:pt idx="720">
                  <c:v>0.48880762683450724</c:v>
                </c:pt>
                <c:pt idx="721">
                  <c:v>0.48866288989578727</c:v>
                </c:pt>
                <c:pt idx="722">
                  <c:v>0.48851830850206218</c:v>
                </c:pt>
                <c:pt idx="723">
                  <c:v>0.48837388278217692</c:v>
                </c:pt>
                <c:pt idx="724">
                  <c:v>0.48822961286161226</c:v>
                </c:pt>
                <c:pt idx="725">
                  <c:v>0.48808549886251174</c:v>
                </c:pt>
                <c:pt idx="726">
                  <c:v>0.48794154090371555</c:v>
                </c:pt>
                <c:pt idx="727">
                  <c:v>0.48779773910078883</c:v>
                </c:pt>
                <c:pt idx="728">
                  <c:v>0.48765409356605288</c:v>
                </c:pt>
                <c:pt idx="729">
                  <c:v>0.48751060440861321</c:v>
                </c:pt>
                <c:pt idx="730">
                  <c:v>0.48736727173439176</c:v>
                </c:pt>
                <c:pt idx="731">
                  <c:v>0.48722409564615332</c:v>
                </c:pt>
                <c:pt idx="732">
                  <c:v>0.48708107624353736</c:v>
                </c:pt>
                <c:pt idx="733">
                  <c:v>0.48693821362308498</c:v>
                </c:pt>
                <c:pt idx="734">
                  <c:v>0.48679550787826792</c:v>
                </c:pt>
                <c:pt idx="735">
                  <c:v>0.48665295909951745</c:v>
                </c:pt>
                <c:pt idx="736">
                  <c:v>0.48651056737425324</c:v>
                </c:pt>
                <c:pt idx="737">
                  <c:v>0.48636833278690866</c:v>
                </c:pt>
                <c:pt idx="738">
                  <c:v>0.48622625541896114</c:v>
                </c:pt>
                <c:pt idx="739">
                  <c:v>0.48608433534895951</c:v>
                </c:pt>
                <c:pt idx="740">
                  <c:v>0.48594257265254864</c:v>
                </c:pt>
                <c:pt idx="741">
                  <c:v>0.48580096740250028</c:v>
                </c:pt>
                <c:pt idx="742">
                  <c:v>0.48565951966873683</c:v>
                </c:pt>
                <c:pt idx="743">
                  <c:v>0.48551822951835988</c:v>
                </c:pt>
                <c:pt idx="744">
                  <c:v>0.48537709701567516</c:v>
                </c:pt>
                <c:pt idx="745">
                  <c:v>0.48523612222222018</c:v>
                </c:pt>
                <c:pt idx="746">
                  <c:v>0.48509530519678867</c:v>
                </c:pt>
                <c:pt idx="747">
                  <c:v>0.48495434718970781</c:v>
                </c:pt>
                <c:pt idx="748">
                  <c:v>0.48481167896836874</c:v>
                </c:pt>
                <c:pt idx="749">
                  <c:v>0.48466708577693679</c:v>
                </c:pt>
                <c:pt idx="750">
                  <c:v>0.48452058270723308</c:v>
                </c:pt>
                <c:pt idx="751">
                  <c:v>0.48437218483203376</c:v>
                </c:pt>
                <c:pt idx="752">
                  <c:v>0.48422190720388469</c:v>
                </c:pt>
                <c:pt idx="753">
                  <c:v>0.48406976485393577</c:v>
                </c:pt>
                <c:pt idx="754">
                  <c:v>0.48391577279078668</c:v>
                </c:pt>
                <c:pt idx="755">
                  <c:v>0.48375994599935634</c:v>
                </c:pt>
                <c:pt idx="756">
                  <c:v>0.48360229943976318</c:v>
                </c:pt>
                <c:pt idx="757">
                  <c:v>0.48344284804622689</c:v>
                </c:pt>
                <c:pt idx="758">
                  <c:v>0.48328160672598131</c:v>
                </c:pt>
                <c:pt idx="759">
                  <c:v>0.48311859035821197</c:v>
                </c:pt>
                <c:pt idx="760">
                  <c:v>0.48295381379300256</c:v>
                </c:pt>
                <c:pt idx="761">
                  <c:v>0.48278729185030289</c:v>
                </c:pt>
                <c:pt idx="762">
                  <c:v>0.48261903931891353</c:v>
                </c:pt>
                <c:pt idx="763">
                  <c:v>0.48244907095548273</c:v>
                </c:pt>
                <c:pt idx="764">
                  <c:v>0.48227740148352605</c:v>
                </c:pt>
                <c:pt idx="765">
                  <c:v>0.48210404559245879</c:v>
                </c:pt>
                <c:pt idx="766">
                  <c:v>0.48192901793664411</c:v>
                </c:pt>
                <c:pt idx="767">
                  <c:v>0.48175233313446186</c:v>
                </c:pt>
                <c:pt idx="768">
                  <c:v>0.48157400576738996</c:v>
                </c:pt>
                <c:pt idx="769">
                  <c:v>0.48139405037910277</c:v>
                </c:pt>
                <c:pt idx="770">
                  <c:v>0.48121248147458823</c:v>
                </c:pt>
                <c:pt idx="771">
                  <c:v>0.48102931351927863</c:v>
                </c:pt>
                <c:pt idx="772">
                  <c:v>0.48084456093819722</c:v>
                </c:pt>
                <c:pt idx="773">
                  <c:v>0.48065823811512509</c:v>
                </c:pt>
                <c:pt idx="774">
                  <c:v>0.4804703593917794</c:v>
                </c:pt>
                <c:pt idx="775">
                  <c:v>0.4802809390670072</c:v>
                </c:pt>
                <c:pt idx="776">
                  <c:v>0.48008999139600184</c:v>
                </c:pt>
                <c:pt idx="777">
                  <c:v>0.47989753058952778</c:v>
                </c:pt>
                <c:pt idx="778">
                  <c:v>0.47970357081316289</c:v>
                </c:pt>
                <c:pt idx="779">
                  <c:v>0.47950812618656119</c:v>
                </c:pt>
                <c:pt idx="780">
                  <c:v>0.47931121078272398</c:v>
                </c:pt>
                <c:pt idx="781">
                  <c:v>0.47911283862728998</c:v>
                </c:pt>
                <c:pt idx="782">
                  <c:v>0.47891302369784355</c:v>
                </c:pt>
                <c:pt idx="783">
                  <c:v>0.47871177992323211</c:v>
                </c:pt>
                <c:pt idx="784">
                  <c:v>0.4785091211829029</c:v>
                </c:pt>
                <c:pt idx="785">
                  <c:v>0.47830506130625461</c:v>
                </c:pt>
                <c:pt idx="786">
                  <c:v>0.47809961407200136</c:v>
                </c:pt>
                <c:pt idx="787">
                  <c:v>0.47789279320755468</c:v>
                </c:pt>
                <c:pt idx="788">
                  <c:v>0.47768461238841914</c:v>
                </c:pt>
                <c:pt idx="789">
                  <c:v>0.47747508523759946</c:v>
                </c:pt>
                <c:pt idx="790">
                  <c:v>0.47726422532502821</c:v>
                </c:pt>
                <c:pt idx="791">
                  <c:v>0.47705204616700314</c:v>
                </c:pt>
                <c:pt idx="792">
                  <c:v>0.476838561225639</c:v>
                </c:pt>
                <c:pt idx="793">
                  <c:v>0.47662378390833776</c:v>
                </c:pt>
                <c:pt idx="794">
                  <c:v>0.47640772756726663</c:v>
                </c:pt>
                <c:pt idx="795">
                  <c:v>0.47619040549885577</c:v>
                </c:pt>
                <c:pt idx="796">
                  <c:v>0.47597183094330547</c:v>
                </c:pt>
                <c:pt idx="797">
                  <c:v>0.47575201708411025</c:v>
                </c:pt>
                <c:pt idx="798">
                  <c:v>0.47553097704759362</c:v>
                </c:pt>
                <c:pt idx="799">
                  <c:v>0.47530872390245854</c:v>
                </c:pt>
                <c:pt idx="800">
                  <c:v>0.4750852706593518</c:v>
                </c:pt>
                <c:pt idx="801">
                  <c:v>0.4748606302704359</c:v>
                </c:pt>
                <c:pt idx="802">
                  <c:v>0.47463481562898335</c:v>
                </c:pt>
                <c:pt idx="803">
                  <c:v>0.47440783956897542</c:v>
                </c:pt>
                <c:pt idx="804">
                  <c:v>0.47417971486471722</c:v>
                </c:pt>
                <c:pt idx="805">
                  <c:v>0.47395045423046778</c:v>
                </c:pt>
                <c:pt idx="806">
                  <c:v>0.47372007032007596</c:v>
                </c:pt>
                <c:pt idx="807">
                  <c:v>0.47348857572663688</c:v>
                </c:pt>
                <c:pt idx="808">
                  <c:v>0.47325598298215443</c:v>
                </c:pt>
                <c:pt idx="809">
                  <c:v>0.47302230455721894</c:v>
                </c:pt>
                <c:pt idx="810">
                  <c:v>0.47278755286069446</c:v>
                </c:pt>
                <c:pt idx="811">
                  <c:v>0.47255174023942248</c:v>
                </c:pt>
                <c:pt idx="812">
                  <c:v>0.47231487897793095</c:v>
                </c:pt>
                <c:pt idx="813">
                  <c:v>0.47207698129816056</c:v>
                </c:pt>
                <c:pt idx="814">
                  <c:v>0.47183805935920015</c:v>
                </c:pt>
                <c:pt idx="815">
                  <c:v>0.47159812525703099</c:v>
                </c:pt>
                <c:pt idx="816">
                  <c:v>0.47135719102428875</c:v>
                </c:pt>
                <c:pt idx="817">
                  <c:v>0.47111526863002923</c:v>
                </c:pt>
                <c:pt idx="818">
                  <c:v>0.47087236997950849</c:v>
                </c:pt>
                <c:pt idx="819">
                  <c:v>0.47062850691397606</c:v>
                </c:pt>
                <c:pt idx="820">
                  <c:v>0.47038369121047374</c:v>
                </c:pt>
                <c:pt idx="821">
                  <c:v>0.47013793458164832</c:v>
                </c:pt>
                <c:pt idx="822">
                  <c:v>0.46989124867557364</c:v>
                </c:pt>
                <c:pt idx="823">
                  <c:v>0.46964364507558359</c:v>
                </c:pt>
                <c:pt idx="824">
                  <c:v>0.46939513530011284</c:v>
                </c:pt>
                <c:pt idx="825">
                  <c:v>0.46914573080255173</c:v>
                </c:pt>
                <c:pt idx="826">
                  <c:v>0.4688954429711073</c:v>
                </c:pt>
                <c:pt idx="827">
                  <c:v>0.46864428312867412</c:v>
                </c:pt>
                <c:pt idx="828">
                  <c:v>0.46839226253271821</c:v>
                </c:pt>
                <c:pt idx="829">
                  <c:v>0.46813939237516633</c:v>
                </c:pt>
                <c:pt idx="830">
                  <c:v>0.46788568378230572</c:v>
                </c:pt>
                <c:pt idx="831">
                  <c:v>0.46763114781469467</c:v>
                </c:pt>
                <c:pt idx="832">
                  <c:v>0.46737579546708158</c:v>
                </c:pt>
                <c:pt idx="833">
                  <c:v>0.46711963766832931</c:v>
                </c:pt>
                <c:pt idx="834">
                  <c:v>0.46686268528135388</c:v>
                </c:pt>
                <c:pt idx="835">
                  <c:v>0.46660494910306716</c:v>
                </c:pt>
                <c:pt idx="836">
                  <c:v>0.46634643986433116</c:v>
                </c:pt>
                <c:pt idx="837">
                  <c:v>0.46608716822992036</c:v>
                </c:pt>
                <c:pt idx="838">
                  <c:v>0.46582714479848758</c:v>
                </c:pt>
                <c:pt idx="839">
                  <c:v>0.46556638010254531</c:v>
                </c:pt>
                <c:pt idx="840">
                  <c:v>0.4653048846084511</c:v>
                </c:pt>
                <c:pt idx="841">
                  <c:v>0.46504266871639793</c:v>
                </c:pt>
                <c:pt idx="842">
                  <c:v>0.46477974276041933</c:v>
                </c:pt>
                <c:pt idx="843">
                  <c:v>0.46451611700839646</c:v>
                </c:pt>
                <c:pt idx="844">
                  <c:v>0.46425180166207269</c:v>
                </c:pt>
                <c:pt idx="845">
                  <c:v>0.46398680685707988</c:v>
                </c:pt>
                <c:pt idx="846">
                  <c:v>0.46372114266296788</c:v>
                </c:pt>
                <c:pt idx="847">
                  <c:v>0.46345481908324104</c:v>
                </c:pt>
                <c:pt idx="848">
                  <c:v>0.46318784605540619</c:v>
                </c:pt>
                <c:pt idx="849">
                  <c:v>0.46292023345102173</c:v>
                </c:pt>
                <c:pt idx="850">
                  <c:v>0.46265199107575444</c:v>
                </c:pt>
                <c:pt idx="851">
                  <c:v>0.46238312866944831</c:v>
                </c:pt>
                <c:pt idx="852">
                  <c:v>0.46211365590619424</c:v>
                </c:pt>
                <c:pt idx="853">
                  <c:v>0.46184358239440437</c:v>
                </c:pt>
                <c:pt idx="854">
                  <c:v>0.46157291767690234</c:v>
                </c:pt>
                <c:pt idx="855">
                  <c:v>0.46130167123100768</c:v>
                </c:pt>
                <c:pt idx="856">
                  <c:v>0.46102985246863359</c:v>
                </c:pt>
                <c:pt idx="857">
                  <c:v>0.4607574707363909</c:v>
                </c:pt>
                <c:pt idx="858">
                  <c:v>0.46048453531569117</c:v>
                </c:pt>
                <c:pt idx="859">
                  <c:v>0.46021105542286439</c:v>
                </c:pt>
                <c:pt idx="860">
                  <c:v>0.45993704020927573</c:v>
                </c:pt>
                <c:pt idx="861">
                  <c:v>0.45966249876144982</c:v>
                </c:pt>
                <c:pt idx="862">
                  <c:v>0.45938744010119842</c:v>
                </c:pt>
                <c:pt idx="863">
                  <c:v>0.45911187318576063</c:v>
                </c:pt>
                <c:pt idx="864">
                  <c:v>0.45883580690793546</c:v>
                </c:pt>
                <c:pt idx="865">
                  <c:v>0.45855925009623183</c:v>
                </c:pt>
                <c:pt idx="866">
                  <c:v>0.45828221151501763</c:v>
                </c:pt>
                <c:pt idx="867">
                  <c:v>0.45800469986467029</c:v>
                </c:pt>
                <c:pt idx="868">
                  <c:v>0.45772672378174067</c:v>
                </c:pt>
                <c:pt idx="869">
                  <c:v>0.45744829183911523</c:v>
                </c:pt>
                <c:pt idx="870">
                  <c:v>0.45716941254618149</c:v>
                </c:pt>
                <c:pt idx="871">
                  <c:v>0.45689009434900413</c:v>
                </c:pt>
                <c:pt idx="872">
                  <c:v>0.45661034563049996</c:v>
                </c:pt>
                <c:pt idx="873">
                  <c:v>0.45633017471061826</c:v>
                </c:pt>
                <c:pt idx="874">
                  <c:v>0.45604958984652721</c:v>
                </c:pt>
                <c:pt idx="875">
                  <c:v>0.455768599232803</c:v>
                </c:pt>
                <c:pt idx="876">
                  <c:v>0.45548721100161976</c:v>
                </c:pt>
                <c:pt idx="877">
                  <c:v>0.45520543322294937</c:v>
                </c:pt>
                <c:pt idx="878">
                  <c:v>0.45492327390476056</c:v>
                </c:pt>
                <c:pt idx="879">
                  <c:v>0.45464074099322038</c:v>
                </c:pt>
                <c:pt idx="880">
                  <c:v>0.45435784237290761</c:v>
                </c:pt>
                <c:pt idx="881">
                  <c:v>0.45407458586701666</c:v>
                </c:pt>
                <c:pt idx="882">
                  <c:v>0.45379097923757478</c:v>
                </c:pt>
                <c:pt idx="883">
                  <c:v>0.45350703018566041</c:v>
                </c:pt>
                <c:pt idx="884">
                  <c:v>0.45322274635162196</c:v>
                </c:pt>
                <c:pt idx="885">
                  <c:v>0.45293813531529986</c:v>
                </c:pt>
                <c:pt idx="886">
                  <c:v>0.45265320459625769</c:v>
                </c:pt>
                <c:pt idx="887">
                  <c:v>0.45236796165400578</c:v>
                </c:pt>
                <c:pt idx="888">
                  <c:v>0.45208241388823744</c:v>
                </c:pt>
                <c:pt idx="889">
                  <c:v>0.45179656863906287</c:v>
                </c:pt>
                <c:pt idx="890">
                  <c:v>0.45151043318724543</c:v>
                </c:pt>
                <c:pt idx="891">
                  <c:v>0.45122401475444246</c:v>
                </c:pt>
                <c:pt idx="892">
                  <c:v>0.45093732050344892</c:v>
                </c:pt>
                <c:pt idx="893">
                  <c:v>0.45065018682587815</c:v>
                </c:pt>
                <c:pt idx="894">
                  <c:v>0.45036240490766394</c:v>
                </c:pt>
                <c:pt idx="895">
                  <c:v>0.45007398474862242</c:v>
                </c:pt>
                <c:pt idx="896">
                  <c:v>0.44978493707548001</c:v>
                </c:pt>
                <c:pt idx="897">
                  <c:v>0.44949527253957222</c:v>
                </c:pt>
                <c:pt idx="898">
                  <c:v>0.44920500171692901</c:v>
                </c:pt>
                <c:pt idx="899">
                  <c:v>0.44891413510836548</c:v>
                </c:pt>
                <c:pt idx="900">
                  <c:v>0.4486226831395837</c:v>
                </c:pt>
                <c:pt idx="901">
                  <c:v>0.44833065616128032</c:v>
                </c:pt>
                <c:pt idx="902">
                  <c:v>0.44803806444926042</c:v>
                </c:pt>
                <c:pt idx="903">
                  <c:v>0.44774491820456169</c:v>
                </c:pt>
                <c:pt idx="904">
                  <c:v>0.4474512275535823</c:v>
                </c:pt>
                <c:pt idx="905">
                  <c:v>0.4471570025482165</c:v>
                </c:pt>
                <c:pt idx="906">
                  <c:v>0.44686225316600159</c:v>
                </c:pt>
                <c:pt idx="907">
                  <c:v>0.4465669893102644</c:v>
                </c:pt>
                <c:pt idx="908">
                  <c:v>0.4462712208102782</c:v>
                </c:pt>
                <c:pt idx="909">
                  <c:v>0.44597495742142623</c:v>
                </c:pt>
                <c:pt idx="910">
                  <c:v>0.44567820882537174</c:v>
                </c:pt>
                <c:pt idx="911">
                  <c:v>0.44538098463022913</c:v>
                </c:pt>
                <c:pt idx="912">
                  <c:v>0.44508329437074978</c:v>
                </c:pt>
                <c:pt idx="913">
                  <c:v>0.44478514750850789</c:v>
                </c:pt>
                <c:pt idx="914">
                  <c:v>0.44448655343208948</c:v>
                </c:pt>
                <c:pt idx="915">
                  <c:v>0.44418752145729623</c:v>
                </c:pt>
                <c:pt idx="916">
                  <c:v>0.44388806082734428</c:v>
                </c:pt>
                <c:pt idx="917">
                  <c:v>0.44358818071307615</c:v>
                </c:pt>
                <c:pt idx="918">
                  <c:v>0.44328789021317572</c:v>
                </c:pt>
                <c:pt idx="919">
                  <c:v>0.44298719835438261</c:v>
                </c:pt>
                <c:pt idx="920">
                  <c:v>0.44268611409172226</c:v>
                </c:pt>
                <c:pt idx="921">
                  <c:v>0.44238464630873198</c:v>
                </c:pt>
                <c:pt idx="922">
                  <c:v>0.44208280381769344</c:v>
                </c:pt>
                <c:pt idx="923">
                  <c:v>0.44178059535987435</c:v>
                </c:pt>
                <c:pt idx="924">
                  <c:v>0.44147802960576893</c:v>
                </c:pt>
                <c:pt idx="925">
                  <c:v>0.4411751151553448</c:v>
                </c:pt>
                <c:pt idx="926">
                  <c:v>0.44087186053829525</c:v>
                </c:pt>
                <c:pt idx="927">
                  <c:v>0.44056827421429456</c:v>
                </c:pt>
                <c:pt idx="928">
                  <c:v>0.44026436457325679</c:v>
                </c:pt>
                <c:pt idx="929">
                  <c:v>0.43996013993559946</c:v>
                </c:pt>
                <c:pt idx="930">
                  <c:v>0.43965560855251112</c:v>
                </c:pt>
                <c:pt idx="931">
                  <c:v>0.43935077860621968</c:v>
                </c:pt>
                <c:pt idx="932">
                  <c:v>0.43904565821027031</c:v>
                </c:pt>
                <c:pt idx="933">
                  <c:v>0.43874025540980094</c:v>
                </c:pt>
                <c:pt idx="934">
                  <c:v>0.43843457818182258</c:v>
                </c:pt>
                <c:pt idx="935">
                  <c:v>0.43812863443550593</c:v>
                </c:pt>
                <c:pt idx="936">
                  <c:v>0.43782243201246757</c:v>
                </c:pt>
                <c:pt idx="937">
                  <c:v>0.43751597868705827</c:v>
                </c:pt>
                <c:pt idx="938">
                  <c:v>0.43720928216666155</c:v>
                </c:pt>
                <c:pt idx="939">
                  <c:v>0.43690235009198469</c:v>
                </c:pt>
                <c:pt idx="940">
                  <c:v>0.43659519003736075</c:v>
                </c:pt>
                <c:pt idx="941">
                  <c:v>0.43628780951105012</c:v>
                </c:pt>
                <c:pt idx="942">
                  <c:v>0.43598021595554293</c:v>
                </c:pt>
                <c:pt idx="943">
                  <c:v>0.43567241674786622</c:v>
                </c:pt>
                <c:pt idx="944">
                  <c:v>0.43536441919989599</c:v>
                </c:pt>
                <c:pt idx="945">
                  <c:v>0.43505623055866277</c:v>
                </c:pt>
                <c:pt idx="946">
                  <c:v>0.43474785800667054</c:v>
                </c:pt>
                <c:pt idx="947">
                  <c:v>0.43443930866221042</c:v>
                </c:pt>
                <c:pt idx="948">
                  <c:v>0.43413058957967637</c:v>
                </c:pt>
                <c:pt idx="949">
                  <c:v>0.43382170774988743</c:v>
                </c:pt>
                <c:pt idx="950">
                  <c:v>0.43351267010040984</c:v>
                </c:pt>
                <c:pt idx="951">
                  <c:v>0.43320348349587534</c:v>
                </c:pt>
                <c:pt idx="952">
                  <c:v>0.43289415473831133</c:v>
                </c:pt>
                <c:pt idx="953">
                  <c:v>0.43258469056746629</c:v>
                </c:pt>
                <c:pt idx="954">
                  <c:v>0.43227509766113392</c:v>
                </c:pt>
                <c:pt idx="955">
                  <c:v>0.43196538263548906</c:v>
                </c:pt>
                <c:pt idx="956">
                  <c:v>0.43165555204541339</c:v>
                </c:pt>
                <c:pt idx="957">
                  <c:v>0.43134561238482949</c:v>
                </c:pt>
                <c:pt idx="958">
                  <c:v>0.43103557008703514</c:v>
                </c:pt>
                <c:pt idx="959">
                  <c:v>0.43072543152503684</c:v>
                </c:pt>
                <c:pt idx="960">
                  <c:v>0.4304152030118843</c:v>
                </c:pt>
                <c:pt idx="961">
                  <c:v>0.43010489080101127</c:v>
                </c:pt>
                <c:pt idx="962">
                  <c:v>0.42979450108656975</c:v>
                </c:pt>
                <c:pt idx="963">
                  <c:v>0.42948404000376744</c:v>
                </c:pt>
                <c:pt idx="964">
                  <c:v>0.42917351362921252</c:v>
                </c:pt>
                <c:pt idx="965">
                  <c:v>0.42886292798124909</c:v>
                </c:pt>
                <c:pt idx="966">
                  <c:v>0.42855228902029852</c:v>
                </c:pt>
                <c:pt idx="967">
                  <c:v>0.42824160264920524</c:v>
                </c:pt>
                <c:pt idx="968">
                  <c:v>0.42793087471357188</c:v>
                </c:pt>
                <c:pt idx="969">
                  <c:v>0.42762011100210845</c:v>
                </c:pt>
                <c:pt idx="970">
                  <c:v>0.42730931724697246</c:v>
                </c:pt>
                <c:pt idx="971">
                  <c:v>0.42699849912411225</c:v>
                </c:pt>
                <c:pt idx="972">
                  <c:v>0.42668766225361116</c:v>
                </c:pt>
                <c:pt idx="973">
                  <c:v>0.42637681220003326</c:v>
                </c:pt>
                <c:pt idx="974">
                  <c:v>0.42606595447276457</c:v>
                </c:pt>
                <c:pt idx="975">
                  <c:v>0.42575509452636057</c:v>
                </c:pt>
                <c:pt idx="976">
                  <c:v>0.42544423776089169</c:v>
                </c:pt>
                <c:pt idx="977">
                  <c:v>0.42513338952228286</c:v>
                </c:pt>
                <c:pt idx="978">
                  <c:v>0.42482255510266376</c:v>
                </c:pt>
                <c:pt idx="979">
                  <c:v>0.42451173974071321</c:v>
                </c:pt>
                <c:pt idx="980">
                  <c:v>0.42420094862199947</c:v>
                </c:pt>
                <c:pt idx="981">
                  <c:v>0.42389018687932983</c:v>
                </c:pt>
                <c:pt idx="982">
                  <c:v>0.42357945959309407</c:v>
                </c:pt>
                <c:pt idx="983">
                  <c:v>0.42326877179160555</c:v>
                </c:pt>
                <c:pt idx="984">
                  <c:v>0.42295812845144992</c:v>
                </c:pt>
                <c:pt idx="985">
                  <c:v>0.42264753449782627</c:v>
                </c:pt>
                <c:pt idx="986">
                  <c:v>0.422336893608389</c:v>
                </c:pt>
                <c:pt idx="987">
                  <c:v>0.42202586448772872</c:v>
                </c:pt>
                <c:pt idx="988">
                  <c:v>0.42171442747812787</c:v>
                </c:pt>
                <c:pt idx="989">
                  <c:v>0.42140259226313209</c:v>
                </c:pt>
                <c:pt idx="990">
                  <c:v>0.42109036844733311</c:v>
                </c:pt>
                <c:pt idx="991">
                  <c:v>0.42077776555660495</c:v>
                </c:pt>
                <c:pt idx="992">
                  <c:v>0.42046479303835249</c:v>
                </c:pt>
                <c:pt idx="993">
                  <c:v>0.4201514602617652</c:v>
                </c:pt>
                <c:pt idx="994">
                  <c:v>0.41983777651807153</c:v>
                </c:pt>
                <c:pt idx="995">
                  <c:v>0.41952375102080303</c:v>
                </c:pt>
                <c:pt idx="996">
                  <c:v>0.41920939290606574</c:v>
                </c:pt>
                <c:pt idx="997">
                  <c:v>0.41889471123281025</c:v>
                </c:pt>
                <c:pt idx="998">
                  <c:v>0.41857971498311342</c:v>
                </c:pt>
                <c:pt idx="999">
                  <c:v>0.41826441306246059</c:v>
                </c:pt>
                <c:pt idx="1000">
                  <c:v>0.41794881430001363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079360"/>
        <c:axId val="104081280"/>
      </c:lineChart>
      <c:catAx>
        <c:axId val="104079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Portfolio Expected Real Returns</a:t>
                </a:r>
              </a:p>
            </c:rich>
          </c:tx>
          <c:layout/>
          <c:overlay val="0"/>
        </c:title>
        <c:numFmt formatCode="0.00%" sourceLinked="0"/>
        <c:majorTickMark val="out"/>
        <c:minorTickMark val="none"/>
        <c:tickLblPos val="nextTo"/>
        <c:crossAx val="104081280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104081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Real Sharpe Ratio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0793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513" y="0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247" y="4416426"/>
            <a:ext cx="550732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513" y="8829675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85505169-0C4B-45DB-AE62-A3B6B03F1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485F1-B25C-4C34-A2F6-1D325954A8D9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A61DF-A78A-431F-9CC3-4DD84944BE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709B2-9C5C-4FD9-A7D8-E4D4E675F37A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5DD22-DE60-4170-A77B-05805436B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7B5260-89DA-4B00-9882-F2EFB8ECAB2E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0B774-956F-46BD-AA8A-E99AFB7D7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D8CECF-0E2F-40BE-ABA9-4EB736677C54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15B462-9F67-4207-8642-3F2159BBC6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3C672-F40D-4B23-8C1F-D822C18125F5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0413A-A539-416C-84C4-2948949FEC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E67367-2E1C-40D2-8511-CCD704A027A5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B1B7A-EC6B-452B-9AF4-3AAA6E4DC2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B7965-2F33-45D5-8A5A-9073B637D94A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94E53-B989-43DE-A611-8B31FD13D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7893E-21F9-42BC-9458-82B705F52652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4A84D-430A-47D3-924D-CBEE5D78E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EEA45-5B68-4593-8DF4-FFB0035E5702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ED552-0A64-4C49-83B3-22C312E702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4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14845-84E2-4965-B60D-439ACE87C94B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0AA2D-212F-4F63-B91A-B129696B3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9D3672-5219-4EEF-B2FA-4AD0936291EF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F45D3-6C37-40F0-8046-47946ECE74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FD955-C80A-4542-85D5-39947E83C81B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47186-BF6A-43FB-9E33-7D0901AF8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7B139EC-1CF4-48CC-BC81-45F76DF4243F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E5FC7B-4D64-4252-83A5-CAF8B0BCBED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790352"/>
              </p:ext>
            </p:extLst>
          </p:nvPr>
        </p:nvGraphicFramePr>
        <p:xfrm>
          <a:off x="533400" y="990600"/>
          <a:ext cx="8343900" cy="531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BB0B-80C9-4FB4-87F7-1F44316D47FC}" type="slidenum">
              <a:rPr lang="en-US"/>
              <a:pPr/>
              <a:t>1</a:t>
            </a:fld>
            <a:endParaRPr lang="en-US"/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</a:endParaRP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</a:endParaRPr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b="1" dirty="0" smtClean="0">
                <a:solidFill>
                  <a:schemeClr val="accent2"/>
                </a:solidFill>
                <a:latin typeface="Arial Unicode MS" pitchFamily="34" charset="-128"/>
              </a:rPr>
              <a:t>Eliminating Directional Risk in the Inflation-Protected Portfolio</a:t>
            </a:r>
            <a:endParaRPr lang="en-US" sz="2000" b="1" dirty="0">
              <a:solidFill>
                <a:schemeClr val="accent2"/>
              </a:solidFill>
              <a:latin typeface="Arial Unicode MS" pitchFamily="34" charset="-128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533400" y="6308725"/>
            <a:ext cx="74676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Note: Periods of relatively high inflation are defined as those during which inflation, on an annualized basis, averaged more than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3.16%,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the median during the period January 1978 –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February 2013. 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The Ibbotson Associates U.S. TIPS Total Return series is based on the Barclays Capital Real U.S. Treasury TIPS Total Return series, backfilled prior to 12/1997.</a:t>
            </a:r>
          </a:p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Source: NAREIT analysis of data from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Interactive Data Pricing and Reference Data,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accessed 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.</a:t>
            </a:r>
          </a:p>
        </p:txBody>
      </p: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4610100" y="1752600"/>
            <a:ext cx="38576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/>
              <a:t>Directional risk is eliminated with a blended portfolio of 37.1% equity REITs, 20.2% TIPS, 19.2% S&amp;P 500, 16.7% S&amp;P GSCI, and 6.8% gold.  Real portfolio returns average 11.36% during low-inflation periods with 18.5% volatility and 7.85% during high-inflation periods with 13.9% volatility, producing identical risk-adjusted real returns with real Sharpe ratio of 0.521.  Real portfolio returns average 9.61% across all periods.</a:t>
            </a:r>
            <a:endParaRPr lang="en-US" sz="900" dirty="0"/>
          </a:p>
        </p:txBody>
      </p:sp>
      <p:sp>
        <p:nvSpPr>
          <p:cNvPr id="310297" name="Line 25"/>
          <p:cNvSpPr>
            <a:spLocks noChangeShapeType="1"/>
          </p:cNvSpPr>
          <p:nvPr/>
        </p:nvSpPr>
        <p:spPr bwMode="auto">
          <a:xfrm flipV="1">
            <a:off x="1524000" y="2214264"/>
            <a:ext cx="0" cy="19576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190626" y="4171949"/>
            <a:ext cx="300037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/>
              <a:t>During low-inflation periods, risk-adjusted real returns are maximized with a portfolio of 74.8% TIPS, 9.5% S&amp;P GSCI, 8.3% S&amp;P 500, 5.7% gold, and 1.7% equity REITs; real portfolio returns average 7.87% with 8.6% volatility.  During high-inflation periods, however, the same portfolio produces real returns averaging 3.65% with 9.3% volatility.</a:t>
            </a:r>
            <a:endParaRPr lang="en-US" sz="900" dirty="0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5334000" y="2675930"/>
            <a:ext cx="685800" cy="3720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5410200" y="3193106"/>
            <a:ext cx="0" cy="895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086350" y="4190999"/>
            <a:ext cx="300037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/>
              <a:t>During high-inflation periods, risk-adjusted real returns are maximized with a portfolio of 36.9% equity REITs, 20.1% S&amp;P 500, 19.5% TIPS, 16.7% S&amp;P GSCI, </a:t>
            </a:r>
            <a:r>
              <a:rPr lang="en-US" sz="900" dirty="0" err="1" smtClean="0"/>
              <a:t>amd</a:t>
            </a:r>
            <a:r>
              <a:rPr lang="en-US" sz="900" dirty="0" smtClean="0"/>
              <a:t> 6.8% gold; real portfolio returns average 7.82% with 13.9% volatility.  During low-inflation periods, however, the same portfolio produces real returns averaging 11.34% with 18.4% volatility.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18142</TotalTime>
  <Words>321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Megan Peichel</cp:lastModifiedBy>
  <cp:revision>585</cp:revision>
  <cp:lastPrinted>2013-02-14T21:22:00Z</cp:lastPrinted>
  <dcterms:created xsi:type="dcterms:W3CDTF">2008-01-10T20:16:51Z</dcterms:created>
  <dcterms:modified xsi:type="dcterms:W3CDTF">2013-09-27T13:30:14Z</dcterms:modified>
</cp:coreProperties>
</file>