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42" r:id="rId2"/>
  </p:sldIdLst>
  <p:sldSz cx="9144000" cy="6858000" type="screen4x3"/>
  <p:notesSz cx="7010400" cy="92964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9900"/>
    <a:srgbClr val="FF0000"/>
    <a:srgbClr val="99FF33"/>
    <a:srgbClr val="0000FF"/>
    <a:srgbClr val="800080"/>
    <a:srgbClr val="66FF33"/>
    <a:srgbClr val="33CC33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797" autoAdjust="0"/>
    <p:restoredTop sz="99761" autoAdjust="0"/>
  </p:normalViewPr>
  <p:slideViewPr>
    <p:cSldViewPr>
      <p:cViewPr>
        <p:scale>
          <a:sx n="80" d="100"/>
          <a:sy n="80" d="100"/>
        </p:scale>
        <p:origin x="-2574" y="-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98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t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b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fld id="{AB71131E-8442-4272-BA86-517F482C71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61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fld id="{DE37AF05-96A1-4C60-AE70-E2E5715904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77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88BE8-13C0-49B7-A0B5-5AEF8EBA07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36130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3F6CD-5FDF-4C39-81B9-9D0099DD1E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72813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191BCE-3E20-4192-8EA9-D9995DFEB7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08164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9E51-08EE-4115-A865-47EB4CAC13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213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EF1CF1-4A92-4679-B239-D40F9A9ED9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4339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5237E-5790-4F50-9E40-029DCDDB7F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42440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65EBF-D6F5-4348-B89A-6440244EA3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48533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9C389-9907-4B5B-AF04-9D3AFCC73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77647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74585-3E85-4BFD-AF5F-6CAD935117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70783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A814E-A64D-481D-B41B-313FCA7C5F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05333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40116-2C78-4540-84A4-AD95FE0630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43088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81E2E40B-1604-49E7-B0D3-9DE064C7F17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500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3FB-91F3-400A-A80A-05DBB799E529}" type="slidenum">
              <a:rPr lang="en-US"/>
              <a:pPr/>
              <a:t>1</a:t>
            </a:fld>
            <a:endParaRPr lang="en-US"/>
          </a:p>
        </p:txBody>
      </p:sp>
      <p:sp>
        <p:nvSpPr>
          <p:cNvPr id="1020930" name="Rectangle 2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Arial Unicode MS" pitchFamily="34" charset="-128"/>
            </a:endParaRPr>
          </a:p>
        </p:txBody>
      </p:sp>
      <p:sp>
        <p:nvSpPr>
          <p:cNvPr id="1020931" name="Text Box 3"/>
          <p:cNvSpPr txBox="1">
            <a:spLocks noChangeArrowheads="1"/>
          </p:cNvSpPr>
          <p:nvPr/>
        </p:nvSpPr>
        <p:spPr bwMode="auto">
          <a:xfrm>
            <a:off x="457200" y="6300788"/>
            <a:ext cx="7696200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"/>
              </a:spcBef>
            </a:pPr>
            <a:r>
              <a:rPr lang="en-US" sz="1000">
                <a:solidFill>
                  <a:schemeClr val="bg1"/>
                </a:solidFill>
                <a:latin typeface="Arial Unicode MS" pitchFamily="34" charset="-128"/>
              </a:rPr>
              <a:t>Note: Index from 2003Q4 constructed from operating FFO; from 1999Q1 through 2003Q4 from reported FFO plus reported asset writedowns; prior to 1999Q1 from constructed FFO plus asset writedowns.</a:t>
            </a:r>
          </a:p>
          <a:p>
            <a:pPr algn="l" eaLnBrk="1" hangingPunct="1">
              <a:spcBef>
                <a:spcPct val="5000"/>
              </a:spcBef>
            </a:pPr>
            <a:r>
              <a:rPr lang="en-US" sz="1000">
                <a:solidFill>
                  <a:schemeClr val="bg1"/>
                </a:solidFill>
                <a:latin typeface="Arial Unicode MS" pitchFamily="34" charset="-128"/>
              </a:rPr>
              <a:t>Source: NAREIT® analysis of data from SNL.</a:t>
            </a:r>
          </a:p>
        </p:txBody>
      </p:sp>
      <p:sp>
        <p:nvSpPr>
          <p:cNvPr id="1020932" name="Rectangle 4"/>
          <p:cNvSpPr>
            <a:spLocks noChangeArrowheads="1"/>
          </p:cNvSpPr>
          <p:nvPr/>
        </p:nvSpPr>
        <p:spPr bwMode="auto">
          <a:xfrm>
            <a:off x="533400" y="0"/>
            <a:ext cx="8610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2400" b="1">
                <a:solidFill>
                  <a:schemeClr val="accent2"/>
                </a:solidFill>
                <a:latin typeface="Arial Unicode MS" pitchFamily="34" charset="-128"/>
              </a:rPr>
              <a:t>Market Cap Relative to Funds From Operations</a:t>
            </a:r>
            <a:br>
              <a:rPr lang="en-US" sz="2400" b="1">
                <a:solidFill>
                  <a:schemeClr val="accent2"/>
                </a:solidFill>
                <a:latin typeface="Arial Unicode MS" pitchFamily="34" charset="-128"/>
              </a:rPr>
            </a:br>
            <a:r>
              <a:rPr lang="en-US" sz="2000" b="1">
                <a:solidFill>
                  <a:schemeClr val="accent2"/>
                </a:solidFill>
                <a:latin typeface="Arial Unicode MS" pitchFamily="34" charset="-128"/>
              </a:rPr>
              <a:t>Equity REIT Industry, 1992 - present</a:t>
            </a:r>
          </a:p>
        </p:txBody>
      </p:sp>
      <p:pic>
        <p:nvPicPr>
          <p:cNvPr id="1020946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79525"/>
            <a:ext cx="8382000" cy="506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11310</TotalTime>
  <Words>50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</vt:lpstr>
      <vt:lpstr>Arial Unicode MS</vt:lpstr>
      <vt:lpstr>Arial</vt:lpstr>
      <vt:lpstr>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Dmitriy Glumov</cp:lastModifiedBy>
  <cp:revision>691</cp:revision>
  <dcterms:created xsi:type="dcterms:W3CDTF">2007-07-09T20:18:17Z</dcterms:created>
  <dcterms:modified xsi:type="dcterms:W3CDTF">2012-05-23T17:18:43Z</dcterms:modified>
</cp:coreProperties>
</file>