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842" r:id="rId2"/>
  </p:sldIdLst>
  <p:sldSz cx="9144000" cy="6858000" type="screen4x3"/>
  <p:notesSz cx="7010400" cy="92964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9900"/>
    <a:srgbClr val="FF0000"/>
    <a:srgbClr val="99FF33"/>
    <a:srgbClr val="0000FF"/>
    <a:srgbClr val="800080"/>
    <a:srgbClr val="66FF33"/>
    <a:srgbClr val="33CC33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797" autoAdjust="0"/>
    <p:restoredTop sz="99761" autoAdjust="0"/>
  </p:normalViewPr>
  <p:slideViewPr>
    <p:cSldViewPr>
      <p:cViewPr>
        <p:scale>
          <a:sx n="80" d="100"/>
          <a:sy n="80" d="100"/>
        </p:scale>
        <p:origin x="-2574" y="-7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998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3" tIns="45158" rIns="90313" bIns="45158" numCol="1" anchor="t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3" tIns="45158" rIns="90313" bIns="45158" numCol="1" anchor="t" anchorCtr="0" compatLnSpc="1">
            <a:prstTxWarp prst="textNoShape">
              <a:avLst/>
            </a:prstTxWarp>
          </a:bodyPr>
          <a:lstStyle>
            <a:lvl1pPr defTabSz="903288">
              <a:defRPr sz="1200"/>
            </a:lvl1pPr>
          </a:lstStyle>
          <a:p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3" tIns="45158" rIns="90313" bIns="45158" numCol="1" anchor="b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3" tIns="45158" rIns="90313" bIns="45158" numCol="1" anchor="b" anchorCtr="0" compatLnSpc="1">
            <a:prstTxWarp prst="textNoShape">
              <a:avLst/>
            </a:prstTxWarp>
          </a:bodyPr>
          <a:lstStyle>
            <a:lvl1pPr defTabSz="903288">
              <a:defRPr sz="1200"/>
            </a:lvl1pPr>
          </a:lstStyle>
          <a:p>
            <a:fld id="{91434F00-0F97-4660-BB8D-3DB6559D77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13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fld id="{3D615590-18CB-4EC8-A169-AB6A516F84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386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CD28C7-8822-4664-BB3D-C1FAB8E0AC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81673"/>
      </p:ext>
    </p:extLst>
  </p:cSld>
  <p:clrMapOvr>
    <a:masterClrMapping/>
  </p:clrMapOvr>
  <p:transition advClick="0" advTm="1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C5C542-446A-4F2C-85D5-9E31EFF781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8554"/>
      </p:ext>
    </p:extLst>
  </p:cSld>
  <p:clrMapOvr>
    <a:masterClrMapping/>
  </p:clrMapOvr>
  <p:transition advClick="0" advTm="1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9621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340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7DFDAA-A8E2-4D76-BD55-77F9D84CD2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76227"/>
      </p:ext>
    </p:extLst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7141F2-4EAC-48D3-9288-2CCDC0D876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34387"/>
      </p:ext>
    </p:extLst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03B8B8-4D4E-4770-9A70-E66AB43DD2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09569"/>
      </p:ext>
    </p:extLst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0A5954-0970-4A04-917B-E539972353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58406"/>
      </p:ext>
    </p:extLst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6EFE9E-5134-4D96-A1C0-236442665C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04288"/>
      </p:ext>
    </p:extLst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051462-E4DC-48E7-B030-FA153762C4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81174"/>
      </p:ext>
    </p:extLst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A0742B-A667-4929-B99B-76C89ABAA9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54149"/>
      </p:ext>
    </p:extLst>
  </p:cSld>
  <p:clrMapOvr>
    <a:masterClrMapping/>
  </p:clrMapOvr>
  <p:transition advClick="0" advTm="1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A0019-62E5-4FD3-9210-2FAE94205B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80868"/>
      </p:ext>
    </p:extLst>
  </p:cSld>
  <p:clrMapOvr>
    <a:masterClrMapping/>
  </p:clrMapOvr>
  <p:transition advClick="0" advTm="1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E3F455-46AE-4C54-9E68-D469A8FE49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60471"/>
      </p:ext>
    </p:extLst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457200" y="6324600"/>
            <a:ext cx="8686800" cy="53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5302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67475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754F521C-04BC-466D-8FF7-13118456034B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400800"/>
            <a:ext cx="533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15000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D91E-7512-4F3D-B7AD-017B3A4E23D7}" type="slidenum">
              <a:rPr lang="en-US"/>
              <a:pPr/>
              <a:t>1</a:t>
            </a:fld>
            <a:endParaRPr lang="en-US"/>
          </a:p>
        </p:txBody>
      </p:sp>
      <p:sp>
        <p:nvSpPr>
          <p:cNvPr id="1020930" name="Rectangle 2"/>
          <p:cNvSpPr>
            <a:spLocks noChangeArrowheads="1"/>
          </p:cNvSpPr>
          <p:nvPr/>
        </p:nvSpPr>
        <p:spPr bwMode="auto">
          <a:xfrm>
            <a:off x="0" y="0"/>
            <a:ext cx="5302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>
              <a:latin typeface="Arial Unicode MS" pitchFamily="34" charset="-128"/>
            </a:endParaRPr>
          </a:p>
        </p:txBody>
      </p:sp>
      <p:sp>
        <p:nvSpPr>
          <p:cNvPr id="1020931" name="Text Box 3"/>
          <p:cNvSpPr txBox="1">
            <a:spLocks noChangeArrowheads="1"/>
          </p:cNvSpPr>
          <p:nvPr/>
        </p:nvSpPr>
        <p:spPr bwMode="auto">
          <a:xfrm>
            <a:off x="533400" y="6324600"/>
            <a:ext cx="7696200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"/>
              </a:spcBef>
            </a:pPr>
            <a:r>
              <a:rPr lang="en-US" sz="1000">
                <a:solidFill>
                  <a:schemeClr val="bg1"/>
                </a:solidFill>
                <a:latin typeface="Arial Unicode MS" pitchFamily="34" charset="-128"/>
              </a:rPr>
              <a:t>Note: Index from 2003Q4 constructed from operating FFO; from 1999Q1 through 2003Q4 from reported FFO plus reported asset writedowns; prior to 1999Q1 from constructed FFO plus asset writedowns.</a:t>
            </a:r>
          </a:p>
          <a:p>
            <a:pPr algn="l" eaLnBrk="1" hangingPunct="1">
              <a:spcBef>
                <a:spcPct val="5000"/>
              </a:spcBef>
            </a:pPr>
            <a:r>
              <a:rPr lang="en-US" sz="1000">
                <a:solidFill>
                  <a:schemeClr val="bg1"/>
                </a:solidFill>
                <a:latin typeface="Arial Unicode MS" pitchFamily="34" charset="-128"/>
              </a:rPr>
              <a:t>Source: NAREIT</a:t>
            </a:r>
            <a:r>
              <a:rPr lang="en-US" sz="1000">
                <a:solidFill>
                  <a:schemeClr val="bg1"/>
                </a:solidFill>
                <a:latin typeface="Arial Unicode MS" pitchFamily="34" charset="-128"/>
                <a:cs typeface="Tahoma" charset="0"/>
              </a:rPr>
              <a:t>® analysis of data from SNL.</a:t>
            </a:r>
          </a:p>
        </p:txBody>
      </p:sp>
      <p:sp>
        <p:nvSpPr>
          <p:cNvPr id="1020932" name="Rectangle 4"/>
          <p:cNvSpPr>
            <a:spLocks noChangeArrowheads="1"/>
          </p:cNvSpPr>
          <p:nvPr/>
        </p:nvSpPr>
        <p:spPr bwMode="auto">
          <a:xfrm>
            <a:off x="457200" y="0"/>
            <a:ext cx="8686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1" hangingPunct="1"/>
            <a:r>
              <a:rPr lang="en-US" sz="2400" b="1">
                <a:solidFill>
                  <a:schemeClr val="accent2"/>
                </a:solidFill>
                <a:latin typeface="Arial Unicode MS" pitchFamily="34" charset="-128"/>
              </a:rPr>
              <a:t>Equity REIT Industry Funds From Operations</a:t>
            </a:r>
            <a:br>
              <a:rPr lang="en-US" sz="2400" b="1">
                <a:solidFill>
                  <a:schemeClr val="accent2"/>
                </a:solidFill>
                <a:latin typeface="Arial Unicode MS" pitchFamily="34" charset="-128"/>
              </a:rPr>
            </a:br>
            <a:r>
              <a:rPr lang="en-US" sz="2000" b="1">
                <a:solidFill>
                  <a:schemeClr val="accent2"/>
                </a:solidFill>
                <a:latin typeface="Arial Unicode MS" pitchFamily="34" charset="-128"/>
              </a:rPr>
              <a:t>1992 - present</a:t>
            </a:r>
          </a:p>
        </p:txBody>
      </p:sp>
      <p:pic>
        <p:nvPicPr>
          <p:cNvPr id="1020948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46163"/>
            <a:ext cx="8458200" cy="527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11332</TotalTime>
  <Words>49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</vt:lpstr>
      <vt:lpstr>Arial Unicode MS</vt:lpstr>
      <vt:lpstr>Tahoma</vt:lpstr>
      <vt:lpstr>Arial</vt:lpstr>
      <vt:lpstr>Blank Presentation</vt:lpstr>
      <vt:lpstr>PowerPoint Presentation</vt:lpstr>
    </vt:vector>
  </TitlesOfParts>
  <Company>5 Oceans Creative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Carolyn Luton</dc:creator>
  <cp:lastModifiedBy>Dmitriy Glumov</cp:lastModifiedBy>
  <cp:revision>691</cp:revision>
  <dcterms:created xsi:type="dcterms:W3CDTF">2007-07-09T20:18:17Z</dcterms:created>
  <dcterms:modified xsi:type="dcterms:W3CDTF">2012-05-23T17:23:18Z</dcterms:modified>
</cp:coreProperties>
</file>