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9933"/>
    <a:srgbClr val="FF6600"/>
    <a:srgbClr val="0033CC"/>
    <a:srgbClr val="CCECFF"/>
    <a:srgbClr val="66CCFF"/>
    <a:srgbClr val="99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NAREIT-FILE01\DATA\Research\_Long%20Term%20Storage\Market%20Cap\Monthly%20Market%20Cap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786901637295332E-2"/>
          <c:y val="3.5643327348892875E-2"/>
          <c:w val="0.92175278090238721"/>
          <c:h val="0.91585480899268201"/>
        </c:manualLayout>
      </c:layout>
      <c:lineChart>
        <c:grouping val="standard"/>
        <c:varyColors val="0"/>
        <c:ser>
          <c:idx val="0"/>
          <c:order val="0"/>
          <c:spPr>
            <a:ln w="19050"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ymbol val="none"/>
          </c:marker>
          <c:cat>
            <c:numRef>
              <c:f>Data!$A$5:$A$492</c:f>
              <c:numCache>
                <c:formatCode>mmm\-yy</c:formatCode>
                <c:ptCount val="488"/>
                <c:pt idx="0">
                  <c:v>26329</c:v>
                </c:pt>
                <c:pt idx="1">
                  <c:v>26358</c:v>
                </c:pt>
                <c:pt idx="2">
                  <c:v>26389</c:v>
                </c:pt>
                <c:pt idx="3">
                  <c:v>26419</c:v>
                </c:pt>
                <c:pt idx="4">
                  <c:v>26450</c:v>
                </c:pt>
                <c:pt idx="5">
                  <c:v>26480</c:v>
                </c:pt>
                <c:pt idx="6">
                  <c:v>26511</c:v>
                </c:pt>
                <c:pt idx="7">
                  <c:v>26542</c:v>
                </c:pt>
                <c:pt idx="8">
                  <c:v>26572</c:v>
                </c:pt>
                <c:pt idx="9">
                  <c:v>26603</c:v>
                </c:pt>
                <c:pt idx="10">
                  <c:v>26633</c:v>
                </c:pt>
                <c:pt idx="11">
                  <c:v>26664</c:v>
                </c:pt>
                <c:pt idx="12">
                  <c:v>26695</c:v>
                </c:pt>
                <c:pt idx="13">
                  <c:v>26723</c:v>
                </c:pt>
                <c:pt idx="14">
                  <c:v>26754</c:v>
                </c:pt>
                <c:pt idx="15">
                  <c:v>26784</c:v>
                </c:pt>
                <c:pt idx="16">
                  <c:v>26815</c:v>
                </c:pt>
                <c:pt idx="17">
                  <c:v>26845</c:v>
                </c:pt>
                <c:pt idx="18">
                  <c:v>26876</c:v>
                </c:pt>
                <c:pt idx="19">
                  <c:v>26907</c:v>
                </c:pt>
                <c:pt idx="20">
                  <c:v>26937</c:v>
                </c:pt>
                <c:pt idx="21">
                  <c:v>26968</c:v>
                </c:pt>
                <c:pt idx="22">
                  <c:v>26998</c:v>
                </c:pt>
                <c:pt idx="23">
                  <c:v>27029</c:v>
                </c:pt>
                <c:pt idx="24">
                  <c:v>27060</c:v>
                </c:pt>
                <c:pt idx="25">
                  <c:v>27088</c:v>
                </c:pt>
                <c:pt idx="26">
                  <c:v>27119</c:v>
                </c:pt>
                <c:pt idx="27">
                  <c:v>27149</c:v>
                </c:pt>
                <c:pt idx="28">
                  <c:v>27180</c:v>
                </c:pt>
                <c:pt idx="29">
                  <c:v>27210</c:v>
                </c:pt>
                <c:pt idx="30">
                  <c:v>27241</c:v>
                </c:pt>
                <c:pt idx="31">
                  <c:v>27272</c:v>
                </c:pt>
                <c:pt idx="32">
                  <c:v>27302</c:v>
                </c:pt>
                <c:pt idx="33">
                  <c:v>27333</c:v>
                </c:pt>
                <c:pt idx="34">
                  <c:v>27363</c:v>
                </c:pt>
                <c:pt idx="35">
                  <c:v>27394</c:v>
                </c:pt>
                <c:pt idx="36">
                  <c:v>27425</c:v>
                </c:pt>
                <c:pt idx="37">
                  <c:v>27453</c:v>
                </c:pt>
                <c:pt idx="38">
                  <c:v>27484</c:v>
                </c:pt>
                <c:pt idx="39">
                  <c:v>27514</c:v>
                </c:pt>
                <c:pt idx="40">
                  <c:v>27545</c:v>
                </c:pt>
                <c:pt idx="41">
                  <c:v>27575</c:v>
                </c:pt>
                <c:pt idx="42">
                  <c:v>27606</c:v>
                </c:pt>
                <c:pt idx="43">
                  <c:v>27637</c:v>
                </c:pt>
                <c:pt idx="44">
                  <c:v>27667</c:v>
                </c:pt>
                <c:pt idx="45">
                  <c:v>27698</c:v>
                </c:pt>
                <c:pt idx="46">
                  <c:v>27728</c:v>
                </c:pt>
                <c:pt idx="47">
                  <c:v>27759</c:v>
                </c:pt>
                <c:pt idx="48">
                  <c:v>27790</c:v>
                </c:pt>
                <c:pt idx="49">
                  <c:v>27819</c:v>
                </c:pt>
                <c:pt idx="50">
                  <c:v>27850</c:v>
                </c:pt>
                <c:pt idx="51">
                  <c:v>27880</c:v>
                </c:pt>
                <c:pt idx="52">
                  <c:v>27911</c:v>
                </c:pt>
                <c:pt idx="53">
                  <c:v>27941</c:v>
                </c:pt>
                <c:pt idx="54">
                  <c:v>27972</c:v>
                </c:pt>
                <c:pt idx="55">
                  <c:v>28003</c:v>
                </c:pt>
                <c:pt idx="56">
                  <c:v>28033</c:v>
                </c:pt>
                <c:pt idx="57">
                  <c:v>28064</c:v>
                </c:pt>
                <c:pt idx="58">
                  <c:v>28094</c:v>
                </c:pt>
                <c:pt idx="59">
                  <c:v>28125</c:v>
                </c:pt>
                <c:pt idx="60">
                  <c:v>28156</c:v>
                </c:pt>
                <c:pt idx="61">
                  <c:v>28184</c:v>
                </c:pt>
                <c:pt idx="62">
                  <c:v>28215</c:v>
                </c:pt>
                <c:pt idx="63">
                  <c:v>28245</c:v>
                </c:pt>
                <c:pt idx="64">
                  <c:v>28276</c:v>
                </c:pt>
                <c:pt idx="65">
                  <c:v>28306</c:v>
                </c:pt>
                <c:pt idx="66">
                  <c:v>28337</c:v>
                </c:pt>
                <c:pt idx="67">
                  <c:v>28368</c:v>
                </c:pt>
                <c:pt idx="68">
                  <c:v>28398</c:v>
                </c:pt>
                <c:pt idx="69">
                  <c:v>28429</c:v>
                </c:pt>
                <c:pt idx="70">
                  <c:v>28459</c:v>
                </c:pt>
                <c:pt idx="71">
                  <c:v>28490</c:v>
                </c:pt>
                <c:pt idx="72">
                  <c:v>28521</c:v>
                </c:pt>
                <c:pt idx="73">
                  <c:v>28549</c:v>
                </c:pt>
                <c:pt idx="74">
                  <c:v>28580</c:v>
                </c:pt>
                <c:pt idx="75">
                  <c:v>28610</c:v>
                </c:pt>
                <c:pt idx="76">
                  <c:v>28641</c:v>
                </c:pt>
                <c:pt idx="77">
                  <c:v>28671</c:v>
                </c:pt>
                <c:pt idx="78">
                  <c:v>28702</c:v>
                </c:pt>
                <c:pt idx="79">
                  <c:v>28733</c:v>
                </c:pt>
                <c:pt idx="80">
                  <c:v>28763</c:v>
                </c:pt>
                <c:pt idx="81">
                  <c:v>28794</c:v>
                </c:pt>
                <c:pt idx="82">
                  <c:v>28824</c:v>
                </c:pt>
                <c:pt idx="83">
                  <c:v>28855</c:v>
                </c:pt>
                <c:pt idx="84">
                  <c:v>28886</c:v>
                </c:pt>
                <c:pt idx="85">
                  <c:v>28914</c:v>
                </c:pt>
                <c:pt idx="86">
                  <c:v>28945</c:v>
                </c:pt>
                <c:pt idx="87">
                  <c:v>28975</c:v>
                </c:pt>
                <c:pt idx="88">
                  <c:v>29006</c:v>
                </c:pt>
                <c:pt idx="89">
                  <c:v>29036</c:v>
                </c:pt>
                <c:pt idx="90">
                  <c:v>29067</c:v>
                </c:pt>
                <c:pt idx="91">
                  <c:v>29098</c:v>
                </c:pt>
                <c:pt idx="92">
                  <c:v>29128</c:v>
                </c:pt>
                <c:pt idx="93">
                  <c:v>29159</c:v>
                </c:pt>
                <c:pt idx="94">
                  <c:v>29189</c:v>
                </c:pt>
                <c:pt idx="95">
                  <c:v>29220</c:v>
                </c:pt>
                <c:pt idx="96">
                  <c:v>29251</c:v>
                </c:pt>
                <c:pt idx="97">
                  <c:v>29280</c:v>
                </c:pt>
                <c:pt idx="98">
                  <c:v>29311</c:v>
                </c:pt>
                <c:pt idx="99">
                  <c:v>29341</c:v>
                </c:pt>
                <c:pt idx="100">
                  <c:v>29372</c:v>
                </c:pt>
                <c:pt idx="101">
                  <c:v>29402</c:v>
                </c:pt>
                <c:pt idx="102">
                  <c:v>29433</c:v>
                </c:pt>
                <c:pt idx="103">
                  <c:v>29464</c:v>
                </c:pt>
                <c:pt idx="104">
                  <c:v>29494</c:v>
                </c:pt>
                <c:pt idx="105">
                  <c:v>29525</c:v>
                </c:pt>
                <c:pt idx="106">
                  <c:v>29555</c:v>
                </c:pt>
                <c:pt idx="107">
                  <c:v>29586</c:v>
                </c:pt>
                <c:pt idx="108">
                  <c:v>29617</c:v>
                </c:pt>
                <c:pt idx="109">
                  <c:v>29645</c:v>
                </c:pt>
                <c:pt idx="110">
                  <c:v>29676</c:v>
                </c:pt>
                <c:pt idx="111">
                  <c:v>29706</c:v>
                </c:pt>
                <c:pt idx="112">
                  <c:v>29737</c:v>
                </c:pt>
                <c:pt idx="113">
                  <c:v>29767</c:v>
                </c:pt>
                <c:pt idx="114">
                  <c:v>29798</c:v>
                </c:pt>
                <c:pt idx="115">
                  <c:v>29829</c:v>
                </c:pt>
                <c:pt idx="116">
                  <c:v>29859</c:v>
                </c:pt>
                <c:pt idx="117">
                  <c:v>29890</c:v>
                </c:pt>
                <c:pt idx="118">
                  <c:v>29920</c:v>
                </c:pt>
                <c:pt idx="119">
                  <c:v>29951</c:v>
                </c:pt>
                <c:pt idx="120">
                  <c:v>29982</c:v>
                </c:pt>
                <c:pt idx="121">
                  <c:v>30010</c:v>
                </c:pt>
                <c:pt idx="122">
                  <c:v>30041</c:v>
                </c:pt>
                <c:pt idx="123">
                  <c:v>30071</c:v>
                </c:pt>
                <c:pt idx="124">
                  <c:v>30102</c:v>
                </c:pt>
                <c:pt idx="125">
                  <c:v>30132</c:v>
                </c:pt>
                <c:pt idx="126">
                  <c:v>30163</c:v>
                </c:pt>
                <c:pt idx="127">
                  <c:v>30194</c:v>
                </c:pt>
                <c:pt idx="128">
                  <c:v>30224</c:v>
                </c:pt>
                <c:pt idx="129">
                  <c:v>30255</c:v>
                </c:pt>
                <c:pt idx="130">
                  <c:v>30285</c:v>
                </c:pt>
                <c:pt idx="131">
                  <c:v>30316</c:v>
                </c:pt>
                <c:pt idx="132">
                  <c:v>30347</c:v>
                </c:pt>
                <c:pt idx="133">
                  <c:v>30375</c:v>
                </c:pt>
                <c:pt idx="134">
                  <c:v>30406</c:v>
                </c:pt>
                <c:pt idx="135">
                  <c:v>30436</c:v>
                </c:pt>
                <c:pt idx="136">
                  <c:v>30467</c:v>
                </c:pt>
                <c:pt idx="137">
                  <c:v>30497</c:v>
                </c:pt>
                <c:pt idx="138">
                  <c:v>30528</c:v>
                </c:pt>
                <c:pt idx="139">
                  <c:v>30559</c:v>
                </c:pt>
                <c:pt idx="140">
                  <c:v>30589</c:v>
                </c:pt>
                <c:pt idx="141">
                  <c:v>30620</c:v>
                </c:pt>
                <c:pt idx="142">
                  <c:v>30650</c:v>
                </c:pt>
                <c:pt idx="143">
                  <c:v>30681</c:v>
                </c:pt>
                <c:pt idx="144">
                  <c:v>30712</c:v>
                </c:pt>
                <c:pt idx="145">
                  <c:v>30741</c:v>
                </c:pt>
                <c:pt idx="146">
                  <c:v>30772</c:v>
                </c:pt>
                <c:pt idx="147">
                  <c:v>30802</c:v>
                </c:pt>
                <c:pt idx="148">
                  <c:v>30833</c:v>
                </c:pt>
                <c:pt idx="149">
                  <c:v>30863</c:v>
                </c:pt>
                <c:pt idx="150">
                  <c:v>30894</c:v>
                </c:pt>
                <c:pt idx="151">
                  <c:v>30925</c:v>
                </c:pt>
                <c:pt idx="152">
                  <c:v>30955</c:v>
                </c:pt>
                <c:pt idx="153">
                  <c:v>30986</c:v>
                </c:pt>
                <c:pt idx="154">
                  <c:v>31016</c:v>
                </c:pt>
                <c:pt idx="155">
                  <c:v>31047</c:v>
                </c:pt>
                <c:pt idx="156">
                  <c:v>31078</c:v>
                </c:pt>
                <c:pt idx="157">
                  <c:v>31106</c:v>
                </c:pt>
                <c:pt idx="158">
                  <c:v>31137</c:v>
                </c:pt>
                <c:pt idx="159">
                  <c:v>31167</c:v>
                </c:pt>
                <c:pt idx="160">
                  <c:v>31198</c:v>
                </c:pt>
                <c:pt idx="161">
                  <c:v>31228</c:v>
                </c:pt>
                <c:pt idx="162">
                  <c:v>31259</c:v>
                </c:pt>
                <c:pt idx="163">
                  <c:v>31290</c:v>
                </c:pt>
                <c:pt idx="164">
                  <c:v>31320</c:v>
                </c:pt>
                <c:pt idx="165">
                  <c:v>31351</c:v>
                </c:pt>
                <c:pt idx="166">
                  <c:v>31381</c:v>
                </c:pt>
                <c:pt idx="167">
                  <c:v>31412</c:v>
                </c:pt>
                <c:pt idx="168">
                  <c:v>31443</c:v>
                </c:pt>
                <c:pt idx="169">
                  <c:v>31471</c:v>
                </c:pt>
                <c:pt idx="170">
                  <c:v>31502</c:v>
                </c:pt>
                <c:pt idx="171">
                  <c:v>31532</c:v>
                </c:pt>
                <c:pt idx="172">
                  <c:v>31563</c:v>
                </c:pt>
                <c:pt idx="173">
                  <c:v>31593</c:v>
                </c:pt>
                <c:pt idx="174">
                  <c:v>31624</c:v>
                </c:pt>
                <c:pt idx="175">
                  <c:v>31655</c:v>
                </c:pt>
                <c:pt idx="176">
                  <c:v>31685</c:v>
                </c:pt>
                <c:pt idx="177">
                  <c:v>31716</c:v>
                </c:pt>
                <c:pt idx="178">
                  <c:v>31746</c:v>
                </c:pt>
                <c:pt idx="179">
                  <c:v>31777</c:v>
                </c:pt>
                <c:pt idx="180">
                  <c:v>31808</c:v>
                </c:pt>
                <c:pt idx="181">
                  <c:v>31836</c:v>
                </c:pt>
                <c:pt idx="182">
                  <c:v>31867</c:v>
                </c:pt>
                <c:pt idx="183">
                  <c:v>31897</c:v>
                </c:pt>
                <c:pt idx="184">
                  <c:v>31928</c:v>
                </c:pt>
                <c:pt idx="185">
                  <c:v>31958</c:v>
                </c:pt>
                <c:pt idx="186">
                  <c:v>31989</c:v>
                </c:pt>
                <c:pt idx="187">
                  <c:v>32020</c:v>
                </c:pt>
                <c:pt idx="188">
                  <c:v>32050</c:v>
                </c:pt>
                <c:pt idx="189">
                  <c:v>32081</c:v>
                </c:pt>
                <c:pt idx="190">
                  <c:v>32111</c:v>
                </c:pt>
                <c:pt idx="191">
                  <c:v>32142</c:v>
                </c:pt>
                <c:pt idx="192">
                  <c:v>32173</c:v>
                </c:pt>
                <c:pt idx="193">
                  <c:v>32202</c:v>
                </c:pt>
                <c:pt idx="194">
                  <c:v>32233</c:v>
                </c:pt>
                <c:pt idx="195">
                  <c:v>32263</c:v>
                </c:pt>
                <c:pt idx="196">
                  <c:v>32294</c:v>
                </c:pt>
                <c:pt idx="197">
                  <c:v>32324</c:v>
                </c:pt>
                <c:pt idx="198">
                  <c:v>32355</c:v>
                </c:pt>
                <c:pt idx="199">
                  <c:v>32386</c:v>
                </c:pt>
                <c:pt idx="200">
                  <c:v>32416</c:v>
                </c:pt>
                <c:pt idx="201">
                  <c:v>32447</c:v>
                </c:pt>
                <c:pt idx="202">
                  <c:v>32477</c:v>
                </c:pt>
                <c:pt idx="203">
                  <c:v>32508</c:v>
                </c:pt>
                <c:pt idx="204">
                  <c:v>32539</c:v>
                </c:pt>
                <c:pt idx="205">
                  <c:v>32567</c:v>
                </c:pt>
                <c:pt idx="206">
                  <c:v>32598</c:v>
                </c:pt>
                <c:pt idx="207">
                  <c:v>32628</c:v>
                </c:pt>
                <c:pt idx="208">
                  <c:v>32659</c:v>
                </c:pt>
                <c:pt idx="209">
                  <c:v>32689</c:v>
                </c:pt>
                <c:pt idx="210">
                  <c:v>32720</c:v>
                </c:pt>
                <c:pt idx="211">
                  <c:v>32751</c:v>
                </c:pt>
                <c:pt idx="212">
                  <c:v>32781</c:v>
                </c:pt>
                <c:pt idx="213">
                  <c:v>32812</c:v>
                </c:pt>
                <c:pt idx="214">
                  <c:v>32842</c:v>
                </c:pt>
                <c:pt idx="215">
                  <c:v>32873</c:v>
                </c:pt>
                <c:pt idx="216">
                  <c:v>32904</c:v>
                </c:pt>
                <c:pt idx="217">
                  <c:v>32932</c:v>
                </c:pt>
                <c:pt idx="218">
                  <c:v>32963</c:v>
                </c:pt>
                <c:pt idx="219">
                  <c:v>32993</c:v>
                </c:pt>
                <c:pt idx="220">
                  <c:v>33024</c:v>
                </c:pt>
                <c:pt idx="221">
                  <c:v>33054</c:v>
                </c:pt>
                <c:pt idx="222">
                  <c:v>33085</c:v>
                </c:pt>
                <c:pt idx="223">
                  <c:v>33116</c:v>
                </c:pt>
                <c:pt idx="224">
                  <c:v>33146</c:v>
                </c:pt>
                <c:pt idx="225">
                  <c:v>33177</c:v>
                </c:pt>
                <c:pt idx="226">
                  <c:v>33207</c:v>
                </c:pt>
                <c:pt idx="227">
                  <c:v>33238</c:v>
                </c:pt>
                <c:pt idx="228">
                  <c:v>33269</c:v>
                </c:pt>
                <c:pt idx="229">
                  <c:v>33297</c:v>
                </c:pt>
                <c:pt idx="230">
                  <c:v>33328</c:v>
                </c:pt>
                <c:pt idx="231">
                  <c:v>33358</c:v>
                </c:pt>
                <c:pt idx="232">
                  <c:v>33389</c:v>
                </c:pt>
                <c:pt idx="233">
                  <c:v>33419</c:v>
                </c:pt>
                <c:pt idx="234">
                  <c:v>33450</c:v>
                </c:pt>
                <c:pt idx="235">
                  <c:v>33481</c:v>
                </c:pt>
                <c:pt idx="236">
                  <c:v>33511</c:v>
                </c:pt>
                <c:pt idx="237">
                  <c:v>33542</c:v>
                </c:pt>
                <c:pt idx="238">
                  <c:v>33572</c:v>
                </c:pt>
                <c:pt idx="239">
                  <c:v>33603</c:v>
                </c:pt>
                <c:pt idx="240">
                  <c:v>33634</c:v>
                </c:pt>
                <c:pt idx="241">
                  <c:v>33663</c:v>
                </c:pt>
                <c:pt idx="242">
                  <c:v>33694</c:v>
                </c:pt>
                <c:pt idx="243">
                  <c:v>33724</c:v>
                </c:pt>
                <c:pt idx="244">
                  <c:v>33755</c:v>
                </c:pt>
                <c:pt idx="245">
                  <c:v>33785</c:v>
                </c:pt>
                <c:pt idx="246">
                  <c:v>33816</c:v>
                </c:pt>
                <c:pt idx="247">
                  <c:v>33847</c:v>
                </c:pt>
                <c:pt idx="248">
                  <c:v>33877</c:v>
                </c:pt>
                <c:pt idx="249">
                  <c:v>33908</c:v>
                </c:pt>
                <c:pt idx="250">
                  <c:v>33938</c:v>
                </c:pt>
                <c:pt idx="251">
                  <c:v>33969</c:v>
                </c:pt>
                <c:pt idx="252">
                  <c:v>34000</c:v>
                </c:pt>
                <c:pt idx="253">
                  <c:v>34028</c:v>
                </c:pt>
                <c:pt idx="254">
                  <c:v>34059</c:v>
                </c:pt>
                <c:pt idx="255">
                  <c:v>34089</c:v>
                </c:pt>
                <c:pt idx="256">
                  <c:v>34120</c:v>
                </c:pt>
                <c:pt idx="257">
                  <c:v>34150</c:v>
                </c:pt>
                <c:pt idx="258">
                  <c:v>34181</c:v>
                </c:pt>
                <c:pt idx="259">
                  <c:v>34212</c:v>
                </c:pt>
                <c:pt idx="260">
                  <c:v>34242</c:v>
                </c:pt>
                <c:pt idx="261">
                  <c:v>34273</c:v>
                </c:pt>
                <c:pt idx="262">
                  <c:v>34303</c:v>
                </c:pt>
                <c:pt idx="263">
                  <c:v>34334</c:v>
                </c:pt>
                <c:pt idx="264">
                  <c:v>34365</c:v>
                </c:pt>
                <c:pt idx="265">
                  <c:v>34393</c:v>
                </c:pt>
                <c:pt idx="266">
                  <c:v>34424</c:v>
                </c:pt>
                <c:pt idx="267">
                  <c:v>34454</c:v>
                </c:pt>
                <c:pt idx="268">
                  <c:v>34485</c:v>
                </c:pt>
                <c:pt idx="269">
                  <c:v>34515</c:v>
                </c:pt>
                <c:pt idx="270">
                  <c:v>34546</c:v>
                </c:pt>
                <c:pt idx="271">
                  <c:v>34577</c:v>
                </c:pt>
                <c:pt idx="272">
                  <c:v>34607</c:v>
                </c:pt>
                <c:pt idx="273">
                  <c:v>34638</c:v>
                </c:pt>
                <c:pt idx="274">
                  <c:v>34668</c:v>
                </c:pt>
                <c:pt idx="275">
                  <c:v>34699</c:v>
                </c:pt>
                <c:pt idx="276">
                  <c:v>34730</c:v>
                </c:pt>
                <c:pt idx="277">
                  <c:v>34758</c:v>
                </c:pt>
                <c:pt idx="278">
                  <c:v>34789</c:v>
                </c:pt>
                <c:pt idx="279">
                  <c:v>34819</c:v>
                </c:pt>
                <c:pt idx="280">
                  <c:v>34850</c:v>
                </c:pt>
                <c:pt idx="281">
                  <c:v>34880</c:v>
                </c:pt>
                <c:pt idx="282">
                  <c:v>34911</c:v>
                </c:pt>
                <c:pt idx="283">
                  <c:v>34942</c:v>
                </c:pt>
                <c:pt idx="284">
                  <c:v>34972</c:v>
                </c:pt>
                <c:pt idx="285">
                  <c:v>35003</c:v>
                </c:pt>
                <c:pt idx="286">
                  <c:v>35033</c:v>
                </c:pt>
                <c:pt idx="287">
                  <c:v>35064</c:v>
                </c:pt>
                <c:pt idx="288">
                  <c:v>35095</c:v>
                </c:pt>
                <c:pt idx="289">
                  <c:v>35124</c:v>
                </c:pt>
                <c:pt idx="290">
                  <c:v>35155</c:v>
                </c:pt>
                <c:pt idx="291">
                  <c:v>35185</c:v>
                </c:pt>
                <c:pt idx="292">
                  <c:v>35216</c:v>
                </c:pt>
                <c:pt idx="293">
                  <c:v>35246</c:v>
                </c:pt>
                <c:pt idx="294">
                  <c:v>35277</c:v>
                </c:pt>
                <c:pt idx="295">
                  <c:v>35308</c:v>
                </c:pt>
                <c:pt idx="296">
                  <c:v>35338</c:v>
                </c:pt>
                <c:pt idx="297">
                  <c:v>35369</c:v>
                </c:pt>
                <c:pt idx="298">
                  <c:v>35399</c:v>
                </c:pt>
                <c:pt idx="299">
                  <c:v>35430</c:v>
                </c:pt>
                <c:pt idx="300">
                  <c:v>35461</c:v>
                </c:pt>
                <c:pt idx="301">
                  <c:v>35489</c:v>
                </c:pt>
                <c:pt idx="302">
                  <c:v>35520</c:v>
                </c:pt>
                <c:pt idx="303">
                  <c:v>35550</c:v>
                </c:pt>
                <c:pt idx="304">
                  <c:v>35581</c:v>
                </c:pt>
                <c:pt idx="305">
                  <c:v>35611</c:v>
                </c:pt>
                <c:pt idx="306">
                  <c:v>35642</c:v>
                </c:pt>
                <c:pt idx="307">
                  <c:v>35673</c:v>
                </c:pt>
                <c:pt idx="308">
                  <c:v>35703</c:v>
                </c:pt>
                <c:pt idx="309">
                  <c:v>35734</c:v>
                </c:pt>
                <c:pt idx="310">
                  <c:v>35764</c:v>
                </c:pt>
                <c:pt idx="311">
                  <c:v>35795</c:v>
                </c:pt>
                <c:pt idx="312">
                  <c:v>35826</c:v>
                </c:pt>
                <c:pt idx="313">
                  <c:v>35854</c:v>
                </c:pt>
                <c:pt idx="314">
                  <c:v>35885</c:v>
                </c:pt>
                <c:pt idx="315">
                  <c:v>35915</c:v>
                </c:pt>
                <c:pt idx="316">
                  <c:v>35946</c:v>
                </c:pt>
                <c:pt idx="317">
                  <c:v>35976</c:v>
                </c:pt>
                <c:pt idx="318">
                  <c:v>36007</c:v>
                </c:pt>
                <c:pt idx="319">
                  <c:v>36038</c:v>
                </c:pt>
                <c:pt idx="320">
                  <c:v>36068</c:v>
                </c:pt>
                <c:pt idx="321">
                  <c:v>36099</c:v>
                </c:pt>
                <c:pt idx="322">
                  <c:v>36129</c:v>
                </c:pt>
                <c:pt idx="323">
                  <c:v>36160</c:v>
                </c:pt>
                <c:pt idx="324">
                  <c:v>36191</c:v>
                </c:pt>
                <c:pt idx="325">
                  <c:v>36219</c:v>
                </c:pt>
                <c:pt idx="326">
                  <c:v>36250</c:v>
                </c:pt>
                <c:pt idx="327">
                  <c:v>36280</c:v>
                </c:pt>
                <c:pt idx="328">
                  <c:v>36311</c:v>
                </c:pt>
                <c:pt idx="329">
                  <c:v>36341</c:v>
                </c:pt>
                <c:pt idx="330">
                  <c:v>36372</c:v>
                </c:pt>
                <c:pt idx="331">
                  <c:v>36403</c:v>
                </c:pt>
                <c:pt idx="332">
                  <c:v>36433</c:v>
                </c:pt>
                <c:pt idx="333">
                  <c:v>36464</c:v>
                </c:pt>
                <c:pt idx="334">
                  <c:v>36494</c:v>
                </c:pt>
                <c:pt idx="335">
                  <c:v>36525</c:v>
                </c:pt>
                <c:pt idx="336">
                  <c:v>36556</c:v>
                </c:pt>
                <c:pt idx="337">
                  <c:v>36585</c:v>
                </c:pt>
                <c:pt idx="338">
                  <c:v>36616</c:v>
                </c:pt>
                <c:pt idx="339">
                  <c:v>36646</c:v>
                </c:pt>
                <c:pt idx="340">
                  <c:v>36677</c:v>
                </c:pt>
                <c:pt idx="341">
                  <c:v>36707</c:v>
                </c:pt>
                <c:pt idx="342">
                  <c:v>36738</c:v>
                </c:pt>
                <c:pt idx="343">
                  <c:v>36769</c:v>
                </c:pt>
                <c:pt idx="344">
                  <c:v>36799</c:v>
                </c:pt>
                <c:pt idx="345">
                  <c:v>36830</c:v>
                </c:pt>
                <c:pt idx="346">
                  <c:v>36860</c:v>
                </c:pt>
                <c:pt idx="347">
                  <c:v>36891</c:v>
                </c:pt>
                <c:pt idx="348">
                  <c:v>36922</c:v>
                </c:pt>
                <c:pt idx="349">
                  <c:v>36950</c:v>
                </c:pt>
                <c:pt idx="350">
                  <c:v>36981</c:v>
                </c:pt>
                <c:pt idx="351">
                  <c:v>37011</c:v>
                </c:pt>
                <c:pt idx="352">
                  <c:v>37042</c:v>
                </c:pt>
                <c:pt idx="353">
                  <c:v>37072</c:v>
                </c:pt>
                <c:pt idx="354">
                  <c:v>37103</c:v>
                </c:pt>
                <c:pt idx="355">
                  <c:v>37134</c:v>
                </c:pt>
                <c:pt idx="356">
                  <c:v>37164</c:v>
                </c:pt>
                <c:pt idx="357">
                  <c:v>37195</c:v>
                </c:pt>
                <c:pt idx="358">
                  <c:v>37225</c:v>
                </c:pt>
                <c:pt idx="359">
                  <c:v>37256</c:v>
                </c:pt>
                <c:pt idx="360">
                  <c:v>37287</c:v>
                </c:pt>
                <c:pt idx="361">
                  <c:v>37315</c:v>
                </c:pt>
                <c:pt idx="362">
                  <c:v>37346</c:v>
                </c:pt>
                <c:pt idx="363">
                  <c:v>37376</c:v>
                </c:pt>
                <c:pt idx="364">
                  <c:v>37407</c:v>
                </c:pt>
                <c:pt idx="365">
                  <c:v>37437</c:v>
                </c:pt>
                <c:pt idx="366">
                  <c:v>37468</c:v>
                </c:pt>
                <c:pt idx="367">
                  <c:v>37499</c:v>
                </c:pt>
                <c:pt idx="368">
                  <c:v>37529</c:v>
                </c:pt>
                <c:pt idx="369">
                  <c:v>37560</c:v>
                </c:pt>
                <c:pt idx="370">
                  <c:v>37590</c:v>
                </c:pt>
                <c:pt idx="371">
                  <c:v>37621</c:v>
                </c:pt>
                <c:pt idx="372">
                  <c:v>37652</c:v>
                </c:pt>
                <c:pt idx="373">
                  <c:v>37680</c:v>
                </c:pt>
                <c:pt idx="374">
                  <c:v>37711</c:v>
                </c:pt>
                <c:pt idx="375">
                  <c:v>37741</c:v>
                </c:pt>
                <c:pt idx="376">
                  <c:v>37772</c:v>
                </c:pt>
                <c:pt idx="377">
                  <c:v>37802</c:v>
                </c:pt>
                <c:pt idx="378">
                  <c:v>37833</c:v>
                </c:pt>
                <c:pt idx="379">
                  <c:v>37864</c:v>
                </c:pt>
                <c:pt idx="380">
                  <c:v>37894</c:v>
                </c:pt>
                <c:pt idx="381">
                  <c:v>37925</c:v>
                </c:pt>
                <c:pt idx="382">
                  <c:v>37955</c:v>
                </c:pt>
                <c:pt idx="383">
                  <c:v>37986</c:v>
                </c:pt>
                <c:pt idx="384">
                  <c:v>38017</c:v>
                </c:pt>
                <c:pt idx="385">
                  <c:v>38046</c:v>
                </c:pt>
                <c:pt idx="386">
                  <c:v>38077</c:v>
                </c:pt>
                <c:pt idx="387">
                  <c:v>38107</c:v>
                </c:pt>
                <c:pt idx="388">
                  <c:v>38138</c:v>
                </c:pt>
                <c:pt idx="389">
                  <c:v>38168</c:v>
                </c:pt>
                <c:pt idx="390">
                  <c:v>38199</c:v>
                </c:pt>
                <c:pt idx="391">
                  <c:v>38230</c:v>
                </c:pt>
                <c:pt idx="392">
                  <c:v>38260</c:v>
                </c:pt>
                <c:pt idx="393">
                  <c:v>38291</c:v>
                </c:pt>
                <c:pt idx="394">
                  <c:v>38321</c:v>
                </c:pt>
                <c:pt idx="395">
                  <c:v>38352</c:v>
                </c:pt>
                <c:pt idx="396">
                  <c:v>38383</c:v>
                </c:pt>
                <c:pt idx="397">
                  <c:v>38411</c:v>
                </c:pt>
                <c:pt idx="398">
                  <c:v>38442</c:v>
                </c:pt>
                <c:pt idx="399">
                  <c:v>38472</c:v>
                </c:pt>
                <c:pt idx="400">
                  <c:v>38503</c:v>
                </c:pt>
                <c:pt idx="401">
                  <c:v>38533</c:v>
                </c:pt>
                <c:pt idx="402">
                  <c:v>38564</c:v>
                </c:pt>
                <c:pt idx="403">
                  <c:v>38595</c:v>
                </c:pt>
                <c:pt idx="404">
                  <c:v>38625</c:v>
                </c:pt>
                <c:pt idx="405">
                  <c:v>38656</c:v>
                </c:pt>
                <c:pt idx="406">
                  <c:v>38686</c:v>
                </c:pt>
                <c:pt idx="407">
                  <c:v>38717</c:v>
                </c:pt>
                <c:pt idx="408">
                  <c:v>38748</c:v>
                </c:pt>
                <c:pt idx="409">
                  <c:v>38776</c:v>
                </c:pt>
                <c:pt idx="410">
                  <c:v>38807</c:v>
                </c:pt>
                <c:pt idx="411">
                  <c:v>38837</c:v>
                </c:pt>
                <c:pt idx="412">
                  <c:v>38868</c:v>
                </c:pt>
                <c:pt idx="413">
                  <c:v>38898</c:v>
                </c:pt>
                <c:pt idx="414">
                  <c:v>38929</c:v>
                </c:pt>
                <c:pt idx="415">
                  <c:v>38960</c:v>
                </c:pt>
                <c:pt idx="416">
                  <c:v>38990</c:v>
                </c:pt>
                <c:pt idx="417">
                  <c:v>39021</c:v>
                </c:pt>
                <c:pt idx="418">
                  <c:v>39051</c:v>
                </c:pt>
                <c:pt idx="419">
                  <c:v>39082</c:v>
                </c:pt>
                <c:pt idx="420">
                  <c:v>39113</c:v>
                </c:pt>
                <c:pt idx="421">
                  <c:v>39141</c:v>
                </c:pt>
                <c:pt idx="422">
                  <c:v>39172</c:v>
                </c:pt>
                <c:pt idx="423">
                  <c:v>39202</c:v>
                </c:pt>
                <c:pt idx="424">
                  <c:v>39233</c:v>
                </c:pt>
                <c:pt idx="425">
                  <c:v>39263</c:v>
                </c:pt>
                <c:pt idx="426">
                  <c:v>39294</c:v>
                </c:pt>
                <c:pt idx="427">
                  <c:v>39325</c:v>
                </c:pt>
                <c:pt idx="428">
                  <c:v>39355</c:v>
                </c:pt>
                <c:pt idx="429">
                  <c:v>39386</c:v>
                </c:pt>
                <c:pt idx="430">
                  <c:v>39416</c:v>
                </c:pt>
                <c:pt idx="431">
                  <c:v>39447</c:v>
                </c:pt>
                <c:pt idx="432">
                  <c:v>39478</c:v>
                </c:pt>
                <c:pt idx="433">
                  <c:v>39507</c:v>
                </c:pt>
                <c:pt idx="434">
                  <c:v>39538</c:v>
                </c:pt>
                <c:pt idx="435">
                  <c:v>39568</c:v>
                </c:pt>
                <c:pt idx="436">
                  <c:v>39599</c:v>
                </c:pt>
                <c:pt idx="437">
                  <c:v>39629</c:v>
                </c:pt>
                <c:pt idx="438">
                  <c:v>39660</c:v>
                </c:pt>
                <c:pt idx="439">
                  <c:v>39691</c:v>
                </c:pt>
                <c:pt idx="440">
                  <c:v>39721</c:v>
                </c:pt>
                <c:pt idx="441">
                  <c:v>39752</c:v>
                </c:pt>
                <c:pt idx="442">
                  <c:v>39782</c:v>
                </c:pt>
                <c:pt idx="443">
                  <c:v>39813</c:v>
                </c:pt>
                <c:pt idx="444">
                  <c:v>39844</c:v>
                </c:pt>
                <c:pt idx="445">
                  <c:v>39872</c:v>
                </c:pt>
                <c:pt idx="446">
                  <c:v>39903</c:v>
                </c:pt>
                <c:pt idx="447">
                  <c:v>39933</c:v>
                </c:pt>
                <c:pt idx="448">
                  <c:v>39964</c:v>
                </c:pt>
                <c:pt idx="449">
                  <c:v>39994</c:v>
                </c:pt>
                <c:pt idx="450">
                  <c:v>40025</c:v>
                </c:pt>
                <c:pt idx="451">
                  <c:v>40056</c:v>
                </c:pt>
                <c:pt idx="452">
                  <c:v>40086</c:v>
                </c:pt>
                <c:pt idx="453">
                  <c:v>40117</c:v>
                </c:pt>
                <c:pt idx="454">
                  <c:v>40147</c:v>
                </c:pt>
                <c:pt idx="455">
                  <c:v>40178</c:v>
                </c:pt>
                <c:pt idx="456">
                  <c:v>40209</c:v>
                </c:pt>
                <c:pt idx="457">
                  <c:v>40237</c:v>
                </c:pt>
                <c:pt idx="458">
                  <c:v>40268</c:v>
                </c:pt>
                <c:pt idx="459">
                  <c:v>40298</c:v>
                </c:pt>
                <c:pt idx="460">
                  <c:v>40329</c:v>
                </c:pt>
                <c:pt idx="461">
                  <c:v>40359</c:v>
                </c:pt>
                <c:pt idx="462">
                  <c:v>40390</c:v>
                </c:pt>
                <c:pt idx="463">
                  <c:v>40421</c:v>
                </c:pt>
                <c:pt idx="464">
                  <c:v>40451</c:v>
                </c:pt>
                <c:pt idx="465">
                  <c:v>40482</c:v>
                </c:pt>
                <c:pt idx="466">
                  <c:v>40512</c:v>
                </c:pt>
                <c:pt idx="467">
                  <c:v>40543</c:v>
                </c:pt>
                <c:pt idx="468">
                  <c:v>40574</c:v>
                </c:pt>
                <c:pt idx="469">
                  <c:v>40602</c:v>
                </c:pt>
                <c:pt idx="470">
                  <c:v>40633</c:v>
                </c:pt>
                <c:pt idx="471">
                  <c:v>40663</c:v>
                </c:pt>
                <c:pt idx="472">
                  <c:v>40694</c:v>
                </c:pt>
                <c:pt idx="473">
                  <c:v>40724</c:v>
                </c:pt>
                <c:pt idx="474">
                  <c:v>40755</c:v>
                </c:pt>
                <c:pt idx="475">
                  <c:v>40786</c:v>
                </c:pt>
                <c:pt idx="476">
                  <c:v>40816</c:v>
                </c:pt>
                <c:pt idx="477">
                  <c:v>40847</c:v>
                </c:pt>
                <c:pt idx="478">
                  <c:v>40877</c:v>
                </c:pt>
                <c:pt idx="479">
                  <c:v>40908</c:v>
                </c:pt>
                <c:pt idx="480">
                  <c:v>40939</c:v>
                </c:pt>
                <c:pt idx="481">
                  <c:v>40968</c:v>
                </c:pt>
                <c:pt idx="482">
                  <c:v>40999</c:v>
                </c:pt>
                <c:pt idx="483">
                  <c:v>41029</c:v>
                </c:pt>
                <c:pt idx="484">
                  <c:v>41060</c:v>
                </c:pt>
                <c:pt idx="485">
                  <c:v>41090</c:v>
                </c:pt>
                <c:pt idx="486">
                  <c:v>41121</c:v>
                </c:pt>
                <c:pt idx="487">
                  <c:v>41152</c:v>
                </c:pt>
              </c:numCache>
            </c:numRef>
          </c:cat>
          <c:val>
            <c:numRef>
              <c:f>Data!$D$5:$D$492</c:f>
              <c:numCache>
                <c:formatCode>#,##0.0</c:formatCode>
                <c:ptCount val="488"/>
                <c:pt idx="0">
                  <c:v>1.48413175</c:v>
                </c:pt>
                <c:pt idx="1">
                  <c:v>1.5078566249999998</c:v>
                </c:pt>
                <c:pt idx="2">
                  <c:v>1.544683375</c:v>
                </c:pt>
                <c:pt idx="3">
                  <c:v>1.6202221812499999</c:v>
                </c:pt>
                <c:pt idx="4">
                  <c:v>1.6077629999999998</c:v>
                </c:pt>
                <c:pt idx="5">
                  <c:v>1.5968807749999998</c:v>
                </c:pt>
                <c:pt idx="6">
                  <c:v>1.6669116320000001</c:v>
                </c:pt>
                <c:pt idx="7">
                  <c:v>1.66302454725</c:v>
                </c:pt>
                <c:pt idx="8">
                  <c:v>1.7136551340000001</c:v>
                </c:pt>
                <c:pt idx="9">
                  <c:v>1.8274119854999999</c:v>
                </c:pt>
                <c:pt idx="10">
                  <c:v>1.8716104714999999</c:v>
                </c:pt>
                <c:pt idx="11">
                  <c:v>1.8809277360000001</c:v>
                </c:pt>
                <c:pt idx="12">
                  <c:v>1.8899142447500001</c:v>
                </c:pt>
                <c:pt idx="13">
                  <c:v>1.7925405564999999</c:v>
                </c:pt>
                <c:pt idx="14">
                  <c:v>1.8057603655000001</c:v>
                </c:pt>
                <c:pt idx="15">
                  <c:v>1.757496546</c:v>
                </c:pt>
                <c:pt idx="16">
                  <c:v>1.7005917799999999</c:v>
                </c:pt>
                <c:pt idx="17">
                  <c:v>1.7068629982499999</c:v>
                </c:pt>
                <c:pt idx="18">
                  <c:v>1.7451266590000001</c:v>
                </c:pt>
                <c:pt idx="19">
                  <c:v>1.6417096999999998</c:v>
                </c:pt>
                <c:pt idx="20">
                  <c:v>1.756765809</c:v>
                </c:pt>
                <c:pt idx="21">
                  <c:v>1.7767185445</c:v>
                </c:pt>
                <c:pt idx="22">
                  <c:v>1.5400757461250001</c:v>
                </c:pt>
                <c:pt idx="23">
                  <c:v>1.3935122347499997</c:v>
                </c:pt>
                <c:pt idx="24">
                  <c:v>1.4184701037499998</c:v>
                </c:pt>
                <c:pt idx="25">
                  <c:v>1.4799719869999999</c:v>
                </c:pt>
                <c:pt idx="26">
                  <c:v>1.4111916065000001</c:v>
                </c:pt>
                <c:pt idx="27">
                  <c:v>1.2187001469999998</c:v>
                </c:pt>
                <c:pt idx="28">
                  <c:v>1.1468831855000001</c:v>
                </c:pt>
                <c:pt idx="29">
                  <c:v>1.0258910000000001</c:v>
                </c:pt>
                <c:pt idx="30">
                  <c:v>1.0681069999999999</c:v>
                </c:pt>
                <c:pt idx="31">
                  <c:v>0.81676899999999997</c:v>
                </c:pt>
                <c:pt idx="32">
                  <c:v>0.831457</c:v>
                </c:pt>
                <c:pt idx="33">
                  <c:v>0.89209099999999997</c:v>
                </c:pt>
                <c:pt idx="34">
                  <c:v>0.79672299999999996</c:v>
                </c:pt>
                <c:pt idx="35">
                  <c:v>0.71236900000000003</c:v>
                </c:pt>
                <c:pt idx="36">
                  <c:v>0.919242</c:v>
                </c:pt>
                <c:pt idx="37">
                  <c:v>0.87428300000000003</c:v>
                </c:pt>
                <c:pt idx="38">
                  <c:v>0.94142999999999999</c:v>
                </c:pt>
                <c:pt idx="39">
                  <c:v>0.88005499999999992</c:v>
                </c:pt>
                <c:pt idx="40">
                  <c:v>0.90726399999999996</c:v>
                </c:pt>
                <c:pt idx="41">
                  <c:v>0.95326999999999995</c:v>
                </c:pt>
                <c:pt idx="42">
                  <c:v>0.94351800000000008</c:v>
                </c:pt>
                <c:pt idx="43">
                  <c:v>0.92893499999999996</c:v>
                </c:pt>
                <c:pt idx="44">
                  <c:v>0.847082</c:v>
                </c:pt>
                <c:pt idx="45">
                  <c:v>0.82489800000000002</c:v>
                </c:pt>
                <c:pt idx="46">
                  <c:v>0.84811599999999998</c:v>
                </c:pt>
                <c:pt idx="47">
                  <c:v>0.89973938799999997</c:v>
                </c:pt>
                <c:pt idx="48">
                  <c:v>1.0010209999999999</c:v>
                </c:pt>
                <c:pt idx="49">
                  <c:v>1.0379390000000002</c:v>
                </c:pt>
                <c:pt idx="50">
                  <c:v>1.0341739999999999</c:v>
                </c:pt>
                <c:pt idx="51">
                  <c:v>1.0569980000000001</c:v>
                </c:pt>
                <c:pt idx="52">
                  <c:v>1.0445360000000001</c:v>
                </c:pt>
                <c:pt idx="53">
                  <c:v>1.0694539999999999</c:v>
                </c:pt>
                <c:pt idx="54">
                  <c:v>1.0915380000000001</c:v>
                </c:pt>
                <c:pt idx="55">
                  <c:v>1.1210740000000001</c:v>
                </c:pt>
                <c:pt idx="56">
                  <c:v>1.1585730000000001</c:v>
                </c:pt>
                <c:pt idx="57">
                  <c:v>1.1620999999999999</c:v>
                </c:pt>
                <c:pt idx="58">
                  <c:v>1.2096800000000001</c:v>
                </c:pt>
                <c:pt idx="59">
                  <c:v>1.308038</c:v>
                </c:pt>
                <c:pt idx="60">
                  <c:v>1.3196159999999999</c:v>
                </c:pt>
                <c:pt idx="61">
                  <c:v>1.310549</c:v>
                </c:pt>
                <c:pt idx="62">
                  <c:v>1.3139000000000001</c:v>
                </c:pt>
                <c:pt idx="63">
                  <c:v>1.3556030000000001</c:v>
                </c:pt>
                <c:pt idx="64">
                  <c:v>1.344924</c:v>
                </c:pt>
                <c:pt idx="65">
                  <c:v>1.4112690000000001</c:v>
                </c:pt>
                <c:pt idx="66">
                  <c:v>1.4631449999999999</c:v>
                </c:pt>
                <c:pt idx="67">
                  <c:v>1.488496</c:v>
                </c:pt>
                <c:pt idx="68">
                  <c:v>1.4678030000000002</c:v>
                </c:pt>
                <c:pt idx="69">
                  <c:v>1.4391400000000001</c:v>
                </c:pt>
                <c:pt idx="70">
                  <c:v>1.5340860000000001</c:v>
                </c:pt>
                <c:pt idx="71">
                  <c:v>1.5281120000000001</c:v>
                </c:pt>
                <c:pt idx="72">
                  <c:v>1.6397870000000001</c:v>
                </c:pt>
                <c:pt idx="73">
                  <c:v>1.3383309999999999</c:v>
                </c:pt>
                <c:pt idx="74">
                  <c:v>1.723184</c:v>
                </c:pt>
                <c:pt idx="75">
                  <c:v>1.537882</c:v>
                </c:pt>
                <c:pt idx="76">
                  <c:v>1.501655</c:v>
                </c:pt>
                <c:pt idx="77">
                  <c:v>1.493784</c:v>
                </c:pt>
                <c:pt idx="78">
                  <c:v>1.5201830000000001</c:v>
                </c:pt>
                <c:pt idx="79">
                  <c:v>1.5746289999999998</c:v>
                </c:pt>
                <c:pt idx="80">
                  <c:v>1.586341</c:v>
                </c:pt>
                <c:pt idx="81">
                  <c:v>1.403605</c:v>
                </c:pt>
                <c:pt idx="82">
                  <c:v>1.5656489999999998</c:v>
                </c:pt>
                <c:pt idx="83">
                  <c:v>1.412407</c:v>
                </c:pt>
                <c:pt idx="84">
                  <c:v>1.506877</c:v>
                </c:pt>
                <c:pt idx="85">
                  <c:v>1.492011</c:v>
                </c:pt>
                <c:pt idx="86">
                  <c:v>1.605791</c:v>
                </c:pt>
                <c:pt idx="87">
                  <c:v>1.617588</c:v>
                </c:pt>
                <c:pt idx="88">
                  <c:v>1.6046040000000001</c:v>
                </c:pt>
                <c:pt idx="89">
                  <c:v>1.7305109999999999</c:v>
                </c:pt>
                <c:pt idx="90">
                  <c:v>1.7557529999999999</c:v>
                </c:pt>
                <c:pt idx="91">
                  <c:v>1.9228299999999998</c:v>
                </c:pt>
                <c:pt idx="92">
                  <c:v>1.881891</c:v>
                </c:pt>
                <c:pt idx="93">
                  <c:v>1.6491640000000001</c:v>
                </c:pt>
                <c:pt idx="94">
                  <c:v>1.7479339999999999</c:v>
                </c:pt>
                <c:pt idx="95">
                  <c:v>1.753984</c:v>
                </c:pt>
                <c:pt idx="96">
                  <c:v>1.855804</c:v>
                </c:pt>
                <c:pt idx="97">
                  <c:v>1.81769</c:v>
                </c:pt>
                <c:pt idx="98">
                  <c:v>1.569347</c:v>
                </c:pt>
                <c:pt idx="99">
                  <c:v>1.7526140000000001</c:v>
                </c:pt>
                <c:pt idx="100">
                  <c:v>1.7844409999999999</c:v>
                </c:pt>
                <c:pt idx="101">
                  <c:v>1.979843</c:v>
                </c:pt>
                <c:pt idx="102">
                  <c:v>2.1389849999999999</c:v>
                </c:pt>
                <c:pt idx="103">
                  <c:v>2.177222</c:v>
                </c:pt>
                <c:pt idx="104">
                  <c:v>2.1572520000000002</c:v>
                </c:pt>
                <c:pt idx="105">
                  <c:v>2.3085239999999998</c:v>
                </c:pt>
                <c:pt idx="106">
                  <c:v>2.3024870000000002</c:v>
                </c:pt>
                <c:pt idx="107">
                  <c:v>2.2985756253500003</c:v>
                </c:pt>
                <c:pt idx="108">
                  <c:v>2.3381609999999999</c:v>
                </c:pt>
                <c:pt idx="109">
                  <c:v>2.3410129999999998</c:v>
                </c:pt>
                <c:pt idx="110">
                  <c:v>2.4851220000000001</c:v>
                </c:pt>
                <c:pt idx="111">
                  <c:v>2.5503079999999998</c:v>
                </c:pt>
                <c:pt idx="112">
                  <c:v>2.4200949999999999</c:v>
                </c:pt>
                <c:pt idx="113">
                  <c:v>2.513836</c:v>
                </c:pt>
                <c:pt idx="114">
                  <c:v>2.5035219999999998</c:v>
                </c:pt>
                <c:pt idx="115">
                  <c:v>2.386269</c:v>
                </c:pt>
                <c:pt idx="116">
                  <c:v>2.2389000000000001</c:v>
                </c:pt>
                <c:pt idx="117">
                  <c:v>2.3326930000000003</c:v>
                </c:pt>
                <c:pt idx="118">
                  <c:v>2.4681959999999998</c:v>
                </c:pt>
                <c:pt idx="119">
                  <c:v>2.4388826398749996</c:v>
                </c:pt>
                <c:pt idx="120">
                  <c:v>2.5353319999999999</c:v>
                </c:pt>
                <c:pt idx="121">
                  <c:v>2.4661419999999996</c:v>
                </c:pt>
                <c:pt idx="122">
                  <c:v>2.4783739999999996</c:v>
                </c:pt>
                <c:pt idx="123">
                  <c:v>2.5085709999999999</c:v>
                </c:pt>
                <c:pt idx="124">
                  <c:v>2.4723040000000003</c:v>
                </c:pt>
                <c:pt idx="125">
                  <c:v>2.3678049999999997</c:v>
                </c:pt>
                <c:pt idx="126">
                  <c:v>2.4180450000000002</c:v>
                </c:pt>
                <c:pt idx="127">
                  <c:v>2.5790690000000001</c:v>
                </c:pt>
                <c:pt idx="128">
                  <c:v>2.6827449999999997</c:v>
                </c:pt>
                <c:pt idx="129">
                  <c:v>3.1481750000000002</c:v>
                </c:pt>
                <c:pt idx="130">
                  <c:v>3.2110159999999999</c:v>
                </c:pt>
                <c:pt idx="131">
                  <c:v>3.298648</c:v>
                </c:pt>
                <c:pt idx="132">
                  <c:v>3.3064260000000001</c:v>
                </c:pt>
                <c:pt idx="133">
                  <c:v>3.376217</c:v>
                </c:pt>
                <c:pt idx="134">
                  <c:v>3.7385799999999998</c:v>
                </c:pt>
                <c:pt idx="135">
                  <c:v>3.938993</c:v>
                </c:pt>
                <c:pt idx="136">
                  <c:v>3.9387420000000004</c:v>
                </c:pt>
                <c:pt idx="137">
                  <c:v>3.9671799999999999</c:v>
                </c:pt>
                <c:pt idx="138">
                  <c:v>4.0957220000000003</c:v>
                </c:pt>
                <c:pt idx="139">
                  <c:v>4.0504189999999998</c:v>
                </c:pt>
                <c:pt idx="140">
                  <c:v>4.0957679999999996</c:v>
                </c:pt>
                <c:pt idx="141">
                  <c:v>4.1658469999999994</c:v>
                </c:pt>
                <c:pt idx="142">
                  <c:v>4.148377</c:v>
                </c:pt>
                <c:pt idx="143">
                  <c:v>4.2571890000000003</c:v>
                </c:pt>
                <c:pt idx="144">
                  <c:v>4.2912059999999999</c:v>
                </c:pt>
                <c:pt idx="145">
                  <c:v>4.199586</c:v>
                </c:pt>
                <c:pt idx="146">
                  <c:v>4.5638549999999993</c:v>
                </c:pt>
                <c:pt idx="147">
                  <c:v>4.6076229999999994</c:v>
                </c:pt>
                <c:pt idx="148">
                  <c:v>4.4489080000000003</c:v>
                </c:pt>
                <c:pt idx="149">
                  <c:v>4.4936790000000002</c:v>
                </c:pt>
                <c:pt idx="150">
                  <c:v>4.5368680000000001</c:v>
                </c:pt>
                <c:pt idx="151">
                  <c:v>4.7385539999999997</c:v>
                </c:pt>
                <c:pt idx="152">
                  <c:v>4.9210839999999996</c:v>
                </c:pt>
                <c:pt idx="153">
                  <c:v>4.977195</c:v>
                </c:pt>
                <c:pt idx="154">
                  <c:v>5.0778609999999995</c:v>
                </c:pt>
                <c:pt idx="155">
                  <c:v>5.0853100000000007</c:v>
                </c:pt>
                <c:pt idx="156">
                  <c:v>5.2254309999999995</c:v>
                </c:pt>
                <c:pt idx="157">
                  <c:v>5.2925510000000004</c:v>
                </c:pt>
                <c:pt idx="158">
                  <c:v>5.5451859999999993</c:v>
                </c:pt>
                <c:pt idx="159">
                  <c:v>5.5864880000000001</c:v>
                </c:pt>
                <c:pt idx="160">
                  <c:v>5.7039309999999999</c:v>
                </c:pt>
                <c:pt idx="161">
                  <c:v>5.8970789999999997</c:v>
                </c:pt>
                <c:pt idx="162">
                  <c:v>5.9117510000000006</c:v>
                </c:pt>
                <c:pt idx="163">
                  <c:v>5.5786040000000003</c:v>
                </c:pt>
                <c:pt idx="164">
                  <c:v>5.4028710000000002</c:v>
                </c:pt>
                <c:pt idx="165">
                  <c:v>5.541258</c:v>
                </c:pt>
                <c:pt idx="166">
                  <c:v>5.4462460000000004</c:v>
                </c:pt>
                <c:pt idx="167">
                  <c:v>7.6739762033799996</c:v>
                </c:pt>
                <c:pt idx="168">
                  <c:v>7.95800002938</c:v>
                </c:pt>
                <c:pt idx="169">
                  <c:v>7.9509669999999995</c:v>
                </c:pt>
                <c:pt idx="170">
                  <c:v>8.5067250000000012</c:v>
                </c:pt>
                <c:pt idx="171">
                  <c:v>8.6430220000000002</c:v>
                </c:pt>
                <c:pt idx="172">
                  <c:v>8.4808040000000009</c:v>
                </c:pt>
                <c:pt idx="173">
                  <c:v>8.7914910000000006</c:v>
                </c:pt>
                <c:pt idx="174">
                  <c:v>8.7618489999999998</c:v>
                </c:pt>
                <c:pt idx="175">
                  <c:v>9.090916</c:v>
                </c:pt>
                <c:pt idx="176">
                  <c:v>8.8988560000000003</c:v>
                </c:pt>
                <c:pt idx="177">
                  <c:v>9.1990419999999986</c:v>
                </c:pt>
                <c:pt idx="178">
                  <c:v>9.2636950000000002</c:v>
                </c:pt>
                <c:pt idx="179">
                  <c:v>9.923611696</c:v>
                </c:pt>
                <c:pt idx="180">
                  <c:v>10.311813000000001</c:v>
                </c:pt>
                <c:pt idx="181">
                  <c:v>10.887592</c:v>
                </c:pt>
                <c:pt idx="182">
                  <c:v>11.011799000000002</c:v>
                </c:pt>
                <c:pt idx="183">
                  <c:v>10.704229999999999</c:v>
                </c:pt>
                <c:pt idx="184">
                  <c:v>10.590152</c:v>
                </c:pt>
                <c:pt idx="185">
                  <c:v>11.008653000000001</c:v>
                </c:pt>
                <c:pt idx="186">
                  <c:v>11.045337999999999</c:v>
                </c:pt>
                <c:pt idx="187">
                  <c:v>10.754982</c:v>
                </c:pt>
                <c:pt idx="188">
                  <c:v>10.51623722826</c:v>
                </c:pt>
                <c:pt idx="189">
                  <c:v>8.9604900000000001</c:v>
                </c:pt>
                <c:pt idx="190">
                  <c:v>8.9826720000000009</c:v>
                </c:pt>
                <c:pt idx="191">
                  <c:v>9.7023775246399993</c:v>
                </c:pt>
                <c:pt idx="192">
                  <c:v>10.513641</c:v>
                </c:pt>
                <c:pt idx="193">
                  <c:v>10.843655</c:v>
                </c:pt>
                <c:pt idx="194">
                  <c:v>10.870652</c:v>
                </c:pt>
                <c:pt idx="195">
                  <c:v>11.053068</c:v>
                </c:pt>
                <c:pt idx="196">
                  <c:v>10.852778000000001</c:v>
                </c:pt>
                <c:pt idx="197">
                  <c:v>11.113781999999999</c:v>
                </c:pt>
                <c:pt idx="198">
                  <c:v>11.139941</c:v>
                </c:pt>
                <c:pt idx="199">
                  <c:v>11.145076999999999</c:v>
                </c:pt>
                <c:pt idx="200">
                  <c:v>11.036355</c:v>
                </c:pt>
                <c:pt idx="201">
                  <c:v>10.860915</c:v>
                </c:pt>
                <c:pt idx="202">
                  <c:v>10.651279000000001</c:v>
                </c:pt>
                <c:pt idx="203">
                  <c:v>11.43515640501</c:v>
                </c:pt>
                <c:pt idx="204">
                  <c:v>11.382631</c:v>
                </c:pt>
                <c:pt idx="205">
                  <c:v>11.130134</c:v>
                </c:pt>
                <c:pt idx="206">
                  <c:v>11.127550999999999</c:v>
                </c:pt>
                <c:pt idx="207">
                  <c:v>11.50197</c:v>
                </c:pt>
                <c:pt idx="208">
                  <c:v>11.827745087249999</c:v>
                </c:pt>
                <c:pt idx="209">
                  <c:v>12.050750255760002</c:v>
                </c:pt>
                <c:pt idx="210">
                  <c:v>12.409331034640001</c:v>
                </c:pt>
                <c:pt idx="211">
                  <c:v>12.229609617430002</c:v>
                </c:pt>
                <c:pt idx="212">
                  <c:v>12.16512336413</c:v>
                </c:pt>
                <c:pt idx="213">
                  <c:v>11.576953466139999</c:v>
                </c:pt>
                <c:pt idx="214">
                  <c:v>11.15614165071</c:v>
                </c:pt>
                <c:pt idx="215">
                  <c:v>11.66215032941</c:v>
                </c:pt>
                <c:pt idx="216">
                  <c:v>11.464639</c:v>
                </c:pt>
                <c:pt idx="217">
                  <c:v>11.004095999999999</c:v>
                </c:pt>
                <c:pt idx="218">
                  <c:v>10.881691941050001</c:v>
                </c:pt>
                <c:pt idx="219">
                  <c:v>10.600757999999999</c:v>
                </c:pt>
                <c:pt idx="220">
                  <c:v>10.541829999999999</c:v>
                </c:pt>
                <c:pt idx="221">
                  <c:v>10.278512934337002</c:v>
                </c:pt>
                <c:pt idx="222">
                  <c:v>10.027779000000001</c:v>
                </c:pt>
                <c:pt idx="223">
                  <c:v>9.3800989999999995</c:v>
                </c:pt>
                <c:pt idx="224">
                  <c:v>8.6464663074079997</c:v>
                </c:pt>
                <c:pt idx="225">
                  <c:v>8.2699406741809991</c:v>
                </c:pt>
                <c:pt idx="226">
                  <c:v>8.8717249999999996</c:v>
                </c:pt>
                <c:pt idx="227">
                  <c:v>8.7371449100000014</c:v>
                </c:pt>
                <c:pt idx="228">
                  <c:v>9.4881589999999996</c:v>
                </c:pt>
                <c:pt idx="229">
                  <c:v>9.9023259999999986</c:v>
                </c:pt>
                <c:pt idx="230">
                  <c:v>10.73578017</c:v>
                </c:pt>
                <c:pt idx="231">
                  <c:v>10.908153</c:v>
                </c:pt>
                <c:pt idx="232">
                  <c:v>11.13945985</c:v>
                </c:pt>
                <c:pt idx="233">
                  <c:v>10.894599850000001</c:v>
                </c:pt>
                <c:pt idx="234">
                  <c:v>11.394578279999999</c:v>
                </c:pt>
                <c:pt idx="235">
                  <c:v>11.320024029999999</c:v>
                </c:pt>
                <c:pt idx="236">
                  <c:v>11.586618849999999</c:v>
                </c:pt>
                <c:pt idx="237">
                  <c:v>11.83740937</c:v>
                </c:pt>
                <c:pt idx="238">
                  <c:v>12.223870999999999</c:v>
                </c:pt>
                <c:pt idx="239">
                  <c:v>12.968196300000001</c:v>
                </c:pt>
                <c:pt idx="240">
                  <c:v>13.482861399999999</c:v>
                </c:pt>
                <c:pt idx="241">
                  <c:v>13.240678579999999</c:v>
                </c:pt>
                <c:pt idx="242">
                  <c:v>13.016696509999999</c:v>
                </c:pt>
                <c:pt idx="243">
                  <c:v>12.997048169999999</c:v>
                </c:pt>
                <c:pt idx="244">
                  <c:v>13.413995999999999</c:v>
                </c:pt>
                <c:pt idx="245">
                  <c:v>13.475069599999999</c:v>
                </c:pt>
                <c:pt idx="246">
                  <c:v>13.93053591</c:v>
                </c:pt>
                <c:pt idx="247">
                  <c:v>14.108743</c:v>
                </c:pt>
                <c:pt idx="248">
                  <c:v>14.43725034</c:v>
                </c:pt>
                <c:pt idx="249">
                  <c:v>14.516223999999999</c:v>
                </c:pt>
                <c:pt idx="250">
                  <c:v>15.466588</c:v>
                </c:pt>
                <c:pt idx="251">
                  <c:v>15.911961939999999</c:v>
                </c:pt>
                <c:pt idx="252">
                  <c:v>17.169115000000001</c:v>
                </c:pt>
                <c:pt idx="253">
                  <c:v>18.762771000000001</c:v>
                </c:pt>
                <c:pt idx="254">
                  <c:v>20.257611000000001</c:v>
                </c:pt>
                <c:pt idx="255">
                  <c:v>20.107944</c:v>
                </c:pt>
                <c:pt idx="256">
                  <c:v>21.338437000000003</c:v>
                </c:pt>
                <c:pt idx="257">
                  <c:v>22.371971000000002</c:v>
                </c:pt>
                <c:pt idx="258">
                  <c:v>23.552675000000001</c:v>
                </c:pt>
                <c:pt idx="259">
                  <c:v>26.440780999999998</c:v>
                </c:pt>
                <c:pt idx="260">
                  <c:v>28.556927999999999</c:v>
                </c:pt>
                <c:pt idx="261">
                  <c:v>30.182445999999999</c:v>
                </c:pt>
                <c:pt idx="262">
                  <c:v>29.987221000000002</c:v>
                </c:pt>
                <c:pt idx="263">
                  <c:v>32.158703750000001</c:v>
                </c:pt>
                <c:pt idx="264">
                  <c:v>34.211795240000001</c:v>
                </c:pt>
                <c:pt idx="265">
                  <c:v>36.420691470000001</c:v>
                </c:pt>
                <c:pt idx="266">
                  <c:v>36.942293030000002</c:v>
                </c:pt>
                <c:pt idx="267">
                  <c:v>39.18371295</c:v>
                </c:pt>
                <c:pt idx="268">
                  <c:v>40.09609377000001</c:v>
                </c:pt>
                <c:pt idx="269">
                  <c:v>41.666153060000006</c:v>
                </c:pt>
                <c:pt idx="270">
                  <c:v>42.665909719999995</c:v>
                </c:pt>
                <c:pt idx="271">
                  <c:v>43.51257116</c:v>
                </c:pt>
                <c:pt idx="272">
                  <c:v>42.721224640000003</c:v>
                </c:pt>
                <c:pt idx="273">
                  <c:v>43.217785630000009</c:v>
                </c:pt>
                <c:pt idx="274">
                  <c:v>41.594926319999999</c:v>
                </c:pt>
                <c:pt idx="275">
                  <c:v>44.306013880000009</c:v>
                </c:pt>
                <c:pt idx="276">
                  <c:v>43.754786320000001</c:v>
                </c:pt>
                <c:pt idx="277">
                  <c:v>45.206217189999997</c:v>
                </c:pt>
                <c:pt idx="278">
                  <c:v>45.448028720000003</c:v>
                </c:pt>
                <c:pt idx="279">
                  <c:v>45.625644819999998</c:v>
                </c:pt>
                <c:pt idx="280">
                  <c:v>48.282598219999997</c:v>
                </c:pt>
                <c:pt idx="281">
                  <c:v>50.220255920000007</c:v>
                </c:pt>
                <c:pt idx="282">
                  <c:v>50.847822140000005</c:v>
                </c:pt>
                <c:pt idx="283">
                  <c:v>52.369784500000002</c:v>
                </c:pt>
                <c:pt idx="284">
                  <c:v>53.867352119999993</c:v>
                </c:pt>
                <c:pt idx="285">
                  <c:v>53.525601770000002</c:v>
                </c:pt>
                <c:pt idx="286">
                  <c:v>54.102310039999999</c:v>
                </c:pt>
                <c:pt idx="287">
                  <c:v>57.541302420000001</c:v>
                </c:pt>
                <c:pt idx="288">
                  <c:v>59.669657570000005</c:v>
                </c:pt>
                <c:pt idx="289">
                  <c:v>60.695037290000002</c:v>
                </c:pt>
                <c:pt idx="290">
                  <c:v>60.859434380000003</c:v>
                </c:pt>
                <c:pt idx="291">
                  <c:v>61.48893331</c:v>
                </c:pt>
                <c:pt idx="292">
                  <c:v>63.293820530000005</c:v>
                </c:pt>
                <c:pt idx="293">
                  <c:v>64.625691559999993</c:v>
                </c:pt>
                <c:pt idx="294">
                  <c:v>64.977672840000011</c:v>
                </c:pt>
                <c:pt idx="295">
                  <c:v>68.299133799999993</c:v>
                </c:pt>
                <c:pt idx="296">
                  <c:v>70.404032150000006</c:v>
                </c:pt>
                <c:pt idx="297">
                  <c:v>75.366914010000002</c:v>
                </c:pt>
                <c:pt idx="298">
                  <c:v>79.899760779999994</c:v>
                </c:pt>
                <c:pt idx="299">
                  <c:v>88.776302249999986</c:v>
                </c:pt>
                <c:pt idx="300">
                  <c:v>92.141414330000003</c:v>
                </c:pt>
                <c:pt idx="301">
                  <c:v>93.749659430000008</c:v>
                </c:pt>
                <c:pt idx="302">
                  <c:v>94.441211799999991</c:v>
                </c:pt>
                <c:pt idx="303">
                  <c:v>93.484033960000005</c:v>
                </c:pt>
                <c:pt idx="304">
                  <c:v>98.004688170000009</c:v>
                </c:pt>
                <c:pt idx="305">
                  <c:v>105.73726634000001</c:v>
                </c:pt>
                <c:pt idx="306">
                  <c:v>116.14755807</c:v>
                </c:pt>
                <c:pt idx="307">
                  <c:v>116.60973702</c:v>
                </c:pt>
                <c:pt idx="308">
                  <c:v>128.77965791</c:v>
                </c:pt>
                <c:pt idx="309">
                  <c:v>131.28652573999997</c:v>
                </c:pt>
                <c:pt idx="310">
                  <c:v>138.21724319</c:v>
                </c:pt>
                <c:pt idx="311">
                  <c:v>140.53383812000001</c:v>
                </c:pt>
                <c:pt idx="312">
                  <c:v>146.73397884999997</c:v>
                </c:pt>
                <c:pt idx="313">
                  <c:v>155.70257415</c:v>
                </c:pt>
                <c:pt idx="314">
                  <c:v>160.23905303999999</c:v>
                </c:pt>
                <c:pt idx="315">
                  <c:v>159.18053709</c:v>
                </c:pt>
                <c:pt idx="316">
                  <c:v>159.69833148000001</c:v>
                </c:pt>
                <c:pt idx="317">
                  <c:v>159.92749419</c:v>
                </c:pt>
                <c:pt idx="318">
                  <c:v>149.68474637</c:v>
                </c:pt>
                <c:pt idx="319">
                  <c:v>134.77234962</c:v>
                </c:pt>
                <c:pt idx="320">
                  <c:v>144.35391843000002</c:v>
                </c:pt>
                <c:pt idx="321">
                  <c:v>139.74842484999999</c:v>
                </c:pt>
                <c:pt idx="322">
                  <c:v>142.29929441000002</c:v>
                </c:pt>
                <c:pt idx="323">
                  <c:v>138.30136997999998</c:v>
                </c:pt>
                <c:pt idx="324">
                  <c:v>137.83144899999999</c:v>
                </c:pt>
                <c:pt idx="325">
                  <c:v>132.00691341000001</c:v>
                </c:pt>
                <c:pt idx="326">
                  <c:v>131.33087787699998</c:v>
                </c:pt>
                <c:pt idx="327">
                  <c:v>144.87441230100001</c:v>
                </c:pt>
                <c:pt idx="328">
                  <c:v>148.10011686499999</c:v>
                </c:pt>
                <c:pt idx="329">
                  <c:v>145.38706921000002</c:v>
                </c:pt>
                <c:pt idx="330">
                  <c:v>138.970776</c:v>
                </c:pt>
                <c:pt idx="331">
                  <c:v>136.191</c:v>
                </c:pt>
                <c:pt idx="332">
                  <c:v>130.75869630269</c:v>
                </c:pt>
                <c:pt idx="333">
                  <c:v>126.699</c:v>
                </c:pt>
                <c:pt idx="334">
                  <c:v>122.35927</c:v>
                </c:pt>
                <c:pt idx="335">
                  <c:v>124.26186300000001</c:v>
                </c:pt>
                <c:pt idx="336">
                  <c:v>122.708781</c:v>
                </c:pt>
                <c:pt idx="337">
                  <c:v>120.63617573069601</c:v>
                </c:pt>
                <c:pt idx="338">
                  <c:v>122.578694</c:v>
                </c:pt>
                <c:pt idx="339">
                  <c:v>129.41</c:v>
                </c:pt>
                <c:pt idx="340">
                  <c:v>130.29400000000001</c:v>
                </c:pt>
                <c:pt idx="341">
                  <c:v>132.13900000000001</c:v>
                </c:pt>
                <c:pt idx="342">
                  <c:v>147.57804200000001</c:v>
                </c:pt>
                <c:pt idx="343">
                  <c:v>135.20956000000001</c:v>
                </c:pt>
                <c:pt idx="344">
                  <c:v>138.26519999999999</c:v>
                </c:pt>
                <c:pt idx="345">
                  <c:v>131.28765100000001</c:v>
                </c:pt>
                <c:pt idx="346">
                  <c:v>131.41931500000001</c:v>
                </c:pt>
                <c:pt idx="347">
                  <c:v>138.715</c:v>
                </c:pt>
                <c:pt idx="348">
                  <c:v>140.39882600000001</c:v>
                </c:pt>
                <c:pt idx="349">
                  <c:v>138.15899999999999</c:v>
                </c:pt>
                <c:pt idx="350">
                  <c:v>138.15100000000001</c:v>
                </c:pt>
                <c:pt idx="351">
                  <c:v>141.822</c:v>
                </c:pt>
                <c:pt idx="352">
                  <c:v>141.822</c:v>
                </c:pt>
                <c:pt idx="353">
                  <c:v>151.92462499999999</c:v>
                </c:pt>
                <c:pt idx="354">
                  <c:v>148.44</c:v>
                </c:pt>
                <c:pt idx="355">
                  <c:v>150.83566663280001</c:v>
                </c:pt>
                <c:pt idx="356">
                  <c:v>144.19153773748999</c:v>
                </c:pt>
                <c:pt idx="357">
                  <c:v>140.32092798128397</c:v>
                </c:pt>
                <c:pt idx="358">
                  <c:v>151.10340081798299</c:v>
                </c:pt>
                <c:pt idx="359">
                  <c:v>154.89861717882002</c:v>
                </c:pt>
                <c:pt idx="360">
                  <c:v>154.52561272680998</c:v>
                </c:pt>
                <c:pt idx="361">
                  <c:v>157.43090311128199</c:v>
                </c:pt>
                <c:pt idx="362">
                  <c:v>167.37391367767</c:v>
                </c:pt>
                <c:pt idx="363">
                  <c:v>169.75227655443601</c:v>
                </c:pt>
                <c:pt idx="364">
                  <c:v>171.78237323342</c:v>
                </c:pt>
                <c:pt idx="365">
                  <c:v>179.10167966269998</c:v>
                </c:pt>
                <c:pt idx="366">
                  <c:v>170.01371013834301</c:v>
                </c:pt>
                <c:pt idx="367">
                  <c:v>170.32220970797002</c:v>
                </c:pt>
                <c:pt idx="368">
                  <c:v>171.2623854862</c:v>
                </c:pt>
                <c:pt idx="369">
                  <c:v>155.38038776190001</c:v>
                </c:pt>
                <c:pt idx="370">
                  <c:v>161.66177719744002</c:v>
                </c:pt>
                <c:pt idx="371">
                  <c:v>161.93732099104997</c:v>
                </c:pt>
                <c:pt idx="372">
                  <c:v>157.26912400000001</c:v>
                </c:pt>
                <c:pt idx="373">
                  <c:v>159.546155</c:v>
                </c:pt>
                <c:pt idx="374">
                  <c:v>161.476833</c:v>
                </c:pt>
                <c:pt idx="375">
                  <c:v>163.15034250000002</c:v>
                </c:pt>
                <c:pt idx="376">
                  <c:v>177.84939600999999</c:v>
                </c:pt>
                <c:pt idx="377">
                  <c:v>182.41775021000001</c:v>
                </c:pt>
                <c:pt idx="378">
                  <c:v>194.76753116999998</c:v>
                </c:pt>
                <c:pt idx="379">
                  <c:v>195.014250871</c:v>
                </c:pt>
                <c:pt idx="380">
                  <c:v>201.99000024399999</c:v>
                </c:pt>
                <c:pt idx="381">
                  <c:v>205.62616793799998</c:v>
                </c:pt>
                <c:pt idx="382">
                  <c:v>215.10619439500002</c:v>
                </c:pt>
                <c:pt idx="383">
                  <c:v>224.21192916000001</c:v>
                </c:pt>
                <c:pt idx="384">
                  <c:v>239.38957725</c:v>
                </c:pt>
                <c:pt idx="385">
                  <c:v>245.21386544000001</c:v>
                </c:pt>
                <c:pt idx="386">
                  <c:v>257.87265804999998</c:v>
                </c:pt>
                <c:pt idx="387">
                  <c:v>223.52658386799999</c:v>
                </c:pt>
                <c:pt idx="388">
                  <c:v>238.07965723499998</c:v>
                </c:pt>
                <c:pt idx="389">
                  <c:v>244.26350758000001</c:v>
                </c:pt>
                <c:pt idx="390">
                  <c:v>250.82081761000001</c:v>
                </c:pt>
                <c:pt idx="391">
                  <c:v>272.02616075999998</c:v>
                </c:pt>
                <c:pt idx="392">
                  <c:v>270.85560433099999</c:v>
                </c:pt>
                <c:pt idx="393">
                  <c:v>284.59756919955998</c:v>
                </c:pt>
                <c:pt idx="394">
                  <c:v>293.86836514000004</c:v>
                </c:pt>
                <c:pt idx="395">
                  <c:v>305.02512921499999</c:v>
                </c:pt>
                <c:pt idx="396">
                  <c:v>282.01320409233</c:v>
                </c:pt>
                <c:pt idx="397">
                  <c:v>288.85919000000007</c:v>
                </c:pt>
                <c:pt idx="398">
                  <c:v>283.23959490816003</c:v>
                </c:pt>
                <c:pt idx="399">
                  <c:v>282.01320409233</c:v>
                </c:pt>
                <c:pt idx="400">
                  <c:v>306.25386713799998</c:v>
                </c:pt>
                <c:pt idx="401">
                  <c:v>318.67008528000002</c:v>
                </c:pt>
                <c:pt idx="402">
                  <c:v>346.67239000000001</c:v>
                </c:pt>
                <c:pt idx="403">
                  <c:v>328.79856280000001</c:v>
                </c:pt>
                <c:pt idx="404">
                  <c:v>329.99933311000001</c:v>
                </c:pt>
                <c:pt idx="405">
                  <c:v>319.82510518999999</c:v>
                </c:pt>
                <c:pt idx="406">
                  <c:v>333.925009692</c:v>
                </c:pt>
                <c:pt idx="407">
                  <c:v>330.69131251499999</c:v>
                </c:pt>
                <c:pt idx="408">
                  <c:v>358.43761000000001</c:v>
                </c:pt>
                <c:pt idx="409">
                  <c:v>363.77207296100005</c:v>
                </c:pt>
                <c:pt idx="410">
                  <c:v>379.83531081900014</c:v>
                </c:pt>
                <c:pt idx="411">
                  <c:v>370.17581775700006</c:v>
                </c:pt>
                <c:pt idx="412">
                  <c:v>355.05802469299994</c:v>
                </c:pt>
                <c:pt idx="413">
                  <c:v>373.57470274299993</c:v>
                </c:pt>
                <c:pt idx="414">
                  <c:v>381.87767630600001</c:v>
                </c:pt>
                <c:pt idx="415">
                  <c:v>395.17312347299998</c:v>
                </c:pt>
                <c:pt idx="416">
                  <c:v>402.85800999999998</c:v>
                </c:pt>
                <c:pt idx="417">
                  <c:v>423.82459540899998</c:v>
                </c:pt>
                <c:pt idx="418">
                  <c:v>440.120285153</c:v>
                </c:pt>
                <c:pt idx="419">
                  <c:v>438.071062036</c:v>
                </c:pt>
                <c:pt idx="420">
                  <c:v>465.25516566900001</c:v>
                </c:pt>
                <c:pt idx="421">
                  <c:v>430.86510080200003</c:v>
                </c:pt>
                <c:pt idx="422">
                  <c:v>422.41256273899995</c:v>
                </c:pt>
                <c:pt idx="423">
                  <c:v>417.34888626899999</c:v>
                </c:pt>
                <c:pt idx="424">
                  <c:v>416.42535566700008</c:v>
                </c:pt>
                <c:pt idx="425">
                  <c:v>379.86465437299995</c:v>
                </c:pt>
                <c:pt idx="426">
                  <c:v>343.895791288</c:v>
                </c:pt>
                <c:pt idx="427">
                  <c:v>357.00817224799999</c:v>
                </c:pt>
                <c:pt idx="428">
                  <c:v>370.074892992</c:v>
                </c:pt>
                <c:pt idx="429">
                  <c:v>360.30441059799995</c:v>
                </c:pt>
                <c:pt idx="430">
                  <c:v>328.823611599</c:v>
                </c:pt>
                <c:pt idx="431">
                  <c:v>312.008957743</c:v>
                </c:pt>
                <c:pt idx="432">
                  <c:v>310.93537127600001</c:v>
                </c:pt>
                <c:pt idx="433">
                  <c:v>299.28472975400001</c:v>
                </c:pt>
                <c:pt idx="434">
                  <c:v>308.93348954999999</c:v>
                </c:pt>
                <c:pt idx="435">
                  <c:v>326.31386269299998</c:v>
                </c:pt>
                <c:pt idx="436">
                  <c:v>329.59695429499999</c:v>
                </c:pt>
                <c:pt idx="437">
                  <c:v>293.56861196700009</c:v>
                </c:pt>
                <c:pt idx="438">
                  <c:v>300.24841534699999</c:v>
                </c:pt>
                <c:pt idx="439">
                  <c:v>305.88248671999997</c:v>
                </c:pt>
                <c:pt idx="440">
                  <c:v>305.31010591400002</c:v>
                </c:pt>
                <c:pt idx="441">
                  <c:v>212.375492329</c:v>
                </c:pt>
                <c:pt idx="442">
                  <c:v>165.95554259100001</c:v>
                </c:pt>
                <c:pt idx="443">
                  <c:v>191.65102298799999</c:v>
                </c:pt>
                <c:pt idx="444">
                  <c:v>160.30169270099998</c:v>
                </c:pt>
                <c:pt idx="445">
                  <c:v>128.53277859900001</c:v>
                </c:pt>
                <c:pt idx="446">
                  <c:v>133.52005622799999</c:v>
                </c:pt>
                <c:pt idx="447">
                  <c:v>176.29393122800002</c:v>
                </c:pt>
                <c:pt idx="448">
                  <c:v>185.846153644</c:v>
                </c:pt>
                <c:pt idx="449">
                  <c:v>185.80297046400003</c:v>
                </c:pt>
                <c:pt idx="450">
                  <c:v>205.20169236300001</c:v>
                </c:pt>
                <c:pt idx="451">
                  <c:v>231.57933869499996</c:v>
                </c:pt>
                <c:pt idx="452">
                  <c:v>248.00537835699996</c:v>
                </c:pt>
                <c:pt idx="453">
                  <c:v>237.53103166099999</c:v>
                </c:pt>
                <c:pt idx="454">
                  <c:v>253.48645216700001</c:v>
                </c:pt>
                <c:pt idx="455">
                  <c:v>271.19914915499999</c:v>
                </c:pt>
                <c:pt idx="456">
                  <c:v>258.69559150399999</c:v>
                </c:pt>
                <c:pt idx="457">
                  <c:v>272.47189002599998</c:v>
                </c:pt>
                <c:pt idx="458">
                  <c:v>297.52351554200004</c:v>
                </c:pt>
                <c:pt idx="459">
                  <c:v>320.50304072400007</c:v>
                </c:pt>
                <c:pt idx="460">
                  <c:v>304.30667360999996</c:v>
                </c:pt>
                <c:pt idx="461">
                  <c:v>293.14295748099994</c:v>
                </c:pt>
                <c:pt idx="462">
                  <c:v>320.61556184400007</c:v>
                </c:pt>
                <c:pt idx="463">
                  <c:v>316.85772475800002</c:v>
                </c:pt>
                <c:pt idx="464">
                  <c:v>331.89326263500004</c:v>
                </c:pt>
                <c:pt idx="465">
                  <c:v>349.16519789699998</c:v>
                </c:pt>
                <c:pt idx="466">
                  <c:v>345.34605426400009</c:v>
                </c:pt>
                <c:pt idx="467">
                  <c:v>389.29539453300004</c:v>
                </c:pt>
                <c:pt idx="468">
                  <c:v>409.87198720099997</c:v>
                </c:pt>
                <c:pt idx="469">
                  <c:v>429.62494136700002</c:v>
                </c:pt>
                <c:pt idx="470">
                  <c:v>429.09332451600005</c:v>
                </c:pt>
                <c:pt idx="471">
                  <c:v>454.61414396399999</c:v>
                </c:pt>
                <c:pt idx="472">
                  <c:v>461.18155745800004</c:v>
                </c:pt>
                <c:pt idx="473">
                  <c:v>454.601004515</c:v>
                </c:pt>
                <c:pt idx="474">
                  <c:v>460.84942621900007</c:v>
                </c:pt>
                <c:pt idx="475">
                  <c:v>436.66886848000007</c:v>
                </c:pt>
                <c:pt idx="476">
                  <c:v>395.05898114700005</c:v>
                </c:pt>
                <c:pt idx="477">
                  <c:v>446.86855780499997</c:v>
                </c:pt>
                <c:pt idx="478">
                  <c:v>431.649514598</c:v>
                </c:pt>
                <c:pt idx="479">
                  <c:v>450.50061817900007</c:v>
                </c:pt>
                <c:pt idx="480">
                  <c:v>505.16578734200004</c:v>
                </c:pt>
                <c:pt idx="481">
                  <c:v>502.67332112599996</c:v>
                </c:pt>
                <c:pt idx="482">
                  <c:v>530.93939096199995</c:v>
                </c:pt>
                <c:pt idx="483">
                  <c:v>551.01594398100008</c:v>
                </c:pt>
                <c:pt idx="484">
                  <c:v>525.33310242099992</c:v>
                </c:pt>
                <c:pt idx="485">
                  <c:v>562.27990461600007</c:v>
                </c:pt>
                <c:pt idx="486">
                  <c:v>579.28729341100006</c:v>
                </c:pt>
                <c:pt idx="487">
                  <c:v>580.62222059100009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116800"/>
        <c:axId val="105118336"/>
      </c:lineChart>
      <c:dateAx>
        <c:axId val="105116800"/>
        <c:scaling>
          <c:orientation val="minMax"/>
        </c:scaling>
        <c:delete val="0"/>
        <c:axPos val="b"/>
        <c:numFmt formatCode="yyyy" sourceLinked="0"/>
        <c:majorTickMark val="out"/>
        <c:minorTickMark val="out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050" b="1"/>
            </a:pPr>
            <a:endParaRPr lang="en-US"/>
          </a:p>
        </c:txPr>
        <c:crossAx val="105118336"/>
        <c:crosses val="autoZero"/>
        <c:auto val="1"/>
        <c:lblOffset val="100"/>
        <c:baseTimeUnit val="months"/>
        <c:majorUnit val="36"/>
        <c:majorTimeUnit val="months"/>
        <c:minorUnit val="12"/>
        <c:minorTimeUnit val="months"/>
      </c:dateAx>
      <c:valAx>
        <c:axId val="105118336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Billions ($)</a:t>
                </a:r>
              </a:p>
            </c:rich>
          </c:tx>
          <c:layout>
            <c:manualLayout>
              <c:xMode val="edge"/>
              <c:yMode val="edge"/>
              <c:x val="6.1904761904761907E-2"/>
              <c:y val="4.2110481252680049E-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050" b="1"/>
            </a:pPr>
            <a:endParaRPr lang="en-US"/>
          </a:p>
        </c:txPr>
        <c:crossAx val="105116800"/>
        <c:crosses val="autoZero"/>
        <c:crossBetween val="between"/>
      </c:valAx>
      <c:spPr>
        <a:gradFill flip="none" rotWithShape="1">
          <a:gsLst>
            <a:gs pos="0">
              <a:srgbClr val="C8E6EE"/>
            </a:gs>
            <a:gs pos="50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3938C-457A-45A9-A475-BF85A7E197C9}" type="datetime1">
              <a:rPr lang="en-US">
                <a:solidFill>
                  <a:srgbClr val="000000"/>
                </a:solidFill>
              </a:rPr>
              <a:pPr>
                <a:defRPr/>
              </a:pPr>
              <a:t>11/5/2013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6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81063-7A1E-4CF9-9D9B-7B823FA257B6}" type="datetime1">
              <a:rPr lang="en-US">
                <a:solidFill>
                  <a:srgbClr val="000000"/>
                </a:solidFill>
              </a:rPr>
              <a:pPr>
                <a:defRPr/>
              </a:pPr>
              <a:t>11/5/2013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3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10564-DDA9-4477-AFD3-CFE59042BBCA}" type="datetime1">
              <a:rPr lang="en-US">
                <a:solidFill>
                  <a:srgbClr val="000000"/>
                </a:solidFill>
              </a:rPr>
              <a:pPr>
                <a:defRPr/>
              </a:pPr>
              <a:t>11/5/2013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418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FFBFF-25A6-42B3-A943-5D755EA31533}" type="datetime1">
              <a:rPr lang="en-US">
                <a:solidFill>
                  <a:srgbClr val="000000"/>
                </a:solidFill>
              </a:rPr>
              <a:pPr>
                <a:defRPr/>
              </a:pPr>
              <a:t>11/5/2013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9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077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555CF-D9CD-44F9-9B4F-D43AC3A2BB47}" type="datetime1">
              <a:rPr lang="en-US">
                <a:solidFill>
                  <a:srgbClr val="000000"/>
                </a:solidFill>
              </a:rPr>
              <a:pPr>
                <a:defRPr/>
              </a:pPr>
              <a:t>11/5/2013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76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077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43103-C041-47FF-8FCA-6E7350987789}" type="datetime1">
              <a:rPr lang="en-US">
                <a:solidFill>
                  <a:srgbClr val="000000"/>
                </a:solidFill>
              </a:rPr>
              <a:pPr>
                <a:defRPr/>
              </a:pPr>
              <a:t>11/5/2013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1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F947E-2D13-4954-A1FA-8ACB504014E9}" type="datetime1">
              <a:rPr lang="en-US">
                <a:solidFill>
                  <a:srgbClr val="000000"/>
                </a:solidFill>
              </a:rPr>
              <a:pPr>
                <a:defRPr/>
              </a:pPr>
              <a:t>11/5/2013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1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CE498-D6FF-4587-9F4F-99A4CFFFA7FE}" type="datetime1">
              <a:rPr lang="en-US">
                <a:solidFill>
                  <a:srgbClr val="000000"/>
                </a:solidFill>
              </a:rPr>
              <a:pPr>
                <a:defRPr/>
              </a:pPr>
              <a:t>11/5/2013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0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1E394-A8D1-4220-8B1A-CB04BB69BEB5}" type="datetime1">
              <a:rPr lang="en-US">
                <a:solidFill>
                  <a:srgbClr val="000000"/>
                </a:solidFill>
              </a:rPr>
              <a:pPr>
                <a:defRPr/>
              </a:pPr>
              <a:t>11/5/2013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8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A369E-C433-4240-B64B-0848200A7944}" type="datetime1">
              <a:rPr lang="en-US">
                <a:solidFill>
                  <a:srgbClr val="000000"/>
                </a:solidFill>
              </a:rPr>
              <a:pPr>
                <a:defRPr/>
              </a:pPr>
              <a:t>11/5/2013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DD467-54D8-447D-9EF8-AB8FA8F297CF}" type="datetime1">
              <a:rPr lang="en-US">
                <a:solidFill>
                  <a:srgbClr val="000000"/>
                </a:solidFill>
              </a:rPr>
              <a:pPr>
                <a:defRPr/>
              </a:pPr>
              <a:t>11/5/2013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1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19C64-2BB9-47B6-91A3-4ADCDD449002}" type="datetime1">
              <a:rPr lang="en-US">
                <a:solidFill>
                  <a:srgbClr val="000000"/>
                </a:solidFill>
              </a:rPr>
              <a:pPr>
                <a:defRPr/>
              </a:pPr>
              <a:t>11/5/2013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0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B3AE-1D3D-4049-BC37-F1C273E3F207}" type="datetime1">
              <a:rPr lang="en-US">
                <a:solidFill>
                  <a:srgbClr val="000000"/>
                </a:solidFill>
              </a:rPr>
              <a:pPr>
                <a:defRPr/>
              </a:pPr>
              <a:t>11/5/2013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2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99AFA-278F-45EE-828D-D01E907CE88E}" type="datetime1">
              <a:rPr lang="en-US">
                <a:solidFill>
                  <a:srgbClr val="000000"/>
                </a:solidFill>
              </a:rPr>
              <a:pPr>
                <a:defRPr/>
              </a:pPr>
              <a:t>11/5/2013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9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B7849-BFCE-42F1-840C-D41F8D022772}" type="datetime1">
              <a:rPr lang="en-US">
                <a:solidFill>
                  <a:srgbClr val="000000"/>
                </a:solidFill>
                <a:ea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11/5/2013</a:t>
            </a:fld>
            <a:endParaRPr lang="en-US">
              <a:solidFill>
                <a:srgbClr val="000000"/>
              </a:solidFill>
              <a:ea typeface="ＭＳ Ｐゴシック" pitchFamily="-112" charset="-128"/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pitchFamily="-112" charset="-128"/>
            </a:endParaRPr>
          </a:p>
        </p:txBody>
      </p:sp>
      <p:sp>
        <p:nvSpPr>
          <p:cNvPr id="2054" name="Rectangle 7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  <a:ea typeface="ＭＳ Ｐゴシック" pitchFamily="-112" charset="-128"/>
            </a:endParaRPr>
          </a:p>
        </p:txBody>
      </p:sp>
      <p:sp>
        <p:nvSpPr>
          <p:cNvPr id="2055" name="Rectangle 8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pitchFamily="18" charset="0"/>
              <a:ea typeface="ＭＳ Ｐゴシック" pitchFamily="-112" charset="-128"/>
            </a:endParaRPr>
          </a:p>
        </p:txBody>
      </p:sp>
      <p:pic>
        <p:nvPicPr>
          <p:cNvPr id="2056" name="Picture 9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10"/>
          <p:cNvSpPr>
            <a:spLocks noChangeArrowheads="1"/>
          </p:cNvSpPr>
          <p:nvPr/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B3C76242-55BB-4191-BB91-65266E373619}" type="slidenum">
              <a:rPr lang="en-US" sz="1200">
                <a:solidFill>
                  <a:srgbClr val="FFFFFF"/>
                </a:solidFill>
                <a:latin typeface="Arial Unicode MS" pitchFamily="34" charset="-128"/>
                <a:ea typeface="ＭＳ Ｐゴシック" pitchFamily="-112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>
              <a:solidFill>
                <a:srgbClr val="FFFFFF"/>
              </a:solidFill>
              <a:latin typeface="Arial Unicode MS" pitchFamily="34" charset="-128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171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473689"/>
              </p:ext>
            </p:extLst>
          </p:nvPr>
        </p:nvGraphicFramePr>
        <p:xfrm>
          <a:off x="571500" y="931503"/>
          <a:ext cx="8001000" cy="530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257300" y="1905000"/>
            <a:ext cx="1600200" cy="4924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med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1960: REITs created by Congress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066800" y="4621905"/>
            <a:ext cx="1752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1960s-1970s: Mortgage and Hybrid REITs Dominant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67407" y="4848993"/>
            <a:ext cx="164465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1986: Tax Reform Act Permits Internal Management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3476046" y="5379043"/>
            <a:ext cx="76200" cy="4319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999652" y="4431717"/>
            <a:ext cx="15367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1989: Collapse of Real Estate Market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991461" y="4847215"/>
            <a:ext cx="138491" cy="95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233882" y="3806833"/>
            <a:ext cx="151515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1991: </a:t>
            </a:r>
            <a:r>
              <a:rPr lang="en-US" sz="1050" b="1" dirty="0" err="1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Kimco</a:t>
            </a:r>
            <a:r>
              <a:rPr lang="en-US" sz="105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 IPO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Modern REIT Era Begins</a:t>
            </a: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4405744" y="4222332"/>
            <a:ext cx="113290" cy="15624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254374" y="3443237"/>
            <a:ext cx="22320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1992: </a:t>
            </a:r>
            <a:r>
              <a:rPr lang="en-US" sz="1050" b="1" dirty="0" err="1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Taubman</a:t>
            </a:r>
            <a:r>
              <a:rPr lang="en-US" sz="105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 Centers IPO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(First UPREIT)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649353" y="3858735"/>
            <a:ext cx="99685" cy="1809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724400" y="2862982"/>
            <a:ext cx="178435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1993: Relaxation of the “Five or Fewer” Rule for Pension Funds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868860" y="3443237"/>
            <a:ext cx="617539" cy="219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616575" y="2397443"/>
            <a:ext cx="12474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2007: Equity Office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Properties LBO</a:t>
            </a: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6695467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307376" y="5123707"/>
            <a:ext cx="9636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2007-2009: Great Financial Crisis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57200" y="6400800"/>
            <a:ext cx="3429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Unicode MS" pitchFamily="34" charset="-128"/>
                <a:ea typeface="ＭＳ Ｐゴシック" pitchFamily="-112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000" dirty="0">
                <a:solidFill>
                  <a:srgbClr val="FFFFFF"/>
                </a:solidFill>
                <a:latin typeface="Arial" charset="0"/>
              </a:rPr>
              <a:t>Note: Data as of </a:t>
            </a:r>
            <a:r>
              <a:rPr lang="en-US" sz="1000" dirty="0" smtClean="0">
                <a:solidFill>
                  <a:srgbClr val="FFFFFF"/>
                </a:solidFill>
                <a:latin typeface="Arial" charset="0"/>
              </a:rPr>
              <a:t>Oct 31, 2012</a:t>
            </a:r>
            <a:endParaRPr lang="en-US" sz="1000" dirty="0">
              <a:solidFill>
                <a:srgbClr val="FFFFFF"/>
              </a:solidFill>
              <a:latin typeface="Arial" charset="0"/>
              <a:cs typeface="Tahoma" pitchFamily="34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533400" y="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333399"/>
                </a:solidFill>
                <a:latin typeface="Arial Unicode MS" pitchFamily="34" charset="-128"/>
                <a:ea typeface="ＭＳ Ｐゴシック" pitchFamily="-112" charset="-128"/>
              </a:rPr>
              <a:t>Publicly Traded REIT Industry Growth</a:t>
            </a:r>
            <a:br>
              <a:rPr lang="en-US" sz="2400" b="1" dirty="0">
                <a:solidFill>
                  <a:srgbClr val="333399"/>
                </a:solidFill>
                <a:latin typeface="Arial Unicode MS" pitchFamily="34" charset="-128"/>
                <a:ea typeface="ＭＳ Ｐゴシック" pitchFamily="-112" charset="-128"/>
              </a:rPr>
            </a:br>
            <a:r>
              <a:rPr lang="en-US" sz="2200" b="1" dirty="0">
                <a:solidFill>
                  <a:srgbClr val="333399"/>
                </a:solidFill>
                <a:latin typeface="Arial Unicode MS" pitchFamily="34" charset="-128"/>
                <a:ea typeface="ＭＳ Ｐゴシック" pitchFamily="-112" charset="-128"/>
              </a:rPr>
              <a:t>Equity Market Capitalization</a:t>
            </a:r>
          </a:p>
        </p:txBody>
      </p:sp>
    </p:spTree>
    <p:extLst>
      <p:ext uri="{BB962C8B-B14F-4D97-AF65-F5344CB8AC3E}">
        <p14:creationId xmlns:p14="http://schemas.microsoft.com/office/powerpoint/2010/main" val="119556344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l Pages">
  <a:themeElements>
    <a:clrScheme name="Internal Pag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ernal Pages">
      <a:majorFont>
        <a:latin typeface="Arial Unicode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Internal Pag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Pag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Pag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Pag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Pag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Pag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Pag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Pag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Pag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Pag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Pag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Pag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Internal Pages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Peichel</dc:creator>
  <cp:lastModifiedBy>NAREIT</cp:lastModifiedBy>
  <cp:revision>11</cp:revision>
  <dcterms:created xsi:type="dcterms:W3CDTF">2012-07-17T17:42:49Z</dcterms:created>
  <dcterms:modified xsi:type="dcterms:W3CDTF">2013-11-05T21:10:37Z</dcterms:modified>
</cp:coreProperties>
</file>