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408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9900"/>
    <a:srgbClr val="CC99FF"/>
    <a:srgbClr val="99CC00"/>
    <a:srgbClr val="669900"/>
    <a:srgbClr val="FF0000"/>
    <a:srgbClr val="99FF33"/>
    <a:srgbClr val="0000FF"/>
    <a:srgbClr val="800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57" autoAdjust="0"/>
    <p:restoredTop sz="99763" autoAdjust="0"/>
  </p:normalViewPr>
  <p:slideViewPr>
    <p:cSldViewPr>
      <p:cViewPr>
        <p:scale>
          <a:sx n="100" d="100"/>
          <a:sy n="100" d="100"/>
        </p:scale>
        <p:origin x="-132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2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Blended%20Portfoli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75923718712751E-2"/>
          <c:y val="5.5803632249703819E-2"/>
          <c:w val="0.87961859356376637"/>
          <c:h val="0.68973289460633913"/>
        </c:manualLayout>
      </c:layout>
      <c:areaChart>
        <c:grouping val="stacked"/>
        <c:varyColors val="0"/>
        <c:ser>
          <c:idx val="2"/>
          <c:order val="0"/>
          <c:tx>
            <c:strRef>
              <c:f>Optimization!$I$1</c:f>
              <c:strCache>
                <c:ptCount val="1"/>
                <c:pt idx="0">
                  <c:v>Publicly Traded Equity REITs</c:v>
                </c:pt>
              </c:strCache>
            </c:strRef>
          </c:tx>
          <c:spPr>
            <a:solidFill>
              <a:srgbClr val="99CC00"/>
            </a:solidFill>
            <a:ln w="25400">
              <a:noFill/>
            </a:ln>
          </c:spPr>
          <c:cat>
            <c:numRef>
              <c:f>Optimization!$B$2:$B$1002</c:f>
              <c:numCache>
                <c:formatCode>General</c:formatCode>
                <c:ptCount val="1001"/>
                <c:pt idx="0">
                  <c:v>7.0370347352918028E-2</c:v>
                </c:pt>
                <c:pt idx="1">
                  <c:v>7.0435440032249552E-2</c:v>
                </c:pt>
                <c:pt idx="2">
                  <c:v>7.0500535680406928E-2</c:v>
                </c:pt>
                <c:pt idx="3">
                  <c:v>7.0565634297483193E-2</c:v>
                </c:pt>
                <c:pt idx="4">
                  <c:v>7.0630735883567386E-2</c:v>
                </c:pt>
                <c:pt idx="5">
                  <c:v>7.0695840438747215E-2</c:v>
                </c:pt>
                <c:pt idx="6">
                  <c:v>7.0760947963117271E-2</c:v>
                </c:pt>
                <c:pt idx="7">
                  <c:v>7.0826058456764818E-2</c:v>
                </c:pt>
                <c:pt idx="8">
                  <c:v>7.0891171919780227E-2</c:v>
                </c:pt>
                <c:pt idx="9">
                  <c:v>7.095628835225587E-2</c:v>
                </c:pt>
                <c:pt idx="10">
                  <c:v>7.1021407754279231E-2</c:v>
                </c:pt>
                <c:pt idx="11">
                  <c:v>7.1086530125943792E-2</c:v>
                </c:pt>
                <c:pt idx="12">
                  <c:v>7.1151655467337038E-2</c:v>
                </c:pt>
                <c:pt idx="13">
                  <c:v>7.1216783778549564E-2</c:v>
                </c:pt>
                <c:pt idx="14">
                  <c:v>7.1281915059673295E-2</c:v>
                </c:pt>
                <c:pt idx="15">
                  <c:v>7.1347049310797939E-2</c:v>
                </c:pt>
                <c:pt idx="16">
                  <c:v>7.1412186532012978E-2</c:v>
                </c:pt>
                <c:pt idx="17">
                  <c:v>7.1477326723409895E-2</c:v>
                </c:pt>
                <c:pt idx="18">
                  <c:v>7.1542469885076843E-2</c:v>
                </c:pt>
                <c:pt idx="19">
                  <c:v>7.1607616017107301E-2</c:v>
                </c:pt>
                <c:pt idx="20">
                  <c:v>7.1672765119588977E-2</c:v>
                </c:pt>
                <c:pt idx="21">
                  <c:v>7.1737917192612466E-2</c:v>
                </c:pt>
                <c:pt idx="22">
                  <c:v>7.1803072236268584E-2</c:v>
                </c:pt>
                <c:pt idx="23">
                  <c:v>7.186823025064748E-2</c:v>
                </c:pt>
                <c:pt idx="24">
                  <c:v>7.1933391235840416E-2</c:v>
                </c:pt>
                <c:pt idx="25">
                  <c:v>7.1998555191936431E-2</c:v>
                </c:pt>
                <c:pt idx="26">
                  <c:v>7.2063722119026341E-2</c:v>
                </c:pt>
                <c:pt idx="27">
                  <c:v>7.2128892017199853E-2</c:v>
                </c:pt>
                <c:pt idx="28">
                  <c:v>7.2194064886549114E-2</c:v>
                </c:pt>
                <c:pt idx="29">
                  <c:v>7.2259240727162277E-2</c:v>
                </c:pt>
                <c:pt idx="30">
                  <c:v>7.2324419539130824E-2</c:v>
                </c:pt>
                <c:pt idx="31">
                  <c:v>7.2389601322544239E-2</c:v>
                </c:pt>
                <c:pt idx="32">
                  <c:v>7.245478607749356E-2</c:v>
                </c:pt>
                <c:pt idx="33">
                  <c:v>7.2519973804068938E-2</c:v>
                </c:pt>
                <c:pt idx="34">
                  <c:v>7.25851645023603E-2</c:v>
                </c:pt>
                <c:pt idx="35">
                  <c:v>7.265035817245824E-2</c:v>
                </c:pt>
                <c:pt idx="36">
                  <c:v>7.2715554814453576E-2</c:v>
                </c:pt>
                <c:pt idx="37">
                  <c:v>7.278075442843468E-2</c:v>
                </c:pt>
                <c:pt idx="38">
                  <c:v>7.2845957014495255E-2</c:v>
                </c:pt>
                <c:pt idx="39">
                  <c:v>7.2911162572723009E-2</c:v>
                </c:pt>
                <c:pt idx="40">
                  <c:v>7.2976371103208093E-2</c:v>
                </c:pt>
                <c:pt idx="41">
                  <c:v>7.304158260604332E-2</c:v>
                </c:pt>
                <c:pt idx="42">
                  <c:v>7.3106797081316399E-2</c:v>
                </c:pt>
                <c:pt idx="43">
                  <c:v>7.3172014529118368E-2</c:v>
                </c:pt>
                <c:pt idx="44">
                  <c:v>7.3237234949540042E-2</c:v>
                </c:pt>
                <c:pt idx="45">
                  <c:v>7.3302458342671573E-2</c:v>
                </c:pt>
                <c:pt idx="46">
                  <c:v>7.3367684708603553E-2</c:v>
                </c:pt>
                <c:pt idx="47">
                  <c:v>7.3432914047425468E-2</c:v>
                </c:pt>
                <c:pt idx="48">
                  <c:v>7.3498146359227468E-2</c:v>
                </c:pt>
                <c:pt idx="49">
                  <c:v>7.3563381644102588E-2</c:v>
                </c:pt>
                <c:pt idx="50">
                  <c:v>7.3628619902136982E-2</c:v>
                </c:pt>
                <c:pt idx="51">
                  <c:v>7.3693861133425242E-2</c:v>
                </c:pt>
                <c:pt idx="52">
                  <c:v>7.3759105338054187E-2</c:v>
                </c:pt>
                <c:pt idx="53">
                  <c:v>7.3824352516116409E-2</c:v>
                </c:pt>
                <c:pt idx="54">
                  <c:v>7.3889602667700061E-2</c:v>
                </c:pt>
                <c:pt idx="55">
                  <c:v>7.3954855792897956E-2</c:v>
                </c:pt>
                <c:pt idx="56">
                  <c:v>7.4020111891798912E-2</c:v>
                </c:pt>
                <c:pt idx="57">
                  <c:v>7.4085370964493968E-2</c:v>
                </c:pt>
                <c:pt idx="58">
                  <c:v>7.4150633011073275E-2</c:v>
                </c:pt>
                <c:pt idx="59">
                  <c:v>7.4215898031626981E-2</c:v>
                </c:pt>
                <c:pt idx="60">
                  <c:v>7.428116602624546E-2</c:v>
                </c:pt>
                <c:pt idx="61">
                  <c:v>7.4346436995019305E-2</c:v>
                </c:pt>
                <c:pt idx="62">
                  <c:v>7.4411710938038889E-2</c:v>
                </c:pt>
                <c:pt idx="63">
                  <c:v>7.4476987855394139E-2</c:v>
                </c:pt>
                <c:pt idx="64">
                  <c:v>7.4542267747175872E-2</c:v>
                </c:pt>
                <c:pt idx="65">
                  <c:v>7.4607550613473794E-2</c:v>
                </c:pt>
                <c:pt idx="66">
                  <c:v>7.4672836454378944E-2</c:v>
                </c:pt>
                <c:pt idx="67">
                  <c:v>7.473812526998147E-2</c:v>
                </c:pt>
                <c:pt idx="68">
                  <c:v>7.4803417060371746E-2</c:v>
                </c:pt>
                <c:pt idx="69">
                  <c:v>7.4868711825639922E-2</c:v>
                </c:pt>
                <c:pt idx="70">
                  <c:v>7.493400956587748E-2</c:v>
                </c:pt>
                <c:pt idx="71">
                  <c:v>7.4999310281172349E-2</c:v>
                </c:pt>
                <c:pt idx="72">
                  <c:v>7.5064613971616678E-2</c:v>
                </c:pt>
                <c:pt idx="73">
                  <c:v>7.512992063730084E-2</c:v>
                </c:pt>
                <c:pt idx="74">
                  <c:v>7.5195230278314762E-2</c:v>
                </c:pt>
                <c:pt idx="75">
                  <c:v>7.5260542894748816E-2</c:v>
                </c:pt>
                <c:pt idx="76">
                  <c:v>7.5325858486693598E-2</c:v>
                </c:pt>
                <c:pt idx="77">
                  <c:v>7.53911770542397E-2</c:v>
                </c:pt>
                <c:pt idx="78">
                  <c:v>7.5456498597476607E-2</c:v>
                </c:pt>
                <c:pt idx="79">
                  <c:v>7.5521823116495357E-2</c:v>
                </c:pt>
                <c:pt idx="80">
                  <c:v>7.5587150611386544E-2</c:v>
                </c:pt>
                <c:pt idx="81">
                  <c:v>7.5652481082239653E-2</c:v>
                </c:pt>
                <c:pt idx="82">
                  <c:v>7.5717814529145944E-2</c:v>
                </c:pt>
                <c:pt idx="83">
                  <c:v>7.5783150952195566E-2</c:v>
                </c:pt>
                <c:pt idx="84">
                  <c:v>7.5848490351478004E-2</c:v>
                </c:pt>
                <c:pt idx="85">
                  <c:v>7.5913832727084962E-2</c:v>
                </c:pt>
                <c:pt idx="86">
                  <c:v>7.5979178079106591E-2</c:v>
                </c:pt>
                <c:pt idx="87">
                  <c:v>7.6044526407632596E-2</c:v>
                </c:pt>
                <c:pt idx="88">
                  <c:v>7.6109877712754015E-2</c:v>
                </c:pt>
                <c:pt idx="89">
                  <c:v>7.6175231994561887E-2</c:v>
                </c:pt>
                <c:pt idx="90">
                  <c:v>7.6240589253144142E-2</c:v>
                </c:pt>
                <c:pt idx="91">
                  <c:v>7.6305949488594038E-2</c:v>
                </c:pt>
                <c:pt idx="92">
                  <c:v>7.6371312700999949E-2</c:v>
                </c:pt>
                <c:pt idx="93">
                  <c:v>7.6436678890452248E-2</c:v>
                </c:pt>
                <c:pt idx="94">
                  <c:v>7.6502048057042638E-2</c:v>
                </c:pt>
                <c:pt idx="95">
                  <c:v>7.6567420200861047E-2</c:v>
                </c:pt>
                <c:pt idx="96">
                  <c:v>7.6632795321997849E-2</c:v>
                </c:pt>
                <c:pt idx="97">
                  <c:v>7.669817342054297E-2</c:v>
                </c:pt>
                <c:pt idx="98">
                  <c:v>7.6763554496587449E-2</c:v>
                </c:pt>
                <c:pt idx="99">
                  <c:v>7.6828938550221437E-2</c:v>
                </c:pt>
                <c:pt idx="100">
                  <c:v>7.6894325581535083E-2</c:v>
                </c:pt>
                <c:pt idx="101">
                  <c:v>7.6959715590619204E-2</c:v>
                </c:pt>
                <c:pt idx="102">
                  <c:v>7.702510857756506E-2</c:v>
                </c:pt>
                <c:pt idx="103">
                  <c:v>7.7090504542460359E-2</c:v>
                </c:pt>
                <c:pt idx="104">
                  <c:v>7.715590348539858E-2</c:v>
                </c:pt>
                <c:pt idx="105">
                  <c:v>7.7221305406466989E-2</c:v>
                </c:pt>
                <c:pt idx="106">
                  <c:v>7.7286710305758621E-2</c:v>
                </c:pt>
                <c:pt idx="107">
                  <c:v>7.7352118183362961E-2</c:v>
                </c:pt>
                <c:pt idx="108">
                  <c:v>7.7417529039370381E-2</c:v>
                </c:pt>
                <c:pt idx="109">
                  <c:v>7.7482942873871918E-2</c:v>
                </c:pt>
                <c:pt idx="110">
                  <c:v>7.7548359686957724E-2</c:v>
                </c:pt>
                <c:pt idx="111">
                  <c:v>7.7613779478716394E-2</c:v>
                </c:pt>
                <c:pt idx="112">
                  <c:v>7.7679202249241408E-2</c:v>
                </c:pt>
                <c:pt idx="113">
                  <c:v>7.7744627998620475E-2</c:v>
                </c:pt>
                <c:pt idx="114">
                  <c:v>7.7810056726945742E-2</c:v>
                </c:pt>
                <c:pt idx="115">
                  <c:v>7.7875488434307583E-2</c:v>
                </c:pt>
                <c:pt idx="116">
                  <c:v>7.7940923120794814E-2</c:v>
                </c:pt>
                <c:pt idx="117">
                  <c:v>7.8006360786499584E-2</c:v>
                </c:pt>
                <c:pt idx="118">
                  <c:v>7.807180143151049E-2</c:v>
                </c:pt>
                <c:pt idx="119">
                  <c:v>7.8137245055921678E-2</c:v>
                </c:pt>
                <c:pt idx="120">
                  <c:v>7.8202691659818857E-2</c:v>
                </c:pt>
                <c:pt idx="121">
                  <c:v>7.8268141243296396E-2</c:v>
                </c:pt>
                <c:pt idx="122">
                  <c:v>7.8333593806442448E-2</c:v>
                </c:pt>
                <c:pt idx="123">
                  <c:v>7.8399049349347827E-2</c:v>
                </c:pt>
                <c:pt idx="124">
                  <c:v>7.8464507872103351E-2</c:v>
                </c:pt>
                <c:pt idx="125">
                  <c:v>7.8529969374798947E-2</c:v>
                </c:pt>
                <c:pt idx="126">
                  <c:v>7.8595433857525432E-2</c:v>
                </c:pt>
                <c:pt idx="127">
                  <c:v>7.86609013203734E-2</c:v>
                </c:pt>
                <c:pt idx="128">
                  <c:v>7.8726371763433223E-2</c:v>
                </c:pt>
                <c:pt idx="129">
                  <c:v>7.8791845186794829E-2</c:v>
                </c:pt>
                <c:pt idx="130">
                  <c:v>7.8857321590548368E-2</c:v>
                </c:pt>
                <c:pt idx="131">
                  <c:v>7.8922800974786433E-2</c:v>
                </c:pt>
                <c:pt idx="132">
                  <c:v>7.8988283339597176E-2</c:v>
                </c:pt>
                <c:pt idx="133">
                  <c:v>7.9053768685072079E-2</c:v>
                </c:pt>
                <c:pt idx="134">
                  <c:v>7.9119257011301292E-2</c:v>
                </c:pt>
                <c:pt idx="135">
                  <c:v>7.9184748318375187E-2</c:v>
                </c:pt>
                <c:pt idx="136">
                  <c:v>7.925024260638458E-2</c:v>
                </c:pt>
                <c:pt idx="137">
                  <c:v>7.9315739875419622E-2</c:v>
                </c:pt>
                <c:pt idx="138">
                  <c:v>7.9381240125570907E-2</c:v>
                </c:pt>
                <c:pt idx="139">
                  <c:v>7.9446743356927696E-2</c:v>
                </c:pt>
                <c:pt idx="140">
                  <c:v>7.9512249569582805E-2</c:v>
                </c:pt>
                <c:pt idx="141">
                  <c:v>7.9577758763625273E-2</c:v>
                </c:pt>
                <c:pt idx="142">
                  <c:v>7.9643270939146804E-2</c:v>
                </c:pt>
                <c:pt idx="143">
                  <c:v>7.9708786096234885E-2</c:v>
                </c:pt>
                <c:pt idx="144">
                  <c:v>7.9774304234984106E-2</c:v>
                </c:pt>
                <c:pt idx="145">
                  <c:v>7.9839825355481508E-2</c:v>
                </c:pt>
                <c:pt idx="146">
                  <c:v>7.9905349457817465E-2</c:v>
                </c:pt>
                <c:pt idx="147">
                  <c:v>7.9970876542085456E-2</c:v>
                </c:pt>
                <c:pt idx="148">
                  <c:v>8.0036406608373856E-2</c:v>
                </c:pt>
                <c:pt idx="149">
                  <c:v>8.0101939656773702E-2</c:v>
                </c:pt>
                <c:pt idx="150">
                  <c:v>8.0167475687375811E-2</c:v>
                </c:pt>
                <c:pt idx="151">
                  <c:v>8.0233014700269001E-2</c:v>
                </c:pt>
                <c:pt idx="152">
                  <c:v>8.0298556695544976E-2</c:v>
                </c:pt>
                <c:pt idx="153">
                  <c:v>8.0364101673294774E-2</c:v>
                </c:pt>
                <c:pt idx="154">
                  <c:v>8.042964963360788E-2</c:v>
                </c:pt>
                <c:pt idx="155">
                  <c:v>8.0495200576575332E-2</c:v>
                </c:pt>
                <c:pt idx="156">
                  <c:v>8.0560754502287502E-2</c:v>
                </c:pt>
                <c:pt idx="157">
                  <c:v>8.0626311410834539E-2</c:v>
                </c:pt>
                <c:pt idx="158">
                  <c:v>8.0691871302307039E-2</c:v>
                </c:pt>
                <c:pt idx="159">
                  <c:v>8.0757434176796039E-2</c:v>
                </c:pt>
                <c:pt idx="160">
                  <c:v>8.0823000034391024E-2</c:v>
                </c:pt>
                <c:pt idx="161">
                  <c:v>8.0888568875183253E-2</c:v>
                </c:pt>
                <c:pt idx="162">
                  <c:v>8.0954140699263322E-2</c:v>
                </c:pt>
                <c:pt idx="163">
                  <c:v>8.1019715506720935E-2</c:v>
                </c:pt>
                <c:pt idx="164">
                  <c:v>8.1085293297647132E-2</c:v>
                </c:pt>
                <c:pt idx="165">
                  <c:v>8.1150874072132506E-2</c:v>
                </c:pt>
                <c:pt idx="166">
                  <c:v>8.1216457830266986E-2</c:v>
                </c:pt>
                <c:pt idx="167">
                  <c:v>8.1282044572142054E-2</c:v>
                </c:pt>
                <c:pt idx="168">
                  <c:v>8.1347634297846971E-2</c:v>
                </c:pt>
                <c:pt idx="169">
                  <c:v>8.1413227007473443E-2</c:v>
                </c:pt>
                <c:pt idx="170">
                  <c:v>8.1478822701110953E-2</c:v>
                </c:pt>
                <c:pt idx="171">
                  <c:v>8.154442137885054E-2</c:v>
                </c:pt>
                <c:pt idx="172">
                  <c:v>8.1610023040782353E-2</c:v>
                </c:pt>
                <c:pt idx="173">
                  <c:v>8.1675627686998542E-2</c:v>
                </c:pt>
                <c:pt idx="174">
                  <c:v>8.1741235317586147E-2</c:v>
                </c:pt>
                <c:pt idx="175">
                  <c:v>8.1806845932638206E-2</c:v>
                </c:pt>
                <c:pt idx="176">
                  <c:v>8.187245953224509E-2</c:v>
                </c:pt>
                <c:pt idx="177">
                  <c:v>8.193807611649695E-2</c:v>
                </c:pt>
                <c:pt idx="178">
                  <c:v>8.2003695685483713E-2</c:v>
                </c:pt>
                <c:pt idx="179">
                  <c:v>8.2069318239296862E-2</c:v>
                </c:pt>
                <c:pt idx="180">
                  <c:v>8.2134943778026992E-2</c:v>
                </c:pt>
                <c:pt idx="181">
                  <c:v>8.220057230176403E-2</c:v>
                </c:pt>
                <c:pt idx="182">
                  <c:v>8.2266203810599237E-2</c:v>
                </c:pt>
                <c:pt idx="183">
                  <c:v>8.2331838304620986E-2</c:v>
                </c:pt>
                <c:pt idx="184">
                  <c:v>8.2397475783923202E-2</c:v>
                </c:pt>
                <c:pt idx="185">
                  <c:v>8.2463116248593371E-2</c:v>
                </c:pt>
                <c:pt idx="186">
                  <c:v>8.2528759698723198E-2</c:v>
                </c:pt>
                <c:pt idx="187">
                  <c:v>8.2594406134402387E-2</c:v>
                </c:pt>
                <c:pt idx="188">
                  <c:v>8.2660055555723311E-2</c:v>
                </c:pt>
                <c:pt idx="189">
                  <c:v>8.272570796277523E-2</c:v>
                </c:pt>
                <c:pt idx="190">
                  <c:v>8.2791363355648961E-2</c:v>
                </c:pt>
                <c:pt idx="191">
                  <c:v>8.2857021734434433E-2</c:v>
                </c:pt>
                <c:pt idx="192">
                  <c:v>8.2922683099224015E-2</c:v>
                </c:pt>
                <c:pt idx="193">
                  <c:v>8.2988347450104971E-2</c:v>
                </c:pt>
                <c:pt idx="194">
                  <c:v>8.3054014787171893E-2</c:v>
                </c:pt>
                <c:pt idx="195">
                  <c:v>8.3119685110512043E-2</c:v>
                </c:pt>
                <c:pt idx="196">
                  <c:v>8.3185358420217126E-2</c:v>
                </c:pt>
                <c:pt idx="197">
                  <c:v>8.3251034716376404E-2</c:v>
                </c:pt>
                <c:pt idx="198">
                  <c:v>8.3316713999083136E-2</c:v>
                </c:pt>
                <c:pt idx="199">
                  <c:v>8.338239626842614E-2</c:v>
                </c:pt>
                <c:pt idx="200">
                  <c:v>8.3448081524496009E-2</c:v>
                </c:pt>
                <c:pt idx="201">
                  <c:v>8.3513769767383339E-2</c:v>
                </c:pt>
                <c:pt idx="202">
                  <c:v>8.3579460997179167E-2</c:v>
                </c:pt>
                <c:pt idx="203">
                  <c:v>8.3645155213974753E-2</c:v>
                </c:pt>
                <c:pt idx="204">
                  <c:v>8.3710852417857362E-2</c:v>
                </c:pt>
                <c:pt idx="205">
                  <c:v>8.3776552608922028E-2</c:v>
                </c:pt>
                <c:pt idx="206">
                  <c:v>8.384225578725446E-2</c:v>
                </c:pt>
                <c:pt idx="207">
                  <c:v>8.3907961952950361E-2</c:v>
                </c:pt>
                <c:pt idx="208">
                  <c:v>8.3973671106095438E-2</c:v>
                </c:pt>
                <c:pt idx="209">
                  <c:v>8.4039383246783617E-2</c:v>
                </c:pt>
                <c:pt idx="210">
                  <c:v>8.4105098375103937E-2</c:v>
                </c:pt>
                <c:pt idx="211">
                  <c:v>8.4170816491147438E-2</c:v>
                </c:pt>
                <c:pt idx="212">
                  <c:v>8.4236537595004712E-2</c:v>
                </c:pt>
                <c:pt idx="213">
                  <c:v>8.4302261686765911E-2</c:v>
                </c:pt>
                <c:pt idx="214">
                  <c:v>8.4367988766522517E-2</c:v>
                </c:pt>
                <c:pt idx="215">
                  <c:v>8.4433718834363569E-2</c:v>
                </c:pt>
                <c:pt idx="216">
                  <c:v>8.4499451890381216E-2</c:v>
                </c:pt>
                <c:pt idx="217">
                  <c:v>8.4565187934664943E-2</c:v>
                </c:pt>
                <c:pt idx="218">
                  <c:v>8.4630926967305786E-2</c:v>
                </c:pt>
                <c:pt idx="219">
                  <c:v>8.4696668988394341E-2</c:v>
                </c:pt>
                <c:pt idx="220">
                  <c:v>8.4762413998020758E-2</c:v>
                </c:pt>
                <c:pt idx="221">
                  <c:v>8.4828161996275853E-2</c:v>
                </c:pt>
                <c:pt idx="222">
                  <c:v>8.4893912983250441E-2</c:v>
                </c:pt>
                <c:pt idx="223">
                  <c:v>8.4959666959034674E-2</c:v>
                </c:pt>
                <c:pt idx="224">
                  <c:v>8.5025423923719368E-2</c:v>
                </c:pt>
                <c:pt idx="225">
                  <c:v>8.5091183877395338E-2</c:v>
                </c:pt>
                <c:pt idx="226">
                  <c:v>8.5156946820152291E-2</c:v>
                </c:pt>
                <c:pt idx="227">
                  <c:v>8.5222712752081708E-2</c:v>
                </c:pt>
                <c:pt idx="228">
                  <c:v>8.5288481673273964E-2</c:v>
                </c:pt>
                <c:pt idx="229">
                  <c:v>8.5354253583819206E-2</c:v>
                </c:pt>
                <c:pt idx="230">
                  <c:v>8.5420028483808474E-2</c:v>
                </c:pt>
                <c:pt idx="231">
                  <c:v>8.5485806373332363E-2</c:v>
                </c:pt>
                <c:pt idx="232">
                  <c:v>8.5551587252481465E-2</c:v>
                </c:pt>
                <c:pt idx="233">
                  <c:v>8.5617371121345043E-2</c:v>
                </c:pt>
                <c:pt idx="234">
                  <c:v>8.5683157980016578E-2</c:v>
                </c:pt>
                <c:pt idx="235">
                  <c:v>8.5748947828583777E-2</c:v>
                </c:pt>
                <c:pt idx="236">
                  <c:v>8.5814740667138567E-2</c:v>
                </c:pt>
                <c:pt idx="237">
                  <c:v>8.5880536495771542E-2</c:v>
                </c:pt>
                <c:pt idx="238">
                  <c:v>8.5946335314573075E-2</c:v>
                </c:pt>
                <c:pt idx="239">
                  <c:v>8.6012137123633536E-2</c:v>
                </c:pt>
                <c:pt idx="240">
                  <c:v>8.6077941923043966E-2</c:v>
                </c:pt>
                <c:pt idx="241">
                  <c:v>8.6143749712893403E-2</c:v>
                </c:pt>
                <c:pt idx="242">
                  <c:v>8.6209560493276438E-2</c:v>
                </c:pt>
                <c:pt idx="243">
                  <c:v>8.6275374264278559E-2</c:v>
                </c:pt>
                <c:pt idx="244">
                  <c:v>8.6341191025994579E-2</c:v>
                </c:pt>
                <c:pt idx="245">
                  <c:v>8.6407010778512205E-2</c:v>
                </c:pt>
                <c:pt idx="246">
                  <c:v>8.6472833521923587E-2</c:v>
                </c:pt>
                <c:pt idx="247">
                  <c:v>8.6538659256318651E-2</c:v>
                </c:pt>
                <c:pt idx="248">
                  <c:v>8.660448798178888E-2</c:v>
                </c:pt>
                <c:pt idx="249">
                  <c:v>8.6670319698424203E-2</c:v>
                </c:pt>
                <c:pt idx="250">
                  <c:v>8.6736154406315213E-2</c:v>
                </c:pt>
                <c:pt idx="251">
                  <c:v>8.6801992105552284E-2</c:v>
                </c:pt>
                <c:pt idx="252">
                  <c:v>8.6867832796226674E-2</c:v>
                </c:pt>
                <c:pt idx="253">
                  <c:v>8.6933676478429645E-2</c:v>
                </c:pt>
                <c:pt idx="254">
                  <c:v>8.6999523152248681E-2</c:v>
                </c:pt>
                <c:pt idx="255">
                  <c:v>8.7065372817778153E-2</c:v>
                </c:pt>
                <c:pt idx="256">
                  <c:v>8.7131225475106211E-2</c:v>
                </c:pt>
                <c:pt idx="257">
                  <c:v>8.7197081124325004E-2</c:v>
                </c:pt>
                <c:pt idx="258">
                  <c:v>8.7262939765524017E-2</c:v>
                </c:pt>
                <c:pt idx="259">
                  <c:v>8.7328801398794731E-2</c:v>
                </c:pt>
                <c:pt idx="260">
                  <c:v>8.7394666024227519E-2</c:v>
                </c:pt>
                <c:pt idx="261">
                  <c:v>8.7460533641912308E-2</c:v>
                </c:pt>
                <c:pt idx="262">
                  <c:v>8.7526404251940804E-2</c:v>
                </c:pt>
                <c:pt idx="263">
                  <c:v>8.7592277854403378E-2</c:v>
                </c:pt>
                <c:pt idx="264">
                  <c:v>8.7658154449389292E-2</c:v>
                </c:pt>
                <c:pt idx="265">
                  <c:v>8.7724034036991805E-2</c:v>
                </c:pt>
                <c:pt idx="266">
                  <c:v>8.7789916617297958E-2</c:v>
                </c:pt>
                <c:pt idx="267">
                  <c:v>8.7855802190401899E-2</c:v>
                </c:pt>
                <c:pt idx="268">
                  <c:v>8.7921690756392445E-2</c:v>
                </c:pt>
                <c:pt idx="269">
                  <c:v>8.7987582315359303E-2</c:v>
                </c:pt>
                <c:pt idx="270">
                  <c:v>8.8053476867395952E-2</c:v>
                </c:pt>
                <c:pt idx="271">
                  <c:v>8.8119374412591212E-2</c:v>
                </c:pt>
                <c:pt idx="272">
                  <c:v>8.8185274951037229E-2</c:v>
                </c:pt>
                <c:pt idx="273">
                  <c:v>8.8251178482820825E-2</c:v>
                </c:pt>
                <c:pt idx="274">
                  <c:v>8.8317085008037477E-2</c:v>
                </c:pt>
                <c:pt idx="275">
                  <c:v>8.8382994526774894E-2</c:v>
                </c:pt>
                <c:pt idx="276">
                  <c:v>8.8448907039123892E-2</c:v>
                </c:pt>
                <c:pt idx="277">
                  <c:v>8.8514822545176175E-2</c:v>
                </c:pt>
                <c:pt idx="278">
                  <c:v>8.8580741045021005E-2</c:v>
                </c:pt>
                <c:pt idx="279">
                  <c:v>8.8646662538749643E-2</c:v>
                </c:pt>
                <c:pt idx="280">
                  <c:v>8.8712587026454681E-2</c:v>
                </c:pt>
                <c:pt idx="281">
                  <c:v>8.8778514508222939E-2</c:v>
                </c:pt>
                <c:pt idx="282">
                  <c:v>8.8844444984149451E-2</c:v>
                </c:pt>
                <c:pt idx="283">
                  <c:v>8.8910378454320371E-2</c:v>
                </c:pt>
                <c:pt idx="284">
                  <c:v>8.8976314918830512E-2</c:v>
                </c:pt>
                <c:pt idx="285">
                  <c:v>8.904225437776736E-2</c:v>
                </c:pt>
                <c:pt idx="286">
                  <c:v>8.9108196831223285E-2</c:v>
                </c:pt>
                <c:pt idx="287">
                  <c:v>8.9174142279288215E-2</c:v>
                </c:pt>
                <c:pt idx="288">
                  <c:v>8.9240090722052967E-2</c:v>
                </c:pt>
                <c:pt idx="289">
                  <c:v>8.9306042159608579E-2</c:v>
                </c:pt>
                <c:pt idx="290">
                  <c:v>8.9371996592044312E-2</c:v>
                </c:pt>
                <c:pt idx="291">
                  <c:v>8.9437954019452537E-2</c:v>
                </c:pt>
                <c:pt idx="292">
                  <c:v>8.9503914441924071E-2</c:v>
                </c:pt>
                <c:pt idx="293">
                  <c:v>8.9569877859549285E-2</c:v>
                </c:pt>
                <c:pt idx="294">
                  <c:v>8.9635844272416776E-2</c:v>
                </c:pt>
                <c:pt idx="295">
                  <c:v>8.9701813680620246E-2</c:v>
                </c:pt>
                <c:pt idx="296">
                  <c:v>8.9767786084247403E-2</c:v>
                </c:pt>
                <c:pt idx="297">
                  <c:v>8.9833761483392394E-2</c:v>
                </c:pt>
                <c:pt idx="298">
                  <c:v>8.989973987814337E-2</c:v>
                </c:pt>
                <c:pt idx="299">
                  <c:v>8.9965721268591148E-2</c:v>
                </c:pt>
                <c:pt idx="300">
                  <c:v>9.00317056548261E-2</c:v>
                </c:pt>
                <c:pt idx="301">
                  <c:v>9.0097693036940152E-2</c:v>
                </c:pt>
                <c:pt idx="302">
                  <c:v>9.0163683415023899E-2</c:v>
                </c:pt>
                <c:pt idx="303">
                  <c:v>9.022967678916749E-2</c:v>
                </c:pt>
                <c:pt idx="304">
                  <c:v>9.0295673159462186E-2</c:v>
                </c:pt>
                <c:pt idx="305">
                  <c:v>9.0361672525997694E-2</c:v>
                </c:pt>
                <c:pt idx="306">
                  <c:v>9.0427674888865495E-2</c:v>
                </c:pt>
                <c:pt idx="307">
                  <c:v>9.0493680248156183E-2</c:v>
                </c:pt>
                <c:pt idx="308">
                  <c:v>9.0559688603959909E-2</c:v>
                </c:pt>
                <c:pt idx="309">
                  <c:v>9.0625699956367711E-2</c:v>
                </c:pt>
                <c:pt idx="310">
                  <c:v>9.0691714305470628E-2</c:v>
                </c:pt>
                <c:pt idx="311">
                  <c:v>9.0757731651358808E-2</c:v>
                </c:pt>
                <c:pt idx="312">
                  <c:v>9.082375199412307E-2</c:v>
                </c:pt>
                <c:pt idx="313">
                  <c:v>9.088977533385445E-2</c:v>
                </c:pt>
                <c:pt idx="314">
                  <c:v>9.0955801670643099E-2</c:v>
                </c:pt>
                <c:pt idx="315">
                  <c:v>9.1021831004580056E-2</c:v>
                </c:pt>
                <c:pt idx="316">
                  <c:v>9.1087863335756358E-2</c:v>
                </c:pt>
                <c:pt idx="317">
                  <c:v>9.1153898664262156E-2</c:v>
                </c:pt>
                <c:pt idx="318">
                  <c:v>9.1219936990188266E-2</c:v>
                </c:pt>
                <c:pt idx="319">
                  <c:v>9.1285978313625282E-2</c:v>
                </c:pt>
                <c:pt idx="320">
                  <c:v>9.1352022634664021E-2</c:v>
                </c:pt>
                <c:pt idx="321">
                  <c:v>9.1418069953395298E-2</c:v>
                </c:pt>
                <c:pt idx="322">
                  <c:v>9.148412026990993E-2</c:v>
                </c:pt>
                <c:pt idx="323">
                  <c:v>9.1550173584298511E-2</c:v>
                </c:pt>
                <c:pt idx="324">
                  <c:v>9.1616229896651413E-2</c:v>
                </c:pt>
                <c:pt idx="325">
                  <c:v>9.1682289207059675E-2</c:v>
                </c:pt>
                <c:pt idx="326">
                  <c:v>9.1748351515613891E-2</c:v>
                </c:pt>
                <c:pt idx="327">
                  <c:v>9.1814416822405098E-2</c:v>
                </c:pt>
                <c:pt idx="328">
                  <c:v>9.188048512752367E-2</c:v>
                </c:pt>
                <c:pt idx="329">
                  <c:v>9.19465564310602E-2</c:v>
                </c:pt>
                <c:pt idx="330">
                  <c:v>9.2012630733105949E-2</c:v>
                </c:pt>
                <c:pt idx="331">
                  <c:v>9.2078708033750178E-2</c:v>
                </c:pt>
                <c:pt idx="332">
                  <c:v>9.2144788333086369E-2</c:v>
                </c:pt>
                <c:pt idx="333">
                  <c:v>9.2210871631202229E-2</c:v>
                </c:pt>
                <c:pt idx="334">
                  <c:v>9.2276957928190573E-2</c:v>
                </c:pt>
                <c:pt idx="335">
                  <c:v>9.2343047224141994E-2</c:v>
                </c:pt>
                <c:pt idx="336">
                  <c:v>9.2409139519145311E-2</c:v>
                </c:pt>
                <c:pt idx="337">
                  <c:v>9.2475234813293117E-2</c:v>
                </c:pt>
                <c:pt idx="338">
                  <c:v>9.2541333106676005E-2</c:v>
                </c:pt>
                <c:pt idx="339">
                  <c:v>9.2607434399383903E-2</c:v>
                </c:pt>
                <c:pt idx="340">
                  <c:v>9.2673538691507851E-2</c:v>
                </c:pt>
                <c:pt idx="341">
                  <c:v>9.2739645983139107E-2</c:v>
                </c:pt>
                <c:pt idx="342">
                  <c:v>9.2805756274368045E-2</c:v>
                </c:pt>
                <c:pt idx="343">
                  <c:v>9.2871869565285925E-2</c:v>
                </c:pt>
                <c:pt idx="344">
                  <c:v>9.293798585598112E-2</c:v>
                </c:pt>
                <c:pt idx="345">
                  <c:v>9.3004105146547555E-2</c:v>
                </c:pt>
                <c:pt idx="346">
                  <c:v>9.3070227437073605E-2</c:v>
                </c:pt>
                <c:pt idx="347">
                  <c:v>9.3136352727652305E-2</c:v>
                </c:pt>
                <c:pt idx="348">
                  <c:v>9.320248101837092E-2</c:v>
                </c:pt>
                <c:pt idx="349">
                  <c:v>9.3268612309323373E-2</c:v>
                </c:pt>
                <c:pt idx="350">
                  <c:v>9.3334746600599594E-2</c:v>
                </c:pt>
                <c:pt idx="351">
                  <c:v>9.3400883892290176E-2</c:v>
                </c:pt>
                <c:pt idx="352">
                  <c:v>9.346702418448527E-2</c:v>
                </c:pt>
                <c:pt idx="353">
                  <c:v>9.3533167477277468E-2</c:v>
                </c:pt>
                <c:pt idx="354">
                  <c:v>9.3599313770754478E-2</c:v>
                </c:pt>
                <c:pt idx="355">
                  <c:v>9.3665463065009336E-2</c:v>
                </c:pt>
                <c:pt idx="356">
                  <c:v>9.3731615360133747E-2</c:v>
                </c:pt>
                <c:pt idx="357">
                  <c:v>9.3797770656214308E-2</c:v>
                </c:pt>
                <c:pt idx="358">
                  <c:v>9.3863928953345832E-2</c:v>
                </c:pt>
                <c:pt idx="359">
                  <c:v>9.3930090251617582E-2</c:v>
                </c:pt>
                <c:pt idx="360">
                  <c:v>9.3996254551120373E-2</c:v>
                </c:pt>
                <c:pt idx="361">
                  <c:v>9.40624218519448E-2</c:v>
                </c:pt>
                <c:pt idx="362">
                  <c:v>9.41285921541819E-2</c:v>
                </c:pt>
                <c:pt idx="363">
                  <c:v>9.4194765457921603E-2</c:v>
                </c:pt>
                <c:pt idx="364">
                  <c:v>9.4260941763257167E-2</c:v>
                </c:pt>
                <c:pt idx="365">
                  <c:v>9.4327121070276743E-2</c:v>
                </c:pt>
                <c:pt idx="366">
                  <c:v>9.4393303379071813E-2</c:v>
                </c:pt>
                <c:pt idx="367">
                  <c:v>9.4459488689733195E-2</c:v>
                </c:pt>
                <c:pt idx="368">
                  <c:v>9.4525677002351705E-2</c:v>
                </c:pt>
                <c:pt idx="369">
                  <c:v>9.4591868317018601E-2</c:v>
                </c:pt>
                <c:pt idx="370">
                  <c:v>9.4658062633824036E-2</c:v>
                </c:pt>
                <c:pt idx="371">
                  <c:v>9.4724259952858825E-2</c:v>
                </c:pt>
                <c:pt idx="372">
                  <c:v>9.4790460274214006E-2</c:v>
                </c:pt>
                <c:pt idx="373">
                  <c:v>9.4856663597979507E-2</c:v>
                </c:pt>
                <c:pt idx="374">
                  <c:v>9.4922869924248365E-2</c:v>
                </c:pt>
                <c:pt idx="375">
                  <c:v>9.4989079253109177E-2</c:v>
                </c:pt>
                <c:pt idx="376">
                  <c:v>9.5055291584652535E-2</c:v>
                </c:pt>
                <c:pt idx="377">
                  <c:v>9.5121506918971477E-2</c:v>
                </c:pt>
                <c:pt idx="378">
                  <c:v>9.5187725256155264E-2</c:v>
                </c:pt>
                <c:pt idx="379">
                  <c:v>9.5253946596293826E-2</c:v>
                </c:pt>
                <c:pt idx="380">
                  <c:v>9.5320170939479532E-2</c:v>
                </c:pt>
                <c:pt idx="381">
                  <c:v>9.538639828580231E-2</c:v>
                </c:pt>
                <c:pt idx="382">
                  <c:v>9.5452628635352532E-2</c:v>
                </c:pt>
                <c:pt idx="383">
                  <c:v>9.5518861988223014E-2</c:v>
                </c:pt>
                <c:pt idx="384">
                  <c:v>9.5585098344501684E-2</c:v>
                </c:pt>
                <c:pt idx="385">
                  <c:v>9.5651337704282691E-2</c:v>
                </c:pt>
                <c:pt idx="386">
                  <c:v>9.5717580067653296E-2</c:v>
                </c:pt>
                <c:pt idx="387">
                  <c:v>9.5783825434707426E-2</c:v>
                </c:pt>
                <c:pt idx="388">
                  <c:v>9.5850073805533675E-2</c:v>
                </c:pt>
                <c:pt idx="389">
                  <c:v>9.5916325180223305E-2</c:v>
                </c:pt>
                <c:pt idx="390">
                  <c:v>9.5982579558868242E-2</c:v>
                </c:pt>
                <c:pt idx="391">
                  <c:v>9.6048836941557969E-2</c:v>
                </c:pt>
                <c:pt idx="392">
                  <c:v>9.6115097328383303E-2</c:v>
                </c:pt>
                <c:pt idx="393">
                  <c:v>9.6181360719436393E-2</c:v>
                </c:pt>
                <c:pt idx="394">
                  <c:v>9.624762711480539E-2</c:v>
                </c:pt>
                <c:pt idx="395">
                  <c:v>9.6313896514584219E-2</c:v>
                </c:pt>
                <c:pt idx="396">
                  <c:v>9.6380168918862363E-2</c:v>
                </c:pt>
                <c:pt idx="397">
                  <c:v>9.6446444327731085E-2</c:v>
                </c:pt>
                <c:pt idx="398">
                  <c:v>9.6512722741279866E-2</c:v>
                </c:pt>
                <c:pt idx="399">
                  <c:v>9.6579004159601078E-2</c:v>
                </c:pt>
                <c:pt idx="400">
                  <c:v>9.6645288582784428E-2</c:v>
                </c:pt>
                <c:pt idx="401">
                  <c:v>9.6711576010921396E-2</c:v>
                </c:pt>
                <c:pt idx="402">
                  <c:v>9.6777866444102356E-2</c:v>
                </c:pt>
                <c:pt idx="403">
                  <c:v>9.6844159882418124E-2</c:v>
                </c:pt>
                <c:pt idx="404">
                  <c:v>9.6910456325960181E-2</c:v>
                </c:pt>
                <c:pt idx="405">
                  <c:v>9.6976755774818457E-2</c:v>
                </c:pt>
                <c:pt idx="406">
                  <c:v>9.7043058229084878E-2</c:v>
                </c:pt>
                <c:pt idx="407">
                  <c:v>9.7109363688848704E-2</c:v>
                </c:pt>
                <c:pt idx="408">
                  <c:v>9.7175672154202308E-2</c:v>
                </c:pt>
                <c:pt idx="409">
                  <c:v>9.7241983625235395E-2</c:v>
                </c:pt>
                <c:pt idx="410">
                  <c:v>9.730829810203967E-2</c:v>
                </c:pt>
                <c:pt idx="411">
                  <c:v>9.7374615584705504E-2</c:v>
                </c:pt>
                <c:pt idx="412">
                  <c:v>9.7440936073323492E-2</c:v>
                </c:pt>
                <c:pt idx="413">
                  <c:v>9.7507259567984894E-2</c:v>
                </c:pt>
                <c:pt idx="414">
                  <c:v>9.7573586068780527E-2</c:v>
                </c:pt>
                <c:pt idx="415">
                  <c:v>9.7639915575800762E-2</c:v>
                </c:pt>
                <c:pt idx="416">
                  <c:v>9.770624808913686E-2</c:v>
                </c:pt>
                <c:pt idx="417">
                  <c:v>9.7772583608879859E-2</c:v>
                </c:pt>
                <c:pt idx="418">
                  <c:v>9.783892213511991E-2</c:v>
                </c:pt>
                <c:pt idx="419">
                  <c:v>9.7905263667948272E-2</c:v>
                </c:pt>
                <c:pt idx="420">
                  <c:v>9.7971608207455985E-2</c:v>
                </c:pt>
                <c:pt idx="421">
                  <c:v>9.8037955753733419E-2</c:v>
                </c:pt>
                <c:pt idx="422">
                  <c:v>9.8104306306871836E-2</c:v>
                </c:pt>
                <c:pt idx="423">
                  <c:v>9.8170659866961829E-2</c:v>
                </c:pt>
                <c:pt idx="424">
                  <c:v>9.8237016434094215E-2</c:v>
                </c:pt>
                <c:pt idx="425">
                  <c:v>9.8303376008360477E-2</c:v>
                </c:pt>
                <c:pt idx="426">
                  <c:v>9.8369738589849209E-2</c:v>
                </c:pt>
                <c:pt idx="427">
                  <c:v>9.843610417865567E-2</c:v>
                </c:pt>
                <c:pt idx="428">
                  <c:v>9.8502472774866456E-2</c:v>
                </c:pt>
                <c:pt idx="429">
                  <c:v>9.8568844378574383E-2</c:v>
                </c:pt>
                <c:pt idx="430">
                  <c:v>9.8635218989868712E-2</c:v>
                </c:pt>
                <c:pt idx="431">
                  <c:v>9.8701596608842923E-2</c:v>
                </c:pt>
                <c:pt idx="432">
                  <c:v>9.8767977235586057E-2</c:v>
                </c:pt>
                <c:pt idx="433">
                  <c:v>9.8834360870190263E-2</c:v>
                </c:pt>
                <c:pt idx="434">
                  <c:v>9.890074751274347E-2</c:v>
                </c:pt>
                <c:pt idx="435">
                  <c:v>9.8967137163340935E-2</c:v>
                </c:pt>
                <c:pt idx="436">
                  <c:v>9.9033529822069255E-2</c:v>
                </c:pt>
                <c:pt idx="437">
                  <c:v>9.90999254890228E-2</c:v>
                </c:pt>
                <c:pt idx="438">
                  <c:v>9.9166324164289943E-2</c:v>
                </c:pt>
                <c:pt idx="439">
                  <c:v>9.9232725847962833E-2</c:v>
                </c:pt>
                <c:pt idx="440">
                  <c:v>9.9299130540130953E-2</c:v>
                </c:pt>
                <c:pt idx="441">
                  <c:v>9.9365538240887119E-2</c:v>
                </c:pt>
                <c:pt idx="442">
                  <c:v>9.9431948950320592E-2</c:v>
                </c:pt>
                <c:pt idx="443">
                  <c:v>9.9498362668523743E-2</c:v>
                </c:pt>
                <c:pt idx="444">
                  <c:v>9.9564779395586278E-2</c:v>
                </c:pt>
                <c:pt idx="445">
                  <c:v>9.9631199131599457E-2</c:v>
                </c:pt>
                <c:pt idx="446">
                  <c:v>9.9697621876654985E-2</c:v>
                </c:pt>
                <c:pt idx="447">
                  <c:v>9.9764047630840791E-2</c:v>
                </c:pt>
                <c:pt idx="448">
                  <c:v>9.9830476394252132E-2</c:v>
                </c:pt>
                <c:pt idx="449">
                  <c:v>9.9896908166976717E-2</c:v>
                </c:pt>
                <c:pt idx="450">
                  <c:v>9.9963342949106027E-2</c:v>
                </c:pt>
                <c:pt idx="451">
                  <c:v>0.10002978074073043</c:v>
                </c:pt>
                <c:pt idx="452">
                  <c:v>0.10009622154194231</c:v>
                </c:pt>
                <c:pt idx="453">
                  <c:v>0.1001626653528318</c:v>
                </c:pt>
                <c:pt idx="454">
                  <c:v>0.10022911217349018</c:v>
                </c:pt>
                <c:pt idx="455">
                  <c:v>0.10029556200400802</c:v>
                </c:pt>
                <c:pt idx="456">
                  <c:v>0.10036201484447593</c:v>
                </c:pt>
                <c:pt idx="457">
                  <c:v>0.10042847069498517</c:v>
                </c:pt>
                <c:pt idx="458">
                  <c:v>0.10049492955562656</c:v>
                </c:pt>
                <c:pt idx="459">
                  <c:v>0.1005613914264909</c:v>
                </c:pt>
                <c:pt idx="460">
                  <c:v>0.10062785630766924</c:v>
                </c:pt>
                <c:pt idx="461">
                  <c:v>0.10069432419925239</c:v>
                </c:pt>
                <c:pt idx="462">
                  <c:v>0.10076079510133096</c:v>
                </c:pt>
                <c:pt idx="463">
                  <c:v>0.10082726901399641</c:v>
                </c:pt>
                <c:pt idx="464">
                  <c:v>0.10089374593733846</c:v>
                </c:pt>
                <c:pt idx="465">
                  <c:v>0.10096022587145104</c:v>
                </c:pt>
                <c:pt idx="466">
                  <c:v>0.10102670881642051</c:v>
                </c:pt>
                <c:pt idx="467">
                  <c:v>0.10109319477234258</c:v>
                </c:pt>
                <c:pt idx="468">
                  <c:v>0.10115968373930428</c:v>
                </c:pt>
                <c:pt idx="469">
                  <c:v>0.10122617571739823</c:v>
                </c:pt>
                <c:pt idx="470">
                  <c:v>0.10129267070671522</c:v>
                </c:pt>
                <c:pt idx="471">
                  <c:v>0.10135916870734629</c:v>
                </c:pt>
                <c:pt idx="472">
                  <c:v>0.10142566971938183</c:v>
                </c:pt>
                <c:pt idx="473">
                  <c:v>0.10149217374291308</c:v>
                </c:pt>
                <c:pt idx="474">
                  <c:v>0.10155868077803065</c:v>
                </c:pt>
                <c:pt idx="475">
                  <c:v>0.10162519082482602</c:v>
                </c:pt>
                <c:pt idx="476">
                  <c:v>0.10169170388338888</c:v>
                </c:pt>
                <c:pt idx="477">
                  <c:v>0.10175821995381318</c:v>
                </c:pt>
                <c:pt idx="478">
                  <c:v>0.10182473903618661</c:v>
                </c:pt>
                <c:pt idx="479">
                  <c:v>0.1018912611306011</c:v>
                </c:pt>
                <c:pt idx="480">
                  <c:v>0.10195778623714813</c:v>
                </c:pt>
                <c:pt idx="481">
                  <c:v>0.10202431435591786</c:v>
                </c:pt>
                <c:pt idx="482">
                  <c:v>0.10209084548700154</c:v>
                </c:pt>
                <c:pt idx="483">
                  <c:v>0.10215737963049043</c:v>
                </c:pt>
                <c:pt idx="484">
                  <c:v>0.10222391678647491</c:v>
                </c:pt>
                <c:pt idx="485">
                  <c:v>0.10229045695504513</c:v>
                </c:pt>
                <c:pt idx="486">
                  <c:v>0.10235700013629523</c:v>
                </c:pt>
                <c:pt idx="487">
                  <c:v>0.10242354633031225</c:v>
                </c:pt>
                <c:pt idx="488">
                  <c:v>0.10249009553718924</c:v>
                </c:pt>
                <c:pt idx="489">
                  <c:v>0.10255664775701723</c:v>
                </c:pt>
                <c:pt idx="490">
                  <c:v>0.10262320298988614</c:v>
                </c:pt>
                <c:pt idx="491">
                  <c:v>0.10268976123588747</c:v>
                </c:pt>
                <c:pt idx="492">
                  <c:v>0.10275632249511246</c:v>
                </c:pt>
                <c:pt idx="493">
                  <c:v>0.10282288676765172</c:v>
                </c:pt>
                <c:pt idx="494">
                  <c:v>0.10288945405359584</c:v>
                </c:pt>
                <c:pt idx="495">
                  <c:v>0.1029560243530363</c:v>
                </c:pt>
                <c:pt idx="496">
                  <c:v>0.10302259766606459</c:v>
                </c:pt>
                <c:pt idx="497">
                  <c:v>0.10308917399276951</c:v>
                </c:pt>
                <c:pt idx="498">
                  <c:v>0.10315575333324412</c:v>
                </c:pt>
                <c:pt idx="499">
                  <c:v>0.10322233568757833</c:v>
                </c:pt>
                <c:pt idx="500">
                  <c:v>0.10328892105586363</c:v>
                </c:pt>
                <c:pt idx="501">
                  <c:v>0.10335550943819083</c:v>
                </c:pt>
                <c:pt idx="502">
                  <c:v>0.10342210083465098</c:v>
                </c:pt>
                <c:pt idx="503">
                  <c:v>0.10348869524533444</c:v>
                </c:pt>
                <c:pt idx="504">
                  <c:v>0.10355529267033337</c:v>
                </c:pt>
                <c:pt idx="505">
                  <c:v>0.10362189310973724</c:v>
                </c:pt>
                <c:pt idx="506">
                  <c:v>0.10368849656363821</c:v>
                </c:pt>
                <c:pt idx="507">
                  <c:v>0.10375510303212665</c:v>
                </c:pt>
                <c:pt idx="508">
                  <c:v>0.1038217125152936</c:v>
                </c:pt>
                <c:pt idx="509">
                  <c:v>0.10388832501322987</c:v>
                </c:pt>
                <c:pt idx="510">
                  <c:v>0.10395494052602672</c:v>
                </c:pt>
                <c:pt idx="511">
                  <c:v>0.10402155905377497</c:v>
                </c:pt>
                <c:pt idx="512">
                  <c:v>0.10408818059656566</c:v>
                </c:pt>
                <c:pt idx="513">
                  <c:v>0.10415480515449005</c:v>
                </c:pt>
                <c:pt idx="514">
                  <c:v>0.10422143272763806</c:v>
                </c:pt>
                <c:pt idx="515">
                  <c:v>0.10428806331610208</c:v>
                </c:pt>
                <c:pt idx="516">
                  <c:v>0.10435469691997201</c:v>
                </c:pt>
                <c:pt idx="517">
                  <c:v>0.10442133353933958</c:v>
                </c:pt>
                <c:pt idx="518">
                  <c:v>0.10448797317429537</c:v>
                </c:pt>
                <c:pt idx="519">
                  <c:v>0.10455461582492998</c:v>
                </c:pt>
                <c:pt idx="520">
                  <c:v>0.1046212614913351</c:v>
                </c:pt>
                <c:pt idx="521">
                  <c:v>0.10468791017360135</c:v>
                </c:pt>
                <c:pt idx="522">
                  <c:v>0.10475456187181864</c:v>
                </c:pt>
                <c:pt idx="523">
                  <c:v>0.10482121658608112</c:v>
                </c:pt>
                <c:pt idx="524">
                  <c:v>0.10488787431647606</c:v>
                </c:pt>
                <c:pt idx="525">
                  <c:v>0.1049545350630976</c:v>
                </c:pt>
                <c:pt idx="526">
                  <c:v>0.10502119882603456</c:v>
                </c:pt>
                <c:pt idx="527">
                  <c:v>0.10508786560537864</c:v>
                </c:pt>
                <c:pt idx="528">
                  <c:v>0.10515453540122044</c:v>
                </c:pt>
                <c:pt idx="529">
                  <c:v>0.10522120821365144</c:v>
                </c:pt>
                <c:pt idx="530">
                  <c:v>0.10528788404276268</c:v>
                </c:pt>
                <c:pt idx="531">
                  <c:v>0.10535456288864475</c:v>
                </c:pt>
                <c:pt idx="532">
                  <c:v>0.10542124475138959</c:v>
                </c:pt>
                <c:pt idx="533">
                  <c:v>0.10548792963108555</c:v>
                </c:pt>
                <c:pt idx="534">
                  <c:v>0.10555461752782724</c:v>
                </c:pt>
                <c:pt idx="535">
                  <c:v>0.10562130844170348</c:v>
                </c:pt>
                <c:pt idx="536">
                  <c:v>0.10568800237280707</c:v>
                </c:pt>
                <c:pt idx="537">
                  <c:v>0.10575469932122594</c:v>
                </c:pt>
                <c:pt idx="538">
                  <c:v>0.10582139928705425</c:v>
                </c:pt>
                <c:pt idx="539">
                  <c:v>0.10588810227038103</c:v>
                </c:pt>
                <c:pt idx="540">
                  <c:v>0.10595480827129733</c:v>
                </c:pt>
                <c:pt idx="541">
                  <c:v>0.10602151728989551</c:v>
                </c:pt>
                <c:pt idx="542">
                  <c:v>0.10608822932626549</c:v>
                </c:pt>
                <c:pt idx="543">
                  <c:v>0.10615494438049722</c:v>
                </c:pt>
                <c:pt idx="544">
                  <c:v>0.10622166245268416</c:v>
                </c:pt>
                <c:pt idx="545">
                  <c:v>0.1062883835429167</c:v>
                </c:pt>
                <c:pt idx="546">
                  <c:v>0.10635510765128564</c:v>
                </c:pt>
                <c:pt idx="547">
                  <c:v>0.10642183477788048</c:v>
                </c:pt>
                <c:pt idx="548">
                  <c:v>0.10648856492279513</c:v>
                </c:pt>
                <c:pt idx="549">
                  <c:v>0.10655529808611663</c:v>
                </c:pt>
                <c:pt idx="550">
                  <c:v>0.10662203426793981</c:v>
                </c:pt>
                <c:pt idx="551">
                  <c:v>0.10668877346835415</c:v>
                </c:pt>
                <c:pt idx="552">
                  <c:v>0.10675551568745067</c:v>
                </c:pt>
                <c:pt idx="553">
                  <c:v>0.10682226092532021</c:v>
                </c:pt>
                <c:pt idx="554">
                  <c:v>0.10688900918205424</c:v>
                </c:pt>
                <c:pt idx="555">
                  <c:v>0.10695576045774358</c:v>
                </c:pt>
                <c:pt idx="556">
                  <c:v>0.10702251475247859</c:v>
                </c:pt>
                <c:pt idx="557">
                  <c:v>0.10708927206635255</c:v>
                </c:pt>
                <c:pt idx="558">
                  <c:v>0.10715603239945404</c:v>
                </c:pt>
                <c:pt idx="559">
                  <c:v>0.10722279575187477</c:v>
                </c:pt>
                <c:pt idx="560">
                  <c:v>0.10728956212370666</c:v>
                </c:pt>
                <c:pt idx="561">
                  <c:v>0.10735633151503921</c:v>
                </c:pt>
                <c:pt idx="562">
                  <c:v>0.10742310392596477</c:v>
                </c:pt>
                <c:pt idx="563">
                  <c:v>0.10748987935657373</c:v>
                </c:pt>
                <c:pt idx="564">
                  <c:v>0.10755665780695756</c:v>
                </c:pt>
                <c:pt idx="565">
                  <c:v>0.10762343927720708</c:v>
                </c:pt>
                <c:pt idx="566">
                  <c:v>0.10769022376741288</c:v>
                </c:pt>
                <c:pt idx="567">
                  <c:v>0.10775701127766668</c:v>
                </c:pt>
                <c:pt idx="568">
                  <c:v>0.10782380180805951</c:v>
                </c:pt>
                <c:pt idx="569">
                  <c:v>0.10789059535868173</c:v>
                </c:pt>
                <c:pt idx="570">
                  <c:v>0.1079573919296255</c:v>
                </c:pt>
                <c:pt idx="571">
                  <c:v>0.10802419152098053</c:v>
                </c:pt>
                <c:pt idx="572">
                  <c:v>0.10809099413283918</c:v>
                </c:pt>
                <c:pt idx="573">
                  <c:v>0.10815779976529138</c:v>
                </c:pt>
                <c:pt idx="574">
                  <c:v>0.10822460841842885</c:v>
                </c:pt>
                <c:pt idx="575">
                  <c:v>0.10829142009234216</c:v>
                </c:pt>
                <c:pt idx="576">
                  <c:v>0.10835823478712281</c:v>
                </c:pt>
                <c:pt idx="577">
                  <c:v>0.10842505250286205</c:v>
                </c:pt>
                <c:pt idx="578">
                  <c:v>0.10849187323965048</c:v>
                </c:pt>
                <c:pt idx="579">
                  <c:v>0.10855869699757825</c:v>
                </c:pt>
                <c:pt idx="580">
                  <c:v>0.1086255237767384</c:v>
                </c:pt>
                <c:pt idx="581">
                  <c:v>0.10869235357722085</c:v>
                </c:pt>
                <c:pt idx="582">
                  <c:v>0.1087591863991173</c:v>
                </c:pt>
                <c:pt idx="583">
                  <c:v>0.10882602224251769</c:v>
                </c:pt>
                <c:pt idx="584">
                  <c:v>0.10889286110751439</c:v>
                </c:pt>
                <c:pt idx="585">
                  <c:v>0.10895970299419755</c:v>
                </c:pt>
                <c:pt idx="586">
                  <c:v>0.10902654790265975</c:v>
                </c:pt>
                <c:pt idx="587">
                  <c:v>0.10909339583298894</c:v>
                </c:pt>
                <c:pt idx="588">
                  <c:v>0.10916024678527969</c:v>
                </c:pt>
                <c:pt idx="589">
                  <c:v>0.10922710075962083</c:v>
                </c:pt>
                <c:pt idx="590">
                  <c:v>0.10929395775610407</c:v>
                </c:pt>
                <c:pt idx="591">
                  <c:v>0.10936081777481976</c:v>
                </c:pt>
                <c:pt idx="592">
                  <c:v>0.10942768081586052</c:v>
                </c:pt>
                <c:pt idx="593">
                  <c:v>0.10949454687931603</c:v>
                </c:pt>
                <c:pt idx="594">
                  <c:v>0.10956141596527869</c:v>
                </c:pt>
                <c:pt idx="595">
                  <c:v>0.10962828807383862</c:v>
                </c:pt>
                <c:pt idx="596">
                  <c:v>0.10969516320508732</c:v>
                </c:pt>
                <c:pt idx="597">
                  <c:v>0.10976204135911538</c:v>
                </c:pt>
                <c:pt idx="598">
                  <c:v>0.10982892253601428</c:v>
                </c:pt>
                <c:pt idx="599">
                  <c:v>0.10989580673587618</c:v>
                </c:pt>
                <c:pt idx="600">
                  <c:v>0.10996269395878944</c:v>
                </c:pt>
                <c:pt idx="601">
                  <c:v>0.1100295842048471</c:v>
                </c:pt>
                <c:pt idx="602">
                  <c:v>0.1100964774741402</c:v>
                </c:pt>
                <c:pt idx="603">
                  <c:v>0.11016337376675955</c:v>
                </c:pt>
                <c:pt idx="604">
                  <c:v>0.11023027308279598</c:v>
                </c:pt>
                <c:pt idx="605">
                  <c:v>0.11029717542234097</c:v>
                </c:pt>
                <c:pt idx="606">
                  <c:v>0.1103640807854851</c:v>
                </c:pt>
                <c:pt idx="607">
                  <c:v>0.11043098917232053</c:v>
                </c:pt>
                <c:pt idx="608">
                  <c:v>0.11049790058293718</c:v>
                </c:pt>
                <c:pt idx="609">
                  <c:v>0.11056481501742743</c:v>
                </c:pt>
                <c:pt idx="610">
                  <c:v>0.11063173247588032</c:v>
                </c:pt>
                <c:pt idx="611">
                  <c:v>0.11069865295838865</c:v>
                </c:pt>
                <c:pt idx="612">
                  <c:v>0.11076557646504304</c:v>
                </c:pt>
                <c:pt idx="613">
                  <c:v>0.11083250299593517</c:v>
                </c:pt>
                <c:pt idx="614">
                  <c:v>0.11089943255115431</c:v>
                </c:pt>
                <c:pt idx="615">
                  <c:v>0.11096636513079483</c:v>
                </c:pt>
                <c:pt idx="616">
                  <c:v>0.11103330073494488</c:v>
                </c:pt>
                <c:pt idx="617">
                  <c:v>0.11110023936369573</c:v>
                </c:pt>
                <c:pt idx="618">
                  <c:v>0.11116718101714129</c:v>
                </c:pt>
                <c:pt idx="619">
                  <c:v>0.11123412569536906</c:v>
                </c:pt>
                <c:pt idx="620">
                  <c:v>0.11130107339847339</c:v>
                </c:pt>
                <c:pt idx="621">
                  <c:v>0.11136802412654312</c:v>
                </c:pt>
                <c:pt idx="622">
                  <c:v>0.11143497787966972</c:v>
                </c:pt>
                <c:pt idx="623">
                  <c:v>0.11150193465794467</c:v>
                </c:pt>
                <c:pt idx="624">
                  <c:v>0.11156889446145946</c:v>
                </c:pt>
                <c:pt idx="625">
                  <c:v>0.11163585729030401</c:v>
                </c:pt>
                <c:pt idx="626">
                  <c:v>0.11170282314457181</c:v>
                </c:pt>
                <c:pt idx="627">
                  <c:v>0.11176979202435078</c:v>
                </c:pt>
                <c:pt idx="628">
                  <c:v>0.11183676392973574</c:v>
                </c:pt>
                <c:pt idx="629">
                  <c:v>0.11190373886081462</c:v>
                </c:pt>
                <c:pt idx="630">
                  <c:v>0.11197071681767978</c:v>
                </c:pt>
                <c:pt idx="631">
                  <c:v>0.1120376978004225</c:v>
                </c:pt>
                <c:pt idx="632">
                  <c:v>0.11210468180913336</c:v>
                </c:pt>
                <c:pt idx="633">
                  <c:v>0.11217166884390406</c:v>
                </c:pt>
                <c:pt idx="634">
                  <c:v>0.11223865890482565</c:v>
                </c:pt>
                <c:pt idx="635">
                  <c:v>0.11230565199198894</c:v>
                </c:pt>
                <c:pt idx="636">
                  <c:v>0.11237264810548586</c:v>
                </c:pt>
                <c:pt idx="637">
                  <c:v>0.11243964724540523</c:v>
                </c:pt>
                <c:pt idx="638">
                  <c:v>0.11250664941184141</c:v>
                </c:pt>
                <c:pt idx="639">
                  <c:v>0.11257365460488478</c:v>
                </c:pt>
                <c:pt idx="640">
                  <c:v>0.11264066282462393</c:v>
                </c:pt>
                <c:pt idx="641">
                  <c:v>0.11270767407115256</c:v>
                </c:pt>
                <c:pt idx="642">
                  <c:v>0.11277468834456106</c:v>
                </c:pt>
                <c:pt idx="643">
                  <c:v>0.11284170564494089</c:v>
                </c:pt>
                <c:pt idx="644">
                  <c:v>0.11290872597238311</c:v>
                </c:pt>
                <c:pt idx="645">
                  <c:v>0.11297574932697829</c:v>
                </c:pt>
                <c:pt idx="646">
                  <c:v>0.11304277570881816</c:v>
                </c:pt>
                <c:pt idx="647">
                  <c:v>0.11310980511799373</c:v>
                </c:pt>
                <c:pt idx="648">
                  <c:v>0.11317683755459607</c:v>
                </c:pt>
                <c:pt idx="649">
                  <c:v>0.11324387301871619</c:v>
                </c:pt>
                <c:pt idx="650">
                  <c:v>0.11331091151044537</c:v>
                </c:pt>
                <c:pt idx="651">
                  <c:v>0.1133779530298753</c:v>
                </c:pt>
                <c:pt idx="652">
                  <c:v>0.11344499757709636</c:v>
                </c:pt>
                <c:pt idx="653">
                  <c:v>0.11351204515219981</c:v>
                </c:pt>
                <c:pt idx="654">
                  <c:v>0.11357909575527736</c:v>
                </c:pt>
                <c:pt idx="655">
                  <c:v>0.11364614938641981</c:v>
                </c:pt>
                <c:pt idx="656">
                  <c:v>0.11371320604571844</c:v>
                </c:pt>
                <c:pt idx="657">
                  <c:v>0.11378026573326405</c:v>
                </c:pt>
                <c:pt idx="658">
                  <c:v>0.11384732844914813</c:v>
                </c:pt>
                <c:pt idx="659">
                  <c:v>0.11391439419346105</c:v>
                </c:pt>
                <c:pt idx="660">
                  <c:v>0.1139814629662963</c:v>
                </c:pt>
                <c:pt idx="661">
                  <c:v>0.11404853476774313</c:v>
                </c:pt>
                <c:pt idx="662">
                  <c:v>0.11411560959789235</c:v>
                </c:pt>
                <c:pt idx="663">
                  <c:v>0.11418268745683657</c:v>
                </c:pt>
                <c:pt idx="664">
                  <c:v>0.11424976834466571</c:v>
                </c:pt>
                <c:pt idx="665">
                  <c:v>0.1143168522614717</c:v>
                </c:pt>
                <c:pt idx="666">
                  <c:v>0.1143839392073458</c:v>
                </c:pt>
                <c:pt idx="667">
                  <c:v>0.11445102918237859</c:v>
                </c:pt>
                <c:pt idx="668">
                  <c:v>0.11451812218666158</c:v>
                </c:pt>
                <c:pt idx="669">
                  <c:v>0.11458521822028578</c:v>
                </c:pt>
                <c:pt idx="670">
                  <c:v>0.11465231728334291</c:v>
                </c:pt>
                <c:pt idx="671">
                  <c:v>0.11471941937592356</c:v>
                </c:pt>
                <c:pt idx="672">
                  <c:v>0.11478652449811899</c:v>
                </c:pt>
                <c:pt idx="673">
                  <c:v>0.11485363265002002</c:v>
                </c:pt>
                <c:pt idx="674">
                  <c:v>0.11492074383171902</c:v>
                </c:pt>
                <c:pt idx="675">
                  <c:v>0.11498785804330613</c:v>
                </c:pt>
                <c:pt idx="676">
                  <c:v>0.11505497528487374</c:v>
                </c:pt>
                <c:pt idx="677">
                  <c:v>0.11512209555651176</c:v>
                </c:pt>
                <c:pt idx="678">
                  <c:v>0.11518921885831213</c:v>
                </c:pt>
                <c:pt idx="679">
                  <c:v>0.11525634519036521</c:v>
                </c:pt>
                <c:pt idx="680">
                  <c:v>0.11532347455276315</c:v>
                </c:pt>
                <c:pt idx="681">
                  <c:v>0.11539060694559677</c:v>
                </c:pt>
                <c:pt idx="682">
                  <c:v>0.11545774236895712</c:v>
                </c:pt>
                <c:pt idx="683">
                  <c:v>0.1155248808229361</c:v>
                </c:pt>
                <c:pt idx="684">
                  <c:v>0.11559202230762344</c:v>
                </c:pt>
                <c:pt idx="685">
                  <c:v>0.11565916682311195</c:v>
                </c:pt>
                <c:pt idx="686">
                  <c:v>0.11572631436949199</c:v>
                </c:pt>
                <c:pt idx="687">
                  <c:v>0.11579346494685483</c:v>
                </c:pt>
                <c:pt idx="688">
                  <c:v>0.11586061855529217</c:v>
                </c:pt>
                <c:pt idx="689">
                  <c:v>0.11592777519489439</c:v>
                </c:pt>
                <c:pt idx="690">
                  <c:v>0.11599493486575319</c:v>
                </c:pt>
                <c:pt idx="691">
                  <c:v>0.1160620975679596</c:v>
                </c:pt>
                <c:pt idx="692">
                  <c:v>0.11612926330160533</c:v>
                </c:pt>
                <c:pt idx="693">
                  <c:v>0.11619643206678121</c:v>
                </c:pt>
                <c:pt idx="694">
                  <c:v>0.11626360386357804</c:v>
                </c:pt>
                <c:pt idx="695">
                  <c:v>0.1163307786920873</c:v>
                </c:pt>
                <c:pt idx="696">
                  <c:v>0.11639795655240182</c:v>
                </c:pt>
                <c:pt idx="697">
                  <c:v>0.11646513744460907</c:v>
                </c:pt>
                <c:pt idx="698">
                  <c:v>0.1165323213688052</c:v>
                </c:pt>
                <c:pt idx="699">
                  <c:v>0.11659950832507771</c:v>
                </c:pt>
                <c:pt idx="700">
                  <c:v>0.11666669831351895</c:v>
                </c:pt>
                <c:pt idx="701">
                  <c:v>0.11673389133421996</c:v>
                </c:pt>
                <c:pt idx="702">
                  <c:v>0.11680108738727113</c:v>
                </c:pt>
                <c:pt idx="703">
                  <c:v>0.11686828647276593</c:v>
                </c:pt>
                <c:pt idx="704">
                  <c:v>0.1169354885907945</c:v>
                </c:pt>
                <c:pt idx="705">
                  <c:v>0.11700269374144767</c:v>
                </c:pt>
                <c:pt idx="706">
                  <c:v>0.11706990192481714</c:v>
                </c:pt>
                <c:pt idx="707">
                  <c:v>0.11713711314099373</c:v>
                </c:pt>
                <c:pt idx="708">
                  <c:v>0.11720432739006892</c:v>
                </c:pt>
                <c:pt idx="709">
                  <c:v>0.11727154467213308</c:v>
                </c:pt>
                <c:pt idx="710">
                  <c:v>0.11733876498728035</c:v>
                </c:pt>
                <c:pt idx="711">
                  <c:v>0.11740598833559868</c:v>
                </c:pt>
                <c:pt idx="712">
                  <c:v>0.11747321471718086</c:v>
                </c:pt>
                <c:pt idx="713">
                  <c:v>0.11754044413211773</c:v>
                </c:pt>
                <c:pt idx="714">
                  <c:v>0.11760767658050053</c:v>
                </c:pt>
                <c:pt idx="715">
                  <c:v>0.11767491206242053</c:v>
                </c:pt>
                <c:pt idx="716">
                  <c:v>0.11774215057796944</c:v>
                </c:pt>
                <c:pt idx="717">
                  <c:v>0.11780939212723673</c:v>
                </c:pt>
                <c:pt idx="718">
                  <c:v>0.11787663671031612</c:v>
                </c:pt>
                <c:pt idx="719">
                  <c:v>0.11794388432729908</c:v>
                </c:pt>
                <c:pt idx="720">
                  <c:v>0.11801113497827309</c:v>
                </c:pt>
                <c:pt idx="721">
                  <c:v>0.11807838866333409</c:v>
                </c:pt>
                <c:pt idx="722">
                  <c:v>0.11814564538256933</c:v>
                </c:pt>
                <c:pt idx="723">
                  <c:v>0.11821290513607252</c:v>
                </c:pt>
                <c:pt idx="724">
                  <c:v>0.11828016792393581</c:v>
                </c:pt>
                <c:pt idx="725">
                  <c:v>0.11834743374624623</c:v>
                </c:pt>
                <c:pt idx="726">
                  <c:v>0.11841470260310039</c:v>
                </c:pt>
                <c:pt idx="727">
                  <c:v>0.11848197449458531</c:v>
                </c:pt>
                <c:pt idx="728">
                  <c:v>0.11854924942079337</c:v>
                </c:pt>
                <c:pt idx="729">
                  <c:v>0.11861652738181716</c:v>
                </c:pt>
                <c:pt idx="730">
                  <c:v>0.11868380837774684</c:v>
                </c:pt>
                <c:pt idx="731">
                  <c:v>0.1187510924086741</c:v>
                </c:pt>
                <c:pt idx="732">
                  <c:v>0.11881837947468976</c:v>
                </c:pt>
                <c:pt idx="733">
                  <c:v>0.11888566957588598</c:v>
                </c:pt>
                <c:pt idx="734">
                  <c:v>0.11895296271235178</c:v>
                </c:pt>
                <c:pt idx="735">
                  <c:v>0.11902025888418244</c:v>
                </c:pt>
                <c:pt idx="736">
                  <c:v>0.11908755809146565</c:v>
                </c:pt>
                <c:pt idx="737">
                  <c:v>0.11915486033429401</c:v>
                </c:pt>
                <c:pt idx="738">
                  <c:v>0.11922216561275878</c:v>
                </c:pt>
                <c:pt idx="739">
                  <c:v>0.11928947392695144</c:v>
                </c:pt>
                <c:pt idx="740">
                  <c:v>0.11935678527696258</c:v>
                </c:pt>
                <c:pt idx="741">
                  <c:v>0.11942409966288259</c:v>
                </c:pt>
                <c:pt idx="742">
                  <c:v>0.11949141708480582</c:v>
                </c:pt>
                <c:pt idx="743">
                  <c:v>0.11955873754282131</c:v>
                </c:pt>
                <c:pt idx="744">
                  <c:v>0.11962606103702189</c:v>
                </c:pt>
                <c:pt idx="745">
                  <c:v>0.11969338756749548</c:v>
                </c:pt>
                <c:pt idx="746">
                  <c:v>0.11976071713433689</c:v>
                </c:pt>
                <c:pt idx="747">
                  <c:v>0.11982804973763628</c:v>
                </c:pt>
                <c:pt idx="748">
                  <c:v>0.11989538537748512</c:v>
                </c:pt>
                <c:pt idx="749">
                  <c:v>0.1199627240539749</c:v>
                </c:pt>
                <c:pt idx="750">
                  <c:v>0.12003006576719488</c:v>
                </c:pt>
                <c:pt idx="751">
                  <c:v>0.12009741051723855</c:v>
                </c:pt>
                <c:pt idx="752">
                  <c:v>0.12016475830419648</c:v>
                </c:pt>
                <c:pt idx="753">
                  <c:v>0.1202321091281604</c:v>
                </c:pt>
                <c:pt idx="754">
                  <c:v>0.12029946298922134</c:v>
                </c:pt>
                <c:pt idx="755">
                  <c:v>0.12036681988747033</c:v>
                </c:pt>
                <c:pt idx="756">
                  <c:v>0.12043417982299909</c:v>
                </c:pt>
                <c:pt idx="757">
                  <c:v>0.12050154279589864</c:v>
                </c:pt>
                <c:pt idx="758">
                  <c:v>0.12056890880626026</c:v>
                </c:pt>
                <c:pt idx="759">
                  <c:v>0.12063627785417519</c:v>
                </c:pt>
                <c:pt idx="760">
                  <c:v>0.12070364993973537</c:v>
                </c:pt>
                <c:pt idx="761">
                  <c:v>0.12077102506303117</c:v>
                </c:pt>
                <c:pt idx="762">
                  <c:v>0.12083840322415362</c:v>
                </c:pt>
                <c:pt idx="763">
                  <c:v>0.12090578442319688</c:v>
                </c:pt>
                <c:pt idx="764">
                  <c:v>0.12097316866024932</c:v>
                </c:pt>
                <c:pt idx="765">
                  <c:v>0.12104055593540175</c:v>
                </c:pt>
                <c:pt idx="766">
                  <c:v>0.12110794624874766</c:v>
                </c:pt>
                <c:pt idx="767">
                  <c:v>0.12117533960037807</c:v>
                </c:pt>
                <c:pt idx="768">
                  <c:v>0.12124273599038338</c:v>
                </c:pt>
                <c:pt idx="769">
                  <c:v>0.12131013541885549</c:v>
                </c:pt>
                <c:pt idx="770">
                  <c:v>0.12137753788588546</c:v>
                </c:pt>
                <c:pt idx="771">
                  <c:v>0.12144494339156497</c:v>
                </c:pt>
                <c:pt idx="772">
                  <c:v>0.12151235193598553</c:v>
                </c:pt>
                <c:pt idx="773">
                  <c:v>0.12157976351923661</c:v>
                </c:pt>
                <c:pt idx="774">
                  <c:v>0.12164717814141146</c:v>
                </c:pt>
                <c:pt idx="775">
                  <c:v>0.12171459580260113</c:v>
                </c:pt>
                <c:pt idx="776">
                  <c:v>0.12178201650289666</c:v>
                </c:pt>
                <c:pt idx="777">
                  <c:v>0.12184944024238931</c:v>
                </c:pt>
                <c:pt idx="778">
                  <c:v>0.12191686702117077</c:v>
                </c:pt>
                <c:pt idx="779">
                  <c:v>0.1219842968393321</c:v>
                </c:pt>
                <c:pt idx="780">
                  <c:v>0.12205172969696432</c:v>
                </c:pt>
                <c:pt idx="781">
                  <c:v>0.12211916559415936</c:v>
                </c:pt>
                <c:pt idx="782">
                  <c:v>0.12218660453100827</c:v>
                </c:pt>
                <c:pt idx="783">
                  <c:v>0.1222540465076023</c:v>
                </c:pt>
                <c:pt idx="784">
                  <c:v>0.12232149152403315</c:v>
                </c:pt>
                <c:pt idx="785">
                  <c:v>0.12238893958039188</c:v>
                </c:pt>
                <c:pt idx="786">
                  <c:v>0.12245639067676972</c:v>
                </c:pt>
                <c:pt idx="787">
                  <c:v>0.12252384481325773</c:v>
                </c:pt>
                <c:pt idx="788">
                  <c:v>0.12259130198994783</c:v>
                </c:pt>
                <c:pt idx="789">
                  <c:v>0.12265876220693306</c:v>
                </c:pt>
                <c:pt idx="790">
                  <c:v>0.12272622546430045</c:v>
                </c:pt>
                <c:pt idx="791">
                  <c:v>0.12279369176214616</c:v>
                </c:pt>
                <c:pt idx="792">
                  <c:v>0.12286116110055789</c:v>
                </c:pt>
                <c:pt idx="793">
                  <c:v>0.1229286334796289</c:v>
                </c:pt>
                <c:pt idx="794">
                  <c:v>0.12299610889944956</c:v>
                </c:pt>
                <c:pt idx="795">
                  <c:v>0.12306358736011158</c:v>
                </c:pt>
                <c:pt idx="796">
                  <c:v>0.12313106886170533</c:v>
                </c:pt>
                <c:pt idx="797">
                  <c:v>0.12319855340432451</c:v>
                </c:pt>
                <c:pt idx="798">
                  <c:v>0.12326604098805927</c:v>
                </c:pt>
                <c:pt idx="799">
                  <c:v>0.12333353161299976</c:v>
                </c:pt>
                <c:pt idx="800">
                  <c:v>0.12340102527923946</c:v>
                </c:pt>
                <c:pt idx="801">
                  <c:v>0.12346852198686986</c:v>
                </c:pt>
                <c:pt idx="802">
                  <c:v>0.12353602173597911</c:v>
                </c:pt>
                <c:pt idx="803">
                  <c:v>0.12360352452666246</c:v>
                </c:pt>
                <c:pt idx="804">
                  <c:v>0.12367103035900895</c:v>
                </c:pt>
                <c:pt idx="805">
                  <c:v>0.12373853923311029</c:v>
                </c:pt>
                <c:pt idx="806">
                  <c:v>0.12380605114905796</c:v>
                </c:pt>
                <c:pt idx="807">
                  <c:v>0.12387356610694367</c:v>
                </c:pt>
                <c:pt idx="808">
                  <c:v>0.12394108410685889</c:v>
                </c:pt>
                <c:pt idx="809">
                  <c:v>0.12400860514889422</c:v>
                </c:pt>
                <c:pt idx="810">
                  <c:v>0.12407612923314049</c:v>
                </c:pt>
                <c:pt idx="811">
                  <c:v>0.12414365635969093</c:v>
                </c:pt>
                <c:pt idx="812">
                  <c:v>0.12421118652863616</c:v>
                </c:pt>
                <c:pt idx="813">
                  <c:v>0.12427871974006766</c:v>
                </c:pt>
                <c:pt idx="814">
                  <c:v>0.12434625599407778</c:v>
                </c:pt>
                <c:pt idx="815">
                  <c:v>0.12441379529075447</c:v>
                </c:pt>
                <c:pt idx="816">
                  <c:v>0.12448133763019253</c:v>
                </c:pt>
                <c:pt idx="817">
                  <c:v>0.12454888301248257</c:v>
                </c:pt>
                <c:pt idx="818">
                  <c:v>0.12461643143771473</c:v>
                </c:pt>
                <c:pt idx="819">
                  <c:v>0.12468398290598248</c:v>
                </c:pt>
                <c:pt idx="820">
                  <c:v>0.12475153741737399</c:v>
                </c:pt>
                <c:pt idx="821">
                  <c:v>0.12481909497198385</c:v>
                </c:pt>
                <c:pt idx="822">
                  <c:v>0.12488665556990219</c:v>
                </c:pt>
                <c:pt idx="823">
                  <c:v>0.12495421921122096</c:v>
                </c:pt>
                <c:pt idx="824">
                  <c:v>0.12502178589603097</c:v>
                </c:pt>
                <c:pt idx="825">
                  <c:v>0.12508935562442347</c:v>
                </c:pt>
                <c:pt idx="826">
                  <c:v>0.12515692839648995</c:v>
                </c:pt>
                <c:pt idx="827">
                  <c:v>0.12522450421232145</c:v>
                </c:pt>
                <c:pt idx="828">
                  <c:v>0.12529208307201167</c:v>
                </c:pt>
                <c:pt idx="829">
                  <c:v>0.12535966497564921</c:v>
                </c:pt>
                <c:pt idx="830">
                  <c:v>0.12542724992332555</c:v>
                </c:pt>
                <c:pt idx="831">
                  <c:v>0.12549483791513483</c:v>
                </c:pt>
                <c:pt idx="832">
                  <c:v>0.12556242895116587</c:v>
                </c:pt>
                <c:pt idx="833">
                  <c:v>0.12563002303151083</c:v>
                </c:pt>
                <c:pt idx="834">
                  <c:v>0.12569762015626074</c:v>
                </c:pt>
                <c:pt idx="835">
                  <c:v>0.12576522032550752</c:v>
                </c:pt>
                <c:pt idx="836">
                  <c:v>0.12583282353934311</c:v>
                </c:pt>
                <c:pt idx="837">
                  <c:v>0.12590042979785809</c:v>
                </c:pt>
                <c:pt idx="838">
                  <c:v>0.1259680391011444</c:v>
                </c:pt>
                <c:pt idx="839">
                  <c:v>0.12603565144929307</c:v>
                </c:pt>
                <c:pt idx="840">
                  <c:v>0.12610326684239559</c:v>
                </c:pt>
                <c:pt idx="841">
                  <c:v>0.12617088528054321</c:v>
                </c:pt>
                <c:pt idx="842">
                  <c:v>0.12623850676382897</c:v>
                </c:pt>
                <c:pt idx="843">
                  <c:v>0.12630613129234036</c:v>
                </c:pt>
                <c:pt idx="844">
                  <c:v>0.12637375886617264</c:v>
                </c:pt>
                <c:pt idx="845">
                  <c:v>0.12644138948541594</c:v>
                </c:pt>
                <c:pt idx="846">
                  <c:v>0.12650902315016133</c:v>
                </c:pt>
                <c:pt idx="847">
                  <c:v>0.12657665986050071</c:v>
                </c:pt>
                <c:pt idx="848">
                  <c:v>0.12664429961652557</c:v>
                </c:pt>
                <c:pt idx="849">
                  <c:v>0.12671194241832695</c:v>
                </c:pt>
                <c:pt idx="850">
                  <c:v>0.12677958826599633</c:v>
                </c:pt>
                <c:pt idx="851">
                  <c:v>0.12684723715962565</c:v>
                </c:pt>
                <c:pt idx="852">
                  <c:v>0.12691488909930593</c:v>
                </c:pt>
                <c:pt idx="853">
                  <c:v>0.12698254408512843</c:v>
                </c:pt>
                <c:pt idx="854">
                  <c:v>0.12705020211718487</c:v>
                </c:pt>
                <c:pt idx="855">
                  <c:v>0.12711786319556539</c:v>
                </c:pt>
                <c:pt idx="856">
                  <c:v>0.12718552732036481</c:v>
                </c:pt>
                <c:pt idx="857">
                  <c:v>0.1272531944916715</c:v>
                </c:pt>
                <c:pt idx="858">
                  <c:v>0.12732086470957715</c:v>
                </c:pt>
                <c:pt idx="859">
                  <c:v>0.12738853797417438</c:v>
                </c:pt>
                <c:pt idx="860">
                  <c:v>0.12745621428555443</c:v>
                </c:pt>
                <c:pt idx="861">
                  <c:v>0.1275238936438079</c:v>
                </c:pt>
                <c:pt idx="862">
                  <c:v>0.1275915760490276</c:v>
                </c:pt>
                <c:pt idx="863">
                  <c:v>0.12765926150130391</c:v>
                </c:pt>
                <c:pt idx="864">
                  <c:v>0.12772695000072809</c:v>
                </c:pt>
                <c:pt idx="865">
                  <c:v>0.12779464154739251</c:v>
                </c:pt>
                <c:pt idx="866">
                  <c:v>0.12786233614138798</c:v>
                </c:pt>
                <c:pt idx="867">
                  <c:v>0.12793003378280599</c:v>
                </c:pt>
                <c:pt idx="868">
                  <c:v>0.12799773447173846</c:v>
                </c:pt>
                <c:pt idx="869">
                  <c:v>0.12806543820827643</c:v>
                </c:pt>
                <c:pt idx="870">
                  <c:v>0.12813314499251138</c:v>
                </c:pt>
                <c:pt idx="871">
                  <c:v>0.1282008548245348</c:v>
                </c:pt>
                <c:pt idx="872">
                  <c:v>0.12826856770443817</c:v>
                </c:pt>
                <c:pt idx="873">
                  <c:v>0.12833628363231298</c:v>
                </c:pt>
                <c:pt idx="874">
                  <c:v>0.12840400260825069</c:v>
                </c:pt>
                <c:pt idx="875">
                  <c:v>0.12847172463234324</c:v>
                </c:pt>
                <c:pt idx="876">
                  <c:v>0.12853944970468079</c:v>
                </c:pt>
                <c:pt idx="877">
                  <c:v>0.12860717782535636</c:v>
                </c:pt>
                <c:pt idx="878">
                  <c:v>0.12867490899445944</c:v>
                </c:pt>
                <c:pt idx="879">
                  <c:v>0.12874264321208462</c:v>
                </c:pt>
                <c:pt idx="880">
                  <c:v>0.12881038047831983</c:v>
                </c:pt>
                <c:pt idx="881">
                  <c:v>0.128878120793259</c:v>
                </c:pt>
                <c:pt idx="882">
                  <c:v>0.12894586415699383</c:v>
                </c:pt>
                <c:pt idx="883">
                  <c:v>0.12901361056961269</c:v>
                </c:pt>
                <c:pt idx="884">
                  <c:v>0.12908136003121173</c:v>
                </c:pt>
                <c:pt idx="885">
                  <c:v>0.12914911254187844</c:v>
                </c:pt>
                <c:pt idx="886">
                  <c:v>0.12921686810170541</c:v>
                </c:pt>
                <c:pt idx="887">
                  <c:v>0.12928462671078522</c:v>
                </c:pt>
                <c:pt idx="888">
                  <c:v>0.12935238836920715</c:v>
                </c:pt>
                <c:pt idx="889">
                  <c:v>0.12942015307706489</c:v>
                </c:pt>
                <c:pt idx="890">
                  <c:v>0.12948792083444971</c:v>
                </c:pt>
                <c:pt idx="891">
                  <c:v>0.1295556916414522</c:v>
                </c:pt>
                <c:pt idx="892">
                  <c:v>0.12962346549816339</c:v>
                </c:pt>
                <c:pt idx="893">
                  <c:v>0.12969124240467722</c:v>
                </c:pt>
                <c:pt idx="894">
                  <c:v>0.12975902236108272</c:v>
                </c:pt>
                <c:pt idx="895">
                  <c:v>0.12982680536747115</c:v>
                </c:pt>
                <c:pt idx="896">
                  <c:v>0.12989459142393689</c:v>
                </c:pt>
                <c:pt idx="897">
                  <c:v>0.12996238053056919</c:v>
                </c:pt>
                <c:pt idx="898">
                  <c:v>0.13003017268745931</c:v>
                </c:pt>
                <c:pt idx="899">
                  <c:v>0.13009796789469985</c:v>
                </c:pt>
                <c:pt idx="900">
                  <c:v>0.1301657661523814</c:v>
                </c:pt>
                <c:pt idx="901">
                  <c:v>0.13023356746059633</c:v>
                </c:pt>
                <c:pt idx="902">
                  <c:v>0.1303013718194348</c:v>
                </c:pt>
                <c:pt idx="903">
                  <c:v>0.13036917922898983</c:v>
                </c:pt>
                <c:pt idx="904">
                  <c:v>0.13043698968935269</c:v>
                </c:pt>
                <c:pt idx="905">
                  <c:v>0.13050480320061397</c:v>
                </c:pt>
                <c:pt idx="906">
                  <c:v>0.13057261976286649</c:v>
                </c:pt>
                <c:pt idx="907">
                  <c:v>0.13064043937620151</c:v>
                </c:pt>
                <c:pt idx="908">
                  <c:v>0.13070826204070807</c:v>
                </c:pt>
                <c:pt idx="909">
                  <c:v>0.13077608775648097</c:v>
                </c:pt>
                <c:pt idx="910">
                  <c:v>0.13084391652361105</c:v>
                </c:pt>
                <c:pt idx="911">
                  <c:v>0.13091174834218755</c:v>
                </c:pt>
                <c:pt idx="912">
                  <c:v>0.13097958321230529</c:v>
                </c:pt>
                <c:pt idx="913">
                  <c:v>0.13104742113405221</c:v>
                </c:pt>
                <c:pt idx="914">
                  <c:v>0.13111526210752289</c:v>
                </c:pt>
                <c:pt idx="915">
                  <c:v>0.13118310613280748</c:v>
                </c:pt>
                <c:pt idx="916">
                  <c:v>0.13125095320999769</c:v>
                </c:pt>
                <c:pt idx="917">
                  <c:v>0.13131880333918522</c:v>
                </c:pt>
                <c:pt idx="918">
                  <c:v>0.13138665652046178</c:v>
                </c:pt>
                <c:pt idx="919">
                  <c:v>0.13145451275391817</c:v>
                </c:pt>
                <c:pt idx="920">
                  <c:v>0.13152237203964545</c:v>
                </c:pt>
                <c:pt idx="921">
                  <c:v>0.13159023437773776</c:v>
                </c:pt>
                <c:pt idx="922">
                  <c:v>0.13165809976828435</c:v>
                </c:pt>
                <c:pt idx="923">
                  <c:v>0.1317259682113765</c:v>
                </c:pt>
                <c:pt idx="924">
                  <c:v>0.13179383970710723</c:v>
                </c:pt>
                <c:pt idx="925">
                  <c:v>0.13186171425556714</c:v>
                </c:pt>
                <c:pt idx="926">
                  <c:v>0.13192959185684705</c:v>
                </c:pt>
                <c:pt idx="927">
                  <c:v>0.13199747251104066</c:v>
                </c:pt>
                <c:pt idx="928">
                  <c:v>0.13206535621823789</c:v>
                </c:pt>
                <c:pt idx="929">
                  <c:v>0.13213324297853091</c:v>
                </c:pt>
                <c:pt idx="930">
                  <c:v>0.13220113279201118</c:v>
                </c:pt>
                <c:pt idx="931">
                  <c:v>0.13226902565876975</c:v>
                </c:pt>
                <c:pt idx="932">
                  <c:v>0.13233692157889854</c:v>
                </c:pt>
                <c:pt idx="933">
                  <c:v>0.13240482055248948</c:v>
                </c:pt>
                <c:pt idx="934">
                  <c:v>0.13247272257963316</c:v>
                </c:pt>
                <c:pt idx="935">
                  <c:v>0.13254062766042329</c:v>
                </c:pt>
                <c:pt idx="936">
                  <c:v>0.13260853579494714</c:v>
                </c:pt>
                <c:pt idx="937">
                  <c:v>0.13267644698330061</c:v>
                </c:pt>
                <c:pt idx="938">
                  <c:v>0.1327443612255732</c:v>
                </c:pt>
                <c:pt idx="939">
                  <c:v>0.13281227852185684</c:v>
                </c:pt>
                <c:pt idx="940">
                  <c:v>0.13288019887224278</c:v>
                </c:pt>
                <c:pt idx="941">
                  <c:v>0.13294812227682318</c:v>
                </c:pt>
                <c:pt idx="942">
                  <c:v>0.13301604873568929</c:v>
                </c:pt>
                <c:pt idx="943">
                  <c:v>0.13308397824893281</c:v>
                </c:pt>
                <c:pt idx="944">
                  <c:v>0.13315191081664501</c:v>
                </c:pt>
                <c:pt idx="945">
                  <c:v>0.1332198464389176</c:v>
                </c:pt>
                <c:pt idx="946">
                  <c:v>0.13328778511584227</c:v>
                </c:pt>
                <c:pt idx="947">
                  <c:v>0.13335572684751029</c:v>
                </c:pt>
                <c:pt idx="948">
                  <c:v>0.13342367163401248</c:v>
                </c:pt>
                <c:pt idx="949">
                  <c:v>0.13349161947544297</c:v>
                </c:pt>
                <c:pt idx="950">
                  <c:v>0.13355957037189037</c:v>
                </c:pt>
                <c:pt idx="951">
                  <c:v>0.13362752432344815</c:v>
                </c:pt>
                <c:pt idx="952">
                  <c:v>0.13369548133020692</c:v>
                </c:pt>
                <c:pt idx="953">
                  <c:v>0.13376344139225949</c:v>
                </c:pt>
                <c:pt idx="954">
                  <c:v>0.13383140450969599</c:v>
                </c:pt>
                <c:pt idx="955">
                  <c:v>0.13389937068260882</c:v>
                </c:pt>
                <c:pt idx="956">
                  <c:v>0.133967339911089</c:v>
                </c:pt>
                <c:pt idx="957">
                  <c:v>0.13403531219522868</c:v>
                </c:pt>
                <c:pt idx="958">
                  <c:v>0.13410328753511913</c:v>
                </c:pt>
                <c:pt idx="959">
                  <c:v>0.13417126593085182</c:v>
                </c:pt>
                <c:pt idx="960">
                  <c:v>0.13423924738251758</c:v>
                </c:pt>
                <c:pt idx="961">
                  <c:v>0.13430723189021099</c:v>
                </c:pt>
                <c:pt idx="962">
                  <c:v>0.13437521945402087</c:v>
                </c:pt>
                <c:pt idx="963">
                  <c:v>0.13444321007403914</c:v>
                </c:pt>
                <c:pt idx="964">
                  <c:v>0.13451120375035774</c:v>
                </c:pt>
                <c:pt idx="965">
                  <c:v>0.13457920048306815</c:v>
                </c:pt>
                <c:pt idx="966">
                  <c:v>0.13464720027226251</c:v>
                </c:pt>
                <c:pt idx="967">
                  <c:v>0.13471520311803187</c:v>
                </c:pt>
                <c:pt idx="968">
                  <c:v>0.13478320902046725</c:v>
                </c:pt>
                <c:pt idx="969">
                  <c:v>0.13485121797966193</c:v>
                </c:pt>
                <c:pt idx="970">
                  <c:v>0.13491922999570582</c:v>
                </c:pt>
                <c:pt idx="971">
                  <c:v>0.1349872450686902</c:v>
                </c:pt>
                <c:pt idx="972">
                  <c:v>0.13505526319871008</c:v>
                </c:pt>
                <c:pt idx="973">
                  <c:v>0.13512328438585186</c:v>
                </c:pt>
                <c:pt idx="974">
                  <c:v>0.13519130863021167</c:v>
                </c:pt>
                <c:pt idx="975">
                  <c:v>0.13525933593188033</c:v>
                </c:pt>
                <c:pt idx="976">
                  <c:v>0.13532736629094644</c:v>
                </c:pt>
                <c:pt idx="977">
                  <c:v>0.13539539970750503</c:v>
                </c:pt>
                <c:pt idx="978">
                  <c:v>0.13546343618164625</c:v>
                </c:pt>
                <c:pt idx="979">
                  <c:v>0.13553147571346114</c:v>
                </c:pt>
                <c:pt idx="980">
                  <c:v>0.13559951830304229</c:v>
                </c:pt>
                <c:pt idx="981">
                  <c:v>0.13566756395047963</c:v>
                </c:pt>
                <c:pt idx="982">
                  <c:v>0.13573561265586731</c:v>
                </c:pt>
                <c:pt idx="983">
                  <c:v>0.13580366441929592</c:v>
                </c:pt>
                <c:pt idx="984">
                  <c:v>0.13587171924085695</c:v>
                </c:pt>
                <c:pt idx="985">
                  <c:v>0.13593977712064076</c:v>
                </c:pt>
                <c:pt idx="986">
                  <c:v>0.13600783805874128</c:v>
                </c:pt>
                <c:pt idx="987">
                  <c:v>0.13607590205524978</c:v>
                </c:pt>
                <c:pt idx="988">
                  <c:v>0.13614396911025572</c:v>
                </c:pt>
                <c:pt idx="989">
                  <c:v>0.13621203922385372</c:v>
                </c:pt>
                <c:pt idx="990">
                  <c:v>0.13628011239613258</c:v>
                </c:pt>
                <c:pt idx="991">
                  <c:v>0.13634818862718534</c:v>
                </c:pt>
                <c:pt idx="992">
                  <c:v>0.13641626791710348</c:v>
                </c:pt>
                <c:pt idx="993">
                  <c:v>0.13648435026597894</c:v>
                </c:pt>
                <c:pt idx="994">
                  <c:v>0.13655243567390252</c:v>
                </c:pt>
                <c:pt idx="995">
                  <c:v>0.13662052414096548</c:v>
                </c:pt>
                <c:pt idx="996">
                  <c:v>0.13668861566726176</c:v>
                </c:pt>
                <c:pt idx="997">
                  <c:v>0.13675671025288128</c:v>
                </c:pt>
                <c:pt idx="998">
                  <c:v>0.13682480789791596</c:v>
                </c:pt>
                <c:pt idx="999">
                  <c:v>0.13689290860245684</c:v>
                </c:pt>
                <c:pt idx="1000">
                  <c:v>0.13696101236660874</c:v>
                </c:pt>
              </c:numCache>
            </c:numRef>
          </c:cat>
          <c:val>
            <c:numRef>
              <c:f>Optimization!$I$2:$I$1002</c:f>
              <c:numCache>
                <c:formatCode>General</c:formatCode>
                <c:ptCount val="1001"/>
                <c:pt idx="0">
                  <c:v>4.6213292517337794E-2</c:v>
                </c:pt>
                <c:pt idx="1">
                  <c:v>4.7167079224823827E-2</c:v>
                </c:pt>
                <c:pt idx="2">
                  <c:v>4.8120865932296399E-2</c:v>
                </c:pt>
                <c:pt idx="3">
                  <c:v>4.9074652639782432E-2</c:v>
                </c:pt>
                <c:pt idx="4">
                  <c:v>5.0028439347268465E-2</c:v>
                </c:pt>
                <c:pt idx="5">
                  <c:v>5.0982226054747767E-2</c:v>
                </c:pt>
                <c:pt idx="6">
                  <c:v>5.1936012762233801E-2</c:v>
                </c:pt>
                <c:pt idx="7">
                  <c:v>5.2889799469719834E-2</c:v>
                </c:pt>
                <c:pt idx="8">
                  <c:v>5.3843586177199129E-2</c:v>
                </c:pt>
                <c:pt idx="9">
                  <c:v>5.4797372884685162E-2</c:v>
                </c:pt>
                <c:pt idx="10">
                  <c:v>5.5751159592164465E-2</c:v>
                </c:pt>
                <c:pt idx="11">
                  <c:v>5.6704946299650498E-2</c:v>
                </c:pt>
                <c:pt idx="12">
                  <c:v>5.7658733007136531E-2</c:v>
                </c:pt>
                <c:pt idx="13">
                  <c:v>5.8612519714609103E-2</c:v>
                </c:pt>
                <c:pt idx="14">
                  <c:v>5.9566306422095136E-2</c:v>
                </c:pt>
                <c:pt idx="15">
                  <c:v>6.0520093129574432E-2</c:v>
                </c:pt>
                <c:pt idx="16">
                  <c:v>6.1473879837060472E-2</c:v>
                </c:pt>
                <c:pt idx="17">
                  <c:v>6.2427666544546505E-2</c:v>
                </c:pt>
                <c:pt idx="18">
                  <c:v>6.3381453252025793E-2</c:v>
                </c:pt>
                <c:pt idx="19">
                  <c:v>6.4335239959511833E-2</c:v>
                </c:pt>
                <c:pt idx="20">
                  <c:v>6.5289026666997874E-2</c:v>
                </c:pt>
                <c:pt idx="21">
                  <c:v>6.6242813374477169E-2</c:v>
                </c:pt>
                <c:pt idx="22">
                  <c:v>6.7196600081949734E-2</c:v>
                </c:pt>
                <c:pt idx="23">
                  <c:v>6.8150386789435774E-2</c:v>
                </c:pt>
                <c:pt idx="24">
                  <c:v>6.91041734969218E-2</c:v>
                </c:pt>
                <c:pt idx="25">
                  <c:v>7.005796020440111E-2</c:v>
                </c:pt>
                <c:pt idx="26">
                  <c:v>7.1011746911880405E-2</c:v>
                </c:pt>
                <c:pt idx="27">
                  <c:v>7.1965533619359701E-2</c:v>
                </c:pt>
                <c:pt idx="28">
                  <c:v>7.2919320326845741E-2</c:v>
                </c:pt>
                <c:pt idx="29">
                  <c:v>7.3873107034331781E-2</c:v>
                </c:pt>
                <c:pt idx="30">
                  <c:v>7.4826893741811076E-2</c:v>
                </c:pt>
                <c:pt idx="31">
                  <c:v>7.5780680449297116E-2</c:v>
                </c:pt>
                <c:pt idx="32">
                  <c:v>7.6734467156783143E-2</c:v>
                </c:pt>
                <c:pt idx="33">
                  <c:v>7.7688253864262438E-2</c:v>
                </c:pt>
                <c:pt idx="34">
                  <c:v>7.8642040571748478E-2</c:v>
                </c:pt>
                <c:pt idx="35">
                  <c:v>7.9595827279227788E-2</c:v>
                </c:pt>
                <c:pt idx="36">
                  <c:v>8.0549613986707083E-2</c:v>
                </c:pt>
                <c:pt idx="37">
                  <c:v>8.1503400694186379E-2</c:v>
                </c:pt>
                <c:pt idx="38">
                  <c:v>8.2457187401672405E-2</c:v>
                </c:pt>
                <c:pt idx="39">
                  <c:v>8.3410974109158445E-2</c:v>
                </c:pt>
                <c:pt idx="40">
                  <c:v>8.4364760816637741E-2</c:v>
                </c:pt>
                <c:pt idx="41">
                  <c:v>8.5318547524123781E-2</c:v>
                </c:pt>
                <c:pt idx="42">
                  <c:v>8.6272334231609821E-2</c:v>
                </c:pt>
                <c:pt idx="43">
                  <c:v>8.7226120939089116E-2</c:v>
                </c:pt>
                <c:pt idx="44">
                  <c:v>8.8179907646575142E-2</c:v>
                </c:pt>
                <c:pt idx="45">
                  <c:v>8.9133694354061183E-2</c:v>
                </c:pt>
                <c:pt idx="46">
                  <c:v>9.0087481061540492E-2</c:v>
                </c:pt>
                <c:pt idx="47">
                  <c:v>9.1041267769019787E-2</c:v>
                </c:pt>
                <c:pt idx="48">
                  <c:v>9.1995054476499083E-2</c:v>
                </c:pt>
                <c:pt idx="49">
                  <c:v>9.2948841183985109E-2</c:v>
                </c:pt>
                <c:pt idx="50">
                  <c:v>9.3902627891464419E-2</c:v>
                </c:pt>
                <c:pt idx="51">
                  <c:v>9.4856414598950445E-2</c:v>
                </c:pt>
                <c:pt idx="52">
                  <c:v>9.5810201306436485E-2</c:v>
                </c:pt>
                <c:pt idx="53">
                  <c:v>9.676398801391578E-2</c:v>
                </c:pt>
                <c:pt idx="54">
                  <c:v>9.771777472139509E-2</c:v>
                </c:pt>
                <c:pt idx="55">
                  <c:v>9.8671561428874385E-2</c:v>
                </c:pt>
                <c:pt idx="56">
                  <c:v>9.9625348136360425E-2</c:v>
                </c:pt>
                <c:pt idx="57">
                  <c:v>0.10057913484384645</c:v>
                </c:pt>
                <c:pt idx="58">
                  <c:v>0.10153292155132576</c:v>
                </c:pt>
                <c:pt idx="59">
                  <c:v>0.10248670825881179</c:v>
                </c:pt>
                <c:pt idx="60">
                  <c:v>0.10344049496628435</c:v>
                </c:pt>
                <c:pt idx="61">
                  <c:v>0.10439428167377038</c:v>
                </c:pt>
                <c:pt idx="62">
                  <c:v>0.10534806838124969</c:v>
                </c:pt>
                <c:pt idx="63">
                  <c:v>0.10630185508873573</c:v>
                </c:pt>
                <c:pt idx="64">
                  <c:v>0.10725564179622177</c:v>
                </c:pt>
                <c:pt idx="65">
                  <c:v>0.10820942850370106</c:v>
                </c:pt>
                <c:pt idx="66">
                  <c:v>0.10916321521118708</c:v>
                </c:pt>
                <c:pt idx="67">
                  <c:v>0.11011700191867313</c:v>
                </c:pt>
                <c:pt idx="68">
                  <c:v>0.11107078862615241</c:v>
                </c:pt>
                <c:pt idx="69">
                  <c:v>0.11202457533363847</c:v>
                </c:pt>
                <c:pt idx="70">
                  <c:v>0.11277195730417672</c:v>
                </c:pt>
                <c:pt idx="71">
                  <c:v>0.11309822140157731</c:v>
                </c:pt>
                <c:pt idx="72">
                  <c:v>0.11342448549898253</c:v>
                </c:pt>
                <c:pt idx="73">
                  <c:v>0.1137507495963854</c:v>
                </c:pt>
                <c:pt idx="74">
                  <c:v>0.11407701369379059</c:v>
                </c:pt>
                <c:pt idx="75">
                  <c:v>0.11440327779119347</c:v>
                </c:pt>
                <c:pt idx="76">
                  <c:v>0.11472954188859867</c:v>
                </c:pt>
                <c:pt idx="77">
                  <c:v>0.11505580598600386</c:v>
                </c:pt>
                <c:pt idx="78">
                  <c:v>0.11538207008340676</c:v>
                </c:pt>
                <c:pt idx="79">
                  <c:v>0.11570833418081194</c:v>
                </c:pt>
                <c:pt idx="80">
                  <c:v>0.11603459827821715</c:v>
                </c:pt>
                <c:pt idx="81">
                  <c:v>0.11636086237561773</c:v>
                </c:pt>
                <c:pt idx="82">
                  <c:v>0.11668712647302291</c:v>
                </c:pt>
                <c:pt idx="83">
                  <c:v>0.11701339057042581</c:v>
                </c:pt>
                <c:pt idx="84">
                  <c:v>0.11733965466782871</c:v>
                </c:pt>
                <c:pt idx="85">
                  <c:v>0.11766591876523159</c:v>
                </c:pt>
                <c:pt idx="86">
                  <c:v>0.11799218286263678</c:v>
                </c:pt>
                <c:pt idx="87">
                  <c:v>0.11831844696003968</c:v>
                </c:pt>
                <c:pt idx="88">
                  <c:v>0.11864471105744487</c:v>
                </c:pt>
                <c:pt idx="89">
                  <c:v>0.11897097515485007</c:v>
                </c:pt>
                <c:pt idx="90">
                  <c:v>0.11929723925225295</c:v>
                </c:pt>
                <c:pt idx="91">
                  <c:v>0.11962350334965814</c:v>
                </c:pt>
                <c:pt idx="92">
                  <c:v>0.11994976744706334</c:v>
                </c:pt>
                <c:pt idx="93">
                  <c:v>0.12027603154446623</c:v>
                </c:pt>
                <c:pt idx="94">
                  <c:v>0.12060229564186913</c:v>
                </c:pt>
                <c:pt idx="95">
                  <c:v>0.120928559739272</c:v>
                </c:pt>
                <c:pt idx="96">
                  <c:v>0.1212548238366772</c:v>
                </c:pt>
                <c:pt idx="97">
                  <c:v>0.1215810879340824</c:v>
                </c:pt>
                <c:pt idx="98">
                  <c:v>0.12190735203148528</c:v>
                </c:pt>
                <c:pt idx="99">
                  <c:v>0.12223361612889047</c:v>
                </c:pt>
                <c:pt idx="100">
                  <c:v>0.12255988022629337</c:v>
                </c:pt>
                <c:pt idx="101">
                  <c:v>0.12288614432369856</c:v>
                </c:pt>
                <c:pt idx="102">
                  <c:v>0.12321240842110374</c:v>
                </c:pt>
                <c:pt idx="103">
                  <c:v>0.12353867251850664</c:v>
                </c:pt>
                <c:pt idx="104">
                  <c:v>0.12386493661591183</c:v>
                </c:pt>
                <c:pt idx="105">
                  <c:v>0.12419120071331241</c:v>
                </c:pt>
                <c:pt idx="106">
                  <c:v>0.12451746481071763</c:v>
                </c:pt>
                <c:pt idx="107">
                  <c:v>0.12484372890812281</c:v>
                </c:pt>
                <c:pt idx="108">
                  <c:v>0.1251699930055257</c:v>
                </c:pt>
                <c:pt idx="109">
                  <c:v>0.12549625710293089</c:v>
                </c:pt>
                <c:pt idx="110">
                  <c:v>0.12582252120033607</c:v>
                </c:pt>
                <c:pt idx="111">
                  <c:v>0.12614878529773896</c:v>
                </c:pt>
                <c:pt idx="112">
                  <c:v>0.12647504939514417</c:v>
                </c:pt>
                <c:pt idx="113">
                  <c:v>0.12680131349254703</c:v>
                </c:pt>
                <c:pt idx="114">
                  <c:v>0.12712757758995225</c:v>
                </c:pt>
                <c:pt idx="115">
                  <c:v>0.12745384168735743</c:v>
                </c:pt>
                <c:pt idx="116">
                  <c:v>0.12778010578475801</c:v>
                </c:pt>
                <c:pt idx="117">
                  <c:v>0.12810636988216323</c:v>
                </c:pt>
                <c:pt idx="118">
                  <c:v>0.12843263397956381</c:v>
                </c:pt>
                <c:pt idx="119">
                  <c:v>0.128758898076969</c:v>
                </c:pt>
                <c:pt idx="120">
                  <c:v>0.12908516217437188</c:v>
                </c:pt>
                <c:pt idx="121">
                  <c:v>0.1294114262717771</c:v>
                </c:pt>
                <c:pt idx="122">
                  <c:v>0.12973769036918228</c:v>
                </c:pt>
                <c:pt idx="123">
                  <c:v>0.13006395446658517</c:v>
                </c:pt>
                <c:pt idx="124">
                  <c:v>0.13039021856399036</c:v>
                </c:pt>
                <c:pt idx="125">
                  <c:v>0.13071648266139554</c:v>
                </c:pt>
                <c:pt idx="126">
                  <c:v>0.13104274675879843</c:v>
                </c:pt>
                <c:pt idx="127">
                  <c:v>0.13136901085620362</c:v>
                </c:pt>
                <c:pt idx="128">
                  <c:v>0.1316952749536065</c:v>
                </c:pt>
                <c:pt idx="129">
                  <c:v>0.13202153905100944</c:v>
                </c:pt>
                <c:pt idx="130">
                  <c:v>0.1323478031484123</c:v>
                </c:pt>
                <c:pt idx="131">
                  <c:v>0.13267406724581748</c:v>
                </c:pt>
                <c:pt idx="132">
                  <c:v>0.1330003313432227</c:v>
                </c:pt>
                <c:pt idx="133">
                  <c:v>0.13332659544062558</c:v>
                </c:pt>
                <c:pt idx="134">
                  <c:v>0.13365285953803077</c:v>
                </c:pt>
                <c:pt idx="135">
                  <c:v>0.13397912363543599</c:v>
                </c:pt>
                <c:pt idx="136">
                  <c:v>0.13430538773283884</c:v>
                </c:pt>
                <c:pt idx="137">
                  <c:v>0.13463165183024406</c:v>
                </c:pt>
                <c:pt idx="138">
                  <c:v>0.13495791592764925</c:v>
                </c:pt>
                <c:pt idx="139">
                  <c:v>0.13528418002504983</c:v>
                </c:pt>
                <c:pt idx="140">
                  <c:v>0.13561044412245271</c:v>
                </c:pt>
                <c:pt idx="141">
                  <c:v>0.1359367082198579</c:v>
                </c:pt>
                <c:pt idx="142">
                  <c:v>0.13626297231726311</c:v>
                </c:pt>
                <c:pt idx="143">
                  <c:v>0.136589236414666</c:v>
                </c:pt>
                <c:pt idx="144">
                  <c:v>0.13691550051207119</c:v>
                </c:pt>
                <c:pt idx="145">
                  <c:v>0.13724176460947637</c:v>
                </c:pt>
                <c:pt idx="146">
                  <c:v>0.13756802870687695</c:v>
                </c:pt>
                <c:pt idx="147">
                  <c:v>0.13789429280428217</c:v>
                </c:pt>
                <c:pt idx="148">
                  <c:v>0.13822055690168508</c:v>
                </c:pt>
                <c:pt idx="149">
                  <c:v>0.13854682099909027</c:v>
                </c:pt>
                <c:pt idx="150">
                  <c:v>0.13887308509649546</c:v>
                </c:pt>
                <c:pt idx="151">
                  <c:v>0.13919934919389831</c:v>
                </c:pt>
                <c:pt idx="152">
                  <c:v>0.13952561329129889</c:v>
                </c:pt>
                <c:pt idx="153">
                  <c:v>0.13985187738870411</c:v>
                </c:pt>
                <c:pt idx="154">
                  <c:v>0.1401781414861093</c:v>
                </c:pt>
                <c:pt idx="155">
                  <c:v>0.14050440558351221</c:v>
                </c:pt>
                <c:pt idx="156">
                  <c:v>0.14083066968091737</c:v>
                </c:pt>
                <c:pt idx="157">
                  <c:v>0.14115693377832259</c:v>
                </c:pt>
                <c:pt idx="158">
                  <c:v>0.14148319787572547</c:v>
                </c:pt>
                <c:pt idx="159">
                  <c:v>0.14180946197313066</c:v>
                </c:pt>
                <c:pt idx="160">
                  <c:v>0.14213572607053584</c:v>
                </c:pt>
                <c:pt idx="161">
                  <c:v>0.14246199016793873</c:v>
                </c:pt>
                <c:pt idx="162">
                  <c:v>0.14278825426534392</c:v>
                </c:pt>
                <c:pt idx="163">
                  <c:v>0.1431145183627445</c:v>
                </c:pt>
                <c:pt idx="164">
                  <c:v>0.14344078246014974</c:v>
                </c:pt>
                <c:pt idx="165">
                  <c:v>0.1437670465575526</c:v>
                </c:pt>
                <c:pt idx="166">
                  <c:v>0.14409331065495781</c:v>
                </c:pt>
                <c:pt idx="167">
                  <c:v>0.144419574752363</c:v>
                </c:pt>
                <c:pt idx="168">
                  <c:v>0.14474583884976588</c:v>
                </c:pt>
                <c:pt idx="169">
                  <c:v>0.14507210294717107</c:v>
                </c:pt>
                <c:pt idx="170">
                  <c:v>0.14539836704457629</c:v>
                </c:pt>
                <c:pt idx="171">
                  <c:v>0.14572463114197914</c:v>
                </c:pt>
                <c:pt idx="172">
                  <c:v>0.14605089523938433</c:v>
                </c:pt>
                <c:pt idx="173">
                  <c:v>0.14637715933678955</c:v>
                </c:pt>
                <c:pt idx="174">
                  <c:v>0.14670342343419013</c:v>
                </c:pt>
                <c:pt idx="175">
                  <c:v>0.14702968753159534</c:v>
                </c:pt>
                <c:pt idx="176">
                  <c:v>0.14735595162899823</c:v>
                </c:pt>
                <c:pt idx="177">
                  <c:v>0.14768221572640342</c:v>
                </c:pt>
                <c:pt idx="178">
                  <c:v>0.148008479823804</c:v>
                </c:pt>
                <c:pt idx="179">
                  <c:v>0.14833474392120918</c:v>
                </c:pt>
                <c:pt idx="180">
                  <c:v>0.14866100801861207</c:v>
                </c:pt>
                <c:pt idx="181">
                  <c:v>0.14898727211601728</c:v>
                </c:pt>
                <c:pt idx="182">
                  <c:v>0.1493135362134225</c:v>
                </c:pt>
                <c:pt idx="183">
                  <c:v>0.14963980031082535</c:v>
                </c:pt>
                <c:pt idx="184">
                  <c:v>0.14996606440823057</c:v>
                </c:pt>
                <c:pt idx="185">
                  <c:v>0.15029232850563573</c:v>
                </c:pt>
                <c:pt idx="186">
                  <c:v>0.15061859260303861</c:v>
                </c:pt>
                <c:pt idx="187">
                  <c:v>0.1509448567004415</c:v>
                </c:pt>
                <c:pt idx="188">
                  <c:v>0.15127112079784441</c:v>
                </c:pt>
                <c:pt idx="189">
                  <c:v>0.1515973848952496</c:v>
                </c:pt>
                <c:pt idx="190">
                  <c:v>0.15192364899265248</c:v>
                </c:pt>
                <c:pt idx="191">
                  <c:v>0.1522499130900577</c:v>
                </c:pt>
                <c:pt idx="192">
                  <c:v>0.15257617718746289</c:v>
                </c:pt>
                <c:pt idx="193">
                  <c:v>0.15290244128486574</c:v>
                </c:pt>
                <c:pt idx="194">
                  <c:v>0.15322870538227093</c:v>
                </c:pt>
                <c:pt idx="195">
                  <c:v>0.15355496947967617</c:v>
                </c:pt>
                <c:pt idx="196">
                  <c:v>0.15388123357707906</c:v>
                </c:pt>
                <c:pt idx="197">
                  <c:v>0.15420749767448194</c:v>
                </c:pt>
                <c:pt idx="198">
                  <c:v>0.15453376177188483</c:v>
                </c:pt>
                <c:pt idx="199">
                  <c:v>0.15486002586929001</c:v>
                </c:pt>
                <c:pt idx="200">
                  <c:v>0.1551862899666952</c:v>
                </c:pt>
                <c:pt idx="201">
                  <c:v>0.15551255406409809</c:v>
                </c:pt>
                <c:pt idx="202">
                  <c:v>0.15583881816150333</c:v>
                </c:pt>
                <c:pt idx="203">
                  <c:v>0.15616508225890849</c:v>
                </c:pt>
                <c:pt idx="204">
                  <c:v>0.15649134635631134</c:v>
                </c:pt>
                <c:pt idx="205">
                  <c:v>0.15681761045371656</c:v>
                </c:pt>
                <c:pt idx="206">
                  <c:v>0.15714387455111944</c:v>
                </c:pt>
                <c:pt idx="207">
                  <c:v>0.15747013864852463</c:v>
                </c:pt>
                <c:pt idx="208">
                  <c:v>0.15779640274592524</c:v>
                </c:pt>
                <c:pt idx="209">
                  <c:v>0.15812266684333046</c:v>
                </c:pt>
                <c:pt idx="210">
                  <c:v>0.15844893094073564</c:v>
                </c:pt>
                <c:pt idx="211">
                  <c:v>0.15877519503813622</c:v>
                </c:pt>
                <c:pt idx="212">
                  <c:v>0.15910145913554138</c:v>
                </c:pt>
                <c:pt idx="213">
                  <c:v>0.1594277232329443</c:v>
                </c:pt>
                <c:pt idx="214">
                  <c:v>0.15975398733034948</c:v>
                </c:pt>
                <c:pt idx="215">
                  <c:v>0.16008025142775467</c:v>
                </c:pt>
                <c:pt idx="216">
                  <c:v>0.16040651552515761</c:v>
                </c:pt>
                <c:pt idx="217">
                  <c:v>0.16073277962256277</c:v>
                </c:pt>
                <c:pt idx="218">
                  <c:v>0.16105904371996566</c:v>
                </c:pt>
                <c:pt idx="219">
                  <c:v>0.16138530781737084</c:v>
                </c:pt>
                <c:pt idx="220">
                  <c:v>0.16171157191477603</c:v>
                </c:pt>
                <c:pt idx="221">
                  <c:v>0.16203783601217661</c:v>
                </c:pt>
                <c:pt idx="222">
                  <c:v>0.1623641001095818</c:v>
                </c:pt>
                <c:pt idx="223">
                  <c:v>0.16269036420698471</c:v>
                </c:pt>
                <c:pt idx="224">
                  <c:v>0.1630166283043899</c:v>
                </c:pt>
                <c:pt idx="225">
                  <c:v>0.16334289240179511</c:v>
                </c:pt>
                <c:pt idx="226">
                  <c:v>0.163669156499198</c:v>
                </c:pt>
                <c:pt idx="227">
                  <c:v>0.16399542059660316</c:v>
                </c:pt>
                <c:pt idx="228">
                  <c:v>0.16432168469400835</c:v>
                </c:pt>
                <c:pt idx="229">
                  <c:v>0.16464794879141126</c:v>
                </c:pt>
                <c:pt idx="230">
                  <c:v>0.16497421288881647</c:v>
                </c:pt>
                <c:pt idx="231">
                  <c:v>0.16530047698621933</c:v>
                </c:pt>
                <c:pt idx="232">
                  <c:v>0.16562674108362224</c:v>
                </c:pt>
                <c:pt idx="233">
                  <c:v>0.16595300518102515</c:v>
                </c:pt>
                <c:pt idx="234">
                  <c:v>0.16627926927843034</c:v>
                </c:pt>
                <c:pt idx="235">
                  <c:v>0.1666055333758355</c:v>
                </c:pt>
                <c:pt idx="236">
                  <c:v>0.16693179747323841</c:v>
                </c:pt>
                <c:pt idx="237">
                  <c:v>0.1672580615706436</c:v>
                </c:pt>
                <c:pt idx="238">
                  <c:v>0.16758432566804876</c:v>
                </c:pt>
                <c:pt idx="239">
                  <c:v>0.1679105897654517</c:v>
                </c:pt>
                <c:pt idx="240">
                  <c:v>0.16823685386285456</c:v>
                </c:pt>
                <c:pt idx="241">
                  <c:v>0.16856311796025744</c:v>
                </c:pt>
                <c:pt idx="242">
                  <c:v>0.16888938205766266</c:v>
                </c:pt>
                <c:pt idx="243">
                  <c:v>0.16921564615506554</c:v>
                </c:pt>
                <c:pt idx="244">
                  <c:v>0.16954191025247073</c:v>
                </c:pt>
                <c:pt idx="245">
                  <c:v>0.16986817434987134</c:v>
                </c:pt>
                <c:pt idx="246">
                  <c:v>0.17019443844727652</c:v>
                </c:pt>
                <c:pt idx="247">
                  <c:v>0.17052070254468171</c:v>
                </c:pt>
                <c:pt idx="248">
                  <c:v>0.1708469666420846</c:v>
                </c:pt>
                <c:pt idx="249">
                  <c:v>0.17117323073948978</c:v>
                </c:pt>
                <c:pt idx="250">
                  <c:v>0.171499494836895</c:v>
                </c:pt>
                <c:pt idx="251">
                  <c:v>0.17182575893429788</c:v>
                </c:pt>
                <c:pt idx="252">
                  <c:v>0.17215202303170304</c:v>
                </c:pt>
                <c:pt idx="253">
                  <c:v>0.17247828712910826</c:v>
                </c:pt>
                <c:pt idx="254">
                  <c:v>0.17280455122651114</c:v>
                </c:pt>
                <c:pt idx="255">
                  <c:v>0.17313081532391172</c:v>
                </c:pt>
                <c:pt idx="256">
                  <c:v>0.17345707942131691</c:v>
                </c:pt>
                <c:pt idx="257">
                  <c:v>0.17378334351872213</c:v>
                </c:pt>
                <c:pt idx="258">
                  <c:v>0.17410960761612504</c:v>
                </c:pt>
                <c:pt idx="259">
                  <c:v>0.1744358717135302</c:v>
                </c:pt>
                <c:pt idx="260">
                  <c:v>0.17476213581093539</c:v>
                </c:pt>
                <c:pt idx="261">
                  <c:v>0.17508839990833827</c:v>
                </c:pt>
                <c:pt idx="262">
                  <c:v>0.17541466400574349</c:v>
                </c:pt>
                <c:pt idx="263">
                  <c:v>0.17574092810314865</c:v>
                </c:pt>
                <c:pt idx="264">
                  <c:v>0.17606719220055156</c:v>
                </c:pt>
                <c:pt idx="265">
                  <c:v>0.17639345629795675</c:v>
                </c:pt>
                <c:pt idx="266">
                  <c:v>0.17671972039535735</c:v>
                </c:pt>
                <c:pt idx="267">
                  <c:v>0.17704598449276254</c:v>
                </c:pt>
                <c:pt idx="268">
                  <c:v>0.17737224859016543</c:v>
                </c:pt>
                <c:pt idx="269">
                  <c:v>0.17769851268756831</c:v>
                </c:pt>
                <c:pt idx="270">
                  <c:v>0.17802477678497119</c:v>
                </c:pt>
                <c:pt idx="271">
                  <c:v>0.17835104088237638</c:v>
                </c:pt>
                <c:pt idx="272">
                  <c:v>0.1786773049797816</c:v>
                </c:pt>
                <c:pt idx="273">
                  <c:v>0.17900356907718448</c:v>
                </c:pt>
                <c:pt idx="274">
                  <c:v>0.17932983317458967</c:v>
                </c:pt>
                <c:pt idx="275">
                  <c:v>0.17965609727199489</c:v>
                </c:pt>
                <c:pt idx="276">
                  <c:v>0.17998236136939777</c:v>
                </c:pt>
                <c:pt idx="277">
                  <c:v>0.18030862546680293</c:v>
                </c:pt>
                <c:pt idx="278">
                  <c:v>0.18063488956420815</c:v>
                </c:pt>
                <c:pt idx="279">
                  <c:v>0.18096115366160873</c:v>
                </c:pt>
                <c:pt idx="280">
                  <c:v>0.18128741775901394</c:v>
                </c:pt>
                <c:pt idx="281">
                  <c:v>0.18161368185641683</c:v>
                </c:pt>
                <c:pt idx="282">
                  <c:v>0.18193994595382204</c:v>
                </c:pt>
                <c:pt idx="283">
                  <c:v>0.1822662100512249</c:v>
                </c:pt>
                <c:pt idx="284">
                  <c:v>0.18259247414863009</c:v>
                </c:pt>
                <c:pt idx="285">
                  <c:v>0.18291873824603527</c:v>
                </c:pt>
                <c:pt idx="286">
                  <c:v>0.18324500234343818</c:v>
                </c:pt>
                <c:pt idx="287">
                  <c:v>0.18357126644084337</c:v>
                </c:pt>
                <c:pt idx="288" formatCode="0.0%">
                  <c:v>0.18389753053824853</c:v>
                </c:pt>
                <c:pt idx="289">
                  <c:v>0.18422379463565142</c:v>
                </c:pt>
                <c:pt idx="290">
                  <c:v>0.18455005873305436</c:v>
                </c:pt>
                <c:pt idx="291">
                  <c:v>0.18487632283045721</c:v>
                </c:pt>
                <c:pt idx="292">
                  <c:v>0.18520258692786243</c:v>
                </c:pt>
                <c:pt idx="293">
                  <c:v>0.18552885102526762</c:v>
                </c:pt>
                <c:pt idx="294">
                  <c:v>0.18585511512267053</c:v>
                </c:pt>
                <c:pt idx="295">
                  <c:v>0.18618137922007569</c:v>
                </c:pt>
                <c:pt idx="296">
                  <c:v>0.18650764331747857</c:v>
                </c:pt>
                <c:pt idx="297">
                  <c:v>0.18683390741488376</c:v>
                </c:pt>
                <c:pt idx="298">
                  <c:v>0.18716017151228898</c:v>
                </c:pt>
                <c:pt idx="299">
                  <c:v>0.18748643560969189</c:v>
                </c:pt>
                <c:pt idx="300">
                  <c:v>0.18781269970709474</c:v>
                </c:pt>
                <c:pt idx="301">
                  <c:v>0.18813896380449766</c:v>
                </c:pt>
                <c:pt idx="302">
                  <c:v>0.18846522790190284</c:v>
                </c:pt>
                <c:pt idx="303">
                  <c:v>0.18879149199930342</c:v>
                </c:pt>
                <c:pt idx="304">
                  <c:v>0.18911775609670864</c:v>
                </c:pt>
                <c:pt idx="305">
                  <c:v>0.1894440201941138</c:v>
                </c:pt>
                <c:pt idx="306">
                  <c:v>0.18977028429151668</c:v>
                </c:pt>
                <c:pt idx="307">
                  <c:v>0.19009654838892187</c:v>
                </c:pt>
                <c:pt idx="308">
                  <c:v>0.19042281248632478</c:v>
                </c:pt>
                <c:pt idx="309">
                  <c:v>0.19074907658372997</c:v>
                </c:pt>
                <c:pt idx="310">
                  <c:v>0.19107534068113519</c:v>
                </c:pt>
                <c:pt idx="311">
                  <c:v>0.19140160477853804</c:v>
                </c:pt>
                <c:pt idx="312">
                  <c:v>0.19172786887594323</c:v>
                </c:pt>
                <c:pt idx="313">
                  <c:v>0.19205413297334842</c:v>
                </c:pt>
                <c:pt idx="314">
                  <c:v>0.19238039707074903</c:v>
                </c:pt>
                <c:pt idx="315">
                  <c:v>0.19270666116815424</c:v>
                </c:pt>
                <c:pt idx="316">
                  <c:v>0.1930329252655571</c:v>
                </c:pt>
                <c:pt idx="317">
                  <c:v>0.19335918936296231</c:v>
                </c:pt>
                <c:pt idx="318">
                  <c:v>0.19368545346036747</c:v>
                </c:pt>
                <c:pt idx="319">
                  <c:v>0.19401171755777039</c:v>
                </c:pt>
                <c:pt idx="320">
                  <c:v>0.19433798165517557</c:v>
                </c:pt>
                <c:pt idx="321">
                  <c:v>0.19466424575257846</c:v>
                </c:pt>
                <c:pt idx="322">
                  <c:v>0.19499050984998367</c:v>
                </c:pt>
                <c:pt idx="323">
                  <c:v>0.19531677394738886</c:v>
                </c:pt>
                <c:pt idx="324">
                  <c:v>0.19564303804478944</c:v>
                </c:pt>
                <c:pt idx="325">
                  <c:v>0.19596930214219463</c:v>
                </c:pt>
                <c:pt idx="326">
                  <c:v>0.19629556623959751</c:v>
                </c:pt>
                <c:pt idx="327">
                  <c:v>0.1966218303370027</c:v>
                </c:pt>
                <c:pt idx="328">
                  <c:v>0.19694809443440792</c:v>
                </c:pt>
                <c:pt idx="329">
                  <c:v>0.1972743585318108</c:v>
                </c:pt>
                <c:pt idx="330">
                  <c:v>0.19760062262921599</c:v>
                </c:pt>
                <c:pt idx="331">
                  <c:v>0.1979268867266166</c:v>
                </c:pt>
                <c:pt idx="332">
                  <c:v>0.19825315082402176</c:v>
                </c:pt>
                <c:pt idx="333">
                  <c:v>0.19857941492142467</c:v>
                </c:pt>
                <c:pt idx="334">
                  <c:v>0.19890567901882986</c:v>
                </c:pt>
                <c:pt idx="335">
                  <c:v>0.19923194311623507</c:v>
                </c:pt>
                <c:pt idx="336">
                  <c:v>0.19955820721363796</c:v>
                </c:pt>
                <c:pt idx="337">
                  <c:v>0.19988447131104081</c:v>
                </c:pt>
                <c:pt idx="338">
                  <c:v>0.20021073540844375</c:v>
                </c:pt>
                <c:pt idx="339">
                  <c:v>0.20053699950584894</c:v>
                </c:pt>
                <c:pt idx="340">
                  <c:v>0.2008632636032541</c:v>
                </c:pt>
                <c:pt idx="341">
                  <c:v>0.20118952770065698</c:v>
                </c:pt>
                <c:pt idx="342">
                  <c:v>0.2015157917980622</c:v>
                </c:pt>
                <c:pt idx="343">
                  <c:v>0.20184205589546736</c:v>
                </c:pt>
                <c:pt idx="344">
                  <c:v>0.20216831999287027</c:v>
                </c:pt>
                <c:pt idx="345">
                  <c:v>0.20249458409027546</c:v>
                </c:pt>
                <c:pt idx="346">
                  <c:v>0.20282084818767834</c:v>
                </c:pt>
                <c:pt idx="347">
                  <c:v>0.20314711228508353</c:v>
                </c:pt>
                <c:pt idx="348">
                  <c:v>0.20347337638248414</c:v>
                </c:pt>
                <c:pt idx="349">
                  <c:v>0.20379964047988933</c:v>
                </c:pt>
                <c:pt idx="350">
                  <c:v>0.20412590457729451</c:v>
                </c:pt>
                <c:pt idx="351">
                  <c:v>0.20445216867469743</c:v>
                </c:pt>
                <c:pt idx="352">
                  <c:v>0.20477843277210261</c:v>
                </c:pt>
                <c:pt idx="353">
                  <c:v>0.2051046968695078</c:v>
                </c:pt>
                <c:pt idx="354">
                  <c:v>0.20543096096691069</c:v>
                </c:pt>
                <c:pt idx="355">
                  <c:v>0.2057572250643159</c:v>
                </c:pt>
                <c:pt idx="356">
                  <c:v>0.20608348916172109</c:v>
                </c:pt>
                <c:pt idx="357">
                  <c:v>0.20640975325912395</c:v>
                </c:pt>
                <c:pt idx="358">
                  <c:v>0.20673601735652689</c:v>
                </c:pt>
                <c:pt idx="359">
                  <c:v>0.20706228145392977</c:v>
                </c:pt>
                <c:pt idx="360">
                  <c:v>0.20738854555133493</c:v>
                </c:pt>
                <c:pt idx="361">
                  <c:v>0.20771480964873781</c:v>
                </c:pt>
                <c:pt idx="362">
                  <c:v>0.208041073746143</c:v>
                </c:pt>
                <c:pt idx="363">
                  <c:v>0.20836733784354361</c:v>
                </c:pt>
                <c:pt idx="364">
                  <c:v>0.20869360194094883</c:v>
                </c:pt>
                <c:pt idx="365">
                  <c:v>0.20901986603835401</c:v>
                </c:pt>
                <c:pt idx="366">
                  <c:v>0.20934613013575684</c:v>
                </c:pt>
                <c:pt idx="367">
                  <c:v>0.20967239423316208</c:v>
                </c:pt>
                <c:pt idx="368">
                  <c:v>0.20999865833056727</c:v>
                </c:pt>
                <c:pt idx="369">
                  <c:v>0.21032492242797016</c:v>
                </c:pt>
                <c:pt idx="370">
                  <c:v>0.21065118652537537</c:v>
                </c:pt>
                <c:pt idx="371">
                  <c:v>0.21097745062278056</c:v>
                </c:pt>
                <c:pt idx="372">
                  <c:v>0.21130371472018114</c:v>
                </c:pt>
                <c:pt idx="373">
                  <c:v>0.21162997881758402</c:v>
                </c:pt>
                <c:pt idx="374">
                  <c:v>0.21195624291498924</c:v>
                </c:pt>
                <c:pt idx="375">
                  <c:v>0.2122825070123944</c:v>
                </c:pt>
                <c:pt idx="376">
                  <c:v>0.21260877110979728</c:v>
                </c:pt>
                <c:pt idx="377">
                  <c:v>0.21293503520720247</c:v>
                </c:pt>
                <c:pt idx="378">
                  <c:v>0.21326129930460772</c:v>
                </c:pt>
                <c:pt idx="379">
                  <c:v>0.2135875634020106</c:v>
                </c:pt>
                <c:pt idx="380">
                  <c:v>0.21391382749941573</c:v>
                </c:pt>
                <c:pt idx="381">
                  <c:v>0.21424009159682098</c:v>
                </c:pt>
                <c:pt idx="382">
                  <c:v>0.21456635569422156</c:v>
                </c:pt>
                <c:pt idx="383">
                  <c:v>0.21489261979162674</c:v>
                </c:pt>
                <c:pt idx="384">
                  <c:v>0.21521888388902966</c:v>
                </c:pt>
                <c:pt idx="385">
                  <c:v>0.21554514798643484</c:v>
                </c:pt>
                <c:pt idx="386">
                  <c:v>0.21587141208383773</c:v>
                </c:pt>
                <c:pt idx="387">
                  <c:v>0.21619767618124291</c:v>
                </c:pt>
                <c:pt idx="388">
                  <c:v>0.2165239402786481</c:v>
                </c:pt>
                <c:pt idx="389">
                  <c:v>0.21685020437605096</c:v>
                </c:pt>
                <c:pt idx="390">
                  <c:v>0.21717646847345623</c:v>
                </c:pt>
                <c:pt idx="391">
                  <c:v>0.21750273257086139</c:v>
                </c:pt>
                <c:pt idx="392">
                  <c:v>0.21782899666826425</c:v>
                </c:pt>
                <c:pt idx="393">
                  <c:v>0.21815526076566713</c:v>
                </c:pt>
                <c:pt idx="394">
                  <c:v>0.21848152486307004</c:v>
                </c:pt>
                <c:pt idx="395">
                  <c:v>0.2188077889604729</c:v>
                </c:pt>
                <c:pt idx="396">
                  <c:v>0.21913405305787581</c:v>
                </c:pt>
                <c:pt idx="397">
                  <c:v>0.219460317155281</c:v>
                </c:pt>
                <c:pt idx="398">
                  <c:v>0.21978658125268391</c:v>
                </c:pt>
                <c:pt idx="399">
                  <c:v>0.22011284535008913</c:v>
                </c:pt>
                <c:pt idx="400">
                  <c:v>0.22043910944749429</c:v>
                </c:pt>
                <c:pt idx="401">
                  <c:v>0.2207653735448972</c:v>
                </c:pt>
                <c:pt idx="402">
                  <c:v>0.22109163764230239</c:v>
                </c:pt>
                <c:pt idx="403">
                  <c:v>0.22141790173970757</c:v>
                </c:pt>
                <c:pt idx="404">
                  <c:v>0.22174416583711049</c:v>
                </c:pt>
                <c:pt idx="405">
                  <c:v>0.22207042993451567</c:v>
                </c:pt>
                <c:pt idx="406">
                  <c:v>0.22239669403191625</c:v>
                </c:pt>
                <c:pt idx="407">
                  <c:v>0.22272295812932141</c:v>
                </c:pt>
                <c:pt idx="408">
                  <c:v>0.22304922222672666</c:v>
                </c:pt>
                <c:pt idx="409">
                  <c:v>0.22337548632412951</c:v>
                </c:pt>
                <c:pt idx="410">
                  <c:v>0.22370175042153473</c:v>
                </c:pt>
                <c:pt idx="411">
                  <c:v>0.22402801451893758</c:v>
                </c:pt>
                <c:pt idx="412">
                  <c:v>0.22435427861634277</c:v>
                </c:pt>
                <c:pt idx="413">
                  <c:v>0.22468054271374799</c:v>
                </c:pt>
                <c:pt idx="414">
                  <c:v>0.22500680681115087</c:v>
                </c:pt>
                <c:pt idx="415">
                  <c:v>0.22533307090855609</c:v>
                </c:pt>
                <c:pt idx="416">
                  <c:v>0.22565933500595667</c:v>
                </c:pt>
                <c:pt idx="417">
                  <c:v>0.22598559910336186</c:v>
                </c:pt>
                <c:pt idx="418">
                  <c:v>0.22631186320076704</c:v>
                </c:pt>
                <c:pt idx="419">
                  <c:v>0.22663812729816996</c:v>
                </c:pt>
                <c:pt idx="420">
                  <c:v>0.22696439139557512</c:v>
                </c:pt>
                <c:pt idx="421">
                  <c:v>0.2272906554929803</c:v>
                </c:pt>
                <c:pt idx="422">
                  <c:v>0.22761691959038322</c:v>
                </c:pt>
                <c:pt idx="423">
                  <c:v>0.2279431836877884</c:v>
                </c:pt>
                <c:pt idx="424">
                  <c:v>0.22826944778519129</c:v>
                </c:pt>
                <c:pt idx="425">
                  <c:v>0.22859571188259417</c:v>
                </c:pt>
                <c:pt idx="426">
                  <c:v>0.22892197597999706</c:v>
                </c:pt>
                <c:pt idx="427">
                  <c:v>0.22924824007740227</c:v>
                </c:pt>
                <c:pt idx="428">
                  <c:v>0.22957450417480746</c:v>
                </c:pt>
                <c:pt idx="429">
                  <c:v>0.22990076827221032</c:v>
                </c:pt>
                <c:pt idx="430">
                  <c:v>0.23022703236961325</c:v>
                </c:pt>
                <c:pt idx="431">
                  <c:v>0.23055329646701614</c:v>
                </c:pt>
                <c:pt idx="432">
                  <c:v>0.23087956056442133</c:v>
                </c:pt>
                <c:pt idx="433">
                  <c:v>0.23120582466182654</c:v>
                </c:pt>
                <c:pt idx="434">
                  <c:v>0.2315320887592294</c:v>
                </c:pt>
                <c:pt idx="435">
                  <c:v>0.23185835285663459</c:v>
                </c:pt>
                <c:pt idx="436">
                  <c:v>0.23218461695403753</c:v>
                </c:pt>
                <c:pt idx="437">
                  <c:v>0.23251088105144269</c:v>
                </c:pt>
                <c:pt idx="438">
                  <c:v>0.23283714514884787</c:v>
                </c:pt>
                <c:pt idx="439">
                  <c:v>0.23316340924625076</c:v>
                </c:pt>
                <c:pt idx="440">
                  <c:v>0.23348967334365367</c:v>
                </c:pt>
                <c:pt idx="441">
                  <c:v>0.23381593744105653</c:v>
                </c:pt>
                <c:pt idx="442">
                  <c:v>0.23414220153846171</c:v>
                </c:pt>
                <c:pt idx="443">
                  <c:v>0.23446846563586693</c:v>
                </c:pt>
                <c:pt idx="444">
                  <c:v>0.23479472973326981</c:v>
                </c:pt>
                <c:pt idx="445">
                  <c:v>0.235120993830675</c:v>
                </c:pt>
                <c:pt idx="446">
                  <c:v>0.23544725792808022</c:v>
                </c:pt>
                <c:pt idx="447">
                  <c:v>0.23577352202548307</c:v>
                </c:pt>
                <c:pt idx="448">
                  <c:v>0.23609978612288826</c:v>
                </c:pt>
                <c:pt idx="449">
                  <c:v>0.2364260502202935</c:v>
                </c:pt>
                <c:pt idx="450">
                  <c:v>0.23675231431769639</c:v>
                </c:pt>
                <c:pt idx="451">
                  <c:v>0.23707857841509697</c:v>
                </c:pt>
                <c:pt idx="452">
                  <c:v>0.23740484251250216</c:v>
                </c:pt>
                <c:pt idx="453">
                  <c:v>0.23773110660990737</c:v>
                </c:pt>
                <c:pt idx="454">
                  <c:v>0.23805737070731023</c:v>
                </c:pt>
                <c:pt idx="455">
                  <c:v>0.23838363480471308</c:v>
                </c:pt>
                <c:pt idx="456">
                  <c:v>0.23870989890211597</c:v>
                </c:pt>
                <c:pt idx="457">
                  <c:v>0.23903616299952124</c:v>
                </c:pt>
                <c:pt idx="458">
                  <c:v>0.2393624270969264</c:v>
                </c:pt>
                <c:pt idx="459">
                  <c:v>0.23968869119432931</c:v>
                </c:pt>
                <c:pt idx="460">
                  <c:v>0.24001495529173447</c:v>
                </c:pt>
                <c:pt idx="461">
                  <c:v>0.24034121938913966</c:v>
                </c:pt>
                <c:pt idx="462">
                  <c:v>0.24066748348654254</c:v>
                </c:pt>
                <c:pt idx="463">
                  <c:v>0.24099374758394776</c:v>
                </c:pt>
                <c:pt idx="464">
                  <c:v>0.24132001168134834</c:v>
                </c:pt>
                <c:pt idx="465">
                  <c:v>0.24164627577875356</c:v>
                </c:pt>
                <c:pt idx="466">
                  <c:v>0.24197253987615641</c:v>
                </c:pt>
                <c:pt idx="467">
                  <c:v>0.2422988039735616</c:v>
                </c:pt>
                <c:pt idx="468">
                  <c:v>0.24262506807096679</c:v>
                </c:pt>
                <c:pt idx="469">
                  <c:v>0.2429513321683697</c:v>
                </c:pt>
                <c:pt idx="470">
                  <c:v>0.24327759626577491</c:v>
                </c:pt>
                <c:pt idx="471">
                  <c:v>0.2436038603631801</c:v>
                </c:pt>
                <c:pt idx="472">
                  <c:v>0.24393012446058299</c:v>
                </c:pt>
                <c:pt idx="473">
                  <c:v>0.24425638855798815</c:v>
                </c:pt>
                <c:pt idx="474">
                  <c:v>0.24458265265539336</c:v>
                </c:pt>
                <c:pt idx="475">
                  <c:v>0.24490891675279394</c:v>
                </c:pt>
                <c:pt idx="476">
                  <c:v>0.24523518085019683</c:v>
                </c:pt>
                <c:pt idx="477">
                  <c:v>0.24556144494760204</c:v>
                </c:pt>
                <c:pt idx="478">
                  <c:v>0.24588770904500723</c:v>
                </c:pt>
                <c:pt idx="479">
                  <c:v>0.24621397314241011</c:v>
                </c:pt>
                <c:pt idx="480">
                  <c:v>0.24654023723981533</c:v>
                </c:pt>
                <c:pt idx="481">
                  <c:v>0.24686650133722049</c:v>
                </c:pt>
                <c:pt idx="482">
                  <c:v>0.24719276543462337</c:v>
                </c:pt>
                <c:pt idx="483">
                  <c:v>0.24751902953202856</c:v>
                </c:pt>
                <c:pt idx="484">
                  <c:v>0.2478452936294338</c:v>
                </c:pt>
                <c:pt idx="485">
                  <c:v>0.24817155772683439</c:v>
                </c:pt>
                <c:pt idx="486">
                  <c:v>0.24849782182423957</c:v>
                </c:pt>
                <c:pt idx="487">
                  <c:v>0.24882408592164246</c:v>
                </c:pt>
                <c:pt idx="488">
                  <c:v>0.24915035001904301</c:v>
                </c:pt>
                <c:pt idx="489">
                  <c:v>0.24947661411644823</c:v>
                </c:pt>
                <c:pt idx="490">
                  <c:v>0.24980287821385341</c:v>
                </c:pt>
                <c:pt idx="491">
                  <c:v>0.25012914231125633</c:v>
                </c:pt>
                <c:pt idx="492">
                  <c:v>0.25045540640866149</c:v>
                </c:pt>
                <c:pt idx="493">
                  <c:v>0.2507816705060667</c:v>
                </c:pt>
                <c:pt idx="494">
                  <c:v>0.25110793460346958</c:v>
                </c:pt>
                <c:pt idx="495">
                  <c:v>0.2514341987008748</c:v>
                </c:pt>
                <c:pt idx="496">
                  <c:v>0.25176046279827996</c:v>
                </c:pt>
                <c:pt idx="497">
                  <c:v>0.25208672689568284</c:v>
                </c:pt>
                <c:pt idx="498">
                  <c:v>0.25241299099308578</c:v>
                </c:pt>
                <c:pt idx="499">
                  <c:v>0.25273925509048861</c:v>
                </c:pt>
                <c:pt idx="500">
                  <c:v>0.25306551918789383</c:v>
                </c:pt>
                <c:pt idx="501">
                  <c:v>0.25339178328529677</c:v>
                </c:pt>
                <c:pt idx="502">
                  <c:v>0.25371804738270193</c:v>
                </c:pt>
                <c:pt idx="503">
                  <c:v>0.25404431148010709</c:v>
                </c:pt>
                <c:pt idx="504">
                  <c:v>0.25437057557750997</c:v>
                </c:pt>
                <c:pt idx="505">
                  <c:v>0.25469683967491519</c:v>
                </c:pt>
                <c:pt idx="506">
                  <c:v>0.2550231037723204</c:v>
                </c:pt>
                <c:pt idx="507">
                  <c:v>0.25534936786972329</c:v>
                </c:pt>
                <c:pt idx="508">
                  <c:v>0.25567563196712845</c:v>
                </c:pt>
                <c:pt idx="509">
                  <c:v>0.25600189606452906</c:v>
                </c:pt>
                <c:pt idx="510">
                  <c:v>0.25632816016193422</c:v>
                </c:pt>
                <c:pt idx="511">
                  <c:v>0.25665442425933943</c:v>
                </c:pt>
                <c:pt idx="512">
                  <c:v>0.25698068835674232</c:v>
                </c:pt>
                <c:pt idx="513">
                  <c:v>0.25730695245414759</c:v>
                </c:pt>
                <c:pt idx="514">
                  <c:v>0.25763321655155041</c:v>
                </c:pt>
                <c:pt idx="515">
                  <c:v>0.25795948064895563</c:v>
                </c:pt>
                <c:pt idx="516">
                  <c:v>0.25828574474636085</c:v>
                </c:pt>
                <c:pt idx="517">
                  <c:v>0.2586120088437614</c:v>
                </c:pt>
                <c:pt idx="518">
                  <c:v>0.25893827294116661</c:v>
                </c:pt>
                <c:pt idx="519">
                  <c:v>0.2592645370385695</c:v>
                </c:pt>
                <c:pt idx="520">
                  <c:v>0.25959080113597466</c:v>
                </c:pt>
                <c:pt idx="521">
                  <c:v>0.25991706523337987</c:v>
                </c:pt>
                <c:pt idx="522">
                  <c:v>0.26024332933078048</c:v>
                </c:pt>
                <c:pt idx="523">
                  <c:v>0.26056959342818564</c:v>
                </c:pt>
                <c:pt idx="524">
                  <c:v>0.26089585752558853</c:v>
                </c:pt>
                <c:pt idx="525">
                  <c:v>0.26122212162299369</c:v>
                </c:pt>
                <c:pt idx="526">
                  <c:v>0.2615483857203989</c:v>
                </c:pt>
                <c:pt idx="527">
                  <c:v>0.26187464981780184</c:v>
                </c:pt>
                <c:pt idx="528">
                  <c:v>0.262200913915207</c:v>
                </c:pt>
                <c:pt idx="529">
                  <c:v>0.26252717801260989</c:v>
                </c:pt>
                <c:pt idx="530">
                  <c:v>0.26285344211001505</c:v>
                </c:pt>
                <c:pt idx="531">
                  <c:v>0.26317970620742032</c:v>
                </c:pt>
                <c:pt idx="532">
                  <c:v>0.26350597030482314</c:v>
                </c:pt>
                <c:pt idx="533">
                  <c:v>0.26383223440222603</c:v>
                </c:pt>
                <c:pt idx="534">
                  <c:v>0.26415849849962891</c:v>
                </c:pt>
                <c:pt idx="535">
                  <c:v>0.26448476259703413</c:v>
                </c:pt>
                <c:pt idx="536">
                  <c:v>0.26481102669443934</c:v>
                </c:pt>
                <c:pt idx="537">
                  <c:v>0.26513729079184223</c:v>
                </c:pt>
                <c:pt idx="538">
                  <c:v>0.26546355488924739</c:v>
                </c:pt>
                <c:pt idx="539">
                  <c:v>0.2657898189866526</c:v>
                </c:pt>
                <c:pt idx="540">
                  <c:v>0.26611608308405549</c:v>
                </c:pt>
                <c:pt idx="541">
                  <c:v>0.2664423471814607</c:v>
                </c:pt>
                <c:pt idx="542">
                  <c:v>0.26676861127886359</c:v>
                </c:pt>
                <c:pt idx="543">
                  <c:v>0.26709487537626647</c:v>
                </c:pt>
                <c:pt idx="544">
                  <c:v>0.26742113947366936</c:v>
                </c:pt>
                <c:pt idx="545">
                  <c:v>0.26774740357107452</c:v>
                </c:pt>
                <c:pt idx="546">
                  <c:v>0.26807366766847973</c:v>
                </c:pt>
                <c:pt idx="547">
                  <c:v>0.26839993176588262</c:v>
                </c:pt>
                <c:pt idx="548">
                  <c:v>0.26872619586328783</c:v>
                </c:pt>
                <c:pt idx="549">
                  <c:v>0.26905245996068838</c:v>
                </c:pt>
                <c:pt idx="550">
                  <c:v>0.26937872405809365</c:v>
                </c:pt>
                <c:pt idx="551">
                  <c:v>0.26970498815549876</c:v>
                </c:pt>
                <c:pt idx="552">
                  <c:v>0.2700312522529017</c:v>
                </c:pt>
                <c:pt idx="553">
                  <c:v>0.27035751635030691</c:v>
                </c:pt>
                <c:pt idx="554">
                  <c:v>0.27068378044770974</c:v>
                </c:pt>
                <c:pt idx="555">
                  <c:v>0.27101004454511496</c:v>
                </c:pt>
                <c:pt idx="556">
                  <c:v>0.27133630864251557</c:v>
                </c:pt>
                <c:pt idx="557">
                  <c:v>0.27166257273992078</c:v>
                </c:pt>
                <c:pt idx="558">
                  <c:v>0.27198883683732594</c:v>
                </c:pt>
                <c:pt idx="559">
                  <c:v>0.27231510093472883</c:v>
                </c:pt>
                <c:pt idx="560">
                  <c:v>0.27264136503213399</c:v>
                </c:pt>
                <c:pt idx="561">
                  <c:v>0.2729676291295392</c:v>
                </c:pt>
                <c:pt idx="562">
                  <c:v>0.27329389322694214</c:v>
                </c:pt>
                <c:pt idx="563">
                  <c:v>0.2736201573243473</c:v>
                </c:pt>
                <c:pt idx="564">
                  <c:v>0.27394642142175252</c:v>
                </c:pt>
                <c:pt idx="565">
                  <c:v>0.2742726855191554</c:v>
                </c:pt>
                <c:pt idx="566">
                  <c:v>0.27459894961656056</c:v>
                </c:pt>
                <c:pt idx="567">
                  <c:v>0.27492521371396117</c:v>
                </c:pt>
                <c:pt idx="568">
                  <c:v>0.27525147781136639</c:v>
                </c:pt>
                <c:pt idx="569">
                  <c:v>0.27557774190876927</c:v>
                </c:pt>
                <c:pt idx="570">
                  <c:v>0.27590400600617448</c:v>
                </c:pt>
                <c:pt idx="571">
                  <c:v>0.27623027010357959</c:v>
                </c:pt>
                <c:pt idx="572">
                  <c:v>0.27655653420098247</c:v>
                </c:pt>
                <c:pt idx="573">
                  <c:v>0.27688279829838774</c:v>
                </c:pt>
                <c:pt idx="574">
                  <c:v>0.2772090623957929</c:v>
                </c:pt>
                <c:pt idx="575">
                  <c:v>0.27753532649319579</c:v>
                </c:pt>
                <c:pt idx="576">
                  <c:v>0.277861590590601</c:v>
                </c:pt>
                <c:pt idx="577">
                  <c:v>0.27818785468800622</c:v>
                </c:pt>
                <c:pt idx="578">
                  <c:v>0.27851411878540677</c:v>
                </c:pt>
                <c:pt idx="579">
                  <c:v>0.27884038288280966</c:v>
                </c:pt>
                <c:pt idx="580">
                  <c:v>0.2791666469802126</c:v>
                </c:pt>
                <c:pt idx="581">
                  <c:v>0.27949291107761537</c:v>
                </c:pt>
                <c:pt idx="582">
                  <c:v>0.27981917517502064</c:v>
                </c:pt>
                <c:pt idx="583">
                  <c:v>0.28014543927242591</c:v>
                </c:pt>
                <c:pt idx="584">
                  <c:v>0.28047170336982868</c:v>
                </c:pt>
                <c:pt idx="585">
                  <c:v>0.28079796746723384</c:v>
                </c:pt>
                <c:pt idx="586">
                  <c:v>0.28112423156463912</c:v>
                </c:pt>
                <c:pt idx="587">
                  <c:v>0.28145049566204194</c:v>
                </c:pt>
                <c:pt idx="588">
                  <c:v>0.28177675975944722</c:v>
                </c:pt>
                <c:pt idx="589">
                  <c:v>0.28210302385685238</c:v>
                </c:pt>
                <c:pt idx="590">
                  <c:v>0.28242928795425526</c:v>
                </c:pt>
                <c:pt idx="591">
                  <c:v>0.28275555205165581</c:v>
                </c:pt>
                <c:pt idx="592">
                  <c:v>0.28308181614906097</c:v>
                </c:pt>
                <c:pt idx="593">
                  <c:v>0.2834080802464663</c:v>
                </c:pt>
                <c:pt idx="594">
                  <c:v>0.28373434434386907</c:v>
                </c:pt>
                <c:pt idx="595">
                  <c:v>0.28406060844127434</c:v>
                </c:pt>
                <c:pt idx="596">
                  <c:v>0.28438687253867956</c:v>
                </c:pt>
                <c:pt idx="597">
                  <c:v>0.28471313663608239</c:v>
                </c:pt>
                <c:pt idx="598">
                  <c:v>0.2850394007334876</c:v>
                </c:pt>
                <c:pt idx="599">
                  <c:v>0.28536566483089276</c:v>
                </c:pt>
                <c:pt idx="600">
                  <c:v>0.28569192892829565</c:v>
                </c:pt>
                <c:pt idx="601">
                  <c:v>0.28601819302569859</c:v>
                </c:pt>
                <c:pt idx="602">
                  <c:v>0.28634445712310147</c:v>
                </c:pt>
                <c:pt idx="603">
                  <c:v>0.28667072122050669</c:v>
                </c:pt>
                <c:pt idx="604">
                  <c:v>0.28699698531791185</c:v>
                </c:pt>
                <c:pt idx="605">
                  <c:v>0.28732324941531467</c:v>
                </c:pt>
                <c:pt idx="606">
                  <c:v>0.28764951351271995</c:v>
                </c:pt>
                <c:pt idx="607">
                  <c:v>0.28797577761012283</c:v>
                </c:pt>
                <c:pt idx="608">
                  <c:v>0.28830204170752799</c:v>
                </c:pt>
                <c:pt idx="609">
                  <c:v>0.28862830580493321</c:v>
                </c:pt>
                <c:pt idx="610">
                  <c:v>0.28895456990233614</c:v>
                </c:pt>
                <c:pt idx="611">
                  <c:v>0.28928083399973903</c:v>
                </c:pt>
                <c:pt idx="612">
                  <c:v>0.28960709809714186</c:v>
                </c:pt>
                <c:pt idx="613">
                  <c:v>0.28993336219454713</c:v>
                </c:pt>
                <c:pt idx="614">
                  <c:v>0.29025962629194768</c:v>
                </c:pt>
                <c:pt idx="615">
                  <c:v>0.29058589038935284</c:v>
                </c:pt>
                <c:pt idx="616">
                  <c:v>0.29091215448675806</c:v>
                </c:pt>
                <c:pt idx="617">
                  <c:v>0.29123841858416094</c:v>
                </c:pt>
                <c:pt idx="618">
                  <c:v>0.29156468268156616</c:v>
                </c:pt>
                <c:pt idx="619">
                  <c:v>0.29189094677896904</c:v>
                </c:pt>
                <c:pt idx="620">
                  <c:v>0.2922172108763742</c:v>
                </c:pt>
                <c:pt idx="621">
                  <c:v>0.29254347497377936</c:v>
                </c:pt>
                <c:pt idx="622">
                  <c:v>0.2928697390711823</c:v>
                </c:pt>
                <c:pt idx="623">
                  <c:v>0.29319600316858752</c:v>
                </c:pt>
                <c:pt idx="624">
                  <c:v>0.29352226726599268</c:v>
                </c:pt>
                <c:pt idx="625">
                  <c:v>0.29384853136339328</c:v>
                </c:pt>
                <c:pt idx="626">
                  <c:v>0.2941747954607985</c:v>
                </c:pt>
                <c:pt idx="627">
                  <c:v>0.29450105955820138</c:v>
                </c:pt>
                <c:pt idx="628">
                  <c:v>0.29482732365560649</c:v>
                </c:pt>
                <c:pt idx="629">
                  <c:v>0.29515358775301176</c:v>
                </c:pt>
                <c:pt idx="630">
                  <c:v>0.29547985185041459</c:v>
                </c:pt>
                <c:pt idx="631">
                  <c:v>0.2958061159478198</c:v>
                </c:pt>
                <c:pt idx="632">
                  <c:v>0.29613238004522274</c:v>
                </c:pt>
                <c:pt idx="633">
                  <c:v>0.2964586441426279</c:v>
                </c:pt>
                <c:pt idx="634">
                  <c:v>0.29678490824003306</c:v>
                </c:pt>
                <c:pt idx="635">
                  <c:v>0.297111172337436</c:v>
                </c:pt>
                <c:pt idx="636">
                  <c:v>0.29743743643483889</c:v>
                </c:pt>
                <c:pt idx="637">
                  <c:v>0.29776370053224177</c:v>
                </c:pt>
                <c:pt idx="638">
                  <c:v>0.29808996462964699</c:v>
                </c:pt>
                <c:pt idx="639">
                  <c:v>0.29841622872705215</c:v>
                </c:pt>
                <c:pt idx="640">
                  <c:v>0.29874249282445275</c:v>
                </c:pt>
                <c:pt idx="641">
                  <c:v>0.29906875692185797</c:v>
                </c:pt>
                <c:pt idx="642">
                  <c:v>0.2993950210192608</c:v>
                </c:pt>
                <c:pt idx="643">
                  <c:v>0.29972128511666601</c:v>
                </c:pt>
                <c:pt idx="644">
                  <c:v>0.3000475492140689</c:v>
                </c:pt>
                <c:pt idx="645">
                  <c:v>0.30037381331147411</c:v>
                </c:pt>
                <c:pt idx="646">
                  <c:v>0.30070007740887927</c:v>
                </c:pt>
                <c:pt idx="647">
                  <c:v>0.30102634150628216</c:v>
                </c:pt>
                <c:pt idx="648">
                  <c:v>0.30135260560368743</c:v>
                </c:pt>
                <c:pt idx="649">
                  <c:v>0.30167886970108793</c:v>
                </c:pt>
                <c:pt idx="650">
                  <c:v>0.3020051337984932</c:v>
                </c:pt>
                <c:pt idx="651">
                  <c:v>0.3023313978958983</c:v>
                </c:pt>
                <c:pt idx="652">
                  <c:v>0.30265766199330124</c:v>
                </c:pt>
                <c:pt idx="653">
                  <c:v>0.3029839260907064</c:v>
                </c:pt>
                <c:pt idx="654">
                  <c:v>0.30331019018811167</c:v>
                </c:pt>
                <c:pt idx="655">
                  <c:v>0.3036364542855145</c:v>
                </c:pt>
                <c:pt idx="656">
                  <c:v>0.30396271838291972</c:v>
                </c:pt>
                <c:pt idx="657">
                  <c:v>0.3042889824803226</c:v>
                </c:pt>
                <c:pt idx="658">
                  <c:v>0.30461524657772782</c:v>
                </c:pt>
                <c:pt idx="659">
                  <c:v>0.30494151067512837</c:v>
                </c:pt>
                <c:pt idx="660">
                  <c:v>0.30526777477253353</c:v>
                </c:pt>
                <c:pt idx="661">
                  <c:v>0.30559403886993874</c:v>
                </c:pt>
                <c:pt idx="662">
                  <c:v>0.30592030296734157</c:v>
                </c:pt>
                <c:pt idx="663">
                  <c:v>0.3062465670647469</c:v>
                </c:pt>
                <c:pt idx="664">
                  <c:v>0.30657283116215206</c:v>
                </c:pt>
                <c:pt idx="665">
                  <c:v>0.30689909525955489</c:v>
                </c:pt>
                <c:pt idx="666">
                  <c:v>0.30722535935696016</c:v>
                </c:pt>
                <c:pt idx="667">
                  <c:v>0.30755162345436532</c:v>
                </c:pt>
                <c:pt idx="668">
                  <c:v>0.30787788755176826</c:v>
                </c:pt>
                <c:pt idx="669">
                  <c:v>0.30845964970045481</c:v>
                </c:pt>
                <c:pt idx="670">
                  <c:v>0.31054889547172959</c:v>
                </c:pt>
                <c:pt idx="671">
                  <c:v>0.31263814124303391</c:v>
                </c:pt>
                <c:pt idx="672">
                  <c:v>0.31472738701432351</c:v>
                </c:pt>
                <c:pt idx="673">
                  <c:v>0.31681663278561317</c:v>
                </c:pt>
                <c:pt idx="674">
                  <c:v>0.31890587855690272</c:v>
                </c:pt>
                <c:pt idx="675">
                  <c:v>0.32099512432820698</c:v>
                </c:pt>
                <c:pt idx="676">
                  <c:v>0.3230843700995113</c:v>
                </c:pt>
                <c:pt idx="677">
                  <c:v>0.32517361587080079</c:v>
                </c:pt>
                <c:pt idx="678">
                  <c:v>0.32726286164210516</c:v>
                </c:pt>
                <c:pt idx="679">
                  <c:v>0.32935210741340948</c:v>
                </c:pt>
                <c:pt idx="680">
                  <c:v>0.33144135318469925</c:v>
                </c:pt>
                <c:pt idx="681">
                  <c:v>0.33353059895600351</c:v>
                </c:pt>
                <c:pt idx="682">
                  <c:v>0.33561984472729312</c:v>
                </c:pt>
                <c:pt idx="683">
                  <c:v>0.33770909049858294</c:v>
                </c:pt>
                <c:pt idx="684">
                  <c:v>0.33979833626987238</c:v>
                </c:pt>
                <c:pt idx="685">
                  <c:v>0.34188758204117653</c:v>
                </c:pt>
                <c:pt idx="686">
                  <c:v>0.34397682781248085</c:v>
                </c:pt>
                <c:pt idx="687">
                  <c:v>0.34606607358377028</c:v>
                </c:pt>
                <c:pt idx="688">
                  <c:v>0.34815531935507488</c:v>
                </c:pt>
                <c:pt idx="689">
                  <c:v>0.35024456512637903</c:v>
                </c:pt>
                <c:pt idx="690">
                  <c:v>0.35233381089766874</c:v>
                </c:pt>
                <c:pt idx="691">
                  <c:v>0.35442305666897306</c:v>
                </c:pt>
                <c:pt idx="692">
                  <c:v>0.35651230244027721</c:v>
                </c:pt>
                <c:pt idx="693">
                  <c:v>0.35860154821156698</c:v>
                </c:pt>
                <c:pt idx="694">
                  <c:v>0.36069079398285658</c:v>
                </c:pt>
                <c:pt idx="695">
                  <c:v>0.36278003975414613</c:v>
                </c:pt>
                <c:pt idx="696">
                  <c:v>0.36486928552545034</c:v>
                </c:pt>
                <c:pt idx="697">
                  <c:v>0.36695853129674011</c:v>
                </c:pt>
                <c:pt idx="698">
                  <c:v>0.36904777706804437</c:v>
                </c:pt>
                <c:pt idx="699">
                  <c:v>0.37113702283934874</c:v>
                </c:pt>
                <c:pt idx="700">
                  <c:v>0.37322626861063812</c:v>
                </c:pt>
                <c:pt idx="701">
                  <c:v>0.37531551438194249</c:v>
                </c:pt>
                <c:pt idx="702">
                  <c:v>0.37740476015321722</c:v>
                </c:pt>
                <c:pt idx="703">
                  <c:v>0.37949400592452182</c:v>
                </c:pt>
                <c:pt idx="704">
                  <c:v>0.38158325169582608</c:v>
                </c:pt>
                <c:pt idx="705">
                  <c:v>0.38367249746711563</c:v>
                </c:pt>
                <c:pt idx="706">
                  <c:v>0.38576174323842</c:v>
                </c:pt>
                <c:pt idx="707">
                  <c:v>0.38785098900969484</c:v>
                </c:pt>
                <c:pt idx="708">
                  <c:v>0.38994023478099882</c:v>
                </c:pt>
                <c:pt idx="709">
                  <c:v>0.39202948055228881</c:v>
                </c:pt>
                <c:pt idx="710">
                  <c:v>0.39411872632359302</c:v>
                </c:pt>
                <c:pt idx="711">
                  <c:v>0.39620797209489722</c:v>
                </c:pt>
                <c:pt idx="712">
                  <c:v>0.3982972178661871</c:v>
                </c:pt>
                <c:pt idx="713">
                  <c:v>0.4003864636374912</c:v>
                </c:pt>
                <c:pt idx="714">
                  <c:v>0.40247570940879562</c:v>
                </c:pt>
                <c:pt idx="715">
                  <c:v>0.40456495518008517</c:v>
                </c:pt>
                <c:pt idx="716">
                  <c:v>0.40665420095138949</c:v>
                </c:pt>
                <c:pt idx="717">
                  <c:v>0.40874344672266449</c:v>
                </c:pt>
                <c:pt idx="718">
                  <c:v>0.41083269249396853</c:v>
                </c:pt>
                <c:pt idx="719">
                  <c:v>0.41292193826527301</c:v>
                </c:pt>
                <c:pt idx="720">
                  <c:v>0.41501118403656273</c:v>
                </c:pt>
                <c:pt idx="721">
                  <c:v>0.41710042980786699</c:v>
                </c:pt>
                <c:pt idx="722">
                  <c:v>0.41918967557915671</c:v>
                </c:pt>
                <c:pt idx="723">
                  <c:v>0.42127892135046074</c:v>
                </c:pt>
                <c:pt idx="724">
                  <c:v>0.42336816712176517</c:v>
                </c:pt>
                <c:pt idx="725">
                  <c:v>0.42545741289305483</c:v>
                </c:pt>
                <c:pt idx="726">
                  <c:v>0.42754665866435887</c:v>
                </c:pt>
                <c:pt idx="727">
                  <c:v>0.42963590443566319</c:v>
                </c:pt>
                <c:pt idx="728">
                  <c:v>0.43172515020693814</c:v>
                </c:pt>
                <c:pt idx="729">
                  <c:v>0.43381439597824256</c:v>
                </c:pt>
                <c:pt idx="730">
                  <c:v>0.43590364174953217</c:v>
                </c:pt>
                <c:pt idx="731">
                  <c:v>0.43799288752083632</c:v>
                </c:pt>
                <c:pt idx="732">
                  <c:v>0.44008213329214074</c:v>
                </c:pt>
                <c:pt idx="733">
                  <c:v>0.44217137906343063</c:v>
                </c:pt>
                <c:pt idx="734">
                  <c:v>0.44426062483470519</c:v>
                </c:pt>
                <c:pt idx="735">
                  <c:v>0.44634987060600961</c:v>
                </c:pt>
                <c:pt idx="736">
                  <c:v>0.44843911637731371</c:v>
                </c:pt>
                <c:pt idx="737">
                  <c:v>0.45052836214860348</c:v>
                </c:pt>
                <c:pt idx="738">
                  <c:v>0.4526176079199079</c:v>
                </c:pt>
                <c:pt idx="739">
                  <c:v>0.45470685369121211</c:v>
                </c:pt>
                <c:pt idx="740">
                  <c:v>0.45679609946250166</c:v>
                </c:pt>
                <c:pt idx="741">
                  <c:v>0.45888534523379115</c:v>
                </c:pt>
                <c:pt idx="742">
                  <c:v>0.46097459100508098</c:v>
                </c:pt>
                <c:pt idx="743">
                  <c:v>0.4630638367763853</c:v>
                </c:pt>
                <c:pt idx="744">
                  <c:v>0.46515308254768939</c:v>
                </c:pt>
                <c:pt idx="745">
                  <c:v>0.46724232831897916</c:v>
                </c:pt>
                <c:pt idx="746">
                  <c:v>0.46933157409028348</c:v>
                </c:pt>
                <c:pt idx="747">
                  <c:v>0.47142081986157303</c:v>
                </c:pt>
                <c:pt idx="748">
                  <c:v>0.47351006563287723</c:v>
                </c:pt>
                <c:pt idx="749">
                  <c:v>0.47559931140418132</c:v>
                </c:pt>
                <c:pt idx="750">
                  <c:v>0.4776885571754711</c:v>
                </c:pt>
                <c:pt idx="751">
                  <c:v>0.4797778029467753</c:v>
                </c:pt>
                <c:pt idx="752">
                  <c:v>0.48186704871805036</c:v>
                </c:pt>
                <c:pt idx="753">
                  <c:v>0.48395629448935468</c:v>
                </c:pt>
                <c:pt idx="754">
                  <c:v>0.48604554026065899</c:v>
                </c:pt>
                <c:pt idx="755">
                  <c:v>0.48813478603194876</c:v>
                </c:pt>
                <c:pt idx="756">
                  <c:v>0.49022403180325291</c:v>
                </c:pt>
                <c:pt idx="757">
                  <c:v>0.49231327757455701</c:v>
                </c:pt>
                <c:pt idx="758">
                  <c:v>0.49440252334584672</c:v>
                </c:pt>
                <c:pt idx="759">
                  <c:v>0.49649176911715126</c:v>
                </c:pt>
                <c:pt idx="760">
                  <c:v>0.49858101488844059</c:v>
                </c:pt>
                <c:pt idx="761">
                  <c:v>0.50067026065974507</c:v>
                </c:pt>
                <c:pt idx="762">
                  <c:v>0.50275950643101974</c:v>
                </c:pt>
                <c:pt idx="763">
                  <c:v>0.50484875220232428</c:v>
                </c:pt>
                <c:pt idx="764">
                  <c:v>0.50693799797362815</c:v>
                </c:pt>
                <c:pt idx="765">
                  <c:v>0.50902724374490338</c:v>
                </c:pt>
                <c:pt idx="766">
                  <c:v>0.51111648951620781</c:v>
                </c:pt>
                <c:pt idx="767">
                  <c:v>0.51320573528749702</c:v>
                </c:pt>
                <c:pt idx="768">
                  <c:v>0.51529498105880167</c:v>
                </c:pt>
                <c:pt idx="769">
                  <c:v>0.51738422683010599</c:v>
                </c:pt>
                <c:pt idx="770">
                  <c:v>0.51947347260139543</c:v>
                </c:pt>
                <c:pt idx="771">
                  <c:v>0.52156271837269974</c:v>
                </c:pt>
                <c:pt idx="772">
                  <c:v>0.52365196414400395</c:v>
                </c:pt>
                <c:pt idx="773">
                  <c:v>0.52574120991529372</c:v>
                </c:pt>
                <c:pt idx="774">
                  <c:v>0.52783045568659803</c:v>
                </c:pt>
                <c:pt idx="775">
                  <c:v>0.52991970145787282</c:v>
                </c:pt>
                <c:pt idx="776">
                  <c:v>0.53200894722917724</c:v>
                </c:pt>
                <c:pt idx="777">
                  <c:v>0.5340981930004669</c:v>
                </c:pt>
                <c:pt idx="778">
                  <c:v>0.53618743877177111</c:v>
                </c:pt>
                <c:pt idx="779">
                  <c:v>0.53827668454307542</c:v>
                </c:pt>
                <c:pt idx="780">
                  <c:v>0.54036593031436508</c:v>
                </c:pt>
                <c:pt idx="781">
                  <c:v>0.54245517608566929</c:v>
                </c:pt>
                <c:pt idx="782">
                  <c:v>0.54454442185697371</c:v>
                </c:pt>
                <c:pt idx="783">
                  <c:v>0.54663366762826304</c:v>
                </c:pt>
                <c:pt idx="784">
                  <c:v>0.54872291339956747</c:v>
                </c:pt>
                <c:pt idx="785">
                  <c:v>0.55081215917087167</c:v>
                </c:pt>
                <c:pt idx="786">
                  <c:v>0.55290140494214679</c:v>
                </c:pt>
                <c:pt idx="787">
                  <c:v>0.55499065071343612</c:v>
                </c:pt>
                <c:pt idx="788">
                  <c:v>0.55707989648474054</c:v>
                </c:pt>
                <c:pt idx="789">
                  <c:v>0.55916914225604497</c:v>
                </c:pt>
                <c:pt idx="790">
                  <c:v>0.56125838802733452</c:v>
                </c:pt>
                <c:pt idx="791">
                  <c:v>0.56334763379863884</c:v>
                </c:pt>
                <c:pt idx="792">
                  <c:v>0.56543687956994315</c:v>
                </c:pt>
                <c:pt idx="793">
                  <c:v>0.56752612534123281</c:v>
                </c:pt>
                <c:pt idx="794">
                  <c:v>0.56961537111253724</c:v>
                </c:pt>
                <c:pt idx="795">
                  <c:v>0.57170461688384144</c:v>
                </c:pt>
                <c:pt idx="796">
                  <c:v>0.57379386265511623</c:v>
                </c:pt>
                <c:pt idx="797">
                  <c:v>0.57588310842642065</c:v>
                </c:pt>
                <c:pt idx="798">
                  <c:v>0.57797235419770687</c:v>
                </c:pt>
                <c:pt idx="799">
                  <c:v>0.58006159996898188</c:v>
                </c:pt>
                <c:pt idx="800">
                  <c:v>0.58215084574028575</c:v>
                </c:pt>
                <c:pt idx="801">
                  <c:v>0.58424009151158995</c:v>
                </c:pt>
                <c:pt idx="802">
                  <c:v>0.58632933728287984</c:v>
                </c:pt>
                <c:pt idx="803">
                  <c:v>0.58841858305418404</c:v>
                </c:pt>
                <c:pt idx="804">
                  <c:v>0.59050782882548813</c:v>
                </c:pt>
                <c:pt idx="805">
                  <c:v>0.59259707459678168</c:v>
                </c:pt>
                <c:pt idx="806">
                  <c:v>0.59468632036808577</c:v>
                </c:pt>
                <c:pt idx="807">
                  <c:v>0.59677556613938998</c:v>
                </c:pt>
                <c:pt idx="808">
                  <c:v>0.59886481191067942</c:v>
                </c:pt>
                <c:pt idx="809">
                  <c:v>0.60095405768198396</c:v>
                </c:pt>
                <c:pt idx="810">
                  <c:v>0.60304330345325863</c:v>
                </c:pt>
                <c:pt idx="811">
                  <c:v>0.60513254922456317</c:v>
                </c:pt>
                <c:pt idx="812">
                  <c:v>0.60722179499585272</c:v>
                </c:pt>
                <c:pt idx="813">
                  <c:v>0.60931104076715692</c:v>
                </c:pt>
                <c:pt idx="814">
                  <c:v>0.61140028653846157</c:v>
                </c:pt>
                <c:pt idx="815">
                  <c:v>0.61348953230975112</c:v>
                </c:pt>
                <c:pt idx="816">
                  <c:v>0.61557877808105532</c:v>
                </c:pt>
                <c:pt idx="817">
                  <c:v>0.61766802385235953</c:v>
                </c:pt>
                <c:pt idx="818">
                  <c:v>0.6197572696236493</c:v>
                </c:pt>
                <c:pt idx="819">
                  <c:v>0.62184651539495339</c:v>
                </c:pt>
                <c:pt idx="820">
                  <c:v>0.6239357611662284</c:v>
                </c:pt>
                <c:pt idx="821">
                  <c:v>0.62602500693753249</c:v>
                </c:pt>
                <c:pt idx="822">
                  <c:v>0.62811425270883681</c:v>
                </c:pt>
                <c:pt idx="823">
                  <c:v>0.63020349848012669</c:v>
                </c:pt>
                <c:pt idx="824">
                  <c:v>0.63229274425143056</c:v>
                </c:pt>
                <c:pt idx="825">
                  <c:v>0.63438199002272055</c:v>
                </c:pt>
                <c:pt idx="826">
                  <c:v>0.6364712357940101</c:v>
                </c:pt>
                <c:pt idx="827">
                  <c:v>0.63856048156529943</c:v>
                </c:pt>
                <c:pt idx="828">
                  <c:v>0.64064972733660386</c:v>
                </c:pt>
                <c:pt idx="829">
                  <c:v>0.64273897310790828</c:v>
                </c:pt>
                <c:pt idx="830">
                  <c:v>0.64482821887919806</c:v>
                </c:pt>
                <c:pt idx="831">
                  <c:v>0.64691746465050182</c:v>
                </c:pt>
                <c:pt idx="832">
                  <c:v>0.64900671042180647</c:v>
                </c:pt>
                <c:pt idx="833">
                  <c:v>0.65109595619309613</c:v>
                </c:pt>
                <c:pt idx="834">
                  <c:v>0.65318520196438556</c:v>
                </c:pt>
                <c:pt idx="835">
                  <c:v>0.65527444773567534</c:v>
                </c:pt>
                <c:pt idx="836">
                  <c:v>0.65736369350697943</c:v>
                </c:pt>
                <c:pt idx="837">
                  <c:v>0.65945293927826909</c:v>
                </c:pt>
                <c:pt idx="838">
                  <c:v>0.66154218504957374</c:v>
                </c:pt>
                <c:pt idx="839">
                  <c:v>0.6636314308208775</c:v>
                </c:pt>
                <c:pt idx="840">
                  <c:v>0.66572067659216738</c:v>
                </c:pt>
                <c:pt idx="841">
                  <c:v>0.66780992236347192</c:v>
                </c:pt>
                <c:pt idx="842">
                  <c:v>0.66989916813477601</c:v>
                </c:pt>
                <c:pt idx="843">
                  <c:v>0.67198841390606567</c:v>
                </c:pt>
                <c:pt idx="844">
                  <c:v>0.674077659677355</c:v>
                </c:pt>
                <c:pt idx="845">
                  <c:v>0.67616690544864477</c:v>
                </c:pt>
                <c:pt idx="846">
                  <c:v>0.67825615121994898</c:v>
                </c:pt>
                <c:pt idx="847">
                  <c:v>0.68034539699125318</c:v>
                </c:pt>
                <c:pt idx="848">
                  <c:v>0.68243464276254306</c:v>
                </c:pt>
                <c:pt idx="849">
                  <c:v>0.68452388853384716</c:v>
                </c:pt>
                <c:pt idx="850">
                  <c:v>0.68661313430515192</c:v>
                </c:pt>
                <c:pt idx="851">
                  <c:v>0.68870238007644125</c:v>
                </c:pt>
                <c:pt idx="852">
                  <c:v>0.69079162584774534</c:v>
                </c:pt>
                <c:pt idx="853">
                  <c:v>0.69288087161903522</c:v>
                </c:pt>
                <c:pt idx="854">
                  <c:v>0.69497011739033954</c:v>
                </c:pt>
                <c:pt idx="855">
                  <c:v>0.69705936316161443</c:v>
                </c:pt>
                <c:pt idx="856">
                  <c:v>0.69914860893291864</c:v>
                </c:pt>
                <c:pt idx="857">
                  <c:v>0.70123785470422262</c:v>
                </c:pt>
                <c:pt idx="858">
                  <c:v>0.70332710047549796</c:v>
                </c:pt>
                <c:pt idx="859">
                  <c:v>0.70541634624680216</c:v>
                </c:pt>
                <c:pt idx="860">
                  <c:v>0.70750559201809149</c:v>
                </c:pt>
                <c:pt idx="861">
                  <c:v>0.70959483778939614</c:v>
                </c:pt>
                <c:pt idx="862">
                  <c:v>0.71168408356070012</c:v>
                </c:pt>
                <c:pt idx="863">
                  <c:v>0.71377332933198989</c:v>
                </c:pt>
                <c:pt idx="864">
                  <c:v>0.71586257510329432</c:v>
                </c:pt>
                <c:pt idx="865">
                  <c:v>0.71795182087458376</c:v>
                </c:pt>
                <c:pt idx="866">
                  <c:v>0.72004106664588807</c:v>
                </c:pt>
                <c:pt idx="867">
                  <c:v>0.72213031241719261</c:v>
                </c:pt>
                <c:pt idx="868">
                  <c:v>0.72421955818846717</c:v>
                </c:pt>
                <c:pt idx="869">
                  <c:v>0.7263088039597716</c:v>
                </c:pt>
                <c:pt idx="870">
                  <c:v>0.72839804973106137</c:v>
                </c:pt>
                <c:pt idx="871">
                  <c:v>0.73048729550236557</c:v>
                </c:pt>
                <c:pt idx="872">
                  <c:v>0.73257654127366989</c:v>
                </c:pt>
                <c:pt idx="873">
                  <c:v>0.73466578704495933</c:v>
                </c:pt>
                <c:pt idx="874">
                  <c:v>0.73675503281626398</c:v>
                </c:pt>
                <c:pt idx="875">
                  <c:v>0.73884427858756796</c:v>
                </c:pt>
                <c:pt idx="876">
                  <c:v>0.74093352435885784</c:v>
                </c:pt>
                <c:pt idx="877">
                  <c:v>0.74302277013016194</c:v>
                </c:pt>
                <c:pt idx="878">
                  <c:v>0.74511201590143683</c:v>
                </c:pt>
                <c:pt idx="879">
                  <c:v>0.74720126167274126</c:v>
                </c:pt>
                <c:pt idx="880">
                  <c:v>0.74929050744403047</c:v>
                </c:pt>
                <c:pt idx="881">
                  <c:v>0.75137975321533501</c:v>
                </c:pt>
                <c:pt idx="882">
                  <c:v>0.75346899898663955</c:v>
                </c:pt>
                <c:pt idx="883">
                  <c:v>0.75555824475792888</c:v>
                </c:pt>
                <c:pt idx="884">
                  <c:v>0.75764749052923319</c:v>
                </c:pt>
                <c:pt idx="885">
                  <c:v>0.75973673630053762</c:v>
                </c:pt>
                <c:pt idx="886">
                  <c:v>0.76182598207182717</c:v>
                </c:pt>
                <c:pt idx="887">
                  <c:v>0.76391522784313159</c:v>
                </c:pt>
                <c:pt idx="888">
                  <c:v>0.76600447361440627</c:v>
                </c:pt>
                <c:pt idx="889">
                  <c:v>0.76809371938571047</c:v>
                </c:pt>
                <c:pt idx="890">
                  <c:v>0.77018296515700035</c:v>
                </c:pt>
                <c:pt idx="891">
                  <c:v>0.77227221092830478</c:v>
                </c:pt>
                <c:pt idx="892">
                  <c:v>0.77436145669957934</c:v>
                </c:pt>
                <c:pt idx="893">
                  <c:v>0.77645070247088377</c:v>
                </c:pt>
                <c:pt idx="894">
                  <c:v>0.7785399482421882</c:v>
                </c:pt>
                <c:pt idx="895">
                  <c:v>0.78062919401347775</c:v>
                </c:pt>
                <c:pt idx="896">
                  <c:v>0.78271843978478173</c:v>
                </c:pt>
                <c:pt idx="897">
                  <c:v>0.78480768555608638</c:v>
                </c:pt>
                <c:pt idx="898">
                  <c:v>0.78689693132737581</c:v>
                </c:pt>
                <c:pt idx="899">
                  <c:v>0.78898617709868002</c:v>
                </c:pt>
                <c:pt idx="900">
                  <c:v>0.79107542286998445</c:v>
                </c:pt>
                <c:pt idx="901">
                  <c:v>0.79316466864127388</c:v>
                </c:pt>
                <c:pt idx="902">
                  <c:v>0.795253914412549</c:v>
                </c:pt>
                <c:pt idx="903">
                  <c:v>0.79734316018385321</c:v>
                </c:pt>
                <c:pt idx="904">
                  <c:v>0.79943240595515741</c:v>
                </c:pt>
                <c:pt idx="905">
                  <c:v>0.80152165172644718</c:v>
                </c:pt>
                <c:pt idx="906">
                  <c:v>0.80361089749775139</c:v>
                </c:pt>
                <c:pt idx="907">
                  <c:v>0.80570014326905559</c:v>
                </c:pt>
                <c:pt idx="908">
                  <c:v>0.80778938904034558</c:v>
                </c:pt>
                <c:pt idx="909">
                  <c:v>0.80987863481164957</c:v>
                </c:pt>
                <c:pt idx="910">
                  <c:v>0.81196788058295399</c:v>
                </c:pt>
                <c:pt idx="911">
                  <c:v>0.81405712635424354</c:v>
                </c:pt>
                <c:pt idx="912">
                  <c:v>0.81614637212554797</c:v>
                </c:pt>
                <c:pt idx="913">
                  <c:v>0.81823561789682275</c:v>
                </c:pt>
                <c:pt idx="914">
                  <c:v>0.82032486366812696</c:v>
                </c:pt>
                <c:pt idx="915">
                  <c:v>0.82241410943941673</c:v>
                </c:pt>
                <c:pt idx="916">
                  <c:v>0.82450335521072082</c:v>
                </c:pt>
                <c:pt idx="917">
                  <c:v>0.82659260098202525</c:v>
                </c:pt>
                <c:pt idx="918">
                  <c:v>0.82868184675331491</c:v>
                </c:pt>
                <c:pt idx="919">
                  <c:v>0.830771092524619</c:v>
                </c:pt>
                <c:pt idx="920">
                  <c:v>0.83286033829589412</c:v>
                </c:pt>
                <c:pt idx="921">
                  <c:v>0.83494958406719832</c:v>
                </c:pt>
                <c:pt idx="922">
                  <c:v>0.83703882983850275</c:v>
                </c:pt>
                <c:pt idx="923">
                  <c:v>0.83912807560979252</c:v>
                </c:pt>
                <c:pt idx="924">
                  <c:v>0.84121732138109651</c:v>
                </c:pt>
                <c:pt idx="925">
                  <c:v>0.84330656715240093</c:v>
                </c:pt>
                <c:pt idx="926">
                  <c:v>0.84539581292367583</c:v>
                </c:pt>
                <c:pt idx="927">
                  <c:v>0.84748505869498003</c:v>
                </c:pt>
                <c:pt idx="928">
                  <c:v>0.8495743044662698</c:v>
                </c:pt>
                <c:pt idx="929">
                  <c:v>0.85166355023757401</c:v>
                </c:pt>
                <c:pt idx="930">
                  <c:v>0.85375279600886367</c:v>
                </c:pt>
                <c:pt idx="931">
                  <c:v>0.85584204178016798</c:v>
                </c:pt>
                <c:pt idx="932">
                  <c:v>0.85793128755147197</c:v>
                </c:pt>
                <c:pt idx="933">
                  <c:v>0.86002053332276185</c:v>
                </c:pt>
                <c:pt idx="934">
                  <c:v>0.86210977909406616</c:v>
                </c:pt>
                <c:pt idx="935">
                  <c:v>0.86419902486537048</c:v>
                </c:pt>
                <c:pt idx="936">
                  <c:v>0.86628827063666014</c:v>
                </c:pt>
                <c:pt idx="937">
                  <c:v>0.86837751640794947</c:v>
                </c:pt>
                <c:pt idx="938">
                  <c:v>0.87046676217923935</c:v>
                </c:pt>
                <c:pt idx="939">
                  <c:v>0.87255600795054356</c:v>
                </c:pt>
                <c:pt idx="940">
                  <c:v>0.87464525372184765</c:v>
                </c:pt>
                <c:pt idx="941">
                  <c:v>0.87673449949313742</c:v>
                </c:pt>
                <c:pt idx="942">
                  <c:v>0.87882374526444185</c:v>
                </c:pt>
                <c:pt idx="943">
                  <c:v>0.88091299103573162</c:v>
                </c:pt>
                <c:pt idx="944">
                  <c:v>0.88300223680703593</c:v>
                </c:pt>
                <c:pt idx="945">
                  <c:v>0.88509148257833981</c:v>
                </c:pt>
                <c:pt idx="946">
                  <c:v>0.88718072834962958</c:v>
                </c:pt>
                <c:pt idx="947">
                  <c:v>0.88926997412091913</c:v>
                </c:pt>
                <c:pt idx="948">
                  <c:v>0.89135921989220868</c:v>
                </c:pt>
                <c:pt idx="949">
                  <c:v>0.8934484656635131</c:v>
                </c:pt>
                <c:pt idx="950">
                  <c:v>0.89553771143478811</c:v>
                </c:pt>
                <c:pt idx="951">
                  <c:v>0.89762695720609242</c:v>
                </c:pt>
                <c:pt idx="952">
                  <c:v>0.89971620297739641</c:v>
                </c:pt>
                <c:pt idx="953">
                  <c:v>0.90180544874868607</c:v>
                </c:pt>
                <c:pt idx="954">
                  <c:v>0.90389469451999049</c:v>
                </c:pt>
                <c:pt idx="955">
                  <c:v>0.90598394029127993</c:v>
                </c:pt>
                <c:pt idx="956">
                  <c:v>0.90807318606258414</c:v>
                </c:pt>
                <c:pt idx="957">
                  <c:v>0.91016243183388856</c:v>
                </c:pt>
                <c:pt idx="958">
                  <c:v>0.91225167760517833</c:v>
                </c:pt>
                <c:pt idx="959">
                  <c:v>0.91434092337648254</c:v>
                </c:pt>
                <c:pt idx="960">
                  <c:v>0.91643016914775732</c:v>
                </c:pt>
                <c:pt idx="961">
                  <c:v>0.91851941491906186</c:v>
                </c:pt>
                <c:pt idx="962">
                  <c:v>0.92060866069036607</c:v>
                </c:pt>
                <c:pt idx="963">
                  <c:v>0.92269790646165561</c:v>
                </c:pt>
                <c:pt idx="964">
                  <c:v>0.92478715223295993</c:v>
                </c:pt>
                <c:pt idx="965">
                  <c:v>0.92687639800426402</c:v>
                </c:pt>
                <c:pt idx="966">
                  <c:v>0.9289656437755538</c:v>
                </c:pt>
                <c:pt idx="967">
                  <c:v>0.93105488954685822</c:v>
                </c:pt>
                <c:pt idx="968">
                  <c:v>0.93314413531814777</c:v>
                </c:pt>
                <c:pt idx="969">
                  <c:v>0.93523338108945198</c:v>
                </c:pt>
                <c:pt idx="970">
                  <c:v>0.93732262686075662</c:v>
                </c:pt>
                <c:pt idx="971">
                  <c:v>0.93941187263203096</c:v>
                </c:pt>
                <c:pt idx="972">
                  <c:v>0.94150111840333572</c:v>
                </c:pt>
                <c:pt idx="973">
                  <c:v>0.94359036417462505</c:v>
                </c:pt>
                <c:pt idx="974">
                  <c:v>0.94567960994592937</c:v>
                </c:pt>
                <c:pt idx="975">
                  <c:v>0.9477688557172339</c:v>
                </c:pt>
                <c:pt idx="976">
                  <c:v>0.94985810148852345</c:v>
                </c:pt>
                <c:pt idx="977">
                  <c:v>0.95194734725982766</c:v>
                </c:pt>
                <c:pt idx="978">
                  <c:v>0.95403659303113197</c:v>
                </c:pt>
                <c:pt idx="979">
                  <c:v>0.95612583880242186</c:v>
                </c:pt>
                <c:pt idx="980">
                  <c:v>0.95821508457372584</c:v>
                </c:pt>
                <c:pt idx="981">
                  <c:v>0.96030433034500073</c:v>
                </c:pt>
                <c:pt idx="982">
                  <c:v>0.96239357611630516</c:v>
                </c:pt>
                <c:pt idx="983">
                  <c:v>0.96448282188759449</c:v>
                </c:pt>
                <c:pt idx="984">
                  <c:v>0.96657206765888426</c:v>
                </c:pt>
                <c:pt idx="985">
                  <c:v>0.96866131343017392</c:v>
                </c:pt>
                <c:pt idx="986">
                  <c:v>0.97075055920147812</c:v>
                </c:pt>
                <c:pt idx="987">
                  <c:v>0.97283980497278266</c:v>
                </c:pt>
                <c:pt idx="988">
                  <c:v>0.97492905074407221</c:v>
                </c:pt>
                <c:pt idx="989">
                  <c:v>0.97701829651537619</c:v>
                </c:pt>
                <c:pt idx="990">
                  <c:v>0.97910754228668073</c:v>
                </c:pt>
                <c:pt idx="991">
                  <c:v>0.98119678805797017</c:v>
                </c:pt>
                <c:pt idx="992">
                  <c:v>0.9832860338292746</c:v>
                </c:pt>
                <c:pt idx="993">
                  <c:v>0.98537527960056437</c:v>
                </c:pt>
                <c:pt idx="994">
                  <c:v>0.98746452537186846</c:v>
                </c:pt>
                <c:pt idx="995">
                  <c:v>0.98955377114314358</c:v>
                </c:pt>
                <c:pt idx="996">
                  <c:v>0.99164301691444745</c:v>
                </c:pt>
                <c:pt idx="997">
                  <c:v>0.9937322626857521</c:v>
                </c:pt>
                <c:pt idx="998">
                  <c:v>0.99582150845704165</c:v>
                </c:pt>
                <c:pt idx="999">
                  <c:v>0.99791075422834585</c:v>
                </c:pt>
                <c:pt idx="1000">
                  <c:v>0.99999999999999989</c:v>
                </c:pt>
              </c:numCache>
            </c:numRef>
          </c:val>
        </c:ser>
        <c:ser>
          <c:idx val="3"/>
          <c:order val="1"/>
          <c:tx>
            <c:strRef>
              <c:f>Optimization!$F$1</c:f>
              <c:strCache>
                <c:ptCount val="1"/>
                <c:pt idx="0">
                  <c:v>Core Funds (ODCE)</c:v>
                </c:pt>
              </c:strCache>
            </c:strRef>
          </c:tx>
          <c:spPr>
            <a:solidFill>
              <a:srgbClr val="CC99FF"/>
            </a:solidFill>
            <a:ln w="25400">
              <a:noFill/>
            </a:ln>
          </c:spPr>
          <c:cat>
            <c:numRef>
              <c:f>Optimization!$B$2:$B$1002</c:f>
              <c:numCache>
                <c:formatCode>General</c:formatCode>
                <c:ptCount val="1001"/>
                <c:pt idx="0">
                  <c:v>7.0370347352918028E-2</c:v>
                </c:pt>
                <c:pt idx="1">
                  <c:v>7.0435440032249552E-2</c:v>
                </c:pt>
                <c:pt idx="2">
                  <c:v>7.0500535680406928E-2</c:v>
                </c:pt>
                <c:pt idx="3">
                  <c:v>7.0565634297483193E-2</c:v>
                </c:pt>
                <c:pt idx="4">
                  <c:v>7.0630735883567386E-2</c:v>
                </c:pt>
                <c:pt idx="5">
                  <c:v>7.0695840438747215E-2</c:v>
                </c:pt>
                <c:pt idx="6">
                  <c:v>7.0760947963117271E-2</c:v>
                </c:pt>
                <c:pt idx="7">
                  <c:v>7.0826058456764818E-2</c:v>
                </c:pt>
                <c:pt idx="8">
                  <c:v>7.0891171919780227E-2</c:v>
                </c:pt>
                <c:pt idx="9">
                  <c:v>7.095628835225587E-2</c:v>
                </c:pt>
                <c:pt idx="10">
                  <c:v>7.1021407754279231E-2</c:v>
                </c:pt>
                <c:pt idx="11">
                  <c:v>7.1086530125943792E-2</c:v>
                </c:pt>
                <c:pt idx="12">
                  <c:v>7.1151655467337038E-2</c:v>
                </c:pt>
                <c:pt idx="13">
                  <c:v>7.1216783778549564E-2</c:v>
                </c:pt>
                <c:pt idx="14">
                  <c:v>7.1281915059673295E-2</c:v>
                </c:pt>
                <c:pt idx="15">
                  <c:v>7.1347049310797939E-2</c:v>
                </c:pt>
                <c:pt idx="16">
                  <c:v>7.1412186532012978E-2</c:v>
                </c:pt>
                <c:pt idx="17">
                  <c:v>7.1477326723409895E-2</c:v>
                </c:pt>
                <c:pt idx="18">
                  <c:v>7.1542469885076843E-2</c:v>
                </c:pt>
                <c:pt idx="19">
                  <c:v>7.1607616017107301E-2</c:v>
                </c:pt>
                <c:pt idx="20">
                  <c:v>7.1672765119588977E-2</c:v>
                </c:pt>
                <c:pt idx="21">
                  <c:v>7.1737917192612466E-2</c:v>
                </c:pt>
                <c:pt idx="22">
                  <c:v>7.1803072236268584E-2</c:v>
                </c:pt>
                <c:pt idx="23">
                  <c:v>7.186823025064748E-2</c:v>
                </c:pt>
                <c:pt idx="24">
                  <c:v>7.1933391235840416E-2</c:v>
                </c:pt>
                <c:pt idx="25">
                  <c:v>7.1998555191936431E-2</c:v>
                </c:pt>
                <c:pt idx="26">
                  <c:v>7.2063722119026341E-2</c:v>
                </c:pt>
                <c:pt idx="27">
                  <c:v>7.2128892017199853E-2</c:v>
                </c:pt>
                <c:pt idx="28">
                  <c:v>7.2194064886549114E-2</c:v>
                </c:pt>
                <c:pt idx="29">
                  <c:v>7.2259240727162277E-2</c:v>
                </c:pt>
                <c:pt idx="30">
                  <c:v>7.2324419539130824E-2</c:v>
                </c:pt>
                <c:pt idx="31">
                  <c:v>7.2389601322544239E-2</c:v>
                </c:pt>
                <c:pt idx="32">
                  <c:v>7.245478607749356E-2</c:v>
                </c:pt>
                <c:pt idx="33">
                  <c:v>7.2519973804068938E-2</c:v>
                </c:pt>
                <c:pt idx="34">
                  <c:v>7.25851645023603E-2</c:v>
                </c:pt>
                <c:pt idx="35">
                  <c:v>7.265035817245824E-2</c:v>
                </c:pt>
                <c:pt idx="36">
                  <c:v>7.2715554814453576E-2</c:v>
                </c:pt>
                <c:pt idx="37">
                  <c:v>7.278075442843468E-2</c:v>
                </c:pt>
                <c:pt idx="38">
                  <c:v>7.2845957014495255E-2</c:v>
                </c:pt>
                <c:pt idx="39">
                  <c:v>7.2911162572723009E-2</c:v>
                </c:pt>
                <c:pt idx="40">
                  <c:v>7.2976371103208093E-2</c:v>
                </c:pt>
                <c:pt idx="41">
                  <c:v>7.304158260604332E-2</c:v>
                </c:pt>
                <c:pt idx="42">
                  <c:v>7.3106797081316399E-2</c:v>
                </c:pt>
                <c:pt idx="43">
                  <c:v>7.3172014529118368E-2</c:v>
                </c:pt>
                <c:pt idx="44">
                  <c:v>7.3237234949540042E-2</c:v>
                </c:pt>
                <c:pt idx="45">
                  <c:v>7.3302458342671573E-2</c:v>
                </c:pt>
                <c:pt idx="46">
                  <c:v>7.3367684708603553E-2</c:v>
                </c:pt>
                <c:pt idx="47">
                  <c:v>7.3432914047425468E-2</c:v>
                </c:pt>
                <c:pt idx="48">
                  <c:v>7.3498146359227468E-2</c:v>
                </c:pt>
                <c:pt idx="49">
                  <c:v>7.3563381644102588E-2</c:v>
                </c:pt>
                <c:pt idx="50">
                  <c:v>7.3628619902136982E-2</c:v>
                </c:pt>
                <c:pt idx="51">
                  <c:v>7.3693861133425242E-2</c:v>
                </c:pt>
                <c:pt idx="52">
                  <c:v>7.3759105338054187E-2</c:v>
                </c:pt>
                <c:pt idx="53">
                  <c:v>7.3824352516116409E-2</c:v>
                </c:pt>
                <c:pt idx="54">
                  <c:v>7.3889602667700061E-2</c:v>
                </c:pt>
                <c:pt idx="55">
                  <c:v>7.3954855792897956E-2</c:v>
                </c:pt>
                <c:pt idx="56">
                  <c:v>7.4020111891798912E-2</c:v>
                </c:pt>
                <c:pt idx="57">
                  <c:v>7.4085370964493968E-2</c:v>
                </c:pt>
                <c:pt idx="58">
                  <c:v>7.4150633011073275E-2</c:v>
                </c:pt>
                <c:pt idx="59">
                  <c:v>7.4215898031626981E-2</c:v>
                </c:pt>
                <c:pt idx="60">
                  <c:v>7.428116602624546E-2</c:v>
                </c:pt>
                <c:pt idx="61">
                  <c:v>7.4346436995019305E-2</c:v>
                </c:pt>
                <c:pt idx="62">
                  <c:v>7.4411710938038889E-2</c:v>
                </c:pt>
                <c:pt idx="63">
                  <c:v>7.4476987855394139E-2</c:v>
                </c:pt>
                <c:pt idx="64">
                  <c:v>7.4542267747175872E-2</c:v>
                </c:pt>
                <c:pt idx="65">
                  <c:v>7.4607550613473794E-2</c:v>
                </c:pt>
                <c:pt idx="66">
                  <c:v>7.4672836454378944E-2</c:v>
                </c:pt>
                <c:pt idx="67">
                  <c:v>7.473812526998147E-2</c:v>
                </c:pt>
                <c:pt idx="68">
                  <c:v>7.4803417060371746E-2</c:v>
                </c:pt>
                <c:pt idx="69">
                  <c:v>7.4868711825639922E-2</c:v>
                </c:pt>
                <c:pt idx="70">
                  <c:v>7.493400956587748E-2</c:v>
                </c:pt>
                <c:pt idx="71">
                  <c:v>7.4999310281172349E-2</c:v>
                </c:pt>
                <c:pt idx="72">
                  <c:v>7.5064613971616678E-2</c:v>
                </c:pt>
                <c:pt idx="73">
                  <c:v>7.512992063730084E-2</c:v>
                </c:pt>
                <c:pt idx="74">
                  <c:v>7.5195230278314762E-2</c:v>
                </c:pt>
                <c:pt idx="75">
                  <c:v>7.5260542894748816E-2</c:v>
                </c:pt>
                <c:pt idx="76">
                  <c:v>7.5325858486693598E-2</c:v>
                </c:pt>
                <c:pt idx="77">
                  <c:v>7.53911770542397E-2</c:v>
                </c:pt>
                <c:pt idx="78">
                  <c:v>7.5456498597476607E-2</c:v>
                </c:pt>
                <c:pt idx="79">
                  <c:v>7.5521823116495357E-2</c:v>
                </c:pt>
                <c:pt idx="80">
                  <c:v>7.5587150611386544E-2</c:v>
                </c:pt>
                <c:pt idx="81">
                  <c:v>7.5652481082239653E-2</c:v>
                </c:pt>
                <c:pt idx="82">
                  <c:v>7.5717814529145944E-2</c:v>
                </c:pt>
                <c:pt idx="83">
                  <c:v>7.5783150952195566E-2</c:v>
                </c:pt>
                <c:pt idx="84">
                  <c:v>7.5848490351478004E-2</c:v>
                </c:pt>
                <c:pt idx="85">
                  <c:v>7.5913832727084962E-2</c:v>
                </c:pt>
                <c:pt idx="86">
                  <c:v>7.5979178079106591E-2</c:v>
                </c:pt>
                <c:pt idx="87">
                  <c:v>7.6044526407632596E-2</c:v>
                </c:pt>
                <c:pt idx="88">
                  <c:v>7.6109877712754015E-2</c:v>
                </c:pt>
                <c:pt idx="89">
                  <c:v>7.6175231994561887E-2</c:v>
                </c:pt>
                <c:pt idx="90">
                  <c:v>7.6240589253144142E-2</c:v>
                </c:pt>
                <c:pt idx="91">
                  <c:v>7.6305949488594038E-2</c:v>
                </c:pt>
                <c:pt idx="92">
                  <c:v>7.6371312700999949E-2</c:v>
                </c:pt>
                <c:pt idx="93">
                  <c:v>7.6436678890452248E-2</c:v>
                </c:pt>
                <c:pt idx="94">
                  <c:v>7.6502048057042638E-2</c:v>
                </c:pt>
                <c:pt idx="95">
                  <c:v>7.6567420200861047E-2</c:v>
                </c:pt>
                <c:pt idx="96">
                  <c:v>7.6632795321997849E-2</c:v>
                </c:pt>
                <c:pt idx="97">
                  <c:v>7.669817342054297E-2</c:v>
                </c:pt>
                <c:pt idx="98">
                  <c:v>7.6763554496587449E-2</c:v>
                </c:pt>
                <c:pt idx="99">
                  <c:v>7.6828938550221437E-2</c:v>
                </c:pt>
                <c:pt idx="100">
                  <c:v>7.6894325581535083E-2</c:v>
                </c:pt>
                <c:pt idx="101">
                  <c:v>7.6959715590619204E-2</c:v>
                </c:pt>
                <c:pt idx="102">
                  <c:v>7.702510857756506E-2</c:v>
                </c:pt>
                <c:pt idx="103">
                  <c:v>7.7090504542460359E-2</c:v>
                </c:pt>
                <c:pt idx="104">
                  <c:v>7.715590348539858E-2</c:v>
                </c:pt>
                <c:pt idx="105">
                  <c:v>7.7221305406466989E-2</c:v>
                </c:pt>
                <c:pt idx="106">
                  <c:v>7.7286710305758621E-2</c:v>
                </c:pt>
                <c:pt idx="107">
                  <c:v>7.7352118183362961E-2</c:v>
                </c:pt>
                <c:pt idx="108">
                  <c:v>7.7417529039370381E-2</c:v>
                </c:pt>
                <c:pt idx="109">
                  <c:v>7.7482942873871918E-2</c:v>
                </c:pt>
                <c:pt idx="110">
                  <c:v>7.7548359686957724E-2</c:v>
                </c:pt>
                <c:pt idx="111">
                  <c:v>7.7613779478716394E-2</c:v>
                </c:pt>
                <c:pt idx="112">
                  <c:v>7.7679202249241408E-2</c:v>
                </c:pt>
                <c:pt idx="113">
                  <c:v>7.7744627998620475E-2</c:v>
                </c:pt>
                <c:pt idx="114">
                  <c:v>7.7810056726945742E-2</c:v>
                </c:pt>
                <c:pt idx="115">
                  <c:v>7.7875488434307583E-2</c:v>
                </c:pt>
                <c:pt idx="116">
                  <c:v>7.7940923120794814E-2</c:v>
                </c:pt>
                <c:pt idx="117">
                  <c:v>7.8006360786499584E-2</c:v>
                </c:pt>
                <c:pt idx="118">
                  <c:v>7.807180143151049E-2</c:v>
                </c:pt>
                <c:pt idx="119">
                  <c:v>7.8137245055921678E-2</c:v>
                </c:pt>
                <c:pt idx="120">
                  <c:v>7.8202691659818857E-2</c:v>
                </c:pt>
                <c:pt idx="121">
                  <c:v>7.8268141243296396E-2</c:v>
                </c:pt>
                <c:pt idx="122">
                  <c:v>7.8333593806442448E-2</c:v>
                </c:pt>
                <c:pt idx="123">
                  <c:v>7.8399049349347827E-2</c:v>
                </c:pt>
                <c:pt idx="124">
                  <c:v>7.8464507872103351E-2</c:v>
                </c:pt>
                <c:pt idx="125">
                  <c:v>7.8529969374798947E-2</c:v>
                </c:pt>
                <c:pt idx="126">
                  <c:v>7.8595433857525432E-2</c:v>
                </c:pt>
                <c:pt idx="127">
                  <c:v>7.86609013203734E-2</c:v>
                </c:pt>
                <c:pt idx="128">
                  <c:v>7.8726371763433223E-2</c:v>
                </c:pt>
                <c:pt idx="129">
                  <c:v>7.8791845186794829E-2</c:v>
                </c:pt>
                <c:pt idx="130">
                  <c:v>7.8857321590548368E-2</c:v>
                </c:pt>
                <c:pt idx="131">
                  <c:v>7.8922800974786433E-2</c:v>
                </c:pt>
                <c:pt idx="132">
                  <c:v>7.8988283339597176E-2</c:v>
                </c:pt>
                <c:pt idx="133">
                  <c:v>7.9053768685072079E-2</c:v>
                </c:pt>
                <c:pt idx="134">
                  <c:v>7.9119257011301292E-2</c:v>
                </c:pt>
                <c:pt idx="135">
                  <c:v>7.9184748318375187E-2</c:v>
                </c:pt>
                <c:pt idx="136">
                  <c:v>7.925024260638458E-2</c:v>
                </c:pt>
                <c:pt idx="137">
                  <c:v>7.9315739875419622E-2</c:v>
                </c:pt>
                <c:pt idx="138">
                  <c:v>7.9381240125570907E-2</c:v>
                </c:pt>
                <c:pt idx="139">
                  <c:v>7.9446743356927696E-2</c:v>
                </c:pt>
                <c:pt idx="140">
                  <c:v>7.9512249569582805E-2</c:v>
                </c:pt>
                <c:pt idx="141">
                  <c:v>7.9577758763625273E-2</c:v>
                </c:pt>
                <c:pt idx="142">
                  <c:v>7.9643270939146804E-2</c:v>
                </c:pt>
                <c:pt idx="143">
                  <c:v>7.9708786096234885E-2</c:v>
                </c:pt>
                <c:pt idx="144">
                  <c:v>7.9774304234984106E-2</c:v>
                </c:pt>
                <c:pt idx="145">
                  <c:v>7.9839825355481508E-2</c:v>
                </c:pt>
                <c:pt idx="146">
                  <c:v>7.9905349457817465E-2</c:v>
                </c:pt>
                <c:pt idx="147">
                  <c:v>7.9970876542085456E-2</c:v>
                </c:pt>
                <c:pt idx="148">
                  <c:v>8.0036406608373856E-2</c:v>
                </c:pt>
                <c:pt idx="149">
                  <c:v>8.0101939656773702E-2</c:v>
                </c:pt>
                <c:pt idx="150">
                  <c:v>8.0167475687375811E-2</c:v>
                </c:pt>
                <c:pt idx="151">
                  <c:v>8.0233014700269001E-2</c:v>
                </c:pt>
                <c:pt idx="152">
                  <c:v>8.0298556695544976E-2</c:v>
                </c:pt>
                <c:pt idx="153">
                  <c:v>8.0364101673294774E-2</c:v>
                </c:pt>
                <c:pt idx="154">
                  <c:v>8.042964963360788E-2</c:v>
                </c:pt>
                <c:pt idx="155">
                  <c:v>8.0495200576575332E-2</c:v>
                </c:pt>
                <c:pt idx="156">
                  <c:v>8.0560754502287502E-2</c:v>
                </c:pt>
                <c:pt idx="157">
                  <c:v>8.0626311410834539E-2</c:v>
                </c:pt>
                <c:pt idx="158">
                  <c:v>8.0691871302307039E-2</c:v>
                </c:pt>
                <c:pt idx="159">
                  <c:v>8.0757434176796039E-2</c:v>
                </c:pt>
                <c:pt idx="160">
                  <c:v>8.0823000034391024E-2</c:v>
                </c:pt>
                <c:pt idx="161">
                  <c:v>8.0888568875183253E-2</c:v>
                </c:pt>
                <c:pt idx="162">
                  <c:v>8.0954140699263322E-2</c:v>
                </c:pt>
                <c:pt idx="163">
                  <c:v>8.1019715506720935E-2</c:v>
                </c:pt>
                <c:pt idx="164">
                  <c:v>8.1085293297647132E-2</c:v>
                </c:pt>
                <c:pt idx="165">
                  <c:v>8.1150874072132506E-2</c:v>
                </c:pt>
                <c:pt idx="166">
                  <c:v>8.1216457830266986E-2</c:v>
                </c:pt>
                <c:pt idx="167">
                  <c:v>8.1282044572142054E-2</c:v>
                </c:pt>
                <c:pt idx="168">
                  <c:v>8.1347634297846971E-2</c:v>
                </c:pt>
                <c:pt idx="169">
                  <c:v>8.1413227007473443E-2</c:v>
                </c:pt>
                <c:pt idx="170">
                  <c:v>8.1478822701110953E-2</c:v>
                </c:pt>
                <c:pt idx="171">
                  <c:v>8.154442137885054E-2</c:v>
                </c:pt>
                <c:pt idx="172">
                  <c:v>8.1610023040782353E-2</c:v>
                </c:pt>
                <c:pt idx="173">
                  <c:v>8.1675627686998542E-2</c:v>
                </c:pt>
                <c:pt idx="174">
                  <c:v>8.1741235317586147E-2</c:v>
                </c:pt>
                <c:pt idx="175">
                  <c:v>8.1806845932638206E-2</c:v>
                </c:pt>
                <c:pt idx="176">
                  <c:v>8.187245953224509E-2</c:v>
                </c:pt>
                <c:pt idx="177">
                  <c:v>8.193807611649695E-2</c:v>
                </c:pt>
                <c:pt idx="178">
                  <c:v>8.2003695685483713E-2</c:v>
                </c:pt>
                <c:pt idx="179">
                  <c:v>8.2069318239296862E-2</c:v>
                </c:pt>
                <c:pt idx="180">
                  <c:v>8.2134943778026992E-2</c:v>
                </c:pt>
                <c:pt idx="181">
                  <c:v>8.220057230176403E-2</c:v>
                </c:pt>
                <c:pt idx="182">
                  <c:v>8.2266203810599237E-2</c:v>
                </c:pt>
                <c:pt idx="183">
                  <c:v>8.2331838304620986E-2</c:v>
                </c:pt>
                <c:pt idx="184">
                  <c:v>8.2397475783923202E-2</c:v>
                </c:pt>
                <c:pt idx="185">
                  <c:v>8.2463116248593371E-2</c:v>
                </c:pt>
                <c:pt idx="186">
                  <c:v>8.2528759698723198E-2</c:v>
                </c:pt>
                <c:pt idx="187">
                  <c:v>8.2594406134402387E-2</c:v>
                </c:pt>
                <c:pt idx="188">
                  <c:v>8.2660055555723311E-2</c:v>
                </c:pt>
                <c:pt idx="189">
                  <c:v>8.272570796277523E-2</c:v>
                </c:pt>
                <c:pt idx="190">
                  <c:v>8.2791363355648961E-2</c:v>
                </c:pt>
                <c:pt idx="191">
                  <c:v>8.2857021734434433E-2</c:v>
                </c:pt>
                <c:pt idx="192">
                  <c:v>8.2922683099224015E-2</c:v>
                </c:pt>
                <c:pt idx="193">
                  <c:v>8.2988347450104971E-2</c:v>
                </c:pt>
                <c:pt idx="194">
                  <c:v>8.3054014787171893E-2</c:v>
                </c:pt>
                <c:pt idx="195">
                  <c:v>8.3119685110512043E-2</c:v>
                </c:pt>
                <c:pt idx="196">
                  <c:v>8.3185358420217126E-2</c:v>
                </c:pt>
                <c:pt idx="197">
                  <c:v>8.3251034716376404E-2</c:v>
                </c:pt>
                <c:pt idx="198">
                  <c:v>8.3316713999083136E-2</c:v>
                </c:pt>
                <c:pt idx="199">
                  <c:v>8.338239626842614E-2</c:v>
                </c:pt>
                <c:pt idx="200">
                  <c:v>8.3448081524496009E-2</c:v>
                </c:pt>
                <c:pt idx="201">
                  <c:v>8.3513769767383339E-2</c:v>
                </c:pt>
                <c:pt idx="202">
                  <c:v>8.3579460997179167E-2</c:v>
                </c:pt>
                <c:pt idx="203">
                  <c:v>8.3645155213974753E-2</c:v>
                </c:pt>
                <c:pt idx="204">
                  <c:v>8.3710852417857362E-2</c:v>
                </c:pt>
                <c:pt idx="205">
                  <c:v>8.3776552608922028E-2</c:v>
                </c:pt>
                <c:pt idx="206">
                  <c:v>8.384225578725446E-2</c:v>
                </c:pt>
                <c:pt idx="207">
                  <c:v>8.3907961952950361E-2</c:v>
                </c:pt>
                <c:pt idx="208">
                  <c:v>8.3973671106095438E-2</c:v>
                </c:pt>
                <c:pt idx="209">
                  <c:v>8.4039383246783617E-2</c:v>
                </c:pt>
                <c:pt idx="210">
                  <c:v>8.4105098375103937E-2</c:v>
                </c:pt>
                <c:pt idx="211">
                  <c:v>8.4170816491147438E-2</c:v>
                </c:pt>
                <c:pt idx="212">
                  <c:v>8.4236537595004712E-2</c:v>
                </c:pt>
                <c:pt idx="213">
                  <c:v>8.4302261686765911E-2</c:v>
                </c:pt>
                <c:pt idx="214">
                  <c:v>8.4367988766522517E-2</c:v>
                </c:pt>
                <c:pt idx="215">
                  <c:v>8.4433718834363569E-2</c:v>
                </c:pt>
                <c:pt idx="216">
                  <c:v>8.4499451890381216E-2</c:v>
                </c:pt>
                <c:pt idx="217">
                  <c:v>8.4565187934664943E-2</c:v>
                </c:pt>
                <c:pt idx="218">
                  <c:v>8.4630926967305786E-2</c:v>
                </c:pt>
                <c:pt idx="219">
                  <c:v>8.4696668988394341E-2</c:v>
                </c:pt>
                <c:pt idx="220">
                  <c:v>8.4762413998020758E-2</c:v>
                </c:pt>
                <c:pt idx="221">
                  <c:v>8.4828161996275853E-2</c:v>
                </c:pt>
                <c:pt idx="222">
                  <c:v>8.4893912983250441E-2</c:v>
                </c:pt>
                <c:pt idx="223">
                  <c:v>8.4959666959034674E-2</c:v>
                </c:pt>
                <c:pt idx="224">
                  <c:v>8.5025423923719368E-2</c:v>
                </c:pt>
                <c:pt idx="225">
                  <c:v>8.5091183877395338E-2</c:v>
                </c:pt>
                <c:pt idx="226">
                  <c:v>8.5156946820152291E-2</c:v>
                </c:pt>
                <c:pt idx="227">
                  <c:v>8.5222712752081708E-2</c:v>
                </c:pt>
                <c:pt idx="228">
                  <c:v>8.5288481673273964E-2</c:v>
                </c:pt>
                <c:pt idx="229">
                  <c:v>8.5354253583819206E-2</c:v>
                </c:pt>
                <c:pt idx="230">
                  <c:v>8.5420028483808474E-2</c:v>
                </c:pt>
                <c:pt idx="231">
                  <c:v>8.5485806373332363E-2</c:v>
                </c:pt>
                <c:pt idx="232">
                  <c:v>8.5551587252481465E-2</c:v>
                </c:pt>
                <c:pt idx="233">
                  <c:v>8.5617371121345043E-2</c:v>
                </c:pt>
                <c:pt idx="234">
                  <c:v>8.5683157980016578E-2</c:v>
                </c:pt>
                <c:pt idx="235">
                  <c:v>8.5748947828583777E-2</c:v>
                </c:pt>
                <c:pt idx="236">
                  <c:v>8.5814740667138567E-2</c:v>
                </c:pt>
                <c:pt idx="237">
                  <c:v>8.5880536495771542E-2</c:v>
                </c:pt>
                <c:pt idx="238">
                  <c:v>8.5946335314573075E-2</c:v>
                </c:pt>
                <c:pt idx="239">
                  <c:v>8.6012137123633536E-2</c:v>
                </c:pt>
                <c:pt idx="240">
                  <c:v>8.6077941923043966E-2</c:v>
                </c:pt>
                <c:pt idx="241">
                  <c:v>8.6143749712893403E-2</c:v>
                </c:pt>
                <c:pt idx="242">
                  <c:v>8.6209560493276438E-2</c:v>
                </c:pt>
                <c:pt idx="243">
                  <c:v>8.6275374264278559E-2</c:v>
                </c:pt>
                <c:pt idx="244">
                  <c:v>8.6341191025994579E-2</c:v>
                </c:pt>
                <c:pt idx="245">
                  <c:v>8.6407010778512205E-2</c:v>
                </c:pt>
                <c:pt idx="246">
                  <c:v>8.6472833521923587E-2</c:v>
                </c:pt>
                <c:pt idx="247">
                  <c:v>8.6538659256318651E-2</c:v>
                </c:pt>
                <c:pt idx="248">
                  <c:v>8.660448798178888E-2</c:v>
                </c:pt>
                <c:pt idx="249">
                  <c:v>8.6670319698424203E-2</c:v>
                </c:pt>
                <c:pt idx="250">
                  <c:v>8.6736154406315213E-2</c:v>
                </c:pt>
                <c:pt idx="251">
                  <c:v>8.6801992105552284E-2</c:v>
                </c:pt>
                <c:pt idx="252">
                  <c:v>8.6867832796226674E-2</c:v>
                </c:pt>
                <c:pt idx="253">
                  <c:v>8.6933676478429645E-2</c:v>
                </c:pt>
                <c:pt idx="254">
                  <c:v>8.6999523152248681E-2</c:v>
                </c:pt>
                <c:pt idx="255">
                  <c:v>8.7065372817778153E-2</c:v>
                </c:pt>
                <c:pt idx="256">
                  <c:v>8.7131225475106211E-2</c:v>
                </c:pt>
                <c:pt idx="257">
                  <c:v>8.7197081124325004E-2</c:v>
                </c:pt>
                <c:pt idx="258">
                  <c:v>8.7262939765524017E-2</c:v>
                </c:pt>
                <c:pt idx="259">
                  <c:v>8.7328801398794731E-2</c:v>
                </c:pt>
                <c:pt idx="260">
                  <c:v>8.7394666024227519E-2</c:v>
                </c:pt>
                <c:pt idx="261">
                  <c:v>8.7460533641912308E-2</c:v>
                </c:pt>
                <c:pt idx="262">
                  <c:v>8.7526404251940804E-2</c:v>
                </c:pt>
                <c:pt idx="263">
                  <c:v>8.7592277854403378E-2</c:v>
                </c:pt>
                <c:pt idx="264">
                  <c:v>8.7658154449389292E-2</c:v>
                </c:pt>
                <c:pt idx="265">
                  <c:v>8.7724034036991805E-2</c:v>
                </c:pt>
                <c:pt idx="266">
                  <c:v>8.7789916617297958E-2</c:v>
                </c:pt>
                <c:pt idx="267">
                  <c:v>8.7855802190401899E-2</c:v>
                </c:pt>
                <c:pt idx="268">
                  <c:v>8.7921690756392445E-2</c:v>
                </c:pt>
                <c:pt idx="269">
                  <c:v>8.7987582315359303E-2</c:v>
                </c:pt>
                <c:pt idx="270">
                  <c:v>8.8053476867395952E-2</c:v>
                </c:pt>
                <c:pt idx="271">
                  <c:v>8.8119374412591212E-2</c:v>
                </c:pt>
                <c:pt idx="272">
                  <c:v>8.8185274951037229E-2</c:v>
                </c:pt>
                <c:pt idx="273">
                  <c:v>8.8251178482820825E-2</c:v>
                </c:pt>
                <c:pt idx="274">
                  <c:v>8.8317085008037477E-2</c:v>
                </c:pt>
                <c:pt idx="275">
                  <c:v>8.8382994526774894E-2</c:v>
                </c:pt>
                <c:pt idx="276">
                  <c:v>8.8448907039123892E-2</c:v>
                </c:pt>
                <c:pt idx="277">
                  <c:v>8.8514822545176175E-2</c:v>
                </c:pt>
                <c:pt idx="278">
                  <c:v>8.8580741045021005E-2</c:v>
                </c:pt>
                <c:pt idx="279">
                  <c:v>8.8646662538749643E-2</c:v>
                </c:pt>
                <c:pt idx="280">
                  <c:v>8.8712587026454681E-2</c:v>
                </c:pt>
                <c:pt idx="281">
                  <c:v>8.8778514508222939E-2</c:v>
                </c:pt>
                <c:pt idx="282">
                  <c:v>8.8844444984149451E-2</c:v>
                </c:pt>
                <c:pt idx="283">
                  <c:v>8.8910378454320371E-2</c:v>
                </c:pt>
                <c:pt idx="284">
                  <c:v>8.8976314918830512E-2</c:v>
                </c:pt>
                <c:pt idx="285">
                  <c:v>8.904225437776736E-2</c:v>
                </c:pt>
                <c:pt idx="286">
                  <c:v>8.9108196831223285E-2</c:v>
                </c:pt>
                <c:pt idx="287">
                  <c:v>8.9174142279288215E-2</c:v>
                </c:pt>
                <c:pt idx="288">
                  <c:v>8.9240090722052967E-2</c:v>
                </c:pt>
                <c:pt idx="289">
                  <c:v>8.9306042159608579E-2</c:v>
                </c:pt>
                <c:pt idx="290">
                  <c:v>8.9371996592044312E-2</c:v>
                </c:pt>
                <c:pt idx="291">
                  <c:v>8.9437954019452537E-2</c:v>
                </c:pt>
                <c:pt idx="292">
                  <c:v>8.9503914441924071E-2</c:v>
                </c:pt>
                <c:pt idx="293">
                  <c:v>8.9569877859549285E-2</c:v>
                </c:pt>
                <c:pt idx="294">
                  <c:v>8.9635844272416776E-2</c:v>
                </c:pt>
                <c:pt idx="295">
                  <c:v>8.9701813680620246E-2</c:v>
                </c:pt>
                <c:pt idx="296">
                  <c:v>8.9767786084247403E-2</c:v>
                </c:pt>
                <c:pt idx="297">
                  <c:v>8.9833761483392394E-2</c:v>
                </c:pt>
                <c:pt idx="298">
                  <c:v>8.989973987814337E-2</c:v>
                </c:pt>
                <c:pt idx="299">
                  <c:v>8.9965721268591148E-2</c:v>
                </c:pt>
                <c:pt idx="300">
                  <c:v>9.00317056548261E-2</c:v>
                </c:pt>
                <c:pt idx="301">
                  <c:v>9.0097693036940152E-2</c:v>
                </c:pt>
                <c:pt idx="302">
                  <c:v>9.0163683415023899E-2</c:v>
                </c:pt>
                <c:pt idx="303">
                  <c:v>9.022967678916749E-2</c:v>
                </c:pt>
                <c:pt idx="304">
                  <c:v>9.0295673159462186E-2</c:v>
                </c:pt>
                <c:pt idx="305">
                  <c:v>9.0361672525997694E-2</c:v>
                </c:pt>
                <c:pt idx="306">
                  <c:v>9.0427674888865495E-2</c:v>
                </c:pt>
                <c:pt idx="307">
                  <c:v>9.0493680248156183E-2</c:v>
                </c:pt>
                <c:pt idx="308">
                  <c:v>9.0559688603959909E-2</c:v>
                </c:pt>
                <c:pt idx="309">
                  <c:v>9.0625699956367711E-2</c:v>
                </c:pt>
                <c:pt idx="310">
                  <c:v>9.0691714305470628E-2</c:v>
                </c:pt>
                <c:pt idx="311">
                  <c:v>9.0757731651358808E-2</c:v>
                </c:pt>
                <c:pt idx="312">
                  <c:v>9.082375199412307E-2</c:v>
                </c:pt>
                <c:pt idx="313">
                  <c:v>9.088977533385445E-2</c:v>
                </c:pt>
                <c:pt idx="314">
                  <c:v>9.0955801670643099E-2</c:v>
                </c:pt>
                <c:pt idx="315">
                  <c:v>9.1021831004580056E-2</c:v>
                </c:pt>
                <c:pt idx="316">
                  <c:v>9.1087863335756358E-2</c:v>
                </c:pt>
                <c:pt idx="317">
                  <c:v>9.1153898664262156E-2</c:v>
                </c:pt>
                <c:pt idx="318">
                  <c:v>9.1219936990188266E-2</c:v>
                </c:pt>
                <c:pt idx="319">
                  <c:v>9.1285978313625282E-2</c:v>
                </c:pt>
                <c:pt idx="320">
                  <c:v>9.1352022634664021E-2</c:v>
                </c:pt>
                <c:pt idx="321">
                  <c:v>9.1418069953395298E-2</c:v>
                </c:pt>
                <c:pt idx="322">
                  <c:v>9.148412026990993E-2</c:v>
                </c:pt>
                <c:pt idx="323">
                  <c:v>9.1550173584298511E-2</c:v>
                </c:pt>
                <c:pt idx="324">
                  <c:v>9.1616229896651413E-2</c:v>
                </c:pt>
                <c:pt idx="325">
                  <c:v>9.1682289207059675E-2</c:v>
                </c:pt>
                <c:pt idx="326">
                  <c:v>9.1748351515613891E-2</c:v>
                </c:pt>
                <c:pt idx="327">
                  <c:v>9.1814416822405098E-2</c:v>
                </c:pt>
                <c:pt idx="328">
                  <c:v>9.188048512752367E-2</c:v>
                </c:pt>
                <c:pt idx="329">
                  <c:v>9.19465564310602E-2</c:v>
                </c:pt>
                <c:pt idx="330">
                  <c:v>9.2012630733105949E-2</c:v>
                </c:pt>
                <c:pt idx="331">
                  <c:v>9.2078708033750178E-2</c:v>
                </c:pt>
                <c:pt idx="332">
                  <c:v>9.2144788333086369E-2</c:v>
                </c:pt>
                <c:pt idx="333">
                  <c:v>9.2210871631202229E-2</c:v>
                </c:pt>
                <c:pt idx="334">
                  <c:v>9.2276957928190573E-2</c:v>
                </c:pt>
                <c:pt idx="335">
                  <c:v>9.2343047224141994E-2</c:v>
                </c:pt>
                <c:pt idx="336">
                  <c:v>9.2409139519145311E-2</c:v>
                </c:pt>
                <c:pt idx="337">
                  <c:v>9.2475234813293117E-2</c:v>
                </c:pt>
                <c:pt idx="338">
                  <c:v>9.2541333106676005E-2</c:v>
                </c:pt>
                <c:pt idx="339">
                  <c:v>9.2607434399383903E-2</c:v>
                </c:pt>
                <c:pt idx="340">
                  <c:v>9.2673538691507851E-2</c:v>
                </c:pt>
                <c:pt idx="341">
                  <c:v>9.2739645983139107E-2</c:v>
                </c:pt>
                <c:pt idx="342">
                  <c:v>9.2805756274368045E-2</c:v>
                </c:pt>
                <c:pt idx="343">
                  <c:v>9.2871869565285925E-2</c:v>
                </c:pt>
                <c:pt idx="344">
                  <c:v>9.293798585598112E-2</c:v>
                </c:pt>
                <c:pt idx="345">
                  <c:v>9.3004105146547555E-2</c:v>
                </c:pt>
                <c:pt idx="346">
                  <c:v>9.3070227437073605E-2</c:v>
                </c:pt>
                <c:pt idx="347">
                  <c:v>9.3136352727652305E-2</c:v>
                </c:pt>
                <c:pt idx="348">
                  <c:v>9.320248101837092E-2</c:v>
                </c:pt>
                <c:pt idx="349">
                  <c:v>9.3268612309323373E-2</c:v>
                </c:pt>
                <c:pt idx="350">
                  <c:v>9.3334746600599594E-2</c:v>
                </c:pt>
                <c:pt idx="351">
                  <c:v>9.3400883892290176E-2</c:v>
                </c:pt>
                <c:pt idx="352">
                  <c:v>9.346702418448527E-2</c:v>
                </c:pt>
                <c:pt idx="353">
                  <c:v>9.3533167477277468E-2</c:v>
                </c:pt>
                <c:pt idx="354">
                  <c:v>9.3599313770754478E-2</c:v>
                </c:pt>
                <c:pt idx="355">
                  <c:v>9.3665463065009336E-2</c:v>
                </c:pt>
                <c:pt idx="356">
                  <c:v>9.3731615360133747E-2</c:v>
                </c:pt>
                <c:pt idx="357">
                  <c:v>9.3797770656214308E-2</c:v>
                </c:pt>
                <c:pt idx="358">
                  <c:v>9.3863928953345832E-2</c:v>
                </c:pt>
                <c:pt idx="359">
                  <c:v>9.3930090251617582E-2</c:v>
                </c:pt>
                <c:pt idx="360">
                  <c:v>9.3996254551120373E-2</c:v>
                </c:pt>
                <c:pt idx="361">
                  <c:v>9.40624218519448E-2</c:v>
                </c:pt>
                <c:pt idx="362">
                  <c:v>9.41285921541819E-2</c:v>
                </c:pt>
                <c:pt idx="363">
                  <c:v>9.4194765457921603E-2</c:v>
                </c:pt>
                <c:pt idx="364">
                  <c:v>9.4260941763257167E-2</c:v>
                </c:pt>
                <c:pt idx="365">
                  <c:v>9.4327121070276743E-2</c:v>
                </c:pt>
                <c:pt idx="366">
                  <c:v>9.4393303379071813E-2</c:v>
                </c:pt>
                <c:pt idx="367">
                  <c:v>9.4459488689733195E-2</c:v>
                </c:pt>
                <c:pt idx="368">
                  <c:v>9.4525677002351705E-2</c:v>
                </c:pt>
                <c:pt idx="369">
                  <c:v>9.4591868317018601E-2</c:v>
                </c:pt>
                <c:pt idx="370">
                  <c:v>9.4658062633824036E-2</c:v>
                </c:pt>
                <c:pt idx="371">
                  <c:v>9.4724259952858825E-2</c:v>
                </c:pt>
                <c:pt idx="372">
                  <c:v>9.4790460274214006E-2</c:v>
                </c:pt>
                <c:pt idx="373">
                  <c:v>9.4856663597979507E-2</c:v>
                </c:pt>
                <c:pt idx="374">
                  <c:v>9.4922869924248365E-2</c:v>
                </c:pt>
                <c:pt idx="375">
                  <c:v>9.4989079253109177E-2</c:v>
                </c:pt>
                <c:pt idx="376">
                  <c:v>9.5055291584652535E-2</c:v>
                </c:pt>
                <c:pt idx="377">
                  <c:v>9.5121506918971477E-2</c:v>
                </c:pt>
                <c:pt idx="378">
                  <c:v>9.5187725256155264E-2</c:v>
                </c:pt>
                <c:pt idx="379">
                  <c:v>9.5253946596293826E-2</c:v>
                </c:pt>
                <c:pt idx="380">
                  <c:v>9.5320170939479532E-2</c:v>
                </c:pt>
                <c:pt idx="381">
                  <c:v>9.538639828580231E-2</c:v>
                </c:pt>
                <c:pt idx="382">
                  <c:v>9.5452628635352532E-2</c:v>
                </c:pt>
                <c:pt idx="383">
                  <c:v>9.5518861988223014E-2</c:v>
                </c:pt>
                <c:pt idx="384">
                  <c:v>9.5585098344501684E-2</c:v>
                </c:pt>
                <c:pt idx="385">
                  <c:v>9.5651337704282691E-2</c:v>
                </c:pt>
                <c:pt idx="386">
                  <c:v>9.5717580067653296E-2</c:v>
                </c:pt>
                <c:pt idx="387">
                  <c:v>9.5783825434707426E-2</c:v>
                </c:pt>
                <c:pt idx="388">
                  <c:v>9.5850073805533675E-2</c:v>
                </c:pt>
                <c:pt idx="389">
                  <c:v>9.5916325180223305E-2</c:v>
                </c:pt>
                <c:pt idx="390">
                  <c:v>9.5982579558868242E-2</c:v>
                </c:pt>
                <c:pt idx="391">
                  <c:v>9.6048836941557969E-2</c:v>
                </c:pt>
                <c:pt idx="392">
                  <c:v>9.6115097328383303E-2</c:v>
                </c:pt>
                <c:pt idx="393">
                  <c:v>9.6181360719436393E-2</c:v>
                </c:pt>
                <c:pt idx="394">
                  <c:v>9.624762711480539E-2</c:v>
                </c:pt>
                <c:pt idx="395">
                  <c:v>9.6313896514584219E-2</c:v>
                </c:pt>
                <c:pt idx="396">
                  <c:v>9.6380168918862363E-2</c:v>
                </c:pt>
                <c:pt idx="397">
                  <c:v>9.6446444327731085E-2</c:v>
                </c:pt>
                <c:pt idx="398">
                  <c:v>9.6512722741279866E-2</c:v>
                </c:pt>
                <c:pt idx="399">
                  <c:v>9.6579004159601078E-2</c:v>
                </c:pt>
                <c:pt idx="400">
                  <c:v>9.6645288582784428E-2</c:v>
                </c:pt>
                <c:pt idx="401">
                  <c:v>9.6711576010921396E-2</c:v>
                </c:pt>
                <c:pt idx="402">
                  <c:v>9.6777866444102356E-2</c:v>
                </c:pt>
                <c:pt idx="403">
                  <c:v>9.6844159882418124E-2</c:v>
                </c:pt>
                <c:pt idx="404">
                  <c:v>9.6910456325960181E-2</c:v>
                </c:pt>
                <c:pt idx="405">
                  <c:v>9.6976755774818457E-2</c:v>
                </c:pt>
                <c:pt idx="406">
                  <c:v>9.7043058229084878E-2</c:v>
                </c:pt>
                <c:pt idx="407">
                  <c:v>9.7109363688848704E-2</c:v>
                </c:pt>
                <c:pt idx="408">
                  <c:v>9.7175672154202308E-2</c:v>
                </c:pt>
                <c:pt idx="409">
                  <c:v>9.7241983625235395E-2</c:v>
                </c:pt>
                <c:pt idx="410">
                  <c:v>9.730829810203967E-2</c:v>
                </c:pt>
                <c:pt idx="411">
                  <c:v>9.7374615584705504E-2</c:v>
                </c:pt>
                <c:pt idx="412">
                  <c:v>9.7440936073323492E-2</c:v>
                </c:pt>
                <c:pt idx="413">
                  <c:v>9.7507259567984894E-2</c:v>
                </c:pt>
                <c:pt idx="414">
                  <c:v>9.7573586068780527E-2</c:v>
                </c:pt>
                <c:pt idx="415">
                  <c:v>9.7639915575800762E-2</c:v>
                </c:pt>
                <c:pt idx="416">
                  <c:v>9.770624808913686E-2</c:v>
                </c:pt>
                <c:pt idx="417">
                  <c:v>9.7772583608879859E-2</c:v>
                </c:pt>
                <c:pt idx="418">
                  <c:v>9.783892213511991E-2</c:v>
                </c:pt>
                <c:pt idx="419">
                  <c:v>9.7905263667948272E-2</c:v>
                </c:pt>
                <c:pt idx="420">
                  <c:v>9.7971608207455985E-2</c:v>
                </c:pt>
                <c:pt idx="421">
                  <c:v>9.8037955753733419E-2</c:v>
                </c:pt>
                <c:pt idx="422">
                  <c:v>9.8104306306871836E-2</c:v>
                </c:pt>
                <c:pt idx="423">
                  <c:v>9.8170659866961829E-2</c:v>
                </c:pt>
                <c:pt idx="424">
                  <c:v>9.8237016434094215E-2</c:v>
                </c:pt>
                <c:pt idx="425">
                  <c:v>9.8303376008360477E-2</c:v>
                </c:pt>
                <c:pt idx="426">
                  <c:v>9.8369738589849209E-2</c:v>
                </c:pt>
                <c:pt idx="427">
                  <c:v>9.843610417865567E-2</c:v>
                </c:pt>
                <c:pt idx="428">
                  <c:v>9.8502472774866456E-2</c:v>
                </c:pt>
                <c:pt idx="429">
                  <c:v>9.8568844378574383E-2</c:v>
                </c:pt>
                <c:pt idx="430">
                  <c:v>9.8635218989868712E-2</c:v>
                </c:pt>
                <c:pt idx="431">
                  <c:v>9.8701596608842923E-2</c:v>
                </c:pt>
                <c:pt idx="432">
                  <c:v>9.8767977235586057E-2</c:v>
                </c:pt>
                <c:pt idx="433">
                  <c:v>9.8834360870190263E-2</c:v>
                </c:pt>
                <c:pt idx="434">
                  <c:v>9.890074751274347E-2</c:v>
                </c:pt>
                <c:pt idx="435">
                  <c:v>9.8967137163340935E-2</c:v>
                </c:pt>
                <c:pt idx="436">
                  <c:v>9.9033529822069255E-2</c:v>
                </c:pt>
                <c:pt idx="437">
                  <c:v>9.90999254890228E-2</c:v>
                </c:pt>
                <c:pt idx="438">
                  <c:v>9.9166324164289943E-2</c:v>
                </c:pt>
                <c:pt idx="439">
                  <c:v>9.9232725847962833E-2</c:v>
                </c:pt>
                <c:pt idx="440">
                  <c:v>9.9299130540130953E-2</c:v>
                </c:pt>
                <c:pt idx="441">
                  <c:v>9.9365538240887119E-2</c:v>
                </c:pt>
                <c:pt idx="442">
                  <c:v>9.9431948950320592E-2</c:v>
                </c:pt>
                <c:pt idx="443">
                  <c:v>9.9498362668523743E-2</c:v>
                </c:pt>
                <c:pt idx="444">
                  <c:v>9.9564779395586278E-2</c:v>
                </c:pt>
                <c:pt idx="445">
                  <c:v>9.9631199131599457E-2</c:v>
                </c:pt>
                <c:pt idx="446">
                  <c:v>9.9697621876654985E-2</c:v>
                </c:pt>
                <c:pt idx="447">
                  <c:v>9.9764047630840791E-2</c:v>
                </c:pt>
                <c:pt idx="448">
                  <c:v>9.9830476394252132E-2</c:v>
                </c:pt>
                <c:pt idx="449">
                  <c:v>9.9896908166976717E-2</c:v>
                </c:pt>
                <c:pt idx="450">
                  <c:v>9.9963342949106027E-2</c:v>
                </c:pt>
                <c:pt idx="451">
                  <c:v>0.10002978074073043</c:v>
                </c:pt>
                <c:pt idx="452">
                  <c:v>0.10009622154194231</c:v>
                </c:pt>
                <c:pt idx="453">
                  <c:v>0.1001626653528318</c:v>
                </c:pt>
                <c:pt idx="454">
                  <c:v>0.10022911217349018</c:v>
                </c:pt>
                <c:pt idx="455">
                  <c:v>0.10029556200400802</c:v>
                </c:pt>
                <c:pt idx="456">
                  <c:v>0.10036201484447593</c:v>
                </c:pt>
                <c:pt idx="457">
                  <c:v>0.10042847069498517</c:v>
                </c:pt>
                <c:pt idx="458">
                  <c:v>0.10049492955562656</c:v>
                </c:pt>
                <c:pt idx="459">
                  <c:v>0.1005613914264909</c:v>
                </c:pt>
                <c:pt idx="460">
                  <c:v>0.10062785630766924</c:v>
                </c:pt>
                <c:pt idx="461">
                  <c:v>0.10069432419925239</c:v>
                </c:pt>
                <c:pt idx="462">
                  <c:v>0.10076079510133096</c:v>
                </c:pt>
                <c:pt idx="463">
                  <c:v>0.10082726901399641</c:v>
                </c:pt>
                <c:pt idx="464">
                  <c:v>0.10089374593733846</c:v>
                </c:pt>
                <c:pt idx="465">
                  <c:v>0.10096022587145104</c:v>
                </c:pt>
                <c:pt idx="466">
                  <c:v>0.10102670881642051</c:v>
                </c:pt>
                <c:pt idx="467">
                  <c:v>0.10109319477234258</c:v>
                </c:pt>
                <c:pt idx="468">
                  <c:v>0.10115968373930428</c:v>
                </c:pt>
                <c:pt idx="469">
                  <c:v>0.10122617571739823</c:v>
                </c:pt>
                <c:pt idx="470">
                  <c:v>0.10129267070671522</c:v>
                </c:pt>
                <c:pt idx="471">
                  <c:v>0.10135916870734629</c:v>
                </c:pt>
                <c:pt idx="472">
                  <c:v>0.10142566971938183</c:v>
                </c:pt>
                <c:pt idx="473">
                  <c:v>0.10149217374291308</c:v>
                </c:pt>
                <c:pt idx="474">
                  <c:v>0.10155868077803065</c:v>
                </c:pt>
                <c:pt idx="475">
                  <c:v>0.10162519082482602</c:v>
                </c:pt>
                <c:pt idx="476">
                  <c:v>0.10169170388338888</c:v>
                </c:pt>
                <c:pt idx="477">
                  <c:v>0.10175821995381318</c:v>
                </c:pt>
                <c:pt idx="478">
                  <c:v>0.10182473903618661</c:v>
                </c:pt>
                <c:pt idx="479">
                  <c:v>0.1018912611306011</c:v>
                </c:pt>
                <c:pt idx="480">
                  <c:v>0.10195778623714813</c:v>
                </c:pt>
                <c:pt idx="481">
                  <c:v>0.10202431435591786</c:v>
                </c:pt>
                <c:pt idx="482">
                  <c:v>0.10209084548700154</c:v>
                </c:pt>
                <c:pt idx="483">
                  <c:v>0.10215737963049043</c:v>
                </c:pt>
                <c:pt idx="484">
                  <c:v>0.10222391678647491</c:v>
                </c:pt>
                <c:pt idx="485">
                  <c:v>0.10229045695504513</c:v>
                </c:pt>
                <c:pt idx="486">
                  <c:v>0.10235700013629523</c:v>
                </c:pt>
                <c:pt idx="487">
                  <c:v>0.10242354633031225</c:v>
                </c:pt>
                <c:pt idx="488">
                  <c:v>0.10249009553718924</c:v>
                </c:pt>
                <c:pt idx="489">
                  <c:v>0.10255664775701723</c:v>
                </c:pt>
                <c:pt idx="490">
                  <c:v>0.10262320298988614</c:v>
                </c:pt>
                <c:pt idx="491">
                  <c:v>0.10268976123588747</c:v>
                </c:pt>
                <c:pt idx="492">
                  <c:v>0.10275632249511246</c:v>
                </c:pt>
                <c:pt idx="493">
                  <c:v>0.10282288676765172</c:v>
                </c:pt>
                <c:pt idx="494">
                  <c:v>0.10288945405359584</c:v>
                </c:pt>
                <c:pt idx="495">
                  <c:v>0.1029560243530363</c:v>
                </c:pt>
                <c:pt idx="496">
                  <c:v>0.10302259766606459</c:v>
                </c:pt>
                <c:pt idx="497">
                  <c:v>0.10308917399276951</c:v>
                </c:pt>
                <c:pt idx="498">
                  <c:v>0.10315575333324412</c:v>
                </c:pt>
                <c:pt idx="499">
                  <c:v>0.10322233568757833</c:v>
                </c:pt>
                <c:pt idx="500">
                  <c:v>0.10328892105586363</c:v>
                </c:pt>
                <c:pt idx="501">
                  <c:v>0.10335550943819083</c:v>
                </c:pt>
                <c:pt idx="502">
                  <c:v>0.10342210083465098</c:v>
                </c:pt>
                <c:pt idx="503">
                  <c:v>0.10348869524533444</c:v>
                </c:pt>
                <c:pt idx="504">
                  <c:v>0.10355529267033337</c:v>
                </c:pt>
                <c:pt idx="505">
                  <c:v>0.10362189310973724</c:v>
                </c:pt>
                <c:pt idx="506">
                  <c:v>0.10368849656363821</c:v>
                </c:pt>
                <c:pt idx="507">
                  <c:v>0.10375510303212665</c:v>
                </c:pt>
                <c:pt idx="508">
                  <c:v>0.1038217125152936</c:v>
                </c:pt>
                <c:pt idx="509">
                  <c:v>0.10388832501322987</c:v>
                </c:pt>
                <c:pt idx="510">
                  <c:v>0.10395494052602672</c:v>
                </c:pt>
                <c:pt idx="511">
                  <c:v>0.10402155905377497</c:v>
                </c:pt>
                <c:pt idx="512">
                  <c:v>0.10408818059656566</c:v>
                </c:pt>
                <c:pt idx="513">
                  <c:v>0.10415480515449005</c:v>
                </c:pt>
                <c:pt idx="514">
                  <c:v>0.10422143272763806</c:v>
                </c:pt>
                <c:pt idx="515">
                  <c:v>0.10428806331610208</c:v>
                </c:pt>
                <c:pt idx="516">
                  <c:v>0.10435469691997201</c:v>
                </c:pt>
                <c:pt idx="517">
                  <c:v>0.10442133353933958</c:v>
                </c:pt>
                <c:pt idx="518">
                  <c:v>0.10448797317429537</c:v>
                </c:pt>
                <c:pt idx="519">
                  <c:v>0.10455461582492998</c:v>
                </c:pt>
                <c:pt idx="520">
                  <c:v>0.1046212614913351</c:v>
                </c:pt>
                <c:pt idx="521">
                  <c:v>0.10468791017360135</c:v>
                </c:pt>
                <c:pt idx="522">
                  <c:v>0.10475456187181864</c:v>
                </c:pt>
                <c:pt idx="523">
                  <c:v>0.10482121658608112</c:v>
                </c:pt>
                <c:pt idx="524">
                  <c:v>0.10488787431647606</c:v>
                </c:pt>
                <c:pt idx="525">
                  <c:v>0.1049545350630976</c:v>
                </c:pt>
                <c:pt idx="526">
                  <c:v>0.10502119882603456</c:v>
                </c:pt>
                <c:pt idx="527">
                  <c:v>0.10508786560537864</c:v>
                </c:pt>
                <c:pt idx="528">
                  <c:v>0.10515453540122044</c:v>
                </c:pt>
                <c:pt idx="529">
                  <c:v>0.10522120821365144</c:v>
                </c:pt>
                <c:pt idx="530">
                  <c:v>0.10528788404276268</c:v>
                </c:pt>
                <c:pt idx="531">
                  <c:v>0.10535456288864475</c:v>
                </c:pt>
                <c:pt idx="532">
                  <c:v>0.10542124475138959</c:v>
                </c:pt>
                <c:pt idx="533">
                  <c:v>0.10548792963108555</c:v>
                </c:pt>
                <c:pt idx="534">
                  <c:v>0.10555461752782724</c:v>
                </c:pt>
                <c:pt idx="535">
                  <c:v>0.10562130844170348</c:v>
                </c:pt>
                <c:pt idx="536">
                  <c:v>0.10568800237280707</c:v>
                </c:pt>
                <c:pt idx="537">
                  <c:v>0.10575469932122594</c:v>
                </c:pt>
                <c:pt idx="538">
                  <c:v>0.10582139928705425</c:v>
                </c:pt>
                <c:pt idx="539">
                  <c:v>0.10588810227038103</c:v>
                </c:pt>
                <c:pt idx="540">
                  <c:v>0.10595480827129733</c:v>
                </c:pt>
                <c:pt idx="541">
                  <c:v>0.10602151728989551</c:v>
                </c:pt>
                <c:pt idx="542">
                  <c:v>0.10608822932626549</c:v>
                </c:pt>
                <c:pt idx="543">
                  <c:v>0.10615494438049722</c:v>
                </c:pt>
                <c:pt idx="544">
                  <c:v>0.10622166245268416</c:v>
                </c:pt>
                <c:pt idx="545">
                  <c:v>0.1062883835429167</c:v>
                </c:pt>
                <c:pt idx="546">
                  <c:v>0.10635510765128564</c:v>
                </c:pt>
                <c:pt idx="547">
                  <c:v>0.10642183477788048</c:v>
                </c:pt>
                <c:pt idx="548">
                  <c:v>0.10648856492279513</c:v>
                </c:pt>
                <c:pt idx="549">
                  <c:v>0.10655529808611663</c:v>
                </c:pt>
                <c:pt idx="550">
                  <c:v>0.10662203426793981</c:v>
                </c:pt>
                <c:pt idx="551">
                  <c:v>0.10668877346835415</c:v>
                </c:pt>
                <c:pt idx="552">
                  <c:v>0.10675551568745067</c:v>
                </c:pt>
                <c:pt idx="553">
                  <c:v>0.10682226092532021</c:v>
                </c:pt>
                <c:pt idx="554">
                  <c:v>0.10688900918205424</c:v>
                </c:pt>
                <c:pt idx="555">
                  <c:v>0.10695576045774358</c:v>
                </c:pt>
                <c:pt idx="556">
                  <c:v>0.10702251475247859</c:v>
                </c:pt>
                <c:pt idx="557">
                  <c:v>0.10708927206635255</c:v>
                </c:pt>
                <c:pt idx="558">
                  <c:v>0.10715603239945404</c:v>
                </c:pt>
                <c:pt idx="559">
                  <c:v>0.10722279575187477</c:v>
                </c:pt>
                <c:pt idx="560">
                  <c:v>0.10728956212370666</c:v>
                </c:pt>
                <c:pt idx="561">
                  <c:v>0.10735633151503921</c:v>
                </c:pt>
                <c:pt idx="562">
                  <c:v>0.10742310392596477</c:v>
                </c:pt>
                <c:pt idx="563">
                  <c:v>0.10748987935657373</c:v>
                </c:pt>
                <c:pt idx="564">
                  <c:v>0.10755665780695756</c:v>
                </c:pt>
                <c:pt idx="565">
                  <c:v>0.10762343927720708</c:v>
                </c:pt>
                <c:pt idx="566">
                  <c:v>0.10769022376741288</c:v>
                </c:pt>
                <c:pt idx="567">
                  <c:v>0.10775701127766668</c:v>
                </c:pt>
                <c:pt idx="568">
                  <c:v>0.10782380180805951</c:v>
                </c:pt>
                <c:pt idx="569">
                  <c:v>0.10789059535868173</c:v>
                </c:pt>
                <c:pt idx="570">
                  <c:v>0.1079573919296255</c:v>
                </c:pt>
                <c:pt idx="571">
                  <c:v>0.10802419152098053</c:v>
                </c:pt>
                <c:pt idx="572">
                  <c:v>0.10809099413283918</c:v>
                </c:pt>
                <c:pt idx="573">
                  <c:v>0.10815779976529138</c:v>
                </c:pt>
                <c:pt idx="574">
                  <c:v>0.10822460841842885</c:v>
                </c:pt>
                <c:pt idx="575">
                  <c:v>0.10829142009234216</c:v>
                </c:pt>
                <c:pt idx="576">
                  <c:v>0.10835823478712281</c:v>
                </c:pt>
                <c:pt idx="577">
                  <c:v>0.10842505250286205</c:v>
                </c:pt>
                <c:pt idx="578">
                  <c:v>0.10849187323965048</c:v>
                </c:pt>
                <c:pt idx="579">
                  <c:v>0.10855869699757825</c:v>
                </c:pt>
                <c:pt idx="580">
                  <c:v>0.1086255237767384</c:v>
                </c:pt>
                <c:pt idx="581">
                  <c:v>0.10869235357722085</c:v>
                </c:pt>
                <c:pt idx="582">
                  <c:v>0.1087591863991173</c:v>
                </c:pt>
                <c:pt idx="583">
                  <c:v>0.10882602224251769</c:v>
                </c:pt>
                <c:pt idx="584">
                  <c:v>0.10889286110751439</c:v>
                </c:pt>
                <c:pt idx="585">
                  <c:v>0.10895970299419755</c:v>
                </c:pt>
                <c:pt idx="586">
                  <c:v>0.10902654790265975</c:v>
                </c:pt>
                <c:pt idx="587">
                  <c:v>0.10909339583298894</c:v>
                </c:pt>
                <c:pt idx="588">
                  <c:v>0.10916024678527969</c:v>
                </c:pt>
                <c:pt idx="589">
                  <c:v>0.10922710075962083</c:v>
                </c:pt>
                <c:pt idx="590">
                  <c:v>0.10929395775610407</c:v>
                </c:pt>
                <c:pt idx="591">
                  <c:v>0.10936081777481976</c:v>
                </c:pt>
                <c:pt idx="592">
                  <c:v>0.10942768081586052</c:v>
                </c:pt>
                <c:pt idx="593">
                  <c:v>0.10949454687931603</c:v>
                </c:pt>
                <c:pt idx="594">
                  <c:v>0.10956141596527869</c:v>
                </c:pt>
                <c:pt idx="595">
                  <c:v>0.10962828807383862</c:v>
                </c:pt>
                <c:pt idx="596">
                  <c:v>0.10969516320508732</c:v>
                </c:pt>
                <c:pt idx="597">
                  <c:v>0.10976204135911538</c:v>
                </c:pt>
                <c:pt idx="598">
                  <c:v>0.10982892253601428</c:v>
                </c:pt>
                <c:pt idx="599">
                  <c:v>0.10989580673587618</c:v>
                </c:pt>
                <c:pt idx="600">
                  <c:v>0.10996269395878944</c:v>
                </c:pt>
                <c:pt idx="601">
                  <c:v>0.1100295842048471</c:v>
                </c:pt>
                <c:pt idx="602">
                  <c:v>0.1100964774741402</c:v>
                </c:pt>
                <c:pt idx="603">
                  <c:v>0.11016337376675955</c:v>
                </c:pt>
                <c:pt idx="604">
                  <c:v>0.11023027308279598</c:v>
                </c:pt>
                <c:pt idx="605">
                  <c:v>0.11029717542234097</c:v>
                </c:pt>
                <c:pt idx="606">
                  <c:v>0.1103640807854851</c:v>
                </c:pt>
                <c:pt idx="607">
                  <c:v>0.11043098917232053</c:v>
                </c:pt>
                <c:pt idx="608">
                  <c:v>0.11049790058293718</c:v>
                </c:pt>
                <c:pt idx="609">
                  <c:v>0.11056481501742743</c:v>
                </c:pt>
                <c:pt idx="610">
                  <c:v>0.11063173247588032</c:v>
                </c:pt>
                <c:pt idx="611">
                  <c:v>0.11069865295838865</c:v>
                </c:pt>
                <c:pt idx="612">
                  <c:v>0.11076557646504304</c:v>
                </c:pt>
                <c:pt idx="613">
                  <c:v>0.11083250299593517</c:v>
                </c:pt>
                <c:pt idx="614">
                  <c:v>0.11089943255115431</c:v>
                </c:pt>
                <c:pt idx="615">
                  <c:v>0.11096636513079483</c:v>
                </c:pt>
                <c:pt idx="616">
                  <c:v>0.11103330073494488</c:v>
                </c:pt>
                <c:pt idx="617">
                  <c:v>0.11110023936369573</c:v>
                </c:pt>
                <c:pt idx="618">
                  <c:v>0.11116718101714129</c:v>
                </c:pt>
                <c:pt idx="619">
                  <c:v>0.11123412569536906</c:v>
                </c:pt>
                <c:pt idx="620">
                  <c:v>0.11130107339847339</c:v>
                </c:pt>
                <c:pt idx="621">
                  <c:v>0.11136802412654312</c:v>
                </c:pt>
                <c:pt idx="622">
                  <c:v>0.11143497787966972</c:v>
                </c:pt>
                <c:pt idx="623">
                  <c:v>0.11150193465794467</c:v>
                </c:pt>
                <c:pt idx="624">
                  <c:v>0.11156889446145946</c:v>
                </c:pt>
                <c:pt idx="625">
                  <c:v>0.11163585729030401</c:v>
                </c:pt>
                <c:pt idx="626">
                  <c:v>0.11170282314457181</c:v>
                </c:pt>
                <c:pt idx="627">
                  <c:v>0.11176979202435078</c:v>
                </c:pt>
                <c:pt idx="628">
                  <c:v>0.11183676392973574</c:v>
                </c:pt>
                <c:pt idx="629">
                  <c:v>0.11190373886081462</c:v>
                </c:pt>
                <c:pt idx="630">
                  <c:v>0.11197071681767978</c:v>
                </c:pt>
                <c:pt idx="631">
                  <c:v>0.1120376978004225</c:v>
                </c:pt>
                <c:pt idx="632">
                  <c:v>0.11210468180913336</c:v>
                </c:pt>
                <c:pt idx="633">
                  <c:v>0.11217166884390406</c:v>
                </c:pt>
                <c:pt idx="634">
                  <c:v>0.11223865890482565</c:v>
                </c:pt>
                <c:pt idx="635">
                  <c:v>0.11230565199198894</c:v>
                </c:pt>
                <c:pt idx="636">
                  <c:v>0.11237264810548586</c:v>
                </c:pt>
                <c:pt idx="637">
                  <c:v>0.11243964724540523</c:v>
                </c:pt>
                <c:pt idx="638">
                  <c:v>0.11250664941184141</c:v>
                </c:pt>
                <c:pt idx="639">
                  <c:v>0.11257365460488478</c:v>
                </c:pt>
                <c:pt idx="640">
                  <c:v>0.11264066282462393</c:v>
                </c:pt>
                <c:pt idx="641">
                  <c:v>0.11270767407115256</c:v>
                </c:pt>
                <c:pt idx="642">
                  <c:v>0.11277468834456106</c:v>
                </c:pt>
                <c:pt idx="643">
                  <c:v>0.11284170564494089</c:v>
                </c:pt>
                <c:pt idx="644">
                  <c:v>0.11290872597238311</c:v>
                </c:pt>
                <c:pt idx="645">
                  <c:v>0.11297574932697829</c:v>
                </c:pt>
                <c:pt idx="646">
                  <c:v>0.11304277570881816</c:v>
                </c:pt>
                <c:pt idx="647">
                  <c:v>0.11310980511799373</c:v>
                </c:pt>
                <c:pt idx="648">
                  <c:v>0.11317683755459607</c:v>
                </c:pt>
                <c:pt idx="649">
                  <c:v>0.11324387301871619</c:v>
                </c:pt>
                <c:pt idx="650">
                  <c:v>0.11331091151044537</c:v>
                </c:pt>
                <c:pt idx="651">
                  <c:v>0.1133779530298753</c:v>
                </c:pt>
                <c:pt idx="652">
                  <c:v>0.11344499757709636</c:v>
                </c:pt>
                <c:pt idx="653">
                  <c:v>0.11351204515219981</c:v>
                </c:pt>
                <c:pt idx="654">
                  <c:v>0.11357909575527736</c:v>
                </c:pt>
                <c:pt idx="655">
                  <c:v>0.11364614938641981</c:v>
                </c:pt>
                <c:pt idx="656">
                  <c:v>0.11371320604571844</c:v>
                </c:pt>
                <c:pt idx="657">
                  <c:v>0.11378026573326405</c:v>
                </c:pt>
                <c:pt idx="658">
                  <c:v>0.11384732844914813</c:v>
                </c:pt>
                <c:pt idx="659">
                  <c:v>0.11391439419346105</c:v>
                </c:pt>
                <c:pt idx="660">
                  <c:v>0.1139814629662963</c:v>
                </c:pt>
                <c:pt idx="661">
                  <c:v>0.11404853476774313</c:v>
                </c:pt>
                <c:pt idx="662">
                  <c:v>0.11411560959789235</c:v>
                </c:pt>
                <c:pt idx="663">
                  <c:v>0.11418268745683657</c:v>
                </c:pt>
                <c:pt idx="664">
                  <c:v>0.11424976834466571</c:v>
                </c:pt>
                <c:pt idx="665">
                  <c:v>0.1143168522614717</c:v>
                </c:pt>
                <c:pt idx="666">
                  <c:v>0.1143839392073458</c:v>
                </c:pt>
                <c:pt idx="667">
                  <c:v>0.11445102918237859</c:v>
                </c:pt>
                <c:pt idx="668">
                  <c:v>0.11451812218666158</c:v>
                </c:pt>
                <c:pt idx="669">
                  <c:v>0.11458521822028578</c:v>
                </c:pt>
                <c:pt idx="670">
                  <c:v>0.11465231728334291</c:v>
                </c:pt>
                <c:pt idx="671">
                  <c:v>0.11471941937592356</c:v>
                </c:pt>
                <c:pt idx="672">
                  <c:v>0.11478652449811899</c:v>
                </c:pt>
                <c:pt idx="673">
                  <c:v>0.11485363265002002</c:v>
                </c:pt>
                <c:pt idx="674">
                  <c:v>0.11492074383171902</c:v>
                </c:pt>
                <c:pt idx="675">
                  <c:v>0.11498785804330613</c:v>
                </c:pt>
                <c:pt idx="676">
                  <c:v>0.11505497528487374</c:v>
                </c:pt>
                <c:pt idx="677">
                  <c:v>0.11512209555651176</c:v>
                </c:pt>
                <c:pt idx="678">
                  <c:v>0.11518921885831213</c:v>
                </c:pt>
                <c:pt idx="679">
                  <c:v>0.11525634519036521</c:v>
                </c:pt>
                <c:pt idx="680">
                  <c:v>0.11532347455276315</c:v>
                </c:pt>
                <c:pt idx="681">
                  <c:v>0.11539060694559677</c:v>
                </c:pt>
                <c:pt idx="682">
                  <c:v>0.11545774236895712</c:v>
                </c:pt>
                <c:pt idx="683">
                  <c:v>0.1155248808229361</c:v>
                </c:pt>
                <c:pt idx="684">
                  <c:v>0.11559202230762344</c:v>
                </c:pt>
                <c:pt idx="685">
                  <c:v>0.11565916682311195</c:v>
                </c:pt>
                <c:pt idx="686">
                  <c:v>0.11572631436949199</c:v>
                </c:pt>
                <c:pt idx="687">
                  <c:v>0.11579346494685483</c:v>
                </c:pt>
                <c:pt idx="688">
                  <c:v>0.11586061855529217</c:v>
                </c:pt>
                <c:pt idx="689">
                  <c:v>0.11592777519489439</c:v>
                </c:pt>
                <c:pt idx="690">
                  <c:v>0.11599493486575319</c:v>
                </c:pt>
                <c:pt idx="691">
                  <c:v>0.1160620975679596</c:v>
                </c:pt>
                <c:pt idx="692">
                  <c:v>0.11612926330160533</c:v>
                </c:pt>
                <c:pt idx="693">
                  <c:v>0.11619643206678121</c:v>
                </c:pt>
                <c:pt idx="694">
                  <c:v>0.11626360386357804</c:v>
                </c:pt>
                <c:pt idx="695">
                  <c:v>0.1163307786920873</c:v>
                </c:pt>
                <c:pt idx="696">
                  <c:v>0.11639795655240182</c:v>
                </c:pt>
                <c:pt idx="697">
                  <c:v>0.11646513744460907</c:v>
                </c:pt>
                <c:pt idx="698">
                  <c:v>0.1165323213688052</c:v>
                </c:pt>
                <c:pt idx="699">
                  <c:v>0.11659950832507771</c:v>
                </c:pt>
                <c:pt idx="700">
                  <c:v>0.11666669831351895</c:v>
                </c:pt>
                <c:pt idx="701">
                  <c:v>0.11673389133421996</c:v>
                </c:pt>
                <c:pt idx="702">
                  <c:v>0.11680108738727113</c:v>
                </c:pt>
                <c:pt idx="703">
                  <c:v>0.11686828647276593</c:v>
                </c:pt>
                <c:pt idx="704">
                  <c:v>0.1169354885907945</c:v>
                </c:pt>
                <c:pt idx="705">
                  <c:v>0.11700269374144767</c:v>
                </c:pt>
                <c:pt idx="706">
                  <c:v>0.11706990192481714</c:v>
                </c:pt>
                <c:pt idx="707">
                  <c:v>0.11713711314099373</c:v>
                </c:pt>
                <c:pt idx="708">
                  <c:v>0.11720432739006892</c:v>
                </c:pt>
                <c:pt idx="709">
                  <c:v>0.11727154467213308</c:v>
                </c:pt>
                <c:pt idx="710">
                  <c:v>0.11733876498728035</c:v>
                </c:pt>
                <c:pt idx="711">
                  <c:v>0.11740598833559868</c:v>
                </c:pt>
                <c:pt idx="712">
                  <c:v>0.11747321471718086</c:v>
                </c:pt>
                <c:pt idx="713">
                  <c:v>0.11754044413211773</c:v>
                </c:pt>
                <c:pt idx="714">
                  <c:v>0.11760767658050053</c:v>
                </c:pt>
                <c:pt idx="715">
                  <c:v>0.11767491206242053</c:v>
                </c:pt>
                <c:pt idx="716">
                  <c:v>0.11774215057796944</c:v>
                </c:pt>
                <c:pt idx="717">
                  <c:v>0.11780939212723673</c:v>
                </c:pt>
                <c:pt idx="718">
                  <c:v>0.11787663671031612</c:v>
                </c:pt>
                <c:pt idx="719">
                  <c:v>0.11794388432729908</c:v>
                </c:pt>
                <c:pt idx="720">
                  <c:v>0.11801113497827309</c:v>
                </c:pt>
                <c:pt idx="721">
                  <c:v>0.11807838866333409</c:v>
                </c:pt>
                <c:pt idx="722">
                  <c:v>0.11814564538256933</c:v>
                </c:pt>
                <c:pt idx="723">
                  <c:v>0.11821290513607252</c:v>
                </c:pt>
                <c:pt idx="724">
                  <c:v>0.11828016792393581</c:v>
                </c:pt>
                <c:pt idx="725">
                  <c:v>0.11834743374624623</c:v>
                </c:pt>
                <c:pt idx="726">
                  <c:v>0.11841470260310039</c:v>
                </c:pt>
                <c:pt idx="727">
                  <c:v>0.11848197449458531</c:v>
                </c:pt>
                <c:pt idx="728">
                  <c:v>0.11854924942079337</c:v>
                </c:pt>
                <c:pt idx="729">
                  <c:v>0.11861652738181716</c:v>
                </c:pt>
                <c:pt idx="730">
                  <c:v>0.11868380837774684</c:v>
                </c:pt>
                <c:pt idx="731">
                  <c:v>0.1187510924086741</c:v>
                </c:pt>
                <c:pt idx="732">
                  <c:v>0.11881837947468976</c:v>
                </c:pt>
                <c:pt idx="733">
                  <c:v>0.11888566957588598</c:v>
                </c:pt>
                <c:pt idx="734">
                  <c:v>0.11895296271235178</c:v>
                </c:pt>
                <c:pt idx="735">
                  <c:v>0.11902025888418244</c:v>
                </c:pt>
                <c:pt idx="736">
                  <c:v>0.11908755809146565</c:v>
                </c:pt>
                <c:pt idx="737">
                  <c:v>0.11915486033429401</c:v>
                </c:pt>
                <c:pt idx="738">
                  <c:v>0.11922216561275878</c:v>
                </c:pt>
                <c:pt idx="739">
                  <c:v>0.11928947392695144</c:v>
                </c:pt>
                <c:pt idx="740">
                  <c:v>0.11935678527696258</c:v>
                </c:pt>
                <c:pt idx="741">
                  <c:v>0.11942409966288259</c:v>
                </c:pt>
                <c:pt idx="742">
                  <c:v>0.11949141708480582</c:v>
                </c:pt>
                <c:pt idx="743">
                  <c:v>0.11955873754282131</c:v>
                </c:pt>
                <c:pt idx="744">
                  <c:v>0.11962606103702189</c:v>
                </c:pt>
                <c:pt idx="745">
                  <c:v>0.11969338756749548</c:v>
                </c:pt>
                <c:pt idx="746">
                  <c:v>0.11976071713433689</c:v>
                </c:pt>
                <c:pt idx="747">
                  <c:v>0.11982804973763628</c:v>
                </c:pt>
                <c:pt idx="748">
                  <c:v>0.11989538537748512</c:v>
                </c:pt>
                <c:pt idx="749">
                  <c:v>0.1199627240539749</c:v>
                </c:pt>
                <c:pt idx="750">
                  <c:v>0.12003006576719488</c:v>
                </c:pt>
                <c:pt idx="751">
                  <c:v>0.12009741051723855</c:v>
                </c:pt>
                <c:pt idx="752">
                  <c:v>0.12016475830419648</c:v>
                </c:pt>
                <c:pt idx="753">
                  <c:v>0.1202321091281604</c:v>
                </c:pt>
                <c:pt idx="754">
                  <c:v>0.12029946298922134</c:v>
                </c:pt>
                <c:pt idx="755">
                  <c:v>0.12036681988747033</c:v>
                </c:pt>
                <c:pt idx="756">
                  <c:v>0.12043417982299909</c:v>
                </c:pt>
                <c:pt idx="757">
                  <c:v>0.12050154279589864</c:v>
                </c:pt>
                <c:pt idx="758">
                  <c:v>0.12056890880626026</c:v>
                </c:pt>
                <c:pt idx="759">
                  <c:v>0.12063627785417519</c:v>
                </c:pt>
                <c:pt idx="760">
                  <c:v>0.12070364993973537</c:v>
                </c:pt>
                <c:pt idx="761">
                  <c:v>0.12077102506303117</c:v>
                </c:pt>
                <c:pt idx="762">
                  <c:v>0.12083840322415362</c:v>
                </c:pt>
                <c:pt idx="763">
                  <c:v>0.12090578442319688</c:v>
                </c:pt>
                <c:pt idx="764">
                  <c:v>0.12097316866024932</c:v>
                </c:pt>
                <c:pt idx="765">
                  <c:v>0.12104055593540175</c:v>
                </c:pt>
                <c:pt idx="766">
                  <c:v>0.12110794624874766</c:v>
                </c:pt>
                <c:pt idx="767">
                  <c:v>0.12117533960037807</c:v>
                </c:pt>
                <c:pt idx="768">
                  <c:v>0.12124273599038338</c:v>
                </c:pt>
                <c:pt idx="769">
                  <c:v>0.12131013541885549</c:v>
                </c:pt>
                <c:pt idx="770">
                  <c:v>0.12137753788588546</c:v>
                </c:pt>
                <c:pt idx="771">
                  <c:v>0.12144494339156497</c:v>
                </c:pt>
                <c:pt idx="772">
                  <c:v>0.12151235193598553</c:v>
                </c:pt>
                <c:pt idx="773">
                  <c:v>0.12157976351923661</c:v>
                </c:pt>
                <c:pt idx="774">
                  <c:v>0.12164717814141146</c:v>
                </c:pt>
                <c:pt idx="775">
                  <c:v>0.12171459580260113</c:v>
                </c:pt>
                <c:pt idx="776">
                  <c:v>0.12178201650289666</c:v>
                </c:pt>
                <c:pt idx="777">
                  <c:v>0.12184944024238931</c:v>
                </c:pt>
                <c:pt idx="778">
                  <c:v>0.12191686702117077</c:v>
                </c:pt>
                <c:pt idx="779">
                  <c:v>0.1219842968393321</c:v>
                </c:pt>
                <c:pt idx="780">
                  <c:v>0.12205172969696432</c:v>
                </c:pt>
                <c:pt idx="781">
                  <c:v>0.12211916559415936</c:v>
                </c:pt>
                <c:pt idx="782">
                  <c:v>0.12218660453100827</c:v>
                </c:pt>
                <c:pt idx="783">
                  <c:v>0.1222540465076023</c:v>
                </c:pt>
                <c:pt idx="784">
                  <c:v>0.12232149152403315</c:v>
                </c:pt>
                <c:pt idx="785">
                  <c:v>0.12238893958039188</c:v>
                </c:pt>
                <c:pt idx="786">
                  <c:v>0.12245639067676972</c:v>
                </c:pt>
                <c:pt idx="787">
                  <c:v>0.12252384481325773</c:v>
                </c:pt>
                <c:pt idx="788">
                  <c:v>0.12259130198994783</c:v>
                </c:pt>
                <c:pt idx="789">
                  <c:v>0.12265876220693306</c:v>
                </c:pt>
                <c:pt idx="790">
                  <c:v>0.12272622546430045</c:v>
                </c:pt>
                <c:pt idx="791">
                  <c:v>0.12279369176214616</c:v>
                </c:pt>
                <c:pt idx="792">
                  <c:v>0.12286116110055789</c:v>
                </c:pt>
                <c:pt idx="793">
                  <c:v>0.1229286334796289</c:v>
                </c:pt>
                <c:pt idx="794">
                  <c:v>0.12299610889944956</c:v>
                </c:pt>
                <c:pt idx="795">
                  <c:v>0.12306358736011158</c:v>
                </c:pt>
                <c:pt idx="796">
                  <c:v>0.12313106886170533</c:v>
                </c:pt>
                <c:pt idx="797">
                  <c:v>0.12319855340432451</c:v>
                </c:pt>
                <c:pt idx="798">
                  <c:v>0.12326604098805927</c:v>
                </c:pt>
                <c:pt idx="799">
                  <c:v>0.12333353161299976</c:v>
                </c:pt>
                <c:pt idx="800">
                  <c:v>0.12340102527923946</c:v>
                </c:pt>
                <c:pt idx="801">
                  <c:v>0.12346852198686986</c:v>
                </c:pt>
                <c:pt idx="802">
                  <c:v>0.12353602173597911</c:v>
                </c:pt>
                <c:pt idx="803">
                  <c:v>0.12360352452666246</c:v>
                </c:pt>
                <c:pt idx="804">
                  <c:v>0.12367103035900895</c:v>
                </c:pt>
                <c:pt idx="805">
                  <c:v>0.12373853923311029</c:v>
                </c:pt>
                <c:pt idx="806">
                  <c:v>0.12380605114905796</c:v>
                </c:pt>
                <c:pt idx="807">
                  <c:v>0.12387356610694367</c:v>
                </c:pt>
                <c:pt idx="808">
                  <c:v>0.12394108410685889</c:v>
                </c:pt>
                <c:pt idx="809">
                  <c:v>0.12400860514889422</c:v>
                </c:pt>
                <c:pt idx="810">
                  <c:v>0.12407612923314049</c:v>
                </c:pt>
                <c:pt idx="811">
                  <c:v>0.12414365635969093</c:v>
                </c:pt>
                <c:pt idx="812">
                  <c:v>0.12421118652863616</c:v>
                </c:pt>
                <c:pt idx="813">
                  <c:v>0.12427871974006766</c:v>
                </c:pt>
                <c:pt idx="814">
                  <c:v>0.12434625599407778</c:v>
                </c:pt>
                <c:pt idx="815">
                  <c:v>0.12441379529075447</c:v>
                </c:pt>
                <c:pt idx="816">
                  <c:v>0.12448133763019253</c:v>
                </c:pt>
                <c:pt idx="817">
                  <c:v>0.12454888301248257</c:v>
                </c:pt>
                <c:pt idx="818">
                  <c:v>0.12461643143771473</c:v>
                </c:pt>
                <c:pt idx="819">
                  <c:v>0.12468398290598248</c:v>
                </c:pt>
                <c:pt idx="820">
                  <c:v>0.12475153741737399</c:v>
                </c:pt>
                <c:pt idx="821">
                  <c:v>0.12481909497198385</c:v>
                </c:pt>
                <c:pt idx="822">
                  <c:v>0.12488665556990219</c:v>
                </c:pt>
                <c:pt idx="823">
                  <c:v>0.12495421921122096</c:v>
                </c:pt>
                <c:pt idx="824">
                  <c:v>0.12502178589603097</c:v>
                </c:pt>
                <c:pt idx="825">
                  <c:v>0.12508935562442347</c:v>
                </c:pt>
                <c:pt idx="826">
                  <c:v>0.12515692839648995</c:v>
                </c:pt>
                <c:pt idx="827">
                  <c:v>0.12522450421232145</c:v>
                </c:pt>
                <c:pt idx="828">
                  <c:v>0.12529208307201167</c:v>
                </c:pt>
                <c:pt idx="829">
                  <c:v>0.12535966497564921</c:v>
                </c:pt>
                <c:pt idx="830">
                  <c:v>0.12542724992332555</c:v>
                </c:pt>
                <c:pt idx="831">
                  <c:v>0.12549483791513483</c:v>
                </c:pt>
                <c:pt idx="832">
                  <c:v>0.12556242895116587</c:v>
                </c:pt>
                <c:pt idx="833">
                  <c:v>0.12563002303151083</c:v>
                </c:pt>
                <c:pt idx="834">
                  <c:v>0.12569762015626074</c:v>
                </c:pt>
                <c:pt idx="835">
                  <c:v>0.12576522032550752</c:v>
                </c:pt>
                <c:pt idx="836">
                  <c:v>0.12583282353934311</c:v>
                </c:pt>
                <c:pt idx="837">
                  <c:v>0.12590042979785809</c:v>
                </c:pt>
                <c:pt idx="838">
                  <c:v>0.1259680391011444</c:v>
                </c:pt>
                <c:pt idx="839">
                  <c:v>0.12603565144929307</c:v>
                </c:pt>
                <c:pt idx="840">
                  <c:v>0.12610326684239559</c:v>
                </c:pt>
                <c:pt idx="841">
                  <c:v>0.12617088528054321</c:v>
                </c:pt>
                <c:pt idx="842">
                  <c:v>0.12623850676382897</c:v>
                </c:pt>
                <c:pt idx="843">
                  <c:v>0.12630613129234036</c:v>
                </c:pt>
                <c:pt idx="844">
                  <c:v>0.12637375886617264</c:v>
                </c:pt>
                <c:pt idx="845">
                  <c:v>0.12644138948541594</c:v>
                </c:pt>
                <c:pt idx="846">
                  <c:v>0.12650902315016133</c:v>
                </c:pt>
                <c:pt idx="847">
                  <c:v>0.12657665986050071</c:v>
                </c:pt>
                <c:pt idx="848">
                  <c:v>0.12664429961652557</c:v>
                </c:pt>
                <c:pt idx="849">
                  <c:v>0.12671194241832695</c:v>
                </c:pt>
                <c:pt idx="850">
                  <c:v>0.12677958826599633</c:v>
                </c:pt>
                <c:pt idx="851">
                  <c:v>0.12684723715962565</c:v>
                </c:pt>
                <c:pt idx="852">
                  <c:v>0.12691488909930593</c:v>
                </c:pt>
                <c:pt idx="853">
                  <c:v>0.12698254408512843</c:v>
                </c:pt>
                <c:pt idx="854">
                  <c:v>0.12705020211718487</c:v>
                </c:pt>
                <c:pt idx="855">
                  <c:v>0.12711786319556539</c:v>
                </c:pt>
                <c:pt idx="856">
                  <c:v>0.12718552732036481</c:v>
                </c:pt>
                <c:pt idx="857">
                  <c:v>0.1272531944916715</c:v>
                </c:pt>
                <c:pt idx="858">
                  <c:v>0.12732086470957715</c:v>
                </c:pt>
                <c:pt idx="859">
                  <c:v>0.12738853797417438</c:v>
                </c:pt>
                <c:pt idx="860">
                  <c:v>0.12745621428555443</c:v>
                </c:pt>
                <c:pt idx="861">
                  <c:v>0.1275238936438079</c:v>
                </c:pt>
                <c:pt idx="862">
                  <c:v>0.1275915760490276</c:v>
                </c:pt>
                <c:pt idx="863">
                  <c:v>0.12765926150130391</c:v>
                </c:pt>
                <c:pt idx="864">
                  <c:v>0.12772695000072809</c:v>
                </c:pt>
                <c:pt idx="865">
                  <c:v>0.12779464154739251</c:v>
                </c:pt>
                <c:pt idx="866">
                  <c:v>0.12786233614138798</c:v>
                </c:pt>
                <c:pt idx="867">
                  <c:v>0.12793003378280599</c:v>
                </c:pt>
                <c:pt idx="868">
                  <c:v>0.12799773447173846</c:v>
                </c:pt>
                <c:pt idx="869">
                  <c:v>0.12806543820827643</c:v>
                </c:pt>
                <c:pt idx="870">
                  <c:v>0.12813314499251138</c:v>
                </c:pt>
                <c:pt idx="871">
                  <c:v>0.1282008548245348</c:v>
                </c:pt>
                <c:pt idx="872">
                  <c:v>0.12826856770443817</c:v>
                </c:pt>
                <c:pt idx="873">
                  <c:v>0.12833628363231298</c:v>
                </c:pt>
                <c:pt idx="874">
                  <c:v>0.12840400260825069</c:v>
                </c:pt>
                <c:pt idx="875">
                  <c:v>0.12847172463234324</c:v>
                </c:pt>
                <c:pt idx="876">
                  <c:v>0.12853944970468079</c:v>
                </c:pt>
                <c:pt idx="877">
                  <c:v>0.12860717782535636</c:v>
                </c:pt>
                <c:pt idx="878">
                  <c:v>0.12867490899445944</c:v>
                </c:pt>
                <c:pt idx="879">
                  <c:v>0.12874264321208462</c:v>
                </c:pt>
                <c:pt idx="880">
                  <c:v>0.12881038047831983</c:v>
                </c:pt>
                <c:pt idx="881">
                  <c:v>0.128878120793259</c:v>
                </c:pt>
                <c:pt idx="882">
                  <c:v>0.12894586415699383</c:v>
                </c:pt>
                <c:pt idx="883">
                  <c:v>0.12901361056961269</c:v>
                </c:pt>
                <c:pt idx="884">
                  <c:v>0.12908136003121173</c:v>
                </c:pt>
                <c:pt idx="885">
                  <c:v>0.12914911254187844</c:v>
                </c:pt>
                <c:pt idx="886">
                  <c:v>0.12921686810170541</c:v>
                </c:pt>
                <c:pt idx="887">
                  <c:v>0.12928462671078522</c:v>
                </c:pt>
                <c:pt idx="888">
                  <c:v>0.12935238836920715</c:v>
                </c:pt>
                <c:pt idx="889">
                  <c:v>0.12942015307706489</c:v>
                </c:pt>
                <c:pt idx="890">
                  <c:v>0.12948792083444971</c:v>
                </c:pt>
                <c:pt idx="891">
                  <c:v>0.1295556916414522</c:v>
                </c:pt>
                <c:pt idx="892">
                  <c:v>0.12962346549816339</c:v>
                </c:pt>
                <c:pt idx="893">
                  <c:v>0.12969124240467722</c:v>
                </c:pt>
                <c:pt idx="894">
                  <c:v>0.12975902236108272</c:v>
                </c:pt>
                <c:pt idx="895">
                  <c:v>0.12982680536747115</c:v>
                </c:pt>
                <c:pt idx="896">
                  <c:v>0.12989459142393689</c:v>
                </c:pt>
                <c:pt idx="897">
                  <c:v>0.12996238053056919</c:v>
                </c:pt>
                <c:pt idx="898">
                  <c:v>0.13003017268745931</c:v>
                </c:pt>
                <c:pt idx="899">
                  <c:v>0.13009796789469985</c:v>
                </c:pt>
                <c:pt idx="900">
                  <c:v>0.1301657661523814</c:v>
                </c:pt>
                <c:pt idx="901">
                  <c:v>0.13023356746059633</c:v>
                </c:pt>
                <c:pt idx="902">
                  <c:v>0.1303013718194348</c:v>
                </c:pt>
                <c:pt idx="903">
                  <c:v>0.13036917922898983</c:v>
                </c:pt>
                <c:pt idx="904">
                  <c:v>0.13043698968935269</c:v>
                </c:pt>
                <c:pt idx="905">
                  <c:v>0.13050480320061397</c:v>
                </c:pt>
                <c:pt idx="906">
                  <c:v>0.13057261976286649</c:v>
                </c:pt>
                <c:pt idx="907">
                  <c:v>0.13064043937620151</c:v>
                </c:pt>
                <c:pt idx="908">
                  <c:v>0.13070826204070807</c:v>
                </c:pt>
                <c:pt idx="909">
                  <c:v>0.13077608775648097</c:v>
                </c:pt>
                <c:pt idx="910">
                  <c:v>0.13084391652361105</c:v>
                </c:pt>
                <c:pt idx="911">
                  <c:v>0.13091174834218755</c:v>
                </c:pt>
                <c:pt idx="912">
                  <c:v>0.13097958321230529</c:v>
                </c:pt>
                <c:pt idx="913">
                  <c:v>0.13104742113405221</c:v>
                </c:pt>
                <c:pt idx="914">
                  <c:v>0.13111526210752289</c:v>
                </c:pt>
                <c:pt idx="915">
                  <c:v>0.13118310613280748</c:v>
                </c:pt>
                <c:pt idx="916">
                  <c:v>0.13125095320999769</c:v>
                </c:pt>
                <c:pt idx="917">
                  <c:v>0.13131880333918522</c:v>
                </c:pt>
                <c:pt idx="918">
                  <c:v>0.13138665652046178</c:v>
                </c:pt>
                <c:pt idx="919">
                  <c:v>0.13145451275391817</c:v>
                </c:pt>
                <c:pt idx="920">
                  <c:v>0.13152237203964545</c:v>
                </c:pt>
                <c:pt idx="921">
                  <c:v>0.13159023437773776</c:v>
                </c:pt>
                <c:pt idx="922">
                  <c:v>0.13165809976828435</c:v>
                </c:pt>
                <c:pt idx="923">
                  <c:v>0.1317259682113765</c:v>
                </c:pt>
                <c:pt idx="924">
                  <c:v>0.13179383970710723</c:v>
                </c:pt>
                <c:pt idx="925">
                  <c:v>0.13186171425556714</c:v>
                </c:pt>
                <c:pt idx="926">
                  <c:v>0.13192959185684705</c:v>
                </c:pt>
                <c:pt idx="927">
                  <c:v>0.13199747251104066</c:v>
                </c:pt>
                <c:pt idx="928">
                  <c:v>0.13206535621823789</c:v>
                </c:pt>
                <c:pt idx="929">
                  <c:v>0.13213324297853091</c:v>
                </c:pt>
                <c:pt idx="930">
                  <c:v>0.13220113279201118</c:v>
                </c:pt>
                <c:pt idx="931">
                  <c:v>0.13226902565876975</c:v>
                </c:pt>
                <c:pt idx="932">
                  <c:v>0.13233692157889854</c:v>
                </c:pt>
                <c:pt idx="933">
                  <c:v>0.13240482055248948</c:v>
                </c:pt>
                <c:pt idx="934">
                  <c:v>0.13247272257963316</c:v>
                </c:pt>
                <c:pt idx="935">
                  <c:v>0.13254062766042329</c:v>
                </c:pt>
                <c:pt idx="936">
                  <c:v>0.13260853579494714</c:v>
                </c:pt>
                <c:pt idx="937">
                  <c:v>0.13267644698330061</c:v>
                </c:pt>
                <c:pt idx="938">
                  <c:v>0.1327443612255732</c:v>
                </c:pt>
                <c:pt idx="939">
                  <c:v>0.13281227852185684</c:v>
                </c:pt>
                <c:pt idx="940">
                  <c:v>0.13288019887224278</c:v>
                </c:pt>
                <c:pt idx="941">
                  <c:v>0.13294812227682318</c:v>
                </c:pt>
                <c:pt idx="942">
                  <c:v>0.13301604873568929</c:v>
                </c:pt>
                <c:pt idx="943">
                  <c:v>0.13308397824893281</c:v>
                </c:pt>
                <c:pt idx="944">
                  <c:v>0.13315191081664501</c:v>
                </c:pt>
                <c:pt idx="945">
                  <c:v>0.1332198464389176</c:v>
                </c:pt>
                <c:pt idx="946">
                  <c:v>0.13328778511584227</c:v>
                </c:pt>
                <c:pt idx="947">
                  <c:v>0.13335572684751029</c:v>
                </c:pt>
                <c:pt idx="948">
                  <c:v>0.13342367163401248</c:v>
                </c:pt>
                <c:pt idx="949">
                  <c:v>0.13349161947544297</c:v>
                </c:pt>
                <c:pt idx="950">
                  <c:v>0.13355957037189037</c:v>
                </c:pt>
                <c:pt idx="951">
                  <c:v>0.13362752432344815</c:v>
                </c:pt>
                <c:pt idx="952">
                  <c:v>0.13369548133020692</c:v>
                </c:pt>
                <c:pt idx="953">
                  <c:v>0.13376344139225949</c:v>
                </c:pt>
                <c:pt idx="954">
                  <c:v>0.13383140450969599</c:v>
                </c:pt>
                <c:pt idx="955">
                  <c:v>0.13389937068260882</c:v>
                </c:pt>
                <c:pt idx="956">
                  <c:v>0.133967339911089</c:v>
                </c:pt>
                <c:pt idx="957">
                  <c:v>0.13403531219522868</c:v>
                </c:pt>
                <c:pt idx="958">
                  <c:v>0.13410328753511913</c:v>
                </c:pt>
                <c:pt idx="959">
                  <c:v>0.13417126593085182</c:v>
                </c:pt>
                <c:pt idx="960">
                  <c:v>0.13423924738251758</c:v>
                </c:pt>
                <c:pt idx="961">
                  <c:v>0.13430723189021099</c:v>
                </c:pt>
                <c:pt idx="962">
                  <c:v>0.13437521945402087</c:v>
                </c:pt>
                <c:pt idx="963">
                  <c:v>0.13444321007403914</c:v>
                </c:pt>
                <c:pt idx="964">
                  <c:v>0.13451120375035774</c:v>
                </c:pt>
                <c:pt idx="965">
                  <c:v>0.13457920048306815</c:v>
                </c:pt>
                <c:pt idx="966">
                  <c:v>0.13464720027226251</c:v>
                </c:pt>
                <c:pt idx="967">
                  <c:v>0.13471520311803187</c:v>
                </c:pt>
                <c:pt idx="968">
                  <c:v>0.13478320902046725</c:v>
                </c:pt>
                <c:pt idx="969">
                  <c:v>0.13485121797966193</c:v>
                </c:pt>
                <c:pt idx="970">
                  <c:v>0.13491922999570582</c:v>
                </c:pt>
                <c:pt idx="971">
                  <c:v>0.1349872450686902</c:v>
                </c:pt>
                <c:pt idx="972">
                  <c:v>0.13505526319871008</c:v>
                </c:pt>
                <c:pt idx="973">
                  <c:v>0.13512328438585186</c:v>
                </c:pt>
                <c:pt idx="974">
                  <c:v>0.13519130863021167</c:v>
                </c:pt>
                <c:pt idx="975">
                  <c:v>0.13525933593188033</c:v>
                </c:pt>
                <c:pt idx="976">
                  <c:v>0.13532736629094644</c:v>
                </c:pt>
                <c:pt idx="977">
                  <c:v>0.13539539970750503</c:v>
                </c:pt>
                <c:pt idx="978">
                  <c:v>0.13546343618164625</c:v>
                </c:pt>
                <c:pt idx="979">
                  <c:v>0.13553147571346114</c:v>
                </c:pt>
                <c:pt idx="980">
                  <c:v>0.13559951830304229</c:v>
                </c:pt>
                <c:pt idx="981">
                  <c:v>0.13566756395047963</c:v>
                </c:pt>
                <c:pt idx="982">
                  <c:v>0.13573561265586731</c:v>
                </c:pt>
                <c:pt idx="983">
                  <c:v>0.13580366441929592</c:v>
                </c:pt>
                <c:pt idx="984">
                  <c:v>0.13587171924085695</c:v>
                </c:pt>
                <c:pt idx="985">
                  <c:v>0.13593977712064076</c:v>
                </c:pt>
                <c:pt idx="986">
                  <c:v>0.13600783805874128</c:v>
                </c:pt>
                <c:pt idx="987">
                  <c:v>0.13607590205524978</c:v>
                </c:pt>
                <c:pt idx="988">
                  <c:v>0.13614396911025572</c:v>
                </c:pt>
                <c:pt idx="989">
                  <c:v>0.13621203922385372</c:v>
                </c:pt>
                <c:pt idx="990">
                  <c:v>0.13628011239613258</c:v>
                </c:pt>
                <c:pt idx="991">
                  <c:v>0.13634818862718534</c:v>
                </c:pt>
                <c:pt idx="992">
                  <c:v>0.13641626791710348</c:v>
                </c:pt>
                <c:pt idx="993">
                  <c:v>0.13648435026597894</c:v>
                </c:pt>
                <c:pt idx="994">
                  <c:v>0.13655243567390252</c:v>
                </c:pt>
                <c:pt idx="995">
                  <c:v>0.13662052414096548</c:v>
                </c:pt>
                <c:pt idx="996">
                  <c:v>0.13668861566726176</c:v>
                </c:pt>
                <c:pt idx="997">
                  <c:v>0.13675671025288128</c:v>
                </c:pt>
                <c:pt idx="998">
                  <c:v>0.13682480789791596</c:v>
                </c:pt>
                <c:pt idx="999">
                  <c:v>0.13689290860245684</c:v>
                </c:pt>
                <c:pt idx="1000">
                  <c:v>0.13696101236660874</c:v>
                </c:pt>
              </c:numCache>
            </c:numRef>
          </c:cat>
          <c:val>
            <c:numRef>
              <c:f>Optimization!$F$2:$F$1002</c:f>
              <c:numCache>
                <c:formatCode>General</c:formatCode>
                <c:ptCount val="1001"/>
                <c:pt idx="0">
                  <c:v>0.95378670748266214</c:v>
                </c:pt>
                <c:pt idx="1">
                  <c:v>0.95283292077517612</c:v>
                </c:pt>
                <c:pt idx="2">
                  <c:v>0.95187913406770353</c:v>
                </c:pt>
                <c:pt idx="3">
                  <c:v>0.9509253473602175</c:v>
                </c:pt>
                <c:pt idx="4">
                  <c:v>0.94997156065273158</c:v>
                </c:pt>
                <c:pt idx="5">
                  <c:v>0.94901777394525222</c:v>
                </c:pt>
                <c:pt idx="6">
                  <c:v>0.94806398723776619</c:v>
                </c:pt>
                <c:pt idx="7">
                  <c:v>0.94711020053028017</c:v>
                </c:pt>
                <c:pt idx="8">
                  <c:v>0.9461564138228008</c:v>
                </c:pt>
                <c:pt idx="9">
                  <c:v>0.94520262711531489</c:v>
                </c:pt>
                <c:pt idx="10">
                  <c:v>0.94424884040783552</c:v>
                </c:pt>
                <c:pt idx="11">
                  <c:v>0.9432950537003495</c:v>
                </c:pt>
                <c:pt idx="12">
                  <c:v>0.94234126699286347</c:v>
                </c:pt>
                <c:pt idx="13">
                  <c:v>0.94138748028539088</c:v>
                </c:pt>
                <c:pt idx="14">
                  <c:v>0.94043369357790485</c:v>
                </c:pt>
                <c:pt idx="15">
                  <c:v>0.93947990687042549</c:v>
                </c:pt>
                <c:pt idx="16">
                  <c:v>0.93852612016293946</c:v>
                </c:pt>
                <c:pt idx="17">
                  <c:v>0.93757233345545354</c:v>
                </c:pt>
                <c:pt idx="18">
                  <c:v>0.93661854674797418</c:v>
                </c:pt>
                <c:pt idx="19">
                  <c:v>0.93566476004048815</c:v>
                </c:pt>
                <c:pt idx="20">
                  <c:v>0.93471097333300213</c:v>
                </c:pt>
                <c:pt idx="21">
                  <c:v>0.93375718662552287</c:v>
                </c:pt>
                <c:pt idx="22">
                  <c:v>0.93280339991805017</c:v>
                </c:pt>
                <c:pt idx="23">
                  <c:v>0.93184961321056414</c:v>
                </c:pt>
                <c:pt idx="24">
                  <c:v>0.93089582650307823</c:v>
                </c:pt>
                <c:pt idx="25">
                  <c:v>0.92994203979559886</c:v>
                </c:pt>
                <c:pt idx="26">
                  <c:v>0.92898825308811961</c:v>
                </c:pt>
                <c:pt idx="27">
                  <c:v>0.92803446638064024</c:v>
                </c:pt>
                <c:pt idx="28">
                  <c:v>0.92708067967315422</c:v>
                </c:pt>
                <c:pt idx="29">
                  <c:v>0.92612689296566819</c:v>
                </c:pt>
                <c:pt idx="30">
                  <c:v>0.92517310625818883</c:v>
                </c:pt>
                <c:pt idx="31">
                  <c:v>0.92421931955070291</c:v>
                </c:pt>
                <c:pt idx="32">
                  <c:v>0.92326553284321689</c:v>
                </c:pt>
                <c:pt idx="33">
                  <c:v>0.92231174613573752</c:v>
                </c:pt>
                <c:pt idx="34">
                  <c:v>0.92135795942825149</c:v>
                </c:pt>
                <c:pt idx="35">
                  <c:v>0.92040417272077213</c:v>
                </c:pt>
                <c:pt idx="36">
                  <c:v>0.91945038601329288</c:v>
                </c:pt>
                <c:pt idx="37">
                  <c:v>0.91849659930581351</c:v>
                </c:pt>
                <c:pt idx="38">
                  <c:v>0.91754281259832748</c:v>
                </c:pt>
                <c:pt idx="39">
                  <c:v>0.91658902589084157</c:v>
                </c:pt>
                <c:pt idx="40">
                  <c:v>0.9156352391833622</c:v>
                </c:pt>
                <c:pt idx="41">
                  <c:v>0.91468145247587618</c:v>
                </c:pt>
                <c:pt idx="42">
                  <c:v>0.91372766576839015</c:v>
                </c:pt>
                <c:pt idx="43">
                  <c:v>0.9127738790609109</c:v>
                </c:pt>
                <c:pt idx="44">
                  <c:v>0.91182009235342487</c:v>
                </c:pt>
                <c:pt idx="45">
                  <c:v>0.91086630564593885</c:v>
                </c:pt>
                <c:pt idx="46">
                  <c:v>0.90991251893845937</c:v>
                </c:pt>
                <c:pt idx="47">
                  <c:v>0.90895873223098023</c:v>
                </c:pt>
                <c:pt idx="48">
                  <c:v>0.90800494552350086</c:v>
                </c:pt>
                <c:pt idx="49">
                  <c:v>0.90705115881601484</c:v>
                </c:pt>
                <c:pt idx="50">
                  <c:v>0.90609737210853547</c:v>
                </c:pt>
                <c:pt idx="51">
                  <c:v>0.90514358540104956</c:v>
                </c:pt>
                <c:pt idx="52">
                  <c:v>0.90418979869356353</c:v>
                </c:pt>
                <c:pt idx="53">
                  <c:v>0.90323601198608416</c:v>
                </c:pt>
                <c:pt idx="54">
                  <c:v>0.90228222527860491</c:v>
                </c:pt>
                <c:pt idx="55">
                  <c:v>0.90132843857112555</c:v>
                </c:pt>
                <c:pt idx="56">
                  <c:v>0.90037465186363952</c:v>
                </c:pt>
                <c:pt idx="57">
                  <c:v>0.89942086515615349</c:v>
                </c:pt>
                <c:pt idx="58">
                  <c:v>0.89846707844867424</c:v>
                </c:pt>
                <c:pt idx="59">
                  <c:v>0.89751329174118821</c:v>
                </c:pt>
                <c:pt idx="60">
                  <c:v>0.89655950503371551</c:v>
                </c:pt>
                <c:pt idx="61">
                  <c:v>0.89560571832622959</c:v>
                </c:pt>
                <c:pt idx="62">
                  <c:v>0.89465193161875023</c:v>
                </c:pt>
                <c:pt idx="63">
                  <c:v>0.8936981449112642</c:v>
                </c:pt>
                <c:pt idx="64">
                  <c:v>0.89274435820377818</c:v>
                </c:pt>
                <c:pt idx="65">
                  <c:v>0.89179057149629892</c:v>
                </c:pt>
                <c:pt idx="66">
                  <c:v>0.8908367847888129</c:v>
                </c:pt>
                <c:pt idx="67">
                  <c:v>0.88988299808132687</c:v>
                </c:pt>
                <c:pt idx="68">
                  <c:v>0.88892921137384751</c:v>
                </c:pt>
                <c:pt idx="69">
                  <c:v>0.88797542466636148</c:v>
                </c:pt>
                <c:pt idx="70">
                  <c:v>0.8868482577809933</c:v>
                </c:pt>
                <c:pt idx="71">
                  <c:v>0.88536735147651746</c:v>
                </c:pt>
                <c:pt idx="72">
                  <c:v>0.88388644517202097</c:v>
                </c:pt>
                <c:pt idx="73">
                  <c:v>0.88240553886753481</c:v>
                </c:pt>
                <c:pt idx="74">
                  <c:v>0.88092463256303821</c:v>
                </c:pt>
                <c:pt idx="75">
                  <c:v>0.87944372625855205</c:v>
                </c:pt>
                <c:pt idx="76">
                  <c:v>0.87796281995405545</c:v>
                </c:pt>
                <c:pt idx="77">
                  <c:v>0.87648191364955896</c:v>
                </c:pt>
                <c:pt idx="78">
                  <c:v>0.87500100734507269</c:v>
                </c:pt>
                <c:pt idx="79">
                  <c:v>0.8735201010405762</c:v>
                </c:pt>
                <c:pt idx="80">
                  <c:v>0.8720391947360796</c:v>
                </c:pt>
                <c:pt idx="81">
                  <c:v>0.87055828843160399</c:v>
                </c:pt>
                <c:pt idx="82">
                  <c:v>0.86907738212710739</c:v>
                </c:pt>
                <c:pt idx="83">
                  <c:v>0.86759647582262112</c:v>
                </c:pt>
                <c:pt idx="84">
                  <c:v>0.86611556951813518</c:v>
                </c:pt>
                <c:pt idx="85">
                  <c:v>0.86463466321364901</c:v>
                </c:pt>
                <c:pt idx="86">
                  <c:v>0.86315375690915241</c:v>
                </c:pt>
                <c:pt idx="87">
                  <c:v>0.86167285060466625</c:v>
                </c:pt>
                <c:pt idx="88">
                  <c:v>0.86019194430016976</c:v>
                </c:pt>
                <c:pt idx="89">
                  <c:v>0.85871103799567317</c:v>
                </c:pt>
                <c:pt idx="90">
                  <c:v>0.857230131691187</c:v>
                </c:pt>
                <c:pt idx="91">
                  <c:v>0.8557492253866904</c:v>
                </c:pt>
                <c:pt idx="92">
                  <c:v>0.85426831908219392</c:v>
                </c:pt>
                <c:pt idx="93">
                  <c:v>0.85278741277770764</c:v>
                </c:pt>
                <c:pt idx="94">
                  <c:v>0.85130650647322159</c:v>
                </c:pt>
                <c:pt idx="95">
                  <c:v>0.84982560016873543</c:v>
                </c:pt>
                <c:pt idx="96">
                  <c:v>0.84834469386423883</c:v>
                </c:pt>
                <c:pt idx="97">
                  <c:v>0.84686378755974234</c:v>
                </c:pt>
                <c:pt idx="98">
                  <c:v>0.84538288125525607</c:v>
                </c:pt>
                <c:pt idx="99">
                  <c:v>0.84390197495075958</c:v>
                </c:pt>
                <c:pt idx="100">
                  <c:v>0.84242106864627342</c:v>
                </c:pt>
                <c:pt idx="101">
                  <c:v>0.84094016234177682</c:v>
                </c:pt>
                <c:pt idx="102">
                  <c:v>0.83945925603728022</c:v>
                </c:pt>
                <c:pt idx="103">
                  <c:v>0.83797834973279417</c:v>
                </c:pt>
                <c:pt idx="104">
                  <c:v>0.83649744342829757</c:v>
                </c:pt>
                <c:pt idx="105">
                  <c:v>0.83501653712382196</c:v>
                </c:pt>
                <c:pt idx="106">
                  <c:v>0.83353563081932547</c:v>
                </c:pt>
                <c:pt idx="107">
                  <c:v>0.83205472451482887</c:v>
                </c:pt>
                <c:pt idx="108">
                  <c:v>0.8305738182103426</c:v>
                </c:pt>
                <c:pt idx="109">
                  <c:v>0.829092911905846</c:v>
                </c:pt>
                <c:pt idx="110">
                  <c:v>0.82761200560134951</c:v>
                </c:pt>
                <c:pt idx="111">
                  <c:v>0.82613109929686335</c:v>
                </c:pt>
                <c:pt idx="112">
                  <c:v>0.82465019299236675</c:v>
                </c:pt>
                <c:pt idx="113">
                  <c:v>0.82316928668788059</c:v>
                </c:pt>
                <c:pt idx="114">
                  <c:v>0.82168838038338399</c:v>
                </c:pt>
                <c:pt idx="115">
                  <c:v>0.8202074740788875</c:v>
                </c:pt>
                <c:pt idx="116">
                  <c:v>0.81872656777441177</c:v>
                </c:pt>
                <c:pt idx="117">
                  <c:v>0.81724566146991517</c:v>
                </c:pt>
                <c:pt idx="118">
                  <c:v>0.81576475516543956</c:v>
                </c:pt>
                <c:pt idx="119">
                  <c:v>0.81428384886094296</c:v>
                </c:pt>
                <c:pt idx="120">
                  <c:v>0.81280294255645669</c:v>
                </c:pt>
                <c:pt idx="121">
                  <c:v>0.8113220362519602</c:v>
                </c:pt>
                <c:pt idx="122">
                  <c:v>0.80984112994746382</c:v>
                </c:pt>
                <c:pt idx="123">
                  <c:v>0.80836022364297755</c:v>
                </c:pt>
                <c:pt idx="124">
                  <c:v>0.80687931733848095</c:v>
                </c:pt>
                <c:pt idx="125">
                  <c:v>0.80539841103398446</c:v>
                </c:pt>
                <c:pt idx="126">
                  <c:v>0.8039175047294983</c:v>
                </c:pt>
                <c:pt idx="127">
                  <c:v>0.8024365984250017</c:v>
                </c:pt>
                <c:pt idx="128">
                  <c:v>0.80095569212051554</c:v>
                </c:pt>
                <c:pt idx="129">
                  <c:v>0.79947478581602949</c:v>
                </c:pt>
                <c:pt idx="130">
                  <c:v>0.79799387951154321</c:v>
                </c:pt>
                <c:pt idx="131">
                  <c:v>0.79651297320704673</c:v>
                </c:pt>
                <c:pt idx="132">
                  <c:v>0.79503206690255013</c:v>
                </c:pt>
                <c:pt idx="133">
                  <c:v>0.79355116059806396</c:v>
                </c:pt>
                <c:pt idx="134">
                  <c:v>0.79207025429356737</c:v>
                </c:pt>
                <c:pt idx="135">
                  <c:v>0.79058934798907088</c:v>
                </c:pt>
                <c:pt idx="136">
                  <c:v>0.78910844168458461</c:v>
                </c:pt>
                <c:pt idx="137">
                  <c:v>0.78762753538008812</c:v>
                </c:pt>
                <c:pt idx="138">
                  <c:v>0.78614662907559163</c:v>
                </c:pt>
                <c:pt idx="139">
                  <c:v>0.78466572277111579</c:v>
                </c:pt>
                <c:pt idx="140">
                  <c:v>0.78318481646662974</c:v>
                </c:pt>
                <c:pt idx="141">
                  <c:v>0.78170391016213325</c:v>
                </c:pt>
                <c:pt idx="142">
                  <c:v>0.78022300385763665</c:v>
                </c:pt>
                <c:pt idx="143">
                  <c:v>0.77874209755315049</c:v>
                </c:pt>
                <c:pt idx="144">
                  <c:v>0.77726119124865389</c:v>
                </c:pt>
                <c:pt idx="145">
                  <c:v>0.77578028494415741</c:v>
                </c:pt>
                <c:pt idx="146">
                  <c:v>0.77429937863968168</c:v>
                </c:pt>
                <c:pt idx="147">
                  <c:v>0.77281847233518508</c:v>
                </c:pt>
                <c:pt idx="148">
                  <c:v>0.77133756603069892</c:v>
                </c:pt>
                <c:pt idx="149">
                  <c:v>0.76985665972620243</c:v>
                </c:pt>
                <c:pt idx="150">
                  <c:v>0.76837575342170583</c:v>
                </c:pt>
                <c:pt idx="151">
                  <c:v>0.76689484711721956</c:v>
                </c:pt>
                <c:pt idx="152">
                  <c:v>0.76541394081274383</c:v>
                </c:pt>
                <c:pt idx="153">
                  <c:v>0.76393303450824734</c:v>
                </c:pt>
                <c:pt idx="154">
                  <c:v>0.76245212820375075</c:v>
                </c:pt>
                <c:pt idx="155">
                  <c:v>0.76097122189926469</c:v>
                </c:pt>
                <c:pt idx="156">
                  <c:v>0.7594903155947681</c:v>
                </c:pt>
                <c:pt idx="157">
                  <c:v>0.7580094092902715</c:v>
                </c:pt>
                <c:pt idx="158">
                  <c:v>0.75652850298578522</c:v>
                </c:pt>
                <c:pt idx="159">
                  <c:v>0.75504759668128885</c:v>
                </c:pt>
                <c:pt idx="160">
                  <c:v>0.75356669037679225</c:v>
                </c:pt>
                <c:pt idx="161">
                  <c:v>0.75208578407230608</c:v>
                </c:pt>
                <c:pt idx="162">
                  <c:v>0.7506048777678096</c:v>
                </c:pt>
                <c:pt idx="163">
                  <c:v>0.74912397146333398</c:v>
                </c:pt>
                <c:pt idx="164">
                  <c:v>0.74764306515883727</c:v>
                </c:pt>
                <c:pt idx="165">
                  <c:v>0.74616215885435111</c:v>
                </c:pt>
                <c:pt idx="166">
                  <c:v>0.7446812525498544</c:v>
                </c:pt>
                <c:pt idx="167">
                  <c:v>0.74320034624535802</c:v>
                </c:pt>
                <c:pt idx="168">
                  <c:v>0.74171943994087175</c:v>
                </c:pt>
                <c:pt idx="169">
                  <c:v>0.74023853363637526</c:v>
                </c:pt>
                <c:pt idx="170">
                  <c:v>0.73875762733187866</c:v>
                </c:pt>
                <c:pt idx="171">
                  <c:v>0.7372767210273925</c:v>
                </c:pt>
                <c:pt idx="172">
                  <c:v>0.7357958147228959</c:v>
                </c:pt>
                <c:pt idx="173">
                  <c:v>0.73431490841839941</c:v>
                </c:pt>
                <c:pt idx="174">
                  <c:v>0.73283400211392369</c:v>
                </c:pt>
                <c:pt idx="175">
                  <c:v>0.7313530958094272</c:v>
                </c:pt>
                <c:pt idx="176">
                  <c:v>0.72987218950494093</c:v>
                </c:pt>
                <c:pt idx="177">
                  <c:v>0.72839128320044444</c:v>
                </c:pt>
                <c:pt idx="178">
                  <c:v>0.72691037689596882</c:v>
                </c:pt>
                <c:pt idx="179">
                  <c:v>0.72542947059147211</c:v>
                </c:pt>
                <c:pt idx="180">
                  <c:v>0.72394856428698595</c:v>
                </c:pt>
                <c:pt idx="181">
                  <c:v>0.72246765798248946</c:v>
                </c:pt>
                <c:pt idx="182">
                  <c:v>0.72098675167799298</c:v>
                </c:pt>
                <c:pt idx="183">
                  <c:v>0.7195058453735067</c:v>
                </c:pt>
                <c:pt idx="184">
                  <c:v>0.71802493906901033</c:v>
                </c:pt>
                <c:pt idx="185">
                  <c:v>0.71654403276451362</c:v>
                </c:pt>
                <c:pt idx="186">
                  <c:v>0.71506312646002745</c:v>
                </c:pt>
                <c:pt idx="187">
                  <c:v>0.7135822201555414</c:v>
                </c:pt>
                <c:pt idx="188">
                  <c:v>0.71210131385105513</c:v>
                </c:pt>
                <c:pt idx="189">
                  <c:v>0.71062040754655864</c:v>
                </c:pt>
                <c:pt idx="190">
                  <c:v>0.70913950124207237</c:v>
                </c:pt>
                <c:pt idx="191">
                  <c:v>0.70765859493757588</c:v>
                </c:pt>
                <c:pt idx="192">
                  <c:v>0.70617768863307928</c:v>
                </c:pt>
                <c:pt idx="193">
                  <c:v>0.70469678232859312</c:v>
                </c:pt>
                <c:pt idx="194">
                  <c:v>0.70321587602409663</c:v>
                </c:pt>
                <c:pt idx="195">
                  <c:v>0.70173496971960003</c:v>
                </c:pt>
                <c:pt idx="196">
                  <c:v>0.70025406341511387</c:v>
                </c:pt>
                <c:pt idx="197">
                  <c:v>0.69877315711062771</c:v>
                </c:pt>
                <c:pt idx="198">
                  <c:v>0.69729225080614166</c:v>
                </c:pt>
                <c:pt idx="199">
                  <c:v>0.69581134450164506</c:v>
                </c:pt>
                <c:pt idx="200">
                  <c:v>0.69433043819714846</c:v>
                </c:pt>
                <c:pt idx="201">
                  <c:v>0.69284953189266241</c:v>
                </c:pt>
                <c:pt idx="202">
                  <c:v>0.69136862558816581</c:v>
                </c:pt>
                <c:pt idx="203">
                  <c:v>0.68988771928366921</c:v>
                </c:pt>
                <c:pt idx="204">
                  <c:v>0.68840681297918305</c:v>
                </c:pt>
                <c:pt idx="205">
                  <c:v>0.68692590667468656</c:v>
                </c:pt>
                <c:pt idx="206">
                  <c:v>0.68544500037020029</c:v>
                </c:pt>
                <c:pt idx="207">
                  <c:v>0.68396409406570391</c:v>
                </c:pt>
                <c:pt idx="208">
                  <c:v>0.68248318776122818</c:v>
                </c:pt>
                <c:pt idx="209">
                  <c:v>0.68100228145673147</c:v>
                </c:pt>
                <c:pt idx="210">
                  <c:v>0.67952137515223487</c:v>
                </c:pt>
                <c:pt idx="211">
                  <c:v>0.67804046884775926</c:v>
                </c:pt>
                <c:pt idx="212">
                  <c:v>0.67655956254326277</c:v>
                </c:pt>
                <c:pt idx="213">
                  <c:v>0.67507865623877661</c:v>
                </c:pt>
                <c:pt idx="214">
                  <c:v>0.6735977499342799</c:v>
                </c:pt>
                <c:pt idx="215">
                  <c:v>0.67211684362978341</c:v>
                </c:pt>
                <c:pt idx="216">
                  <c:v>0.67063593732529725</c:v>
                </c:pt>
                <c:pt idx="217">
                  <c:v>0.66915503102080065</c:v>
                </c:pt>
                <c:pt idx="218">
                  <c:v>0.6676741247163146</c:v>
                </c:pt>
                <c:pt idx="219">
                  <c:v>0.666193218411818</c:v>
                </c:pt>
                <c:pt idx="220">
                  <c:v>0.66471231210732162</c:v>
                </c:pt>
                <c:pt idx="221">
                  <c:v>0.66323140580284579</c:v>
                </c:pt>
                <c:pt idx="222">
                  <c:v>0.66175049949834919</c:v>
                </c:pt>
                <c:pt idx="223">
                  <c:v>0.66026959319386314</c:v>
                </c:pt>
                <c:pt idx="224">
                  <c:v>0.65878868688936643</c:v>
                </c:pt>
                <c:pt idx="225">
                  <c:v>0.65730778058486994</c:v>
                </c:pt>
                <c:pt idx="226">
                  <c:v>0.65582687428038366</c:v>
                </c:pt>
                <c:pt idx="227">
                  <c:v>0.65434596797588718</c:v>
                </c:pt>
                <c:pt idx="228">
                  <c:v>0.65286506167139058</c:v>
                </c:pt>
                <c:pt idx="229">
                  <c:v>0.65138415536690442</c:v>
                </c:pt>
                <c:pt idx="230">
                  <c:v>0.64990324906240782</c:v>
                </c:pt>
                <c:pt idx="231">
                  <c:v>0.64842234275792177</c:v>
                </c:pt>
                <c:pt idx="232">
                  <c:v>0.6469414364534356</c:v>
                </c:pt>
                <c:pt idx="233">
                  <c:v>0.64546053014894944</c:v>
                </c:pt>
                <c:pt idx="234">
                  <c:v>0.64397962384445306</c:v>
                </c:pt>
                <c:pt idx="235">
                  <c:v>0.64249871753995635</c:v>
                </c:pt>
                <c:pt idx="236">
                  <c:v>0.64101781123547019</c:v>
                </c:pt>
                <c:pt idx="237">
                  <c:v>0.63953690493097359</c:v>
                </c:pt>
                <c:pt idx="238">
                  <c:v>0.63805599862647699</c:v>
                </c:pt>
                <c:pt idx="239">
                  <c:v>0.63657509232199094</c:v>
                </c:pt>
                <c:pt idx="240">
                  <c:v>0.63509418601750489</c:v>
                </c:pt>
                <c:pt idx="241">
                  <c:v>0.63361327971301862</c:v>
                </c:pt>
                <c:pt idx="242">
                  <c:v>0.63213237340852213</c:v>
                </c:pt>
                <c:pt idx="243">
                  <c:v>0.63065146710403597</c:v>
                </c:pt>
                <c:pt idx="244">
                  <c:v>0.62917056079953948</c:v>
                </c:pt>
                <c:pt idx="245">
                  <c:v>0.62768965449506364</c:v>
                </c:pt>
                <c:pt idx="246">
                  <c:v>0.62620874819056715</c:v>
                </c:pt>
                <c:pt idx="247">
                  <c:v>0.62472784188607056</c:v>
                </c:pt>
                <c:pt idx="248">
                  <c:v>0.62324693558158439</c:v>
                </c:pt>
                <c:pt idx="249">
                  <c:v>0.6217660292770878</c:v>
                </c:pt>
                <c:pt idx="250">
                  <c:v>0.6202851229725912</c:v>
                </c:pt>
                <c:pt idx="251">
                  <c:v>0.61880421666810514</c:v>
                </c:pt>
                <c:pt idx="252">
                  <c:v>0.61732331036360844</c:v>
                </c:pt>
                <c:pt idx="253">
                  <c:v>0.61584240405911206</c:v>
                </c:pt>
                <c:pt idx="254">
                  <c:v>0.6143614977546259</c:v>
                </c:pt>
                <c:pt idx="255">
                  <c:v>0.61288059145015017</c:v>
                </c:pt>
                <c:pt idx="256">
                  <c:v>0.61139968514565368</c:v>
                </c:pt>
                <c:pt idx="257">
                  <c:v>0.60991877884115697</c:v>
                </c:pt>
                <c:pt idx="258">
                  <c:v>0.60843787253667092</c:v>
                </c:pt>
                <c:pt idx="259">
                  <c:v>0.60695696623217432</c:v>
                </c:pt>
                <c:pt idx="260">
                  <c:v>0.60547605992767772</c:v>
                </c:pt>
                <c:pt idx="261">
                  <c:v>0.60399515362319167</c:v>
                </c:pt>
                <c:pt idx="262">
                  <c:v>0.60251424731869496</c:v>
                </c:pt>
                <c:pt idx="263">
                  <c:v>0.60103334101419847</c:v>
                </c:pt>
                <c:pt idx="264">
                  <c:v>0.5995524347097122</c:v>
                </c:pt>
                <c:pt idx="265">
                  <c:v>0.59807152840521582</c:v>
                </c:pt>
                <c:pt idx="266">
                  <c:v>0.59659062210073988</c:v>
                </c:pt>
                <c:pt idx="267">
                  <c:v>0.5951097157962435</c:v>
                </c:pt>
                <c:pt idx="268">
                  <c:v>0.59362880949175734</c:v>
                </c:pt>
                <c:pt idx="269">
                  <c:v>0.59214790318727117</c:v>
                </c:pt>
                <c:pt idx="270">
                  <c:v>0.59066699688278512</c:v>
                </c:pt>
                <c:pt idx="271">
                  <c:v>0.58918609057828841</c:v>
                </c:pt>
                <c:pt idx="272">
                  <c:v>0.58770518427379193</c:v>
                </c:pt>
                <c:pt idx="273">
                  <c:v>0.58622427796930587</c:v>
                </c:pt>
                <c:pt idx="274">
                  <c:v>0.58474337166480916</c:v>
                </c:pt>
                <c:pt idx="275">
                  <c:v>0.58326246536031279</c:v>
                </c:pt>
                <c:pt idx="276">
                  <c:v>0.58178155905582651</c:v>
                </c:pt>
                <c:pt idx="277">
                  <c:v>0.58030065275132992</c:v>
                </c:pt>
                <c:pt idx="278">
                  <c:v>0.57881974644683332</c:v>
                </c:pt>
                <c:pt idx="279">
                  <c:v>0.57733884014235781</c:v>
                </c:pt>
                <c:pt idx="280">
                  <c:v>0.57585793383786121</c:v>
                </c:pt>
                <c:pt idx="281">
                  <c:v>0.57437702753337483</c:v>
                </c:pt>
                <c:pt idx="282">
                  <c:v>0.57289612122887834</c:v>
                </c:pt>
                <c:pt idx="283">
                  <c:v>0.57141521492439229</c:v>
                </c:pt>
                <c:pt idx="284">
                  <c:v>0.56993430861989558</c:v>
                </c:pt>
                <c:pt idx="285">
                  <c:v>0.5684534023153992</c:v>
                </c:pt>
                <c:pt idx="286">
                  <c:v>0.56697249601091293</c:v>
                </c:pt>
                <c:pt idx="287">
                  <c:v>0.56549158970641644</c:v>
                </c:pt>
                <c:pt idx="288" formatCode="0.0%">
                  <c:v>0.56401068340191984</c:v>
                </c:pt>
                <c:pt idx="289">
                  <c:v>0.56252977709743368</c:v>
                </c:pt>
                <c:pt idx="290">
                  <c:v>0.56104887079294752</c:v>
                </c:pt>
                <c:pt idx="291">
                  <c:v>0.55956796448846136</c:v>
                </c:pt>
                <c:pt idx="292">
                  <c:v>0.55808705818396498</c:v>
                </c:pt>
                <c:pt idx="293">
                  <c:v>0.55660615187946827</c:v>
                </c:pt>
                <c:pt idx="294">
                  <c:v>0.55512524557498222</c:v>
                </c:pt>
                <c:pt idx="295">
                  <c:v>0.55364433927048562</c:v>
                </c:pt>
                <c:pt idx="296">
                  <c:v>0.55216343296599935</c:v>
                </c:pt>
                <c:pt idx="297">
                  <c:v>0.55068252666150275</c:v>
                </c:pt>
                <c:pt idx="298">
                  <c:v>0.54920162035700626</c:v>
                </c:pt>
                <c:pt idx="299">
                  <c:v>0.54772071405252021</c:v>
                </c:pt>
                <c:pt idx="300">
                  <c:v>0.54623980774803393</c:v>
                </c:pt>
                <c:pt idx="301">
                  <c:v>0.54475890144354788</c:v>
                </c:pt>
                <c:pt idx="302">
                  <c:v>0.54327799513905128</c:v>
                </c:pt>
                <c:pt idx="303">
                  <c:v>0.54179708883457545</c:v>
                </c:pt>
                <c:pt idx="304">
                  <c:v>0.54031618253007896</c:v>
                </c:pt>
                <c:pt idx="305">
                  <c:v>0.53883527622558247</c:v>
                </c:pt>
                <c:pt idx="306">
                  <c:v>0.53735436992109631</c:v>
                </c:pt>
                <c:pt idx="307">
                  <c:v>0.53587346361659971</c:v>
                </c:pt>
                <c:pt idx="308">
                  <c:v>0.53439255731211355</c:v>
                </c:pt>
                <c:pt idx="309">
                  <c:v>0.53291165100761717</c:v>
                </c:pt>
                <c:pt idx="310">
                  <c:v>0.53143074470312057</c:v>
                </c:pt>
                <c:pt idx="311">
                  <c:v>0.5299498383986343</c:v>
                </c:pt>
                <c:pt idx="312">
                  <c:v>0.5284689320941377</c:v>
                </c:pt>
                <c:pt idx="313">
                  <c:v>0.52698802578964121</c:v>
                </c:pt>
                <c:pt idx="314">
                  <c:v>0.52550711948516549</c:v>
                </c:pt>
                <c:pt idx="315">
                  <c:v>0.52402621318066889</c:v>
                </c:pt>
                <c:pt idx="316">
                  <c:v>0.52254530687618261</c:v>
                </c:pt>
                <c:pt idx="317">
                  <c:v>0.52106440057168624</c:v>
                </c:pt>
                <c:pt idx="318">
                  <c:v>0.51958349426718975</c:v>
                </c:pt>
                <c:pt idx="319">
                  <c:v>0.51810258796270348</c:v>
                </c:pt>
                <c:pt idx="320">
                  <c:v>0.51662168165820699</c:v>
                </c:pt>
                <c:pt idx="321">
                  <c:v>0.51514077535372083</c:v>
                </c:pt>
                <c:pt idx="322">
                  <c:v>0.51365986904922423</c:v>
                </c:pt>
                <c:pt idx="323">
                  <c:v>0.51217896274472752</c:v>
                </c:pt>
                <c:pt idx="324">
                  <c:v>0.5106980564402519</c:v>
                </c:pt>
                <c:pt idx="325">
                  <c:v>0.50921715013575541</c:v>
                </c:pt>
                <c:pt idx="326">
                  <c:v>0.50773624383126903</c:v>
                </c:pt>
                <c:pt idx="327">
                  <c:v>0.50625533752677265</c:v>
                </c:pt>
                <c:pt idx="328">
                  <c:v>0.50477443122227617</c:v>
                </c:pt>
                <c:pt idx="329">
                  <c:v>0.50329352491779011</c:v>
                </c:pt>
                <c:pt idx="330">
                  <c:v>0.50181261861329352</c:v>
                </c:pt>
                <c:pt idx="331">
                  <c:v>0.50033171230881757</c:v>
                </c:pt>
                <c:pt idx="332">
                  <c:v>0.49885080600432119</c:v>
                </c:pt>
                <c:pt idx="333">
                  <c:v>0.49736989969983497</c:v>
                </c:pt>
                <c:pt idx="334">
                  <c:v>0.49588899339533837</c:v>
                </c:pt>
                <c:pt idx="335">
                  <c:v>0.49440808709084194</c:v>
                </c:pt>
                <c:pt idx="336">
                  <c:v>0.49292718078635567</c:v>
                </c:pt>
                <c:pt idx="337">
                  <c:v>0.49144627448186962</c:v>
                </c:pt>
                <c:pt idx="338">
                  <c:v>0.48996536817738329</c:v>
                </c:pt>
                <c:pt idx="339">
                  <c:v>0.48848446187288691</c:v>
                </c:pt>
                <c:pt idx="340">
                  <c:v>0.48700355556839048</c:v>
                </c:pt>
                <c:pt idx="341">
                  <c:v>0.48552264926390404</c:v>
                </c:pt>
                <c:pt idx="342">
                  <c:v>0.48404174295940755</c:v>
                </c:pt>
                <c:pt idx="343">
                  <c:v>0.48256083665491112</c:v>
                </c:pt>
                <c:pt idx="344">
                  <c:v>0.48107993035042496</c:v>
                </c:pt>
                <c:pt idx="345">
                  <c:v>0.47959902404592819</c:v>
                </c:pt>
                <c:pt idx="346">
                  <c:v>0.47811811774144208</c:v>
                </c:pt>
                <c:pt idx="347">
                  <c:v>0.47663721143694543</c:v>
                </c:pt>
                <c:pt idx="348">
                  <c:v>0.47515630513246976</c:v>
                </c:pt>
                <c:pt idx="349">
                  <c:v>0.47367539882797327</c:v>
                </c:pt>
                <c:pt idx="350">
                  <c:v>0.47219449252347673</c:v>
                </c:pt>
                <c:pt idx="351">
                  <c:v>0.47071358621899062</c:v>
                </c:pt>
                <c:pt idx="352">
                  <c:v>0.46923267991449413</c:v>
                </c:pt>
                <c:pt idx="353">
                  <c:v>0.46775177360999742</c:v>
                </c:pt>
                <c:pt idx="354">
                  <c:v>0.46627086730551137</c:v>
                </c:pt>
                <c:pt idx="355">
                  <c:v>0.46478996100101477</c:v>
                </c:pt>
                <c:pt idx="356">
                  <c:v>0.46330905469651829</c:v>
                </c:pt>
                <c:pt idx="357">
                  <c:v>0.46182814839203201</c:v>
                </c:pt>
                <c:pt idx="358">
                  <c:v>0.46034724208754596</c:v>
                </c:pt>
                <c:pt idx="359">
                  <c:v>0.45886633578305991</c:v>
                </c:pt>
                <c:pt idx="360">
                  <c:v>0.4573854294785632</c:v>
                </c:pt>
                <c:pt idx="361">
                  <c:v>0.45590452317407704</c:v>
                </c:pt>
                <c:pt idx="362">
                  <c:v>0.45442361686958055</c:v>
                </c:pt>
                <c:pt idx="363">
                  <c:v>0.45294271056510477</c:v>
                </c:pt>
                <c:pt idx="364">
                  <c:v>0.45146180426060806</c:v>
                </c:pt>
                <c:pt idx="365">
                  <c:v>0.44998089795611168</c:v>
                </c:pt>
                <c:pt idx="366">
                  <c:v>0.44849999165162546</c:v>
                </c:pt>
                <c:pt idx="367">
                  <c:v>0.44701908534712892</c:v>
                </c:pt>
                <c:pt idx="368">
                  <c:v>0.44553817904263249</c:v>
                </c:pt>
                <c:pt idx="369">
                  <c:v>0.44405727273814616</c:v>
                </c:pt>
                <c:pt idx="370">
                  <c:v>0.44257636643364973</c:v>
                </c:pt>
                <c:pt idx="371">
                  <c:v>0.44109546012915324</c:v>
                </c:pt>
                <c:pt idx="372">
                  <c:v>0.4396145538246774</c:v>
                </c:pt>
                <c:pt idx="373">
                  <c:v>0.43813364752019129</c:v>
                </c:pt>
                <c:pt idx="374">
                  <c:v>0.4366527412156947</c:v>
                </c:pt>
                <c:pt idx="375">
                  <c:v>0.43517183491119815</c:v>
                </c:pt>
                <c:pt idx="376">
                  <c:v>0.43369092860671188</c:v>
                </c:pt>
                <c:pt idx="377">
                  <c:v>0.4322100223022155</c:v>
                </c:pt>
                <c:pt idx="378">
                  <c:v>0.43072911599771885</c:v>
                </c:pt>
                <c:pt idx="379">
                  <c:v>0.42924820969323263</c:v>
                </c:pt>
                <c:pt idx="380">
                  <c:v>0.42776730338873614</c:v>
                </c:pt>
                <c:pt idx="381">
                  <c:v>0.4262863970842396</c:v>
                </c:pt>
                <c:pt idx="382">
                  <c:v>0.42480549077976382</c:v>
                </c:pt>
                <c:pt idx="383">
                  <c:v>0.42332458447526727</c:v>
                </c:pt>
                <c:pt idx="384">
                  <c:v>0.42184367817078117</c:v>
                </c:pt>
                <c:pt idx="385">
                  <c:v>0.42036277186628462</c:v>
                </c:pt>
                <c:pt idx="386">
                  <c:v>0.41888186556179835</c:v>
                </c:pt>
                <c:pt idx="387">
                  <c:v>0.41740095925730181</c:v>
                </c:pt>
                <c:pt idx="388">
                  <c:v>0.41592005295280532</c:v>
                </c:pt>
                <c:pt idx="389">
                  <c:v>0.41443914664831921</c:v>
                </c:pt>
                <c:pt idx="390">
                  <c:v>0.41295824034382261</c:v>
                </c:pt>
                <c:pt idx="391">
                  <c:v>0.41147733403932613</c:v>
                </c:pt>
                <c:pt idx="392">
                  <c:v>0.40999642773483985</c:v>
                </c:pt>
                <c:pt idx="393">
                  <c:v>0.40851552143035386</c:v>
                </c:pt>
                <c:pt idx="394">
                  <c:v>0.40703461512586758</c:v>
                </c:pt>
                <c:pt idx="395">
                  <c:v>0.40555370882138164</c:v>
                </c:pt>
                <c:pt idx="396">
                  <c:v>0.40407280251689537</c:v>
                </c:pt>
                <c:pt idx="397">
                  <c:v>0.40259189621239877</c:v>
                </c:pt>
                <c:pt idx="398">
                  <c:v>0.40111098990791255</c:v>
                </c:pt>
                <c:pt idx="399">
                  <c:v>0.39963008360341612</c:v>
                </c:pt>
                <c:pt idx="400">
                  <c:v>0.39814917729891952</c:v>
                </c:pt>
                <c:pt idx="401">
                  <c:v>0.39666827099443336</c:v>
                </c:pt>
                <c:pt idx="402">
                  <c:v>0.39518736468993676</c:v>
                </c:pt>
                <c:pt idx="403">
                  <c:v>0.39370645838544022</c:v>
                </c:pt>
                <c:pt idx="404">
                  <c:v>0.392225552080954</c:v>
                </c:pt>
                <c:pt idx="405">
                  <c:v>0.3907446457764574</c:v>
                </c:pt>
                <c:pt idx="406">
                  <c:v>0.38926373947198178</c:v>
                </c:pt>
                <c:pt idx="407">
                  <c:v>0.38778283316748535</c:v>
                </c:pt>
                <c:pt idx="408">
                  <c:v>0.38630192686298875</c:v>
                </c:pt>
                <c:pt idx="409">
                  <c:v>0.38482102055850259</c:v>
                </c:pt>
                <c:pt idx="410">
                  <c:v>0.38334011425400594</c:v>
                </c:pt>
                <c:pt idx="411">
                  <c:v>0.38185920794951989</c:v>
                </c:pt>
                <c:pt idx="412">
                  <c:v>0.38037830164502329</c:v>
                </c:pt>
                <c:pt idx="413">
                  <c:v>0.37889739534052663</c:v>
                </c:pt>
                <c:pt idx="414">
                  <c:v>0.37741648903604041</c:v>
                </c:pt>
                <c:pt idx="415">
                  <c:v>0.37593558273154404</c:v>
                </c:pt>
                <c:pt idx="416">
                  <c:v>0.37445467642706826</c:v>
                </c:pt>
                <c:pt idx="417">
                  <c:v>0.37297377012257166</c:v>
                </c:pt>
                <c:pt idx="418">
                  <c:v>0.37149286381807511</c:v>
                </c:pt>
                <c:pt idx="419">
                  <c:v>0.37001195751358895</c:v>
                </c:pt>
                <c:pt idx="420">
                  <c:v>0.36853105120909246</c:v>
                </c:pt>
                <c:pt idx="421">
                  <c:v>0.36705014490459581</c:v>
                </c:pt>
                <c:pt idx="422">
                  <c:v>0.36556923860010959</c:v>
                </c:pt>
                <c:pt idx="423">
                  <c:v>0.36408833229561305</c:v>
                </c:pt>
                <c:pt idx="424">
                  <c:v>0.362607425991127</c:v>
                </c:pt>
                <c:pt idx="425">
                  <c:v>0.361126519686641</c:v>
                </c:pt>
                <c:pt idx="426">
                  <c:v>0.35964561338215473</c:v>
                </c:pt>
                <c:pt idx="427">
                  <c:v>0.35816470707765824</c:v>
                </c:pt>
                <c:pt idx="428">
                  <c:v>0.35668380077316159</c:v>
                </c:pt>
                <c:pt idx="429">
                  <c:v>0.35520289446867537</c:v>
                </c:pt>
                <c:pt idx="430">
                  <c:v>0.35372198816418943</c:v>
                </c:pt>
                <c:pt idx="431">
                  <c:v>0.35224108185970321</c:v>
                </c:pt>
                <c:pt idx="432">
                  <c:v>0.35076017555520655</c:v>
                </c:pt>
                <c:pt idx="433">
                  <c:v>0.34927926925071012</c:v>
                </c:pt>
                <c:pt idx="434">
                  <c:v>0.3477983629462239</c:v>
                </c:pt>
                <c:pt idx="435">
                  <c:v>0.34631745664172742</c:v>
                </c:pt>
                <c:pt idx="436">
                  <c:v>0.34483655033724103</c:v>
                </c:pt>
                <c:pt idx="437">
                  <c:v>0.34335564403274466</c:v>
                </c:pt>
                <c:pt idx="438">
                  <c:v>0.34187473772824811</c:v>
                </c:pt>
                <c:pt idx="439">
                  <c:v>0.34039383142376189</c:v>
                </c:pt>
                <c:pt idx="440">
                  <c:v>0.33891292511927584</c:v>
                </c:pt>
                <c:pt idx="441">
                  <c:v>0.33743201881478957</c:v>
                </c:pt>
                <c:pt idx="442">
                  <c:v>0.33595111251029319</c:v>
                </c:pt>
                <c:pt idx="443">
                  <c:v>0.33447020620579659</c:v>
                </c:pt>
                <c:pt idx="444">
                  <c:v>0.33298929990131032</c:v>
                </c:pt>
                <c:pt idx="445">
                  <c:v>0.33150839359681389</c:v>
                </c:pt>
                <c:pt idx="446">
                  <c:v>0.33002748729231735</c:v>
                </c:pt>
                <c:pt idx="447">
                  <c:v>0.32854658098783107</c:v>
                </c:pt>
                <c:pt idx="448">
                  <c:v>0.32706567468333458</c:v>
                </c:pt>
                <c:pt idx="449">
                  <c:v>0.32558476837883799</c:v>
                </c:pt>
                <c:pt idx="450">
                  <c:v>0.32410386207435177</c:v>
                </c:pt>
                <c:pt idx="451">
                  <c:v>0.3226229557698761</c:v>
                </c:pt>
                <c:pt idx="452">
                  <c:v>0.32114204946537961</c:v>
                </c:pt>
                <c:pt idx="453">
                  <c:v>0.31966114316088301</c:v>
                </c:pt>
                <c:pt idx="454">
                  <c:v>0.31818023685639674</c:v>
                </c:pt>
                <c:pt idx="455">
                  <c:v>0.31669933055191091</c:v>
                </c:pt>
                <c:pt idx="456">
                  <c:v>0.31521842424742458</c:v>
                </c:pt>
                <c:pt idx="457">
                  <c:v>0.31373751794292792</c:v>
                </c:pt>
                <c:pt idx="458">
                  <c:v>0.31225661163843144</c:v>
                </c:pt>
                <c:pt idx="459">
                  <c:v>0.31077570533394527</c:v>
                </c:pt>
                <c:pt idx="460">
                  <c:v>0.30929479902944879</c:v>
                </c:pt>
                <c:pt idx="461">
                  <c:v>0.30781389272495213</c:v>
                </c:pt>
                <c:pt idx="462">
                  <c:v>0.30633298642046602</c:v>
                </c:pt>
                <c:pt idx="463">
                  <c:v>0.30485208011596943</c:v>
                </c:pt>
                <c:pt idx="464">
                  <c:v>0.30337117381149381</c:v>
                </c:pt>
                <c:pt idx="465">
                  <c:v>0.30189026750699727</c:v>
                </c:pt>
                <c:pt idx="466">
                  <c:v>0.30040936120251099</c:v>
                </c:pt>
                <c:pt idx="467">
                  <c:v>0.29892845489801456</c:v>
                </c:pt>
                <c:pt idx="468">
                  <c:v>0.29744754859351802</c:v>
                </c:pt>
                <c:pt idx="469">
                  <c:v>0.29596664228903169</c:v>
                </c:pt>
                <c:pt idx="470">
                  <c:v>0.29448573598453515</c:v>
                </c:pt>
                <c:pt idx="471">
                  <c:v>0.29300482968003866</c:v>
                </c:pt>
                <c:pt idx="472">
                  <c:v>0.29152392337555244</c:v>
                </c:pt>
                <c:pt idx="473">
                  <c:v>0.2900430170710559</c:v>
                </c:pt>
                <c:pt idx="474">
                  <c:v>0.28856211076655935</c:v>
                </c:pt>
                <c:pt idx="475">
                  <c:v>0.28708120446208368</c:v>
                </c:pt>
                <c:pt idx="476">
                  <c:v>0.28560029815759741</c:v>
                </c:pt>
                <c:pt idx="477">
                  <c:v>0.28411939185310081</c:v>
                </c:pt>
                <c:pt idx="478">
                  <c:v>0.28263848554860438</c:v>
                </c:pt>
                <c:pt idx="479">
                  <c:v>0.28115757924411822</c:v>
                </c:pt>
                <c:pt idx="480">
                  <c:v>0.27967667293962167</c:v>
                </c:pt>
                <c:pt idx="481">
                  <c:v>0.27819576663512513</c:v>
                </c:pt>
                <c:pt idx="482">
                  <c:v>0.27671486033063891</c:v>
                </c:pt>
                <c:pt idx="483">
                  <c:v>0.27523395402614248</c:v>
                </c:pt>
                <c:pt idx="484">
                  <c:v>0.27375304772164583</c:v>
                </c:pt>
                <c:pt idx="485">
                  <c:v>0.27227214141717015</c:v>
                </c:pt>
                <c:pt idx="486">
                  <c:v>0.27079123511267361</c:v>
                </c:pt>
                <c:pt idx="487">
                  <c:v>0.26931032880818745</c:v>
                </c:pt>
                <c:pt idx="488">
                  <c:v>0.26782942250371156</c:v>
                </c:pt>
                <c:pt idx="489">
                  <c:v>0.26634851619921518</c:v>
                </c:pt>
                <c:pt idx="490">
                  <c:v>0.26486760989471858</c:v>
                </c:pt>
                <c:pt idx="491">
                  <c:v>0.26338670359023231</c:v>
                </c:pt>
                <c:pt idx="492">
                  <c:v>0.26190579728573576</c:v>
                </c:pt>
                <c:pt idx="493">
                  <c:v>0.26042489098123933</c:v>
                </c:pt>
                <c:pt idx="494">
                  <c:v>0.25894398467675306</c:v>
                </c:pt>
                <c:pt idx="495">
                  <c:v>0.25746307837225652</c:v>
                </c:pt>
                <c:pt idx="496">
                  <c:v>0.25598217206776003</c:v>
                </c:pt>
                <c:pt idx="497">
                  <c:v>0.2545012657632737</c:v>
                </c:pt>
                <c:pt idx="498">
                  <c:v>0.25302035945878776</c:v>
                </c:pt>
                <c:pt idx="499">
                  <c:v>0.2515394531543016</c:v>
                </c:pt>
                <c:pt idx="500">
                  <c:v>0.25005854684980505</c:v>
                </c:pt>
                <c:pt idx="501">
                  <c:v>0.24857764054531895</c:v>
                </c:pt>
                <c:pt idx="502">
                  <c:v>0.24709673424082235</c:v>
                </c:pt>
                <c:pt idx="503">
                  <c:v>0.24561582793632569</c:v>
                </c:pt>
                <c:pt idx="504">
                  <c:v>0.2441349216318395</c:v>
                </c:pt>
                <c:pt idx="505">
                  <c:v>0.24265401532734315</c:v>
                </c:pt>
                <c:pt idx="506">
                  <c:v>0.24117310902284647</c:v>
                </c:pt>
                <c:pt idx="507">
                  <c:v>0.23969220271836034</c:v>
                </c:pt>
                <c:pt idx="508">
                  <c:v>0.23821129641386368</c:v>
                </c:pt>
                <c:pt idx="509">
                  <c:v>0.23673039010938801</c:v>
                </c:pt>
                <c:pt idx="510">
                  <c:v>0.23524948380489147</c:v>
                </c:pt>
                <c:pt idx="511">
                  <c:v>0.23376857750039484</c:v>
                </c:pt>
                <c:pt idx="512">
                  <c:v>0.23228767119590868</c:v>
                </c:pt>
                <c:pt idx="513">
                  <c:v>0.23080676489141222</c:v>
                </c:pt>
                <c:pt idx="514">
                  <c:v>0.22932585858692597</c:v>
                </c:pt>
                <c:pt idx="515">
                  <c:v>0.22784495228242935</c:v>
                </c:pt>
                <c:pt idx="516">
                  <c:v>0.22636404597793275</c:v>
                </c:pt>
                <c:pt idx="517">
                  <c:v>0.22488313967345713</c:v>
                </c:pt>
                <c:pt idx="518">
                  <c:v>0.22340223336896065</c:v>
                </c:pt>
                <c:pt idx="519">
                  <c:v>0.22192132706447448</c:v>
                </c:pt>
                <c:pt idx="520">
                  <c:v>0.22044042075997802</c:v>
                </c:pt>
                <c:pt idx="521">
                  <c:v>0.21895951445548137</c:v>
                </c:pt>
                <c:pt idx="522">
                  <c:v>0.21747860815100567</c:v>
                </c:pt>
                <c:pt idx="523">
                  <c:v>0.21599770184650924</c:v>
                </c:pt>
                <c:pt idx="524">
                  <c:v>0.21451679554202302</c:v>
                </c:pt>
                <c:pt idx="525">
                  <c:v>0.21303588923752648</c:v>
                </c:pt>
                <c:pt idx="526">
                  <c:v>0.21155498293302977</c:v>
                </c:pt>
                <c:pt idx="527">
                  <c:v>0.21007407662854366</c:v>
                </c:pt>
                <c:pt idx="528">
                  <c:v>0.20859317032404723</c:v>
                </c:pt>
                <c:pt idx="529">
                  <c:v>0.20711226401956082</c:v>
                </c:pt>
                <c:pt idx="530">
                  <c:v>0.20563135771506444</c:v>
                </c:pt>
                <c:pt idx="531">
                  <c:v>0.2041504514105679</c:v>
                </c:pt>
                <c:pt idx="532">
                  <c:v>0.20266954510608162</c:v>
                </c:pt>
                <c:pt idx="533">
                  <c:v>0.20118863880159543</c:v>
                </c:pt>
                <c:pt idx="534">
                  <c:v>0.19970773249710938</c:v>
                </c:pt>
                <c:pt idx="535">
                  <c:v>0.19822682619261278</c:v>
                </c:pt>
                <c:pt idx="536">
                  <c:v>0.19674591988811624</c:v>
                </c:pt>
                <c:pt idx="537">
                  <c:v>0.19526501358362999</c:v>
                </c:pt>
                <c:pt idx="538">
                  <c:v>0.19378410727913353</c:v>
                </c:pt>
                <c:pt idx="539">
                  <c:v>0.19230320097463707</c:v>
                </c:pt>
                <c:pt idx="540">
                  <c:v>0.19082229467015088</c:v>
                </c:pt>
                <c:pt idx="541">
                  <c:v>0.18934138836565434</c:v>
                </c:pt>
                <c:pt idx="542">
                  <c:v>0.18786048206116801</c:v>
                </c:pt>
                <c:pt idx="543">
                  <c:v>0.18637957575668207</c:v>
                </c:pt>
                <c:pt idx="544">
                  <c:v>0.18489866945219591</c:v>
                </c:pt>
                <c:pt idx="545">
                  <c:v>0.18341776314769931</c:v>
                </c:pt>
                <c:pt idx="546">
                  <c:v>0.18193685684320277</c:v>
                </c:pt>
                <c:pt idx="547">
                  <c:v>0.18045595053871655</c:v>
                </c:pt>
                <c:pt idx="548">
                  <c:v>0.17897504423422</c:v>
                </c:pt>
                <c:pt idx="549">
                  <c:v>0.17749413792974439</c:v>
                </c:pt>
                <c:pt idx="550">
                  <c:v>0.17601323162524779</c:v>
                </c:pt>
                <c:pt idx="551">
                  <c:v>0.17453232532075119</c:v>
                </c:pt>
                <c:pt idx="552">
                  <c:v>0.17305141901626486</c:v>
                </c:pt>
                <c:pt idx="553">
                  <c:v>0.17157051271176832</c:v>
                </c:pt>
                <c:pt idx="554">
                  <c:v>0.17008960640728232</c:v>
                </c:pt>
                <c:pt idx="555">
                  <c:v>0.16860870010278578</c:v>
                </c:pt>
                <c:pt idx="556">
                  <c:v>0.16712779379831008</c:v>
                </c:pt>
                <c:pt idx="557">
                  <c:v>0.16564688749381354</c:v>
                </c:pt>
                <c:pt idx="558">
                  <c:v>0.16416598118931694</c:v>
                </c:pt>
                <c:pt idx="559">
                  <c:v>0.16268507488483086</c:v>
                </c:pt>
                <c:pt idx="560">
                  <c:v>0.16120416858033421</c:v>
                </c:pt>
                <c:pt idx="561">
                  <c:v>0.15972326227583777</c:v>
                </c:pt>
                <c:pt idx="562">
                  <c:v>0.1582423559713515</c:v>
                </c:pt>
                <c:pt idx="563">
                  <c:v>0.15676144966685493</c:v>
                </c:pt>
                <c:pt idx="564">
                  <c:v>0.15528054336235828</c:v>
                </c:pt>
                <c:pt idx="565">
                  <c:v>0.1537996370578722</c:v>
                </c:pt>
                <c:pt idx="566">
                  <c:v>0.15231873075337576</c:v>
                </c:pt>
                <c:pt idx="567">
                  <c:v>0.15083782444889995</c:v>
                </c:pt>
                <c:pt idx="568">
                  <c:v>0.14935691814440336</c:v>
                </c:pt>
                <c:pt idx="569">
                  <c:v>0.14787601183991722</c:v>
                </c:pt>
                <c:pt idx="570">
                  <c:v>0.14639510553542062</c:v>
                </c:pt>
                <c:pt idx="571">
                  <c:v>0.14491419923092413</c:v>
                </c:pt>
                <c:pt idx="572">
                  <c:v>0.14343329292643786</c:v>
                </c:pt>
                <c:pt idx="573">
                  <c:v>0.14195238662194135</c:v>
                </c:pt>
                <c:pt idx="574">
                  <c:v>0.14047148031744489</c:v>
                </c:pt>
                <c:pt idx="575">
                  <c:v>0.13899057401295856</c:v>
                </c:pt>
                <c:pt idx="576">
                  <c:v>0.13750966770846204</c:v>
                </c:pt>
                <c:pt idx="577">
                  <c:v>0.13602876140396572</c:v>
                </c:pt>
                <c:pt idx="578">
                  <c:v>0.13454785509948977</c:v>
                </c:pt>
                <c:pt idx="579">
                  <c:v>0.13306694879500372</c:v>
                </c:pt>
                <c:pt idx="580">
                  <c:v>0.13158604249051767</c:v>
                </c:pt>
                <c:pt idx="581">
                  <c:v>0.13010513618603148</c:v>
                </c:pt>
                <c:pt idx="582">
                  <c:v>0.12862422988153474</c:v>
                </c:pt>
                <c:pt idx="583">
                  <c:v>0.12714332357703836</c:v>
                </c:pt>
                <c:pt idx="584">
                  <c:v>0.12566241727255228</c:v>
                </c:pt>
                <c:pt idx="585">
                  <c:v>0.12418151096805563</c:v>
                </c:pt>
                <c:pt idx="586">
                  <c:v>0.12270060466355898</c:v>
                </c:pt>
                <c:pt idx="587">
                  <c:v>0.1212196983590729</c:v>
                </c:pt>
                <c:pt idx="588">
                  <c:v>0.11973879205457627</c:v>
                </c:pt>
                <c:pt idx="589">
                  <c:v>0.1182578857500797</c:v>
                </c:pt>
                <c:pt idx="590">
                  <c:v>0.11677697944559351</c:v>
                </c:pt>
                <c:pt idx="591">
                  <c:v>0.11529607314111795</c:v>
                </c:pt>
                <c:pt idx="592">
                  <c:v>0.11381516683662124</c:v>
                </c:pt>
                <c:pt idx="593">
                  <c:v>0.11233426053212464</c:v>
                </c:pt>
                <c:pt idx="594">
                  <c:v>0.11085335422763865</c:v>
                </c:pt>
                <c:pt idx="595">
                  <c:v>0.10937244792314216</c:v>
                </c:pt>
                <c:pt idx="596">
                  <c:v>0.10789154161864548</c:v>
                </c:pt>
                <c:pt idx="597">
                  <c:v>0.10641063531415931</c:v>
                </c:pt>
                <c:pt idx="598">
                  <c:v>0.10492972900966274</c:v>
                </c:pt>
                <c:pt idx="599">
                  <c:v>0.10344882270516623</c:v>
                </c:pt>
                <c:pt idx="600">
                  <c:v>0.10196791640068004</c:v>
                </c:pt>
                <c:pt idx="601">
                  <c:v>0.10048701009619393</c:v>
                </c:pt>
                <c:pt idx="602">
                  <c:v>9.9006103791707906E-2</c:v>
                </c:pt>
                <c:pt idx="603">
                  <c:v>9.7525197487211363E-2</c:v>
                </c:pt>
                <c:pt idx="604">
                  <c:v>9.6044291182714819E-2</c:v>
                </c:pt>
                <c:pt idx="605">
                  <c:v>9.4563384878228518E-2</c:v>
                </c:pt>
                <c:pt idx="606">
                  <c:v>9.3082478573731975E-2</c:v>
                </c:pt>
                <c:pt idx="607">
                  <c:v>9.1601572269245785E-2</c:v>
                </c:pt>
                <c:pt idx="608">
                  <c:v>9.0120665964749186E-2</c:v>
                </c:pt>
                <c:pt idx="609">
                  <c:v>8.8639759660252504E-2</c:v>
                </c:pt>
                <c:pt idx="610">
                  <c:v>8.7158853355766369E-2</c:v>
                </c:pt>
                <c:pt idx="611">
                  <c:v>8.5677947051280373E-2</c:v>
                </c:pt>
                <c:pt idx="612">
                  <c:v>8.4197040746794266E-2</c:v>
                </c:pt>
                <c:pt idx="613">
                  <c:v>8.2716134442297723E-2</c:v>
                </c:pt>
                <c:pt idx="614">
                  <c:v>8.1235228137822135E-2</c:v>
                </c:pt>
                <c:pt idx="615">
                  <c:v>7.9754321833325564E-2</c:v>
                </c:pt>
                <c:pt idx="616">
                  <c:v>7.8273415528828938E-2</c:v>
                </c:pt>
                <c:pt idx="617">
                  <c:v>7.6792509224342775E-2</c:v>
                </c:pt>
                <c:pt idx="618">
                  <c:v>7.5311602919846149E-2</c:v>
                </c:pt>
                <c:pt idx="619">
                  <c:v>7.3830696615359903E-2</c:v>
                </c:pt>
                <c:pt idx="620">
                  <c:v>7.2349790310863443E-2</c:v>
                </c:pt>
                <c:pt idx="621">
                  <c:v>7.0868884006366928E-2</c:v>
                </c:pt>
                <c:pt idx="622">
                  <c:v>6.9387977701880654E-2</c:v>
                </c:pt>
                <c:pt idx="623">
                  <c:v>6.7907071397384139E-2</c:v>
                </c:pt>
                <c:pt idx="624">
                  <c:v>6.6426165092887512E-2</c:v>
                </c:pt>
                <c:pt idx="625">
                  <c:v>6.4945258788412008E-2</c:v>
                </c:pt>
                <c:pt idx="626">
                  <c:v>6.3464352483915326E-2</c:v>
                </c:pt>
                <c:pt idx="627">
                  <c:v>6.1983446179429053E-2</c:v>
                </c:pt>
                <c:pt idx="628">
                  <c:v>6.0502539874932593E-2</c:v>
                </c:pt>
                <c:pt idx="629">
                  <c:v>5.9021633570436077E-2</c:v>
                </c:pt>
                <c:pt idx="630">
                  <c:v>5.7540727265949998E-2</c:v>
                </c:pt>
                <c:pt idx="631">
                  <c:v>5.6059820961453483E-2</c:v>
                </c:pt>
                <c:pt idx="632">
                  <c:v>5.4578914656967042E-2</c:v>
                </c:pt>
                <c:pt idx="633">
                  <c:v>5.3098008352470694E-2</c:v>
                </c:pt>
                <c:pt idx="634">
                  <c:v>5.1617102047974123E-2</c:v>
                </c:pt>
                <c:pt idx="635">
                  <c:v>5.0136195743487821E-2</c:v>
                </c:pt>
                <c:pt idx="636">
                  <c:v>4.8655289439001909E-2</c:v>
                </c:pt>
                <c:pt idx="637">
                  <c:v>4.7174383134515607E-2</c:v>
                </c:pt>
                <c:pt idx="638">
                  <c:v>4.5693476830019147E-2</c:v>
                </c:pt>
                <c:pt idx="639">
                  <c:v>4.4212570525522576E-2</c:v>
                </c:pt>
                <c:pt idx="640">
                  <c:v>4.2731664221046878E-2</c:v>
                </c:pt>
                <c:pt idx="641">
                  <c:v>4.1250757916550224E-2</c:v>
                </c:pt>
                <c:pt idx="642">
                  <c:v>3.9769851612063978E-2</c:v>
                </c:pt>
                <c:pt idx="643">
                  <c:v>3.8288945307567629E-2</c:v>
                </c:pt>
                <c:pt idx="644">
                  <c:v>3.6808039003081328E-2</c:v>
                </c:pt>
                <c:pt idx="645">
                  <c:v>3.5327132698584701E-2</c:v>
                </c:pt>
                <c:pt idx="646">
                  <c:v>3.3846226394088186E-2</c:v>
                </c:pt>
                <c:pt idx="647">
                  <c:v>3.2365320089601912E-2</c:v>
                </c:pt>
                <c:pt idx="648">
                  <c:v>3.088441378510548E-2</c:v>
                </c:pt>
                <c:pt idx="649">
                  <c:v>2.9403507480629809E-2</c:v>
                </c:pt>
                <c:pt idx="650">
                  <c:v>2.7922601176133155E-2</c:v>
                </c:pt>
                <c:pt idx="651">
                  <c:v>2.6441694871636862E-2</c:v>
                </c:pt>
                <c:pt idx="652">
                  <c:v>2.4960788567150588E-2</c:v>
                </c:pt>
                <c:pt idx="653">
                  <c:v>2.3479882262654128E-2</c:v>
                </c:pt>
                <c:pt idx="654">
                  <c:v>2.1998975958157474E-2</c:v>
                </c:pt>
                <c:pt idx="655">
                  <c:v>2.0518069653671228E-2</c:v>
                </c:pt>
                <c:pt idx="656">
                  <c:v>1.9037163349174741E-2</c:v>
                </c:pt>
                <c:pt idx="657">
                  <c:v>1.7556257044688522E-2</c:v>
                </c:pt>
                <c:pt idx="658">
                  <c:v>1.6075350740191785E-2</c:v>
                </c:pt>
                <c:pt idx="659">
                  <c:v>1.4594444435716336E-2</c:v>
                </c:pt>
                <c:pt idx="660">
                  <c:v>1.311353813121971E-2</c:v>
                </c:pt>
                <c:pt idx="661">
                  <c:v>1.1632631826723194E-2</c:v>
                </c:pt>
                <c:pt idx="662">
                  <c:v>1.0151725522237087E-2</c:v>
                </c:pt>
                <c:pt idx="663">
                  <c:v>8.6708192177403498E-3</c:v>
                </c:pt>
                <c:pt idx="664">
                  <c:v>7.1899129132438899E-3</c:v>
                </c:pt>
                <c:pt idx="665">
                  <c:v>5.7090066087576996E-3</c:v>
                </c:pt>
                <c:pt idx="666">
                  <c:v>4.2281003042611565E-3</c:v>
                </c:pt>
                <c:pt idx="667">
                  <c:v>2.74719399976453E-3</c:v>
                </c:pt>
                <c:pt idx="668">
                  <c:v>1.2662876952784508E-3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</c:numCache>
            </c:numRef>
          </c:val>
        </c:ser>
        <c:ser>
          <c:idx val="0"/>
          <c:order val="2"/>
          <c:tx>
            <c:strRef>
              <c:f>Optimization!$G$1</c:f>
              <c:strCache>
                <c:ptCount val="1"/>
                <c:pt idx="0">
                  <c:v>Value Added Funds</c:v>
                </c:pt>
              </c:strCache>
            </c:strRef>
          </c:tx>
          <c:spPr>
            <a:solidFill>
              <a:srgbClr val="0066FF"/>
            </a:solidFill>
            <a:ln w="25400">
              <a:noFill/>
            </a:ln>
          </c:spPr>
          <c:cat>
            <c:numRef>
              <c:f>Optimization!$B$2:$B$1002</c:f>
              <c:numCache>
                <c:formatCode>General</c:formatCode>
                <c:ptCount val="1001"/>
                <c:pt idx="0">
                  <c:v>7.0370347352918028E-2</c:v>
                </c:pt>
                <c:pt idx="1">
                  <c:v>7.0435440032249552E-2</c:v>
                </c:pt>
                <c:pt idx="2">
                  <c:v>7.0500535680406928E-2</c:v>
                </c:pt>
                <c:pt idx="3">
                  <c:v>7.0565634297483193E-2</c:v>
                </c:pt>
                <c:pt idx="4">
                  <c:v>7.0630735883567386E-2</c:v>
                </c:pt>
                <c:pt idx="5">
                  <c:v>7.0695840438747215E-2</c:v>
                </c:pt>
                <c:pt idx="6">
                  <c:v>7.0760947963117271E-2</c:v>
                </c:pt>
                <c:pt idx="7">
                  <c:v>7.0826058456764818E-2</c:v>
                </c:pt>
                <c:pt idx="8">
                  <c:v>7.0891171919780227E-2</c:v>
                </c:pt>
                <c:pt idx="9">
                  <c:v>7.095628835225587E-2</c:v>
                </c:pt>
                <c:pt idx="10">
                  <c:v>7.1021407754279231E-2</c:v>
                </c:pt>
                <c:pt idx="11">
                  <c:v>7.1086530125943792E-2</c:v>
                </c:pt>
                <c:pt idx="12">
                  <c:v>7.1151655467337038E-2</c:v>
                </c:pt>
                <c:pt idx="13">
                  <c:v>7.1216783778549564E-2</c:v>
                </c:pt>
                <c:pt idx="14">
                  <c:v>7.1281915059673295E-2</c:v>
                </c:pt>
                <c:pt idx="15">
                  <c:v>7.1347049310797939E-2</c:v>
                </c:pt>
                <c:pt idx="16">
                  <c:v>7.1412186532012978E-2</c:v>
                </c:pt>
                <c:pt idx="17">
                  <c:v>7.1477326723409895E-2</c:v>
                </c:pt>
                <c:pt idx="18">
                  <c:v>7.1542469885076843E-2</c:v>
                </c:pt>
                <c:pt idx="19">
                  <c:v>7.1607616017107301E-2</c:v>
                </c:pt>
                <c:pt idx="20">
                  <c:v>7.1672765119588977E-2</c:v>
                </c:pt>
                <c:pt idx="21">
                  <c:v>7.1737917192612466E-2</c:v>
                </c:pt>
                <c:pt idx="22">
                  <c:v>7.1803072236268584E-2</c:v>
                </c:pt>
                <c:pt idx="23">
                  <c:v>7.186823025064748E-2</c:v>
                </c:pt>
                <c:pt idx="24">
                  <c:v>7.1933391235840416E-2</c:v>
                </c:pt>
                <c:pt idx="25">
                  <c:v>7.1998555191936431E-2</c:v>
                </c:pt>
                <c:pt idx="26">
                  <c:v>7.2063722119026341E-2</c:v>
                </c:pt>
                <c:pt idx="27">
                  <c:v>7.2128892017199853E-2</c:v>
                </c:pt>
                <c:pt idx="28">
                  <c:v>7.2194064886549114E-2</c:v>
                </c:pt>
                <c:pt idx="29">
                  <c:v>7.2259240727162277E-2</c:v>
                </c:pt>
                <c:pt idx="30">
                  <c:v>7.2324419539130824E-2</c:v>
                </c:pt>
                <c:pt idx="31">
                  <c:v>7.2389601322544239E-2</c:v>
                </c:pt>
                <c:pt idx="32">
                  <c:v>7.245478607749356E-2</c:v>
                </c:pt>
                <c:pt idx="33">
                  <c:v>7.2519973804068938E-2</c:v>
                </c:pt>
                <c:pt idx="34">
                  <c:v>7.25851645023603E-2</c:v>
                </c:pt>
                <c:pt idx="35">
                  <c:v>7.265035817245824E-2</c:v>
                </c:pt>
                <c:pt idx="36">
                  <c:v>7.2715554814453576E-2</c:v>
                </c:pt>
                <c:pt idx="37">
                  <c:v>7.278075442843468E-2</c:v>
                </c:pt>
                <c:pt idx="38">
                  <c:v>7.2845957014495255E-2</c:v>
                </c:pt>
                <c:pt idx="39">
                  <c:v>7.2911162572723009E-2</c:v>
                </c:pt>
                <c:pt idx="40">
                  <c:v>7.2976371103208093E-2</c:v>
                </c:pt>
                <c:pt idx="41">
                  <c:v>7.304158260604332E-2</c:v>
                </c:pt>
                <c:pt idx="42">
                  <c:v>7.3106797081316399E-2</c:v>
                </c:pt>
                <c:pt idx="43">
                  <c:v>7.3172014529118368E-2</c:v>
                </c:pt>
                <c:pt idx="44">
                  <c:v>7.3237234949540042E-2</c:v>
                </c:pt>
                <c:pt idx="45">
                  <c:v>7.3302458342671573E-2</c:v>
                </c:pt>
                <c:pt idx="46">
                  <c:v>7.3367684708603553E-2</c:v>
                </c:pt>
                <c:pt idx="47">
                  <c:v>7.3432914047425468E-2</c:v>
                </c:pt>
                <c:pt idx="48">
                  <c:v>7.3498146359227468E-2</c:v>
                </c:pt>
                <c:pt idx="49">
                  <c:v>7.3563381644102588E-2</c:v>
                </c:pt>
                <c:pt idx="50">
                  <c:v>7.3628619902136982E-2</c:v>
                </c:pt>
                <c:pt idx="51">
                  <c:v>7.3693861133425242E-2</c:v>
                </c:pt>
                <c:pt idx="52">
                  <c:v>7.3759105338054187E-2</c:v>
                </c:pt>
                <c:pt idx="53">
                  <c:v>7.3824352516116409E-2</c:v>
                </c:pt>
                <c:pt idx="54">
                  <c:v>7.3889602667700061E-2</c:v>
                </c:pt>
                <c:pt idx="55">
                  <c:v>7.3954855792897956E-2</c:v>
                </c:pt>
                <c:pt idx="56">
                  <c:v>7.4020111891798912E-2</c:v>
                </c:pt>
                <c:pt idx="57">
                  <c:v>7.4085370964493968E-2</c:v>
                </c:pt>
                <c:pt idx="58">
                  <c:v>7.4150633011073275E-2</c:v>
                </c:pt>
                <c:pt idx="59">
                  <c:v>7.4215898031626981E-2</c:v>
                </c:pt>
                <c:pt idx="60">
                  <c:v>7.428116602624546E-2</c:v>
                </c:pt>
                <c:pt idx="61">
                  <c:v>7.4346436995019305E-2</c:v>
                </c:pt>
                <c:pt idx="62">
                  <c:v>7.4411710938038889E-2</c:v>
                </c:pt>
                <c:pt idx="63">
                  <c:v>7.4476987855394139E-2</c:v>
                </c:pt>
                <c:pt idx="64">
                  <c:v>7.4542267747175872E-2</c:v>
                </c:pt>
                <c:pt idx="65">
                  <c:v>7.4607550613473794E-2</c:v>
                </c:pt>
                <c:pt idx="66">
                  <c:v>7.4672836454378944E-2</c:v>
                </c:pt>
                <c:pt idx="67">
                  <c:v>7.473812526998147E-2</c:v>
                </c:pt>
                <c:pt idx="68">
                  <c:v>7.4803417060371746E-2</c:v>
                </c:pt>
                <c:pt idx="69">
                  <c:v>7.4868711825639922E-2</c:v>
                </c:pt>
                <c:pt idx="70">
                  <c:v>7.493400956587748E-2</c:v>
                </c:pt>
                <c:pt idx="71">
                  <c:v>7.4999310281172349E-2</c:v>
                </c:pt>
                <c:pt idx="72">
                  <c:v>7.5064613971616678E-2</c:v>
                </c:pt>
                <c:pt idx="73">
                  <c:v>7.512992063730084E-2</c:v>
                </c:pt>
                <c:pt idx="74">
                  <c:v>7.5195230278314762E-2</c:v>
                </c:pt>
                <c:pt idx="75">
                  <c:v>7.5260542894748816E-2</c:v>
                </c:pt>
                <c:pt idx="76">
                  <c:v>7.5325858486693598E-2</c:v>
                </c:pt>
                <c:pt idx="77">
                  <c:v>7.53911770542397E-2</c:v>
                </c:pt>
                <c:pt idx="78">
                  <c:v>7.5456498597476607E-2</c:v>
                </c:pt>
                <c:pt idx="79">
                  <c:v>7.5521823116495357E-2</c:v>
                </c:pt>
                <c:pt idx="80">
                  <c:v>7.5587150611386544E-2</c:v>
                </c:pt>
                <c:pt idx="81">
                  <c:v>7.5652481082239653E-2</c:v>
                </c:pt>
                <c:pt idx="82">
                  <c:v>7.5717814529145944E-2</c:v>
                </c:pt>
                <c:pt idx="83">
                  <c:v>7.5783150952195566E-2</c:v>
                </c:pt>
                <c:pt idx="84">
                  <c:v>7.5848490351478004E-2</c:v>
                </c:pt>
                <c:pt idx="85">
                  <c:v>7.5913832727084962E-2</c:v>
                </c:pt>
                <c:pt idx="86">
                  <c:v>7.5979178079106591E-2</c:v>
                </c:pt>
                <c:pt idx="87">
                  <c:v>7.6044526407632596E-2</c:v>
                </c:pt>
                <c:pt idx="88">
                  <c:v>7.6109877712754015E-2</c:v>
                </c:pt>
                <c:pt idx="89">
                  <c:v>7.6175231994561887E-2</c:v>
                </c:pt>
                <c:pt idx="90">
                  <c:v>7.6240589253144142E-2</c:v>
                </c:pt>
                <c:pt idx="91">
                  <c:v>7.6305949488594038E-2</c:v>
                </c:pt>
                <c:pt idx="92">
                  <c:v>7.6371312700999949E-2</c:v>
                </c:pt>
                <c:pt idx="93">
                  <c:v>7.6436678890452248E-2</c:v>
                </c:pt>
                <c:pt idx="94">
                  <c:v>7.6502048057042638E-2</c:v>
                </c:pt>
                <c:pt idx="95">
                  <c:v>7.6567420200861047E-2</c:v>
                </c:pt>
                <c:pt idx="96">
                  <c:v>7.6632795321997849E-2</c:v>
                </c:pt>
                <c:pt idx="97">
                  <c:v>7.669817342054297E-2</c:v>
                </c:pt>
                <c:pt idx="98">
                  <c:v>7.6763554496587449E-2</c:v>
                </c:pt>
                <c:pt idx="99">
                  <c:v>7.6828938550221437E-2</c:v>
                </c:pt>
                <c:pt idx="100">
                  <c:v>7.6894325581535083E-2</c:v>
                </c:pt>
                <c:pt idx="101">
                  <c:v>7.6959715590619204E-2</c:v>
                </c:pt>
                <c:pt idx="102">
                  <c:v>7.702510857756506E-2</c:v>
                </c:pt>
                <c:pt idx="103">
                  <c:v>7.7090504542460359E-2</c:v>
                </c:pt>
                <c:pt idx="104">
                  <c:v>7.715590348539858E-2</c:v>
                </c:pt>
                <c:pt idx="105">
                  <c:v>7.7221305406466989E-2</c:v>
                </c:pt>
                <c:pt idx="106">
                  <c:v>7.7286710305758621E-2</c:v>
                </c:pt>
                <c:pt idx="107">
                  <c:v>7.7352118183362961E-2</c:v>
                </c:pt>
                <c:pt idx="108">
                  <c:v>7.7417529039370381E-2</c:v>
                </c:pt>
                <c:pt idx="109">
                  <c:v>7.7482942873871918E-2</c:v>
                </c:pt>
                <c:pt idx="110">
                  <c:v>7.7548359686957724E-2</c:v>
                </c:pt>
                <c:pt idx="111">
                  <c:v>7.7613779478716394E-2</c:v>
                </c:pt>
                <c:pt idx="112">
                  <c:v>7.7679202249241408E-2</c:v>
                </c:pt>
                <c:pt idx="113">
                  <c:v>7.7744627998620475E-2</c:v>
                </c:pt>
                <c:pt idx="114">
                  <c:v>7.7810056726945742E-2</c:v>
                </c:pt>
                <c:pt idx="115">
                  <c:v>7.7875488434307583E-2</c:v>
                </c:pt>
                <c:pt idx="116">
                  <c:v>7.7940923120794814E-2</c:v>
                </c:pt>
                <c:pt idx="117">
                  <c:v>7.8006360786499584E-2</c:v>
                </c:pt>
                <c:pt idx="118">
                  <c:v>7.807180143151049E-2</c:v>
                </c:pt>
                <c:pt idx="119">
                  <c:v>7.8137245055921678E-2</c:v>
                </c:pt>
                <c:pt idx="120">
                  <c:v>7.8202691659818857E-2</c:v>
                </c:pt>
                <c:pt idx="121">
                  <c:v>7.8268141243296396E-2</c:v>
                </c:pt>
                <c:pt idx="122">
                  <c:v>7.8333593806442448E-2</c:v>
                </c:pt>
                <c:pt idx="123">
                  <c:v>7.8399049349347827E-2</c:v>
                </c:pt>
                <c:pt idx="124">
                  <c:v>7.8464507872103351E-2</c:v>
                </c:pt>
                <c:pt idx="125">
                  <c:v>7.8529969374798947E-2</c:v>
                </c:pt>
                <c:pt idx="126">
                  <c:v>7.8595433857525432E-2</c:v>
                </c:pt>
                <c:pt idx="127">
                  <c:v>7.86609013203734E-2</c:v>
                </c:pt>
                <c:pt idx="128">
                  <c:v>7.8726371763433223E-2</c:v>
                </c:pt>
                <c:pt idx="129">
                  <c:v>7.8791845186794829E-2</c:v>
                </c:pt>
                <c:pt idx="130">
                  <c:v>7.8857321590548368E-2</c:v>
                </c:pt>
                <c:pt idx="131">
                  <c:v>7.8922800974786433E-2</c:v>
                </c:pt>
                <c:pt idx="132">
                  <c:v>7.8988283339597176E-2</c:v>
                </c:pt>
                <c:pt idx="133">
                  <c:v>7.9053768685072079E-2</c:v>
                </c:pt>
                <c:pt idx="134">
                  <c:v>7.9119257011301292E-2</c:v>
                </c:pt>
                <c:pt idx="135">
                  <c:v>7.9184748318375187E-2</c:v>
                </c:pt>
                <c:pt idx="136">
                  <c:v>7.925024260638458E-2</c:v>
                </c:pt>
                <c:pt idx="137">
                  <c:v>7.9315739875419622E-2</c:v>
                </c:pt>
                <c:pt idx="138">
                  <c:v>7.9381240125570907E-2</c:v>
                </c:pt>
                <c:pt idx="139">
                  <c:v>7.9446743356927696E-2</c:v>
                </c:pt>
                <c:pt idx="140">
                  <c:v>7.9512249569582805E-2</c:v>
                </c:pt>
                <c:pt idx="141">
                  <c:v>7.9577758763625273E-2</c:v>
                </c:pt>
                <c:pt idx="142">
                  <c:v>7.9643270939146804E-2</c:v>
                </c:pt>
                <c:pt idx="143">
                  <c:v>7.9708786096234885E-2</c:v>
                </c:pt>
                <c:pt idx="144">
                  <c:v>7.9774304234984106E-2</c:v>
                </c:pt>
                <c:pt idx="145">
                  <c:v>7.9839825355481508E-2</c:v>
                </c:pt>
                <c:pt idx="146">
                  <c:v>7.9905349457817465E-2</c:v>
                </c:pt>
                <c:pt idx="147">
                  <c:v>7.9970876542085456E-2</c:v>
                </c:pt>
                <c:pt idx="148">
                  <c:v>8.0036406608373856E-2</c:v>
                </c:pt>
                <c:pt idx="149">
                  <c:v>8.0101939656773702E-2</c:v>
                </c:pt>
                <c:pt idx="150">
                  <c:v>8.0167475687375811E-2</c:v>
                </c:pt>
                <c:pt idx="151">
                  <c:v>8.0233014700269001E-2</c:v>
                </c:pt>
                <c:pt idx="152">
                  <c:v>8.0298556695544976E-2</c:v>
                </c:pt>
                <c:pt idx="153">
                  <c:v>8.0364101673294774E-2</c:v>
                </c:pt>
                <c:pt idx="154">
                  <c:v>8.042964963360788E-2</c:v>
                </c:pt>
                <c:pt idx="155">
                  <c:v>8.0495200576575332E-2</c:v>
                </c:pt>
                <c:pt idx="156">
                  <c:v>8.0560754502287502E-2</c:v>
                </c:pt>
                <c:pt idx="157">
                  <c:v>8.0626311410834539E-2</c:v>
                </c:pt>
                <c:pt idx="158">
                  <c:v>8.0691871302307039E-2</c:v>
                </c:pt>
                <c:pt idx="159">
                  <c:v>8.0757434176796039E-2</c:v>
                </c:pt>
                <c:pt idx="160">
                  <c:v>8.0823000034391024E-2</c:v>
                </c:pt>
                <c:pt idx="161">
                  <c:v>8.0888568875183253E-2</c:v>
                </c:pt>
                <c:pt idx="162">
                  <c:v>8.0954140699263322E-2</c:v>
                </c:pt>
                <c:pt idx="163">
                  <c:v>8.1019715506720935E-2</c:v>
                </c:pt>
                <c:pt idx="164">
                  <c:v>8.1085293297647132E-2</c:v>
                </c:pt>
                <c:pt idx="165">
                  <c:v>8.1150874072132506E-2</c:v>
                </c:pt>
                <c:pt idx="166">
                  <c:v>8.1216457830266986E-2</c:v>
                </c:pt>
                <c:pt idx="167">
                  <c:v>8.1282044572142054E-2</c:v>
                </c:pt>
                <c:pt idx="168">
                  <c:v>8.1347634297846971E-2</c:v>
                </c:pt>
                <c:pt idx="169">
                  <c:v>8.1413227007473443E-2</c:v>
                </c:pt>
                <c:pt idx="170">
                  <c:v>8.1478822701110953E-2</c:v>
                </c:pt>
                <c:pt idx="171">
                  <c:v>8.154442137885054E-2</c:v>
                </c:pt>
                <c:pt idx="172">
                  <c:v>8.1610023040782353E-2</c:v>
                </c:pt>
                <c:pt idx="173">
                  <c:v>8.1675627686998542E-2</c:v>
                </c:pt>
                <c:pt idx="174">
                  <c:v>8.1741235317586147E-2</c:v>
                </c:pt>
                <c:pt idx="175">
                  <c:v>8.1806845932638206E-2</c:v>
                </c:pt>
                <c:pt idx="176">
                  <c:v>8.187245953224509E-2</c:v>
                </c:pt>
                <c:pt idx="177">
                  <c:v>8.193807611649695E-2</c:v>
                </c:pt>
                <c:pt idx="178">
                  <c:v>8.2003695685483713E-2</c:v>
                </c:pt>
                <c:pt idx="179">
                  <c:v>8.2069318239296862E-2</c:v>
                </c:pt>
                <c:pt idx="180">
                  <c:v>8.2134943778026992E-2</c:v>
                </c:pt>
                <c:pt idx="181">
                  <c:v>8.220057230176403E-2</c:v>
                </c:pt>
                <c:pt idx="182">
                  <c:v>8.2266203810599237E-2</c:v>
                </c:pt>
                <c:pt idx="183">
                  <c:v>8.2331838304620986E-2</c:v>
                </c:pt>
                <c:pt idx="184">
                  <c:v>8.2397475783923202E-2</c:v>
                </c:pt>
                <c:pt idx="185">
                  <c:v>8.2463116248593371E-2</c:v>
                </c:pt>
                <c:pt idx="186">
                  <c:v>8.2528759698723198E-2</c:v>
                </c:pt>
                <c:pt idx="187">
                  <c:v>8.2594406134402387E-2</c:v>
                </c:pt>
                <c:pt idx="188">
                  <c:v>8.2660055555723311E-2</c:v>
                </c:pt>
                <c:pt idx="189">
                  <c:v>8.272570796277523E-2</c:v>
                </c:pt>
                <c:pt idx="190">
                  <c:v>8.2791363355648961E-2</c:v>
                </c:pt>
                <c:pt idx="191">
                  <c:v>8.2857021734434433E-2</c:v>
                </c:pt>
                <c:pt idx="192">
                  <c:v>8.2922683099224015E-2</c:v>
                </c:pt>
                <c:pt idx="193">
                  <c:v>8.2988347450104971E-2</c:v>
                </c:pt>
                <c:pt idx="194">
                  <c:v>8.3054014787171893E-2</c:v>
                </c:pt>
                <c:pt idx="195">
                  <c:v>8.3119685110512043E-2</c:v>
                </c:pt>
                <c:pt idx="196">
                  <c:v>8.3185358420217126E-2</c:v>
                </c:pt>
                <c:pt idx="197">
                  <c:v>8.3251034716376404E-2</c:v>
                </c:pt>
                <c:pt idx="198">
                  <c:v>8.3316713999083136E-2</c:v>
                </c:pt>
                <c:pt idx="199">
                  <c:v>8.338239626842614E-2</c:v>
                </c:pt>
                <c:pt idx="200">
                  <c:v>8.3448081524496009E-2</c:v>
                </c:pt>
                <c:pt idx="201">
                  <c:v>8.3513769767383339E-2</c:v>
                </c:pt>
                <c:pt idx="202">
                  <c:v>8.3579460997179167E-2</c:v>
                </c:pt>
                <c:pt idx="203">
                  <c:v>8.3645155213974753E-2</c:v>
                </c:pt>
                <c:pt idx="204">
                  <c:v>8.3710852417857362E-2</c:v>
                </c:pt>
                <c:pt idx="205">
                  <c:v>8.3776552608922028E-2</c:v>
                </c:pt>
                <c:pt idx="206">
                  <c:v>8.384225578725446E-2</c:v>
                </c:pt>
                <c:pt idx="207">
                  <c:v>8.3907961952950361E-2</c:v>
                </c:pt>
                <c:pt idx="208">
                  <c:v>8.3973671106095438E-2</c:v>
                </c:pt>
                <c:pt idx="209">
                  <c:v>8.4039383246783617E-2</c:v>
                </c:pt>
                <c:pt idx="210">
                  <c:v>8.4105098375103937E-2</c:v>
                </c:pt>
                <c:pt idx="211">
                  <c:v>8.4170816491147438E-2</c:v>
                </c:pt>
                <c:pt idx="212">
                  <c:v>8.4236537595004712E-2</c:v>
                </c:pt>
                <c:pt idx="213">
                  <c:v>8.4302261686765911E-2</c:v>
                </c:pt>
                <c:pt idx="214">
                  <c:v>8.4367988766522517E-2</c:v>
                </c:pt>
                <c:pt idx="215">
                  <c:v>8.4433718834363569E-2</c:v>
                </c:pt>
                <c:pt idx="216">
                  <c:v>8.4499451890381216E-2</c:v>
                </c:pt>
                <c:pt idx="217">
                  <c:v>8.4565187934664943E-2</c:v>
                </c:pt>
                <c:pt idx="218">
                  <c:v>8.4630926967305786E-2</c:v>
                </c:pt>
                <c:pt idx="219">
                  <c:v>8.4696668988394341E-2</c:v>
                </c:pt>
                <c:pt idx="220">
                  <c:v>8.4762413998020758E-2</c:v>
                </c:pt>
                <c:pt idx="221">
                  <c:v>8.4828161996275853E-2</c:v>
                </c:pt>
                <c:pt idx="222">
                  <c:v>8.4893912983250441E-2</c:v>
                </c:pt>
                <c:pt idx="223">
                  <c:v>8.4959666959034674E-2</c:v>
                </c:pt>
                <c:pt idx="224">
                  <c:v>8.5025423923719368E-2</c:v>
                </c:pt>
                <c:pt idx="225">
                  <c:v>8.5091183877395338E-2</c:v>
                </c:pt>
                <c:pt idx="226">
                  <c:v>8.5156946820152291E-2</c:v>
                </c:pt>
                <c:pt idx="227">
                  <c:v>8.5222712752081708E-2</c:v>
                </c:pt>
                <c:pt idx="228">
                  <c:v>8.5288481673273964E-2</c:v>
                </c:pt>
                <c:pt idx="229">
                  <c:v>8.5354253583819206E-2</c:v>
                </c:pt>
                <c:pt idx="230">
                  <c:v>8.5420028483808474E-2</c:v>
                </c:pt>
                <c:pt idx="231">
                  <c:v>8.5485806373332363E-2</c:v>
                </c:pt>
                <c:pt idx="232">
                  <c:v>8.5551587252481465E-2</c:v>
                </c:pt>
                <c:pt idx="233">
                  <c:v>8.5617371121345043E-2</c:v>
                </c:pt>
                <c:pt idx="234">
                  <c:v>8.5683157980016578E-2</c:v>
                </c:pt>
                <c:pt idx="235">
                  <c:v>8.5748947828583777E-2</c:v>
                </c:pt>
                <c:pt idx="236">
                  <c:v>8.5814740667138567E-2</c:v>
                </c:pt>
                <c:pt idx="237">
                  <c:v>8.5880536495771542E-2</c:v>
                </c:pt>
                <c:pt idx="238">
                  <c:v>8.5946335314573075E-2</c:v>
                </c:pt>
                <c:pt idx="239">
                  <c:v>8.6012137123633536E-2</c:v>
                </c:pt>
                <c:pt idx="240">
                  <c:v>8.6077941923043966E-2</c:v>
                </c:pt>
                <c:pt idx="241">
                  <c:v>8.6143749712893403E-2</c:v>
                </c:pt>
                <c:pt idx="242">
                  <c:v>8.6209560493276438E-2</c:v>
                </c:pt>
                <c:pt idx="243">
                  <c:v>8.6275374264278559E-2</c:v>
                </c:pt>
                <c:pt idx="244">
                  <c:v>8.6341191025994579E-2</c:v>
                </c:pt>
                <c:pt idx="245">
                  <c:v>8.6407010778512205E-2</c:v>
                </c:pt>
                <c:pt idx="246">
                  <c:v>8.6472833521923587E-2</c:v>
                </c:pt>
                <c:pt idx="247">
                  <c:v>8.6538659256318651E-2</c:v>
                </c:pt>
                <c:pt idx="248">
                  <c:v>8.660448798178888E-2</c:v>
                </c:pt>
                <c:pt idx="249">
                  <c:v>8.6670319698424203E-2</c:v>
                </c:pt>
                <c:pt idx="250">
                  <c:v>8.6736154406315213E-2</c:v>
                </c:pt>
                <c:pt idx="251">
                  <c:v>8.6801992105552284E-2</c:v>
                </c:pt>
                <c:pt idx="252">
                  <c:v>8.6867832796226674E-2</c:v>
                </c:pt>
                <c:pt idx="253">
                  <c:v>8.6933676478429645E-2</c:v>
                </c:pt>
                <c:pt idx="254">
                  <c:v>8.6999523152248681E-2</c:v>
                </c:pt>
                <c:pt idx="255">
                  <c:v>8.7065372817778153E-2</c:v>
                </c:pt>
                <c:pt idx="256">
                  <c:v>8.7131225475106211E-2</c:v>
                </c:pt>
                <c:pt idx="257">
                  <c:v>8.7197081124325004E-2</c:v>
                </c:pt>
                <c:pt idx="258">
                  <c:v>8.7262939765524017E-2</c:v>
                </c:pt>
                <c:pt idx="259">
                  <c:v>8.7328801398794731E-2</c:v>
                </c:pt>
                <c:pt idx="260">
                  <c:v>8.7394666024227519E-2</c:v>
                </c:pt>
                <c:pt idx="261">
                  <c:v>8.7460533641912308E-2</c:v>
                </c:pt>
                <c:pt idx="262">
                  <c:v>8.7526404251940804E-2</c:v>
                </c:pt>
                <c:pt idx="263">
                  <c:v>8.7592277854403378E-2</c:v>
                </c:pt>
                <c:pt idx="264">
                  <c:v>8.7658154449389292E-2</c:v>
                </c:pt>
                <c:pt idx="265">
                  <c:v>8.7724034036991805E-2</c:v>
                </c:pt>
                <c:pt idx="266">
                  <c:v>8.7789916617297958E-2</c:v>
                </c:pt>
                <c:pt idx="267">
                  <c:v>8.7855802190401899E-2</c:v>
                </c:pt>
                <c:pt idx="268">
                  <c:v>8.7921690756392445E-2</c:v>
                </c:pt>
                <c:pt idx="269">
                  <c:v>8.7987582315359303E-2</c:v>
                </c:pt>
                <c:pt idx="270">
                  <c:v>8.8053476867395952E-2</c:v>
                </c:pt>
                <c:pt idx="271">
                  <c:v>8.8119374412591212E-2</c:v>
                </c:pt>
                <c:pt idx="272">
                  <c:v>8.8185274951037229E-2</c:v>
                </c:pt>
                <c:pt idx="273">
                  <c:v>8.8251178482820825E-2</c:v>
                </c:pt>
                <c:pt idx="274">
                  <c:v>8.8317085008037477E-2</c:v>
                </c:pt>
                <c:pt idx="275">
                  <c:v>8.8382994526774894E-2</c:v>
                </c:pt>
                <c:pt idx="276">
                  <c:v>8.8448907039123892E-2</c:v>
                </c:pt>
                <c:pt idx="277">
                  <c:v>8.8514822545176175E-2</c:v>
                </c:pt>
                <c:pt idx="278">
                  <c:v>8.8580741045021005E-2</c:v>
                </c:pt>
                <c:pt idx="279">
                  <c:v>8.8646662538749643E-2</c:v>
                </c:pt>
                <c:pt idx="280">
                  <c:v>8.8712587026454681E-2</c:v>
                </c:pt>
                <c:pt idx="281">
                  <c:v>8.8778514508222939E-2</c:v>
                </c:pt>
                <c:pt idx="282">
                  <c:v>8.8844444984149451E-2</c:v>
                </c:pt>
                <c:pt idx="283">
                  <c:v>8.8910378454320371E-2</c:v>
                </c:pt>
                <c:pt idx="284">
                  <c:v>8.8976314918830512E-2</c:v>
                </c:pt>
                <c:pt idx="285">
                  <c:v>8.904225437776736E-2</c:v>
                </c:pt>
                <c:pt idx="286">
                  <c:v>8.9108196831223285E-2</c:v>
                </c:pt>
                <c:pt idx="287">
                  <c:v>8.9174142279288215E-2</c:v>
                </c:pt>
                <c:pt idx="288">
                  <c:v>8.9240090722052967E-2</c:v>
                </c:pt>
                <c:pt idx="289">
                  <c:v>8.9306042159608579E-2</c:v>
                </c:pt>
                <c:pt idx="290">
                  <c:v>8.9371996592044312E-2</c:v>
                </c:pt>
                <c:pt idx="291">
                  <c:v>8.9437954019452537E-2</c:v>
                </c:pt>
                <c:pt idx="292">
                  <c:v>8.9503914441924071E-2</c:v>
                </c:pt>
                <c:pt idx="293">
                  <c:v>8.9569877859549285E-2</c:v>
                </c:pt>
                <c:pt idx="294">
                  <c:v>8.9635844272416776E-2</c:v>
                </c:pt>
                <c:pt idx="295">
                  <c:v>8.9701813680620246E-2</c:v>
                </c:pt>
                <c:pt idx="296">
                  <c:v>8.9767786084247403E-2</c:v>
                </c:pt>
                <c:pt idx="297">
                  <c:v>8.9833761483392394E-2</c:v>
                </c:pt>
                <c:pt idx="298">
                  <c:v>8.989973987814337E-2</c:v>
                </c:pt>
                <c:pt idx="299">
                  <c:v>8.9965721268591148E-2</c:v>
                </c:pt>
                <c:pt idx="300">
                  <c:v>9.00317056548261E-2</c:v>
                </c:pt>
                <c:pt idx="301">
                  <c:v>9.0097693036940152E-2</c:v>
                </c:pt>
                <c:pt idx="302">
                  <c:v>9.0163683415023899E-2</c:v>
                </c:pt>
                <c:pt idx="303">
                  <c:v>9.022967678916749E-2</c:v>
                </c:pt>
                <c:pt idx="304">
                  <c:v>9.0295673159462186E-2</c:v>
                </c:pt>
                <c:pt idx="305">
                  <c:v>9.0361672525997694E-2</c:v>
                </c:pt>
                <c:pt idx="306">
                  <c:v>9.0427674888865495E-2</c:v>
                </c:pt>
                <c:pt idx="307">
                  <c:v>9.0493680248156183E-2</c:v>
                </c:pt>
                <c:pt idx="308">
                  <c:v>9.0559688603959909E-2</c:v>
                </c:pt>
                <c:pt idx="309">
                  <c:v>9.0625699956367711E-2</c:v>
                </c:pt>
                <c:pt idx="310">
                  <c:v>9.0691714305470628E-2</c:v>
                </c:pt>
                <c:pt idx="311">
                  <c:v>9.0757731651358808E-2</c:v>
                </c:pt>
                <c:pt idx="312">
                  <c:v>9.082375199412307E-2</c:v>
                </c:pt>
                <c:pt idx="313">
                  <c:v>9.088977533385445E-2</c:v>
                </c:pt>
                <c:pt idx="314">
                  <c:v>9.0955801670643099E-2</c:v>
                </c:pt>
                <c:pt idx="315">
                  <c:v>9.1021831004580056E-2</c:v>
                </c:pt>
                <c:pt idx="316">
                  <c:v>9.1087863335756358E-2</c:v>
                </c:pt>
                <c:pt idx="317">
                  <c:v>9.1153898664262156E-2</c:v>
                </c:pt>
                <c:pt idx="318">
                  <c:v>9.1219936990188266E-2</c:v>
                </c:pt>
                <c:pt idx="319">
                  <c:v>9.1285978313625282E-2</c:v>
                </c:pt>
                <c:pt idx="320">
                  <c:v>9.1352022634664021E-2</c:v>
                </c:pt>
                <c:pt idx="321">
                  <c:v>9.1418069953395298E-2</c:v>
                </c:pt>
                <c:pt idx="322">
                  <c:v>9.148412026990993E-2</c:v>
                </c:pt>
                <c:pt idx="323">
                  <c:v>9.1550173584298511E-2</c:v>
                </c:pt>
                <c:pt idx="324">
                  <c:v>9.1616229896651413E-2</c:v>
                </c:pt>
                <c:pt idx="325">
                  <c:v>9.1682289207059675E-2</c:v>
                </c:pt>
                <c:pt idx="326">
                  <c:v>9.1748351515613891E-2</c:v>
                </c:pt>
                <c:pt idx="327">
                  <c:v>9.1814416822405098E-2</c:v>
                </c:pt>
                <c:pt idx="328">
                  <c:v>9.188048512752367E-2</c:v>
                </c:pt>
                <c:pt idx="329">
                  <c:v>9.19465564310602E-2</c:v>
                </c:pt>
                <c:pt idx="330">
                  <c:v>9.2012630733105949E-2</c:v>
                </c:pt>
                <c:pt idx="331">
                  <c:v>9.2078708033750178E-2</c:v>
                </c:pt>
                <c:pt idx="332">
                  <c:v>9.2144788333086369E-2</c:v>
                </c:pt>
                <c:pt idx="333">
                  <c:v>9.2210871631202229E-2</c:v>
                </c:pt>
                <c:pt idx="334">
                  <c:v>9.2276957928190573E-2</c:v>
                </c:pt>
                <c:pt idx="335">
                  <c:v>9.2343047224141994E-2</c:v>
                </c:pt>
                <c:pt idx="336">
                  <c:v>9.2409139519145311E-2</c:v>
                </c:pt>
                <c:pt idx="337">
                  <c:v>9.2475234813293117E-2</c:v>
                </c:pt>
                <c:pt idx="338">
                  <c:v>9.2541333106676005E-2</c:v>
                </c:pt>
                <c:pt idx="339">
                  <c:v>9.2607434399383903E-2</c:v>
                </c:pt>
                <c:pt idx="340">
                  <c:v>9.2673538691507851E-2</c:v>
                </c:pt>
                <c:pt idx="341">
                  <c:v>9.2739645983139107E-2</c:v>
                </c:pt>
                <c:pt idx="342">
                  <c:v>9.2805756274368045E-2</c:v>
                </c:pt>
                <c:pt idx="343">
                  <c:v>9.2871869565285925E-2</c:v>
                </c:pt>
                <c:pt idx="344">
                  <c:v>9.293798585598112E-2</c:v>
                </c:pt>
                <c:pt idx="345">
                  <c:v>9.3004105146547555E-2</c:v>
                </c:pt>
                <c:pt idx="346">
                  <c:v>9.3070227437073605E-2</c:v>
                </c:pt>
                <c:pt idx="347">
                  <c:v>9.3136352727652305E-2</c:v>
                </c:pt>
                <c:pt idx="348">
                  <c:v>9.320248101837092E-2</c:v>
                </c:pt>
                <c:pt idx="349">
                  <c:v>9.3268612309323373E-2</c:v>
                </c:pt>
                <c:pt idx="350">
                  <c:v>9.3334746600599594E-2</c:v>
                </c:pt>
                <c:pt idx="351">
                  <c:v>9.3400883892290176E-2</c:v>
                </c:pt>
                <c:pt idx="352">
                  <c:v>9.346702418448527E-2</c:v>
                </c:pt>
                <c:pt idx="353">
                  <c:v>9.3533167477277468E-2</c:v>
                </c:pt>
                <c:pt idx="354">
                  <c:v>9.3599313770754478E-2</c:v>
                </c:pt>
                <c:pt idx="355">
                  <c:v>9.3665463065009336E-2</c:v>
                </c:pt>
                <c:pt idx="356">
                  <c:v>9.3731615360133747E-2</c:v>
                </c:pt>
                <c:pt idx="357">
                  <c:v>9.3797770656214308E-2</c:v>
                </c:pt>
                <c:pt idx="358">
                  <c:v>9.3863928953345832E-2</c:v>
                </c:pt>
                <c:pt idx="359">
                  <c:v>9.3930090251617582E-2</c:v>
                </c:pt>
                <c:pt idx="360">
                  <c:v>9.3996254551120373E-2</c:v>
                </c:pt>
                <c:pt idx="361">
                  <c:v>9.40624218519448E-2</c:v>
                </c:pt>
                <c:pt idx="362">
                  <c:v>9.41285921541819E-2</c:v>
                </c:pt>
                <c:pt idx="363">
                  <c:v>9.4194765457921603E-2</c:v>
                </c:pt>
                <c:pt idx="364">
                  <c:v>9.4260941763257167E-2</c:v>
                </c:pt>
                <c:pt idx="365">
                  <c:v>9.4327121070276743E-2</c:v>
                </c:pt>
                <c:pt idx="366">
                  <c:v>9.4393303379071813E-2</c:v>
                </c:pt>
                <c:pt idx="367">
                  <c:v>9.4459488689733195E-2</c:v>
                </c:pt>
                <c:pt idx="368">
                  <c:v>9.4525677002351705E-2</c:v>
                </c:pt>
                <c:pt idx="369">
                  <c:v>9.4591868317018601E-2</c:v>
                </c:pt>
                <c:pt idx="370">
                  <c:v>9.4658062633824036E-2</c:v>
                </c:pt>
                <c:pt idx="371">
                  <c:v>9.4724259952858825E-2</c:v>
                </c:pt>
                <c:pt idx="372">
                  <c:v>9.4790460274214006E-2</c:v>
                </c:pt>
                <c:pt idx="373">
                  <c:v>9.4856663597979507E-2</c:v>
                </c:pt>
                <c:pt idx="374">
                  <c:v>9.4922869924248365E-2</c:v>
                </c:pt>
                <c:pt idx="375">
                  <c:v>9.4989079253109177E-2</c:v>
                </c:pt>
                <c:pt idx="376">
                  <c:v>9.5055291584652535E-2</c:v>
                </c:pt>
                <c:pt idx="377">
                  <c:v>9.5121506918971477E-2</c:v>
                </c:pt>
                <c:pt idx="378">
                  <c:v>9.5187725256155264E-2</c:v>
                </c:pt>
                <c:pt idx="379">
                  <c:v>9.5253946596293826E-2</c:v>
                </c:pt>
                <c:pt idx="380">
                  <c:v>9.5320170939479532E-2</c:v>
                </c:pt>
                <c:pt idx="381">
                  <c:v>9.538639828580231E-2</c:v>
                </c:pt>
                <c:pt idx="382">
                  <c:v>9.5452628635352532E-2</c:v>
                </c:pt>
                <c:pt idx="383">
                  <c:v>9.5518861988223014E-2</c:v>
                </c:pt>
                <c:pt idx="384">
                  <c:v>9.5585098344501684E-2</c:v>
                </c:pt>
                <c:pt idx="385">
                  <c:v>9.5651337704282691E-2</c:v>
                </c:pt>
                <c:pt idx="386">
                  <c:v>9.5717580067653296E-2</c:v>
                </c:pt>
                <c:pt idx="387">
                  <c:v>9.5783825434707426E-2</c:v>
                </c:pt>
                <c:pt idx="388">
                  <c:v>9.5850073805533675E-2</c:v>
                </c:pt>
                <c:pt idx="389">
                  <c:v>9.5916325180223305E-2</c:v>
                </c:pt>
                <c:pt idx="390">
                  <c:v>9.5982579558868242E-2</c:v>
                </c:pt>
                <c:pt idx="391">
                  <c:v>9.6048836941557969E-2</c:v>
                </c:pt>
                <c:pt idx="392">
                  <c:v>9.6115097328383303E-2</c:v>
                </c:pt>
                <c:pt idx="393">
                  <c:v>9.6181360719436393E-2</c:v>
                </c:pt>
                <c:pt idx="394">
                  <c:v>9.624762711480539E-2</c:v>
                </c:pt>
                <c:pt idx="395">
                  <c:v>9.6313896514584219E-2</c:v>
                </c:pt>
                <c:pt idx="396">
                  <c:v>9.6380168918862363E-2</c:v>
                </c:pt>
                <c:pt idx="397">
                  <c:v>9.6446444327731085E-2</c:v>
                </c:pt>
                <c:pt idx="398">
                  <c:v>9.6512722741279866E-2</c:v>
                </c:pt>
                <c:pt idx="399">
                  <c:v>9.6579004159601078E-2</c:v>
                </c:pt>
                <c:pt idx="400">
                  <c:v>9.6645288582784428E-2</c:v>
                </c:pt>
                <c:pt idx="401">
                  <c:v>9.6711576010921396E-2</c:v>
                </c:pt>
                <c:pt idx="402">
                  <c:v>9.6777866444102356E-2</c:v>
                </c:pt>
                <c:pt idx="403">
                  <c:v>9.6844159882418124E-2</c:v>
                </c:pt>
                <c:pt idx="404">
                  <c:v>9.6910456325960181E-2</c:v>
                </c:pt>
                <c:pt idx="405">
                  <c:v>9.6976755774818457E-2</c:v>
                </c:pt>
                <c:pt idx="406">
                  <c:v>9.7043058229084878E-2</c:v>
                </c:pt>
                <c:pt idx="407">
                  <c:v>9.7109363688848704E-2</c:v>
                </c:pt>
                <c:pt idx="408">
                  <c:v>9.7175672154202308E-2</c:v>
                </c:pt>
                <c:pt idx="409">
                  <c:v>9.7241983625235395E-2</c:v>
                </c:pt>
                <c:pt idx="410">
                  <c:v>9.730829810203967E-2</c:v>
                </c:pt>
                <c:pt idx="411">
                  <c:v>9.7374615584705504E-2</c:v>
                </c:pt>
                <c:pt idx="412">
                  <c:v>9.7440936073323492E-2</c:v>
                </c:pt>
                <c:pt idx="413">
                  <c:v>9.7507259567984894E-2</c:v>
                </c:pt>
                <c:pt idx="414">
                  <c:v>9.7573586068780527E-2</c:v>
                </c:pt>
                <c:pt idx="415">
                  <c:v>9.7639915575800762E-2</c:v>
                </c:pt>
                <c:pt idx="416">
                  <c:v>9.770624808913686E-2</c:v>
                </c:pt>
                <c:pt idx="417">
                  <c:v>9.7772583608879859E-2</c:v>
                </c:pt>
                <c:pt idx="418">
                  <c:v>9.783892213511991E-2</c:v>
                </c:pt>
                <c:pt idx="419">
                  <c:v>9.7905263667948272E-2</c:v>
                </c:pt>
                <c:pt idx="420">
                  <c:v>9.7971608207455985E-2</c:v>
                </c:pt>
                <c:pt idx="421">
                  <c:v>9.8037955753733419E-2</c:v>
                </c:pt>
                <c:pt idx="422">
                  <c:v>9.8104306306871836E-2</c:v>
                </c:pt>
                <c:pt idx="423">
                  <c:v>9.8170659866961829E-2</c:v>
                </c:pt>
                <c:pt idx="424">
                  <c:v>9.8237016434094215E-2</c:v>
                </c:pt>
                <c:pt idx="425">
                  <c:v>9.8303376008360477E-2</c:v>
                </c:pt>
                <c:pt idx="426">
                  <c:v>9.8369738589849209E-2</c:v>
                </c:pt>
                <c:pt idx="427">
                  <c:v>9.843610417865567E-2</c:v>
                </c:pt>
                <c:pt idx="428">
                  <c:v>9.8502472774866456E-2</c:v>
                </c:pt>
                <c:pt idx="429">
                  <c:v>9.8568844378574383E-2</c:v>
                </c:pt>
                <c:pt idx="430">
                  <c:v>9.8635218989868712E-2</c:v>
                </c:pt>
                <c:pt idx="431">
                  <c:v>9.8701596608842923E-2</c:v>
                </c:pt>
                <c:pt idx="432">
                  <c:v>9.8767977235586057E-2</c:v>
                </c:pt>
                <c:pt idx="433">
                  <c:v>9.8834360870190263E-2</c:v>
                </c:pt>
                <c:pt idx="434">
                  <c:v>9.890074751274347E-2</c:v>
                </c:pt>
                <c:pt idx="435">
                  <c:v>9.8967137163340935E-2</c:v>
                </c:pt>
                <c:pt idx="436">
                  <c:v>9.9033529822069255E-2</c:v>
                </c:pt>
                <c:pt idx="437">
                  <c:v>9.90999254890228E-2</c:v>
                </c:pt>
                <c:pt idx="438">
                  <c:v>9.9166324164289943E-2</c:v>
                </c:pt>
                <c:pt idx="439">
                  <c:v>9.9232725847962833E-2</c:v>
                </c:pt>
                <c:pt idx="440">
                  <c:v>9.9299130540130953E-2</c:v>
                </c:pt>
                <c:pt idx="441">
                  <c:v>9.9365538240887119E-2</c:v>
                </c:pt>
                <c:pt idx="442">
                  <c:v>9.9431948950320592E-2</c:v>
                </c:pt>
                <c:pt idx="443">
                  <c:v>9.9498362668523743E-2</c:v>
                </c:pt>
                <c:pt idx="444">
                  <c:v>9.9564779395586278E-2</c:v>
                </c:pt>
                <c:pt idx="445">
                  <c:v>9.9631199131599457E-2</c:v>
                </c:pt>
                <c:pt idx="446">
                  <c:v>9.9697621876654985E-2</c:v>
                </c:pt>
                <c:pt idx="447">
                  <c:v>9.9764047630840791E-2</c:v>
                </c:pt>
                <c:pt idx="448">
                  <c:v>9.9830476394252132E-2</c:v>
                </c:pt>
                <c:pt idx="449">
                  <c:v>9.9896908166976717E-2</c:v>
                </c:pt>
                <c:pt idx="450">
                  <c:v>9.9963342949106027E-2</c:v>
                </c:pt>
                <c:pt idx="451">
                  <c:v>0.10002978074073043</c:v>
                </c:pt>
                <c:pt idx="452">
                  <c:v>0.10009622154194231</c:v>
                </c:pt>
                <c:pt idx="453">
                  <c:v>0.1001626653528318</c:v>
                </c:pt>
                <c:pt idx="454">
                  <c:v>0.10022911217349018</c:v>
                </c:pt>
                <c:pt idx="455">
                  <c:v>0.10029556200400802</c:v>
                </c:pt>
                <c:pt idx="456">
                  <c:v>0.10036201484447593</c:v>
                </c:pt>
                <c:pt idx="457">
                  <c:v>0.10042847069498517</c:v>
                </c:pt>
                <c:pt idx="458">
                  <c:v>0.10049492955562656</c:v>
                </c:pt>
                <c:pt idx="459">
                  <c:v>0.1005613914264909</c:v>
                </c:pt>
                <c:pt idx="460">
                  <c:v>0.10062785630766924</c:v>
                </c:pt>
                <c:pt idx="461">
                  <c:v>0.10069432419925239</c:v>
                </c:pt>
                <c:pt idx="462">
                  <c:v>0.10076079510133096</c:v>
                </c:pt>
                <c:pt idx="463">
                  <c:v>0.10082726901399641</c:v>
                </c:pt>
                <c:pt idx="464">
                  <c:v>0.10089374593733846</c:v>
                </c:pt>
                <c:pt idx="465">
                  <c:v>0.10096022587145104</c:v>
                </c:pt>
                <c:pt idx="466">
                  <c:v>0.10102670881642051</c:v>
                </c:pt>
                <c:pt idx="467">
                  <c:v>0.10109319477234258</c:v>
                </c:pt>
                <c:pt idx="468">
                  <c:v>0.10115968373930428</c:v>
                </c:pt>
                <c:pt idx="469">
                  <c:v>0.10122617571739823</c:v>
                </c:pt>
                <c:pt idx="470">
                  <c:v>0.10129267070671522</c:v>
                </c:pt>
                <c:pt idx="471">
                  <c:v>0.10135916870734629</c:v>
                </c:pt>
                <c:pt idx="472">
                  <c:v>0.10142566971938183</c:v>
                </c:pt>
                <c:pt idx="473">
                  <c:v>0.10149217374291308</c:v>
                </c:pt>
                <c:pt idx="474">
                  <c:v>0.10155868077803065</c:v>
                </c:pt>
                <c:pt idx="475">
                  <c:v>0.10162519082482602</c:v>
                </c:pt>
                <c:pt idx="476">
                  <c:v>0.10169170388338888</c:v>
                </c:pt>
                <c:pt idx="477">
                  <c:v>0.10175821995381318</c:v>
                </c:pt>
                <c:pt idx="478">
                  <c:v>0.10182473903618661</c:v>
                </c:pt>
                <c:pt idx="479">
                  <c:v>0.1018912611306011</c:v>
                </c:pt>
                <c:pt idx="480">
                  <c:v>0.10195778623714813</c:v>
                </c:pt>
                <c:pt idx="481">
                  <c:v>0.10202431435591786</c:v>
                </c:pt>
                <c:pt idx="482">
                  <c:v>0.10209084548700154</c:v>
                </c:pt>
                <c:pt idx="483">
                  <c:v>0.10215737963049043</c:v>
                </c:pt>
                <c:pt idx="484">
                  <c:v>0.10222391678647491</c:v>
                </c:pt>
                <c:pt idx="485">
                  <c:v>0.10229045695504513</c:v>
                </c:pt>
                <c:pt idx="486">
                  <c:v>0.10235700013629523</c:v>
                </c:pt>
                <c:pt idx="487">
                  <c:v>0.10242354633031225</c:v>
                </c:pt>
                <c:pt idx="488">
                  <c:v>0.10249009553718924</c:v>
                </c:pt>
                <c:pt idx="489">
                  <c:v>0.10255664775701723</c:v>
                </c:pt>
                <c:pt idx="490">
                  <c:v>0.10262320298988614</c:v>
                </c:pt>
                <c:pt idx="491">
                  <c:v>0.10268976123588747</c:v>
                </c:pt>
                <c:pt idx="492">
                  <c:v>0.10275632249511246</c:v>
                </c:pt>
                <c:pt idx="493">
                  <c:v>0.10282288676765172</c:v>
                </c:pt>
                <c:pt idx="494">
                  <c:v>0.10288945405359584</c:v>
                </c:pt>
                <c:pt idx="495">
                  <c:v>0.1029560243530363</c:v>
                </c:pt>
                <c:pt idx="496">
                  <c:v>0.10302259766606459</c:v>
                </c:pt>
                <c:pt idx="497">
                  <c:v>0.10308917399276951</c:v>
                </c:pt>
                <c:pt idx="498">
                  <c:v>0.10315575333324412</c:v>
                </c:pt>
                <c:pt idx="499">
                  <c:v>0.10322233568757833</c:v>
                </c:pt>
                <c:pt idx="500">
                  <c:v>0.10328892105586363</c:v>
                </c:pt>
                <c:pt idx="501">
                  <c:v>0.10335550943819083</c:v>
                </c:pt>
                <c:pt idx="502">
                  <c:v>0.10342210083465098</c:v>
                </c:pt>
                <c:pt idx="503">
                  <c:v>0.10348869524533444</c:v>
                </c:pt>
                <c:pt idx="504">
                  <c:v>0.10355529267033337</c:v>
                </c:pt>
                <c:pt idx="505">
                  <c:v>0.10362189310973724</c:v>
                </c:pt>
                <c:pt idx="506">
                  <c:v>0.10368849656363821</c:v>
                </c:pt>
                <c:pt idx="507">
                  <c:v>0.10375510303212665</c:v>
                </c:pt>
                <c:pt idx="508">
                  <c:v>0.1038217125152936</c:v>
                </c:pt>
                <c:pt idx="509">
                  <c:v>0.10388832501322987</c:v>
                </c:pt>
                <c:pt idx="510">
                  <c:v>0.10395494052602672</c:v>
                </c:pt>
                <c:pt idx="511">
                  <c:v>0.10402155905377497</c:v>
                </c:pt>
                <c:pt idx="512">
                  <c:v>0.10408818059656566</c:v>
                </c:pt>
                <c:pt idx="513">
                  <c:v>0.10415480515449005</c:v>
                </c:pt>
                <c:pt idx="514">
                  <c:v>0.10422143272763806</c:v>
                </c:pt>
                <c:pt idx="515">
                  <c:v>0.10428806331610208</c:v>
                </c:pt>
                <c:pt idx="516">
                  <c:v>0.10435469691997201</c:v>
                </c:pt>
                <c:pt idx="517">
                  <c:v>0.10442133353933958</c:v>
                </c:pt>
                <c:pt idx="518">
                  <c:v>0.10448797317429537</c:v>
                </c:pt>
                <c:pt idx="519">
                  <c:v>0.10455461582492998</c:v>
                </c:pt>
                <c:pt idx="520">
                  <c:v>0.1046212614913351</c:v>
                </c:pt>
                <c:pt idx="521">
                  <c:v>0.10468791017360135</c:v>
                </c:pt>
                <c:pt idx="522">
                  <c:v>0.10475456187181864</c:v>
                </c:pt>
                <c:pt idx="523">
                  <c:v>0.10482121658608112</c:v>
                </c:pt>
                <c:pt idx="524">
                  <c:v>0.10488787431647606</c:v>
                </c:pt>
                <c:pt idx="525">
                  <c:v>0.1049545350630976</c:v>
                </c:pt>
                <c:pt idx="526">
                  <c:v>0.10502119882603456</c:v>
                </c:pt>
                <c:pt idx="527">
                  <c:v>0.10508786560537864</c:v>
                </c:pt>
                <c:pt idx="528">
                  <c:v>0.10515453540122044</c:v>
                </c:pt>
                <c:pt idx="529">
                  <c:v>0.10522120821365144</c:v>
                </c:pt>
                <c:pt idx="530">
                  <c:v>0.10528788404276268</c:v>
                </c:pt>
                <c:pt idx="531">
                  <c:v>0.10535456288864475</c:v>
                </c:pt>
                <c:pt idx="532">
                  <c:v>0.10542124475138959</c:v>
                </c:pt>
                <c:pt idx="533">
                  <c:v>0.10548792963108555</c:v>
                </c:pt>
                <c:pt idx="534">
                  <c:v>0.10555461752782724</c:v>
                </c:pt>
                <c:pt idx="535">
                  <c:v>0.10562130844170348</c:v>
                </c:pt>
                <c:pt idx="536">
                  <c:v>0.10568800237280707</c:v>
                </c:pt>
                <c:pt idx="537">
                  <c:v>0.10575469932122594</c:v>
                </c:pt>
                <c:pt idx="538">
                  <c:v>0.10582139928705425</c:v>
                </c:pt>
                <c:pt idx="539">
                  <c:v>0.10588810227038103</c:v>
                </c:pt>
                <c:pt idx="540">
                  <c:v>0.10595480827129733</c:v>
                </c:pt>
                <c:pt idx="541">
                  <c:v>0.10602151728989551</c:v>
                </c:pt>
                <c:pt idx="542">
                  <c:v>0.10608822932626549</c:v>
                </c:pt>
                <c:pt idx="543">
                  <c:v>0.10615494438049722</c:v>
                </c:pt>
                <c:pt idx="544">
                  <c:v>0.10622166245268416</c:v>
                </c:pt>
                <c:pt idx="545">
                  <c:v>0.1062883835429167</c:v>
                </c:pt>
                <c:pt idx="546">
                  <c:v>0.10635510765128564</c:v>
                </c:pt>
                <c:pt idx="547">
                  <c:v>0.10642183477788048</c:v>
                </c:pt>
                <c:pt idx="548">
                  <c:v>0.10648856492279513</c:v>
                </c:pt>
                <c:pt idx="549">
                  <c:v>0.10655529808611663</c:v>
                </c:pt>
                <c:pt idx="550">
                  <c:v>0.10662203426793981</c:v>
                </c:pt>
                <c:pt idx="551">
                  <c:v>0.10668877346835415</c:v>
                </c:pt>
                <c:pt idx="552">
                  <c:v>0.10675551568745067</c:v>
                </c:pt>
                <c:pt idx="553">
                  <c:v>0.10682226092532021</c:v>
                </c:pt>
                <c:pt idx="554">
                  <c:v>0.10688900918205424</c:v>
                </c:pt>
                <c:pt idx="555">
                  <c:v>0.10695576045774358</c:v>
                </c:pt>
                <c:pt idx="556">
                  <c:v>0.10702251475247859</c:v>
                </c:pt>
                <c:pt idx="557">
                  <c:v>0.10708927206635255</c:v>
                </c:pt>
                <c:pt idx="558">
                  <c:v>0.10715603239945404</c:v>
                </c:pt>
                <c:pt idx="559">
                  <c:v>0.10722279575187477</c:v>
                </c:pt>
                <c:pt idx="560">
                  <c:v>0.10728956212370666</c:v>
                </c:pt>
                <c:pt idx="561">
                  <c:v>0.10735633151503921</c:v>
                </c:pt>
                <c:pt idx="562">
                  <c:v>0.10742310392596477</c:v>
                </c:pt>
                <c:pt idx="563">
                  <c:v>0.10748987935657373</c:v>
                </c:pt>
                <c:pt idx="564">
                  <c:v>0.10755665780695756</c:v>
                </c:pt>
                <c:pt idx="565">
                  <c:v>0.10762343927720708</c:v>
                </c:pt>
                <c:pt idx="566">
                  <c:v>0.10769022376741288</c:v>
                </c:pt>
                <c:pt idx="567">
                  <c:v>0.10775701127766668</c:v>
                </c:pt>
                <c:pt idx="568">
                  <c:v>0.10782380180805951</c:v>
                </c:pt>
                <c:pt idx="569">
                  <c:v>0.10789059535868173</c:v>
                </c:pt>
                <c:pt idx="570">
                  <c:v>0.1079573919296255</c:v>
                </c:pt>
                <c:pt idx="571">
                  <c:v>0.10802419152098053</c:v>
                </c:pt>
                <c:pt idx="572">
                  <c:v>0.10809099413283918</c:v>
                </c:pt>
                <c:pt idx="573">
                  <c:v>0.10815779976529138</c:v>
                </c:pt>
                <c:pt idx="574">
                  <c:v>0.10822460841842885</c:v>
                </c:pt>
                <c:pt idx="575">
                  <c:v>0.10829142009234216</c:v>
                </c:pt>
                <c:pt idx="576">
                  <c:v>0.10835823478712281</c:v>
                </c:pt>
                <c:pt idx="577">
                  <c:v>0.10842505250286205</c:v>
                </c:pt>
                <c:pt idx="578">
                  <c:v>0.10849187323965048</c:v>
                </c:pt>
                <c:pt idx="579">
                  <c:v>0.10855869699757825</c:v>
                </c:pt>
                <c:pt idx="580">
                  <c:v>0.1086255237767384</c:v>
                </c:pt>
                <c:pt idx="581">
                  <c:v>0.10869235357722085</c:v>
                </c:pt>
                <c:pt idx="582">
                  <c:v>0.1087591863991173</c:v>
                </c:pt>
                <c:pt idx="583">
                  <c:v>0.10882602224251769</c:v>
                </c:pt>
                <c:pt idx="584">
                  <c:v>0.10889286110751439</c:v>
                </c:pt>
                <c:pt idx="585">
                  <c:v>0.10895970299419755</c:v>
                </c:pt>
                <c:pt idx="586">
                  <c:v>0.10902654790265975</c:v>
                </c:pt>
                <c:pt idx="587">
                  <c:v>0.10909339583298894</c:v>
                </c:pt>
                <c:pt idx="588">
                  <c:v>0.10916024678527969</c:v>
                </c:pt>
                <c:pt idx="589">
                  <c:v>0.10922710075962083</c:v>
                </c:pt>
                <c:pt idx="590">
                  <c:v>0.10929395775610407</c:v>
                </c:pt>
                <c:pt idx="591">
                  <c:v>0.10936081777481976</c:v>
                </c:pt>
                <c:pt idx="592">
                  <c:v>0.10942768081586052</c:v>
                </c:pt>
                <c:pt idx="593">
                  <c:v>0.10949454687931603</c:v>
                </c:pt>
                <c:pt idx="594">
                  <c:v>0.10956141596527869</c:v>
                </c:pt>
                <c:pt idx="595">
                  <c:v>0.10962828807383862</c:v>
                </c:pt>
                <c:pt idx="596">
                  <c:v>0.10969516320508732</c:v>
                </c:pt>
                <c:pt idx="597">
                  <c:v>0.10976204135911538</c:v>
                </c:pt>
                <c:pt idx="598">
                  <c:v>0.10982892253601428</c:v>
                </c:pt>
                <c:pt idx="599">
                  <c:v>0.10989580673587618</c:v>
                </c:pt>
                <c:pt idx="600">
                  <c:v>0.10996269395878944</c:v>
                </c:pt>
                <c:pt idx="601">
                  <c:v>0.1100295842048471</c:v>
                </c:pt>
                <c:pt idx="602">
                  <c:v>0.1100964774741402</c:v>
                </c:pt>
                <c:pt idx="603">
                  <c:v>0.11016337376675955</c:v>
                </c:pt>
                <c:pt idx="604">
                  <c:v>0.11023027308279598</c:v>
                </c:pt>
                <c:pt idx="605">
                  <c:v>0.11029717542234097</c:v>
                </c:pt>
                <c:pt idx="606">
                  <c:v>0.1103640807854851</c:v>
                </c:pt>
                <c:pt idx="607">
                  <c:v>0.11043098917232053</c:v>
                </c:pt>
                <c:pt idx="608">
                  <c:v>0.11049790058293718</c:v>
                </c:pt>
                <c:pt idx="609">
                  <c:v>0.11056481501742743</c:v>
                </c:pt>
                <c:pt idx="610">
                  <c:v>0.11063173247588032</c:v>
                </c:pt>
                <c:pt idx="611">
                  <c:v>0.11069865295838865</c:v>
                </c:pt>
                <c:pt idx="612">
                  <c:v>0.11076557646504304</c:v>
                </c:pt>
                <c:pt idx="613">
                  <c:v>0.11083250299593517</c:v>
                </c:pt>
                <c:pt idx="614">
                  <c:v>0.11089943255115431</c:v>
                </c:pt>
                <c:pt idx="615">
                  <c:v>0.11096636513079483</c:v>
                </c:pt>
                <c:pt idx="616">
                  <c:v>0.11103330073494488</c:v>
                </c:pt>
                <c:pt idx="617">
                  <c:v>0.11110023936369573</c:v>
                </c:pt>
                <c:pt idx="618">
                  <c:v>0.11116718101714129</c:v>
                </c:pt>
                <c:pt idx="619">
                  <c:v>0.11123412569536906</c:v>
                </c:pt>
                <c:pt idx="620">
                  <c:v>0.11130107339847339</c:v>
                </c:pt>
                <c:pt idx="621">
                  <c:v>0.11136802412654312</c:v>
                </c:pt>
                <c:pt idx="622">
                  <c:v>0.11143497787966972</c:v>
                </c:pt>
                <c:pt idx="623">
                  <c:v>0.11150193465794467</c:v>
                </c:pt>
                <c:pt idx="624">
                  <c:v>0.11156889446145946</c:v>
                </c:pt>
                <c:pt idx="625">
                  <c:v>0.11163585729030401</c:v>
                </c:pt>
                <c:pt idx="626">
                  <c:v>0.11170282314457181</c:v>
                </c:pt>
                <c:pt idx="627">
                  <c:v>0.11176979202435078</c:v>
                </c:pt>
                <c:pt idx="628">
                  <c:v>0.11183676392973574</c:v>
                </c:pt>
                <c:pt idx="629">
                  <c:v>0.11190373886081462</c:v>
                </c:pt>
                <c:pt idx="630">
                  <c:v>0.11197071681767978</c:v>
                </c:pt>
                <c:pt idx="631">
                  <c:v>0.1120376978004225</c:v>
                </c:pt>
                <c:pt idx="632">
                  <c:v>0.11210468180913336</c:v>
                </c:pt>
                <c:pt idx="633">
                  <c:v>0.11217166884390406</c:v>
                </c:pt>
                <c:pt idx="634">
                  <c:v>0.11223865890482565</c:v>
                </c:pt>
                <c:pt idx="635">
                  <c:v>0.11230565199198894</c:v>
                </c:pt>
                <c:pt idx="636">
                  <c:v>0.11237264810548586</c:v>
                </c:pt>
                <c:pt idx="637">
                  <c:v>0.11243964724540523</c:v>
                </c:pt>
                <c:pt idx="638">
                  <c:v>0.11250664941184141</c:v>
                </c:pt>
                <c:pt idx="639">
                  <c:v>0.11257365460488478</c:v>
                </c:pt>
                <c:pt idx="640">
                  <c:v>0.11264066282462393</c:v>
                </c:pt>
                <c:pt idx="641">
                  <c:v>0.11270767407115256</c:v>
                </c:pt>
                <c:pt idx="642">
                  <c:v>0.11277468834456106</c:v>
                </c:pt>
                <c:pt idx="643">
                  <c:v>0.11284170564494089</c:v>
                </c:pt>
                <c:pt idx="644">
                  <c:v>0.11290872597238311</c:v>
                </c:pt>
                <c:pt idx="645">
                  <c:v>0.11297574932697829</c:v>
                </c:pt>
                <c:pt idx="646">
                  <c:v>0.11304277570881816</c:v>
                </c:pt>
                <c:pt idx="647">
                  <c:v>0.11310980511799373</c:v>
                </c:pt>
                <c:pt idx="648">
                  <c:v>0.11317683755459607</c:v>
                </c:pt>
                <c:pt idx="649">
                  <c:v>0.11324387301871619</c:v>
                </c:pt>
                <c:pt idx="650">
                  <c:v>0.11331091151044537</c:v>
                </c:pt>
                <c:pt idx="651">
                  <c:v>0.1133779530298753</c:v>
                </c:pt>
                <c:pt idx="652">
                  <c:v>0.11344499757709636</c:v>
                </c:pt>
                <c:pt idx="653">
                  <c:v>0.11351204515219981</c:v>
                </c:pt>
                <c:pt idx="654">
                  <c:v>0.11357909575527736</c:v>
                </c:pt>
                <c:pt idx="655">
                  <c:v>0.11364614938641981</c:v>
                </c:pt>
                <c:pt idx="656">
                  <c:v>0.11371320604571844</c:v>
                </c:pt>
                <c:pt idx="657">
                  <c:v>0.11378026573326405</c:v>
                </c:pt>
                <c:pt idx="658">
                  <c:v>0.11384732844914813</c:v>
                </c:pt>
                <c:pt idx="659">
                  <c:v>0.11391439419346105</c:v>
                </c:pt>
                <c:pt idx="660">
                  <c:v>0.1139814629662963</c:v>
                </c:pt>
                <c:pt idx="661">
                  <c:v>0.11404853476774313</c:v>
                </c:pt>
                <c:pt idx="662">
                  <c:v>0.11411560959789235</c:v>
                </c:pt>
                <c:pt idx="663">
                  <c:v>0.11418268745683657</c:v>
                </c:pt>
                <c:pt idx="664">
                  <c:v>0.11424976834466571</c:v>
                </c:pt>
                <c:pt idx="665">
                  <c:v>0.1143168522614717</c:v>
                </c:pt>
                <c:pt idx="666">
                  <c:v>0.1143839392073458</c:v>
                </c:pt>
                <c:pt idx="667">
                  <c:v>0.11445102918237859</c:v>
                </c:pt>
                <c:pt idx="668">
                  <c:v>0.11451812218666158</c:v>
                </c:pt>
                <c:pt idx="669">
                  <c:v>0.11458521822028578</c:v>
                </c:pt>
                <c:pt idx="670">
                  <c:v>0.11465231728334291</c:v>
                </c:pt>
                <c:pt idx="671">
                  <c:v>0.11471941937592356</c:v>
                </c:pt>
                <c:pt idx="672">
                  <c:v>0.11478652449811899</c:v>
                </c:pt>
                <c:pt idx="673">
                  <c:v>0.11485363265002002</c:v>
                </c:pt>
                <c:pt idx="674">
                  <c:v>0.11492074383171902</c:v>
                </c:pt>
                <c:pt idx="675">
                  <c:v>0.11498785804330613</c:v>
                </c:pt>
                <c:pt idx="676">
                  <c:v>0.11505497528487374</c:v>
                </c:pt>
                <c:pt idx="677">
                  <c:v>0.11512209555651176</c:v>
                </c:pt>
                <c:pt idx="678">
                  <c:v>0.11518921885831213</c:v>
                </c:pt>
                <c:pt idx="679">
                  <c:v>0.11525634519036521</c:v>
                </c:pt>
                <c:pt idx="680">
                  <c:v>0.11532347455276315</c:v>
                </c:pt>
                <c:pt idx="681">
                  <c:v>0.11539060694559677</c:v>
                </c:pt>
                <c:pt idx="682">
                  <c:v>0.11545774236895712</c:v>
                </c:pt>
                <c:pt idx="683">
                  <c:v>0.1155248808229361</c:v>
                </c:pt>
                <c:pt idx="684">
                  <c:v>0.11559202230762344</c:v>
                </c:pt>
                <c:pt idx="685">
                  <c:v>0.11565916682311195</c:v>
                </c:pt>
                <c:pt idx="686">
                  <c:v>0.11572631436949199</c:v>
                </c:pt>
                <c:pt idx="687">
                  <c:v>0.11579346494685483</c:v>
                </c:pt>
                <c:pt idx="688">
                  <c:v>0.11586061855529217</c:v>
                </c:pt>
                <c:pt idx="689">
                  <c:v>0.11592777519489439</c:v>
                </c:pt>
                <c:pt idx="690">
                  <c:v>0.11599493486575319</c:v>
                </c:pt>
                <c:pt idx="691">
                  <c:v>0.1160620975679596</c:v>
                </c:pt>
                <c:pt idx="692">
                  <c:v>0.11612926330160533</c:v>
                </c:pt>
                <c:pt idx="693">
                  <c:v>0.11619643206678121</c:v>
                </c:pt>
                <c:pt idx="694">
                  <c:v>0.11626360386357804</c:v>
                </c:pt>
                <c:pt idx="695">
                  <c:v>0.1163307786920873</c:v>
                </c:pt>
                <c:pt idx="696">
                  <c:v>0.11639795655240182</c:v>
                </c:pt>
                <c:pt idx="697">
                  <c:v>0.11646513744460907</c:v>
                </c:pt>
                <c:pt idx="698">
                  <c:v>0.1165323213688052</c:v>
                </c:pt>
                <c:pt idx="699">
                  <c:v>0.11659950832507771</c:v>
                </c:pt>
                <c:pt idx="700">
                  <c:v>0.11666669831351895</c:v>
                </c:pt>
                <c:pt idx="701">
                  <c:v>0.11673389133421996</c:v>
                </c:pt>
                <c:pt idx="702">
                  <c:v>0.11680108738727113</c:v>
                </c:pt>
                <c:pt idx="703">
                  <c:v>0.11686828647276593</c:v>
                </c:pt>
                <c:pt idx="704">
                  <c:v>0.1169354885907945</c:v>
                </c:pt>
                <c:pt idx="705">
                  <c:v>0.11700269374144767</c:v>
                </c:pt>
                <c:pt idx="706">
                  <c:v>0.11706990192481714</c:v>
                </c:pt>
                <c:pt idx="707">
                  <c:v>0.11713711314099373</c:v>
                </c:pt>
                <c:pt idx="708">
                  <c:v>0.11720432739006892</c:v>
                </c:pt>
                <c:pt idx="709">
                  <c:v>0.11727154467213308</c:v>
                </c:pt>
                <c:pt idx="710">
                  <c:v>0.11733876498728035</c:v>
                </c:pt>
                <c:pt idx="711">
                  <c:v>0.11740598833559868</c:v>
                </c:pt>
                <c:pt idx="712">
                  <c:v>0.11747321471718086</c:v>
                </c:pt>
                <c:pt idx="713">
                  <c:v>0.11754044413211773</c:v>
                </c:pt>
                <c:pt idx="714">
                  <c:v>0.11760767658050053</c:v>
                </c:pt>
                <c:pt idx="715">
                  <c:v>0.11767491206242053</c:v>
                </c:pt>
                <c:pt idx="716">
                  <c:v>0.11774215057796944</c:v>
                </c:pt>
                <c:pt idx="717">
                  <c:v>0.11780939212723673</c:v>
                </c:pt>
                <c:pt idx="718">
                  <c:v>0.11787663671031612</c:v>
                </c:pt>
                <c:pt idx="719">
                  <c:v>0.11794388432729908</c:v>
                </c:pt>
                <c:pt idx="720">
                  <c:v>0.11801113497827309</c:v>
                </c:pt>
                <c:pt idx="721">
                  <c:v>0.11807838866333409</c:v>
                </c:pt>
                <c:pt idx="722">
                  <c:v>0.11814564538256933</c:v>
                </c:pt>
                <c:pt idx="723">
                  <c:v>0.11821290513607252</c:v>
                </c:pt>
                <c:pt idx="724">
                  <c:v>0.11828016792393581</c:v>
                </c:pt>
                <c:pt idx="725">
                  <c:v>0.11834743374624623</c:v>
                </c:pt>
                <c:pt idx="726">
                  <c:v>0.11841470260310039</c:v>
                </c:pt>
                <c:pt idx="727">
                  <c:v>0.11848197449458531</c:v>
                </c:pt>
                <c:pt idx="728">
                  <c:v>0.11854924942079337</c:v>
                </c:pt>
                <c:pt idx="729">
                  <c:v>0.11861652738181716</c:v>
                </c:pt>
                <c:pt idx="730">
                  <c:v>0.11868380837774684</c:v>
                </c:pt>
                <c:pt idx="731">
                  <c:v>0.1187510924086741</c:v>
                </c:pt>
                <c:pt idx="732">
                  <c:v>0.11881837947468976</c:v>
                </c:pt>
                <c:pt idx="733">
                  <c:v>0.11888566957588598</c:v>
                </c:pt>
                <c:pt idx="734">
                  <c:v>0.11895296271235178</c:v>
                </c:pt>
                <c:pt idx="735">
                  <c:v>0.11902025888418244</c:v>
                </c:pt>
                <c:pt idx="736">
                  <c:v>0.11908755809146565</c:v>
                </c:pt>
                <c:pt idx="737">
                  <c:v>0.11915486033429401</c:v>
                </c:pt>
                <c:pt idx="738">
                  <c:v>0.11922216561275878</c:v>
                </c:pt>
                <c:pt idx="739">
                  <c:v>0.11928947392695144</c:v>
                </c:pt>
                <c:pt idx="740">
                  <c:v>0.11935678527696258</c:v>
                </c:pt>
                <c:pt idx="741">
                  <c:v>0.11942409966288259</c:v>
                </c:pt>
                <c:pt idx="742">
                  <c:v>0.11949141708480582</c:v>
                </c:pt>
                <c:pt idx="743">
                  <c:v>0.11955873754282131</c:v>
                </c:pt>
                <c:pt idx="744">
                  <c:v>0.11962606103702189</c:v>
                </c:pt>
                <c:pt idx="745">
                  <c:v>0.11969338756749548</c:v>
                </c:pt>
                <c:pt idx="746">
                  <c:v>0.11976071713433689</c:v>
                </c:pt>
                <c:pt idx="747">
                  <c:v>0.11982804973763628</c:v>
                </c:pt>
                <c:pt idx="748">
                  <c:v>0.11989538537748512</c:v>
                </c:pt>
                <c:pt idx="749">
                  <c:v>0.1199627240539749</c:v>
                </c:pt>
                <c:pt idx="750">
                  <c:v>0.12003006576719488</c:v>
                </c:pt>
                <c:pt idx="751">
                  <c:v>0.12009741051723855</c:v>
                </c:pt>
                <c:pt idx="752">
                  <c:v>0.12016475830419648</c:v>
                </c:pt>
                <c:pt idx="753">
                  <c:v>0.1202321091281604</c:v>
                </c:pt>
                <c:pt idx="754">
                  <c:v>0.12029946298922134</c:v>
                </c:pt>
                <c:pt idx="755">
                  <c:v>0.12036681988747033</c:v>
                </c:pt>
                <c:pt idx="756">
                  <c:v>0.12043417982299909</c:v>
                </c:pt>
                <c:pt idx="757">
                  <c:v>0.12050154279589864</c:v>
                </c:pt>
                <c:pt idx="758">
                  <c:v>0.12056890880626026</c:v>
                </c:pt>
                <c:pt idx="759">
                  <c:v>0.12063627785417519</c:v>
                </c:pt>
                <c:pt idx="760">
                  <c:v>0.12070364993973537</c:v>
                </c:pt>
                <c:pt idx="761">
                  <c:v>0.12077102506303117</c:v>
                </c:pt>
                <c:pt idx="762">
                  <c:v>0.12083840322415362</c:v>
                </c:pt>
                <c:pt idx="763">
                  <c:v>0.12090578442319688</c:v>
                </c:pt>
                <c:pt idx="764">
                  <c:v>0.12097316866024932</c:v>
                </c:pt>
                <c:pt idx="765">
                  <c:v>0.12104055593540175</c:v>
                </c:pt>
                <c:pt idx="766">
                  <c:v>0.12110794624874766</c:v>
                </c:pt>
                <c:pt idx="767">
                  <c:v>0.12117533960037807</c:v>
                </c:pt>
                <c:pt idx="768">
                  <c:v>0.12124273599038338</c:v>
                </c:pt>
                <c:pt idx="769">
                  <c:v>0.12131013541885549</c:v>
                </c:pt>
                <c:pt idx="770">
                  <c:v>0.12137753788588546</c:v>
                </c:pt>
                <c:pt idx="771">
                  <c:v>0.12144494339156497</c:v>
                </c:pt>
                <c:pt idx="772">
                  <c:v>0.12151235193598553</c:v>
                </c:pt>
                <c:pt idx="773">
                  <c:v>0.12157976351923661</c:v>
                </c:pt>
                <c:pt idx="774">
                  <c:v>0.12164717814141146</c:v>
                </c:pt>
                <c:pt idx="775">
                  <c:v>0.12171459580260113</c:v>
                </c:pt>
                <c:pt idx="776">
                  <c:v>0.12178201650289666</c:v>
                </c:pt>
                <c:pt idx="777">
                  <c:v>0.12184944024238931</c:v>
                </c:pt>
                <c:pt idx="778">
                  <c:v>0.12191686702117077</c:v>
                </c:pt>
                <c:pt idx="779">
                  <c:v>0.1219842968393321</c:v>
                </c:pt>
                <c:pt idx="780">
                  <c:v>0.12205172969696432</c:v>
                </c:pt>
                <c:pt idx="781">
                  <c:v>0.12211916559415936</c:v>
                </c:pt>
                <c:pt idx="782">
                  <c:v>0.12218660453100827</c:v>
                </c:pt>
                <c:pt idx="783">
                  <c:v>0.1222540465076023</c:v>
                </c:pt>
                <c:pt idx="784">
                  <c:v>0.12232149152403315</c:v>
                </c:pt>
                <c:pt idx="785">
                  <c:v>0.12238893958039188</c:v>
                </c:pt>
                <c:pt idx="786">
                  <c:v>0.12245639067676972</c:v>
                </c:pt>
                <c:pt idx="787">
                  <c:v>0.12252384481325773</c:v>
                </c:pt>
                <c:pt idx="788">
                  <c:v>0.12259130198994783</c:v>
                </c:pt>
                <c:pt idx="789">
                  <c:v>0.12265876220693306</c:v>
                </c:pt>
                <c:pt idx="790">
                  <c:v>0.12272622546430045</c:v>
                </c:pt>
                <c:pt idx="791">
                  <c:v>0.12279369176214616</c:v>
                </c:pt>
                <c:pt idx="792">
                  <c:v>0.12286116110055789</c:v>
                </c:pt>
                <c:pt idx="793">
                  <c:v>0.1229286334796289</c:v>
                </c:pt>
                <c:pt idx="794">
                  <c:v>0.12299610889944956</c:v>
                </c:pt>
                <c:pt idx="795">
                  <c:v>0.12306358736011158</c:v>
                </c:pt>
                <c:pt idx="796">
                  <c:v>0.12313106886170533</c:v>
                </c:pt>
                <c:pt idx="797">
                  <c:v>0.12319855340432451</c:v>
                </c:pt>
                <c:pt idx="798">
                  <c:v>0.12326604098805927</c:v>
                </c:pt>
                <c:pt idx="799">
                  <c:v>0.12333353161299976</c:v>
                </c:pt>
                <c:pt idx="800">
                  <c:v>0.12340102527923946</c:v>
                </c:pt>
                <c:pt idx="801">
                  <c:v>0.12346852198686986</c:v>
                </c:pt>
                <c:pt idx="802">
                  <c:v>0.12353602173597911</c:v>
                </c:pt>
                <c:pt idx="803">
                  <c:v>0.12360352452666246</c:v>
                </c:pt>
                <c:pt idx="804">
                  <c:v>0.12367103035900895</c:v>
                </c:pt>
                <c:pt idx="805">
                  <c:v>0.12373853923311029</c:v>
                </c:pt>
                <c:pt idx="806">
                  <c:v>0.12380605114905796</c:v>
                </c:pt>
                <c:pt idx="807">
                  <c:v>0.12387356610694367</c:v>
                </c:pt>
                <c:pt idx="808">
                  <c:v>0.12394108410685889</c:v>
                </c:pt>
                <c:pt idx="809">
                  <c:v>0.12400860514889422</c:v>
                </c:pt>
                <c:pt idx="810">
                  <c:v>0.12407612923314049</c:v>
                </c:pt>
                <c:pt idx="811">
                  <c:v>0.12414365635969093</c:v>
                </c:pt>
                <c:pt idx="812">
                  <c:v>0.12421118652863616</c:v>
                </c:pt>
                <c:pt idx="813">
                  <c:v>0.12427871974006766</c:v>
                </c:pt>
                <c:pt idx="814">
                  <c:v>0.12434625599407778</c:v>
                </c:pt>
                <c:pt idx="815">
                  <c:v>0.12441379529075447</c:v>
                </c:pt>
                <c:pt idx="816">
                  <c:v>0.12448133763019253</c:v>
                </c:pt>
                <c:pt idx="817">
                  <c:v>0.12454888301248257</c:v>
                </c:pt>
                <c:pt idx="818">
                  <c:v>0.12461643143771473</c:v>
                </c:pt>
                <c:pt idx="819">
                  <c:v>0.12468398290598248</c:v>
                </c:pt>
                <c:pt idx="820">
                  <c:v>0.12475153741737399</c:v>
                </c:pt>
                <c:pt idx="821">
                  <c:v>0.12481909497198385</c:v>
                </c:pt>
                <c:pt idx="822">
                  <c:v>0.12488665556990219</c:v>
                </c:pt>
                <c:pt idx="823">
                  <c:v>0.12495421921122096</c:v>
                </c:pt>
                <c:pt idx="824">
                  <c:v>0.12502178589603097</c:v>
                </c:pt>
                <c:pt idx="825">
                  <c:v>0.12508935562442347</c:v>
                </c:pt>
                <c:pt idx="826">
                  <c:v>0.12515692839648995</c:v>
                </c:pt>
                <c:pt idx="827">
                  <c:v>0.12522450421232145</c:v>
                </c:pt>
                <c:pt idx="828">
                  <c:v>0.12529208307201167</c:v>
                </c:pt>
                <c:pt idx="829">
                  <c:v>0.12535966497564921</c:v>
                </c:pt>
                <c:pt idx="830">
                  <c:v>0.12542724992332555</c:v>
                </c:pt>
                <c:pt idx="831">
                  <c:v>0.12549483791513483</c:v>
                </c:pt>
                <c:pt idx="832">
                  <c:v>0.12556242895116587</c:v>
                </c:pt>
                <c:pt idx="833">
                  <c:v>0.12563002303151083</c:v>
                </c:pt>
                <c:pt idx="834">
                  <c:v>0.12569762015626074</c:v>
                </c:pt>
                <c:pt idx="835">
                  <c:v>0.12576522032550752</c:v>
                </c:pt>
                <c:pt idx="836">
                  <c:v>0.12583282353934311</c:v>
                </c:pt>
                <c:pt idx="837">
                  <c:v>0.12590042979785809</c:v>
                </c:pt>
                <c:pt idx="838">
                  <c:v>0.1259680391011444</c:v>
                </c:pt>
                <c:pt idx="839">
                  <c:v>0.12603565144929307</c:v>
                </c:pt>
                <c:pt idx="840">
                  <c:v>0.12610326684239559</c:v>
                </c:pt>
                <c:pt idx="841">
                  <c:v>0.12617088528054321</c:v>
                </c:pt>
                <c:pt idx="842">
                  <c:v>0.12623850676382897</c:v>
                </c:pt>
                <c:pt idx="843">
                  <c:v>0.12630613129234036</c:v>
                </c:pt>
                <c:pt idx="844">
                  <c:v>0.12637375886617264</c:v>
                </c:pt>
                <c:pt idx="845">
                  <c:v>0.12644138948541594</c:v>
                </c:pt>
                <c:pt idx="846">
                  <c:v>0.12650902315016133</c:v>
                </c:pt>
                <c:pt idx="847">
                  <c:v>0.12657665986050071</c:v>
                </c:pt>
                <c:pt idx="848">
                  <c:v>0.12664429961652557</c:v>
                </c:pt>
                <c:pt idx="849">
                  <c:v>0.12671194241832695</c:v>
                </c:pt>
                <c:pt idx="850">
                  <c:v>0.12677958826599633</c:v>
                </c:pt>
                <c:pt idx="851">
                  <c:v>0.12684723715962565</c:v>
                </c:pt>
                <c:pt idx="852">
                  <c:v>0.12691488909930593</c:v>
                </c:pt>
                <c:pt idx="853">
                  <c:v>0.12698254408512843</c:v>
                </c:pt>
                <c:pt idx="854">
                  <c:v>0.12705020211718487</c:v>
                </c:pt>
                <c:pt idx="855">
                  <c:v>0.12711786319556539</c:v>
                </c:pt>
                <c:pt idx="856">
                  <c:v>0.12718552732036481</c:v>
                </c:pt>
                <c:pt idx="857">
                  <c:v>0.1272531944916715</c:v>
                </c:pt>
                <c:pt idx="858">
                  <c:v>0.12732086470957715</c:v>
                </c:pt>
                <c:pt idx="859">
                  <c:v>0.12738853797417438</c:v>
                </c:pt>
                <c:pt idx="860">
                  <c:v>0.12745621428555443</c:v>
                </c:pt>
                <c:pt idx="861">
                  <c:v>0.1275238936438079</c:v>
                </c:pt>
                <c:pt idx="862">
                  <c:v>0.1275915760490276</c:v>
                </c:pt>
                <c:pt idx="863">
                  <c:v>0.12765926150130391</c:v>
                </c:pt>
                <c:pt idx="864">
                  <c:v>0.12772695000072809</c:v>
                </c:pt>
                <c:pt idx="865">
                  <c:v>0.12779464154739251</c:v>
                </c:pt>
                <c:pt idx="866">
                  <c:v>0.12786233614138798</c:v>
                </c:pt>
                <c:pt idx="867">
                  <c:v>0.12793003378280599</c:v>
                </c:pt>
                <c:pt idx="868">
                  <c:v>0.12799773447173846</c:v>
                </c:pt>
                <c:pt idx="869">
                  <c:v>0.12806543820827643</c:v>
                </c:pt>
                <c:pt idx="870">
                  <c:v>0.12813314499251138</c:v>
                </c:pt>
                <c:pt idx="871">
                  <c:v>0.1282008548245348</c:v>
                </c:pt>
                <c:pt idx="872">
                  <c:v>0.12826856770443817</c:v>
                </c:pt>
                <c:pt idx="873">
                  <c:v>0.12833628363231298</c:v>
                </c:pt>
                <c:pt idx="874">
                  <c:v>0.12840400260825069</c:v>
                </c:pt>
                <c:pt idx="875">
                  <c:v>0.12847172463234324</c:v>
                </c:pt>
                <c:pt idx="876">
                  <c:v>0.12853944970468079</c:v>
                </c:pt>
                <c:pt idx="877">
                  <c:v>0.12860717782535636</c:v>
                </c:pt>
                <c:pt idx="878">
                  <c:v>0.12867490899445944</c:v>
                </c:pt>
                <c:pt idx="879">
                  <c:v>0.12874264321208462</c:v>
                </c:pt>
                <c:pt idx="880">
                  <c:v>0.12881038047831983</c:v>
                </c:pt>
                <c:pt idx="881">
                  <c:v>0.128878120793259</c:v>
                </c:pt>
                <c:pt idx="882">
                  <c:v>0.12894586415699383</c:v>
                </c:pt>
                <c:pt idx="883">
                  <c:v>0.12901361056961269</c:v>
                </c:pt>
                <c:pt idx="884">
                  <c:v>0.12908136003121173</c:v>
                </c:pt>
                <c:pt idx="885">
                  <c:v>0.12914911254187844</c:v>
                </c:pt>
                <c:pt idx="886">
                  <c:v>0.12921686810170541</c:v>
                </c:pt>
                <c:pt idx="887">
                  <c:v>0.12928462671078522</c:v>
                </c:pt>
                <c:pt idx="888">
                  <c:v>0.12935238836920715</c:v>
                </c:pt>
                <c:pt idx="889">
                  <c:v>0.12942015307706489</c:v>
                </c:pt>
                <c:pt idx="890">
                  <c:v>0.12948792083444971</c:v>
                </c:pt>
                <c:pt idx="891">
                  <c:v>0.1295556916414522</c:v>
                </c:pt>
                <c:pt idx="892">
                  <c:v>0.12962346549816339</c:v>
                </c:pt>
                <c:pt idx="893">
                  <c:v>0.12969124240467722</c:v>
                </c:pt>
                <c:pt idx="894">
                  <c:v>0.12975902236108272</c:v>
                </c:pt>
                <c:pt idx="895">
                  <c:v>0.12982680536747115</c:v>
                </c:pt>
                <c:pt idx="896">
                  <c:v>0.12989459142393689</c:v>
                </c:pt>
                <c:pt idx="897">
                  <c:v>0.12996238053056919</c:v>
                </c:pt>
                <c:pt idx="898">
                  <c:v>0.13003017268745931</c:v>
                </c:pt>
                <c:pt idx="899">
                  <c:v>0.13009796789469985</c:v>
                </c:pt>
                <c:pt idx="900">
                  <c:v>0.1301657661523814</c:v>
                </c:pt>
                <c:pt idx="901">
                  <c:v>0.13023356746059633</c:v>
                </c:pt>
                <c:pt idx="902">
                  <c:v>0.1303013718194348</c:v>
                </c:pt>
                <c:pt idx="903">
                  <c:v>0.13036917922898983</c:v>
                </c:pt>
                <c:pt idx="904">
                  <c:v>0.13043698968935269</c:v>
                </c:pt>
                <c:pt idx="905">
                  <c:v>0.13050480320061397</c:v>
                </c:pt>
                <c:pt idx="906">
                  <c:v>0.13057261976286649</c:v>
                </c:pt>
                <c:pt idx="907">
                  <c:v>0.13064043937620151</c:v>
                </c:pt>
                <c:pt idx="908">
                  <c:v>0.13070826204070807</c:v>
                </c:pt>
                <c:pt idx="909">
                  <c:v>0.13077608775648097</c:v>
                </c:pt>
                <c:pt idx="910">
                  <c:v>0.13084391652361105</c:v>
                </c:pt>
                <c:pt idx="911">
                  <c:v>0.13091174834218755</c:v>
                </c:pt>
                <c:pt idx="912">
                  <c:v>0.13097958321230529</c:v>
                </c:pt>
                <c:pt idx="913">
                  <c:v>0.13104742113405221</c:v>
                </c:pt>
                <c:pt idx="914">
                  <c:v>0.13111526210752289</c:v>
                </c:pt>
                <c:pt idx="915">
                  <c:v>0.13118310613280748</c:v>
                </c:pt>
                <c:pt idx="916">
                  <c:v>0.13125095320999769</c:v>
                </c:pt>
                <c:pt idx="917">
                  <c:v>0.13131880333918522</c:v>
                </c:pt>
                <c:pt idx="918">
                  <c:v>0.13138665652046178</c:v>
                </c:pt>
                <c:pt idx="919">
                  <c:v>0.13145451275391817</c:v>
                </c:pt>
                <c:pt idx="920">
                  <c:v>0.13152237203964545</c:v>
                </c:pt>
                <c:pt idx="921">
                  <c:v>0.13159023437773776</c:v>
                </c:pt>
                <c:pt idx="922">
                  <c:v>0.13165809976828435</c:v>
                </c:pt>
                <c:pt idx="923">
                  <c:v>0.1317259682113765</c:v>
                </c:pt>
                <c:pt idx="924">
                  <c:v>0.13179383970710723</c:v>
                </c:pt>
                <c:pt idx="925">
                  <c:v>0.13186171425556714</c:v>
                </c:pt>
                <c:pt idx="926">
                  <c:v>0.13192959185684705</c:v>
                </c:pt>
                <c:pt idx="927">
                  <c:v>0.13199747251104066</c:v>
                </c:pt>
                <c:pt idx="928">
                  <c:v>0.13206535621823789</c:v>
                </c:pt>
                <c:pt idx="929">
                  <c:v>0.13213324297853091</c:v>
                </c:pt>
                <c:pt idx="930">
                  <c:v>0.13220113279201118</c:v>
                </c:pt>
                <c:pt idx="931">
                  <c:v>0.13226902565876975</c:v>
                </c:pt>
                <c:pt idx="932">
                  <c:v>0.13233692157889854</c:v>
                </c:pt>
                <c:pt idx="933">
                  <c:v>0.13240482055248948</c:v>
                </c:pt>
                <c:pt idx="934">
                  <c:v>0.13247272257963316</c:v>
                </c:pt>
                <c:pt idx="935">
                  <c:v>0.13254062766042329</c:v>
                </c:pt>
                <c:pt idx="936">
                  <c:v>0.13260853579494714</c:v>
                </c:pt>
                <c:pt idx="937">
                  <c:v>0.13267644698330061</c:v>
                </c:pt>
                <c:pt idx="938">
                  <c:v>0.1327443612255732</c:v>
                </c:pt>
                <c:pt idx="939">
                  <c:v>0.13281227852185684</c:v>
                </c:pt>
                <c:pt idx="940">
                  <c:v>0.13288019887224278</c:v>
                </c:pt>
                <c:pt idx="941">
                  <c:v>0.13294812227682318</c:v>
                </c:pt>
                <c:pt idx="942">
                  <c:v>0.13301604873568929</c:v>
                </c:pt>
                <c:pt idx="943">
                  <c:v>0.13308397824893281</c:v>
                </c:pt>
                <c:pt idx="944">
                  <c:v>0.13315191081664501</c:v>
                </c:pt>
                <c:pt idx="945">
                  <c:v>0.1332198464389176</c:v>
                </c:pt>
                <c:pt idx="946">
                  <c:v>0.13328778511584227</c:v>
                </c:pt>
                <c:pt idx="947">
                  <c:v>0.13335572684751029</c:v>
                </c:pt>
                <c:pt idx="948">
                  <c:v>0.13342367163401248</c:v>
                </c:pt>
                <c:pt idx="949">
                  <c:v>0.13349161947544297</c:v>
                </c:pt>
                <c:pt idx="950">
                  <c:v>0.13355957037189037</c:v>
                </c:pt>
                <c:pt idx="951">
                  <c:v>0.13362752432344815</c:v>
                </c:pt>
                <c:pt idx="952">
                  <c:v>0.13369548133020692</c:v>
                </c:pt>
                <c:pt idx="953">
                  <c:v>0.13376344139225949</c:v>
                </c:pt>
                <c:pt idx="954">
                  <c:v>0.13383140450969599</c:v>
                </c:pt>
                <c:pt idx="955">
                  <c:v>0.13389937068260882</c:v>
                </c:pt>
                <c:pt idx="956">
                  <c:v>0.133967339911089</c:v>
                </c:pt>
                <c:pt idx="957">
                  <c:v>0.13403531219522868</c:v>
                </c:pt>
                <c:pt idx="958">
                  <c:v>0.13410328753511913</c:v>
                </c:pt>
                <c:pt idx="959">
                  <c:v>0.13417126593085182</c:v>
                </c:pt>
                <c:pt idx="960">
                  <c:v>0.13423924738251758</c:v>
                </c:pt>
                <c:pt idx="961">
                  <c:v>0.13430723189021099</c:v>
                </c:pt>
                <c:pt idx="962">
                  <c:v>0.13437521945402087</c:v>
                </c:pt>
                <c:pt idx="963">
                  <c:v>0.13444321007403914</c:v>
                </c:pt>
                <c:pt idx="964">
                  <c:v>0.13451120375035774</c:v>
                </c:pt>
                <c:pt idx="965">
                  <c:v>0.13457920048306815</c:v>
                </c:pt>
                <c:pt idx="966">
                  <c:v>0.13464720027226251</c:v>
                </c:pt>
                <c:pt idx="967">
                  <c:v>0.13471520311803187</c:v>
                </c:pt>
                <c:pt idx="968">
                  <c:v>0.13478320902046725</c:v>
                </c:pt>
                <c:pt idx="969">
                  <c:v>0.13485121797966193</c:v>
                </c:pt>
                <c:pt idx="970">
                  <c:v>0.13491922999570582</c:v>
                </c:pt>
                <c:pt idx="971">
                  <c:v>0.1349872450686902</c:v>
                </c:pt>
                <c:pt idx="972">
                  <c:v>0.13505526319871008</c:v>
                </c:pt>
                <c:pt idx="973">
                  <c:v>0.13512328438585186</c:v>
                </c:pt>
                <c:pt idx="974">
                  <c:v>0.13519130863021167</c:v>
                </c:pt>
                <c:pt idx="975">
                  <c:v>0.13525933593188033</c:v>
                </c:pt>
                <c:pt idx="976">
                  <c:v>0.13532736629094644</c:v>
                </c:pt>
                <c:pt idx="977">
                  <c:v>0.13539539970750503</c:v>
                </c:pt>
                <c:pt idx="978">
                  <c:v>0.13546343618164625</c:v>
                </c:pt>
                <c:pt idx="979">
                  <c:v>0.13553147571346114</c:v>
                </c:pt>
                <c:pt idx="980">
                  <c:v>0.13559951830304229</c:v>
                </c:pt>
                <c:pt idx="981">
                  <c:v>0.13566756395047963</c:v>
                </c:pt>
                <c:pt idx="982">
                  <c:v>0.13573561265586731</c:v>
                </c:pt>
                <c:pt idx="983">
                  <c:v>0.13580366441929592</c:v>
                </c:pt>
                <c:pt idx="984">
                  <c:v>0.13587171924085695</c:v>
                </c:pt>
                <c:pt idx="985">
                  <c:v>0.13593977712064076</c:v>
                </c:pt>
                <c:pt idx="986">
                  <c:v>0.13600783805874128</c:v>
                </c:pt>
                <c:pt idx="987">
                  <c:v>0.13607590205524978</c:v>
                </c:pt>
                <c:pt idx="988">
                  <c:v>0.13614396911025572</c:v>
                </c:pt>
                <c:pt idx="989">
                  <c:v>0.13621203922385372</c:v>
                </c:pt>
                <c:pt idx="990">
                  <c:v>0.13628011239613258</c:v>
                </c:pt>
                <c:pt idx="991">
                  <c:v>0.13634818862718534</c:v>
                </c:pt>
                <c:pt idx="992">
                  <c:v>0.13641626791710348</c:v>
                </c:pt>
                <c:pt idx="993">
                  <c:v>0.13648435026597894</c:v>
                </c:pt>
                <c:pt idx="994">
                  <c:v>0.13655243567390252</c:v>
                </c:pt>
                <c:pt idx="995">
                  <c:v>0.13662052414096548</c:v>
                </c:pt>
                <c:pt idx="996">
                  <c:v>0.13668861566726176</c:v>
                </c:pt>
                <c:pt idx="997">
                  <c:v>0.13675671025288128</c:v>
                </c:pt>
                <c:pt idx="998">
                  <c:v>0.13682480789791596</c:v>
                </c:pt>
                <c:pt idx="999">
                  <c:v>0.13689290860245684</c:v>
                </c:pt>
                <c:pt idx="1000">
                  <c:v>0.13696101236660874</c:v>
                </c:pt>
              </c:numCache>
            </c:numRef>
          </c:cat>
          <c:val>
            <c:numRef>
              <c:f>Optimization!$G$2:$G$1002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</c:numCache>
            </c:numRef>
          </c:val>
        </c:ser>
        <c:ser>
          <c:idx val="1"/>
          <c:order val="3"/>
          <c:tx>
            <c:strRef>
              <c:f>Optimization!$H$1</c:f>
              <c:strCache>
                <c:ptCount val="1"/>
                <c:pt idx="0">
                  <c:v>Opportunistic Funds</c:v>
                </c:pt>
              </c:strCache>
            </c:strRef>
          </c:tx>
          <c:spPr>
            <a:solidFill>
              <a:srgbClr val="FF9900"/>
            </a:solidFill>
            <a:ln w="25400">
              <a:noFill/>
            </a:ln>
          </c:spPr>
          <c:cat>
            <c:numRef>
              <c:f>Optimization!$B$2:$B$1002</c:f>
              <c:numCache>
                <c:formatCode>General</c:formatCode>
                <c:ptCount val="1001"/>
                <c:pt idx="0">
                  <c:v>7.0370347352918028E-2</c:v>
                </c:pt>
                <c:pt idx="1">
                  <c:v>7.0435440032249552E-2</c:v>
                </c:pt>
                <c:pt idx="2">
                  <c:v>7.0500535680406928E-2</c:v>
                </c:pt>
                <c:pt idx="3">
                  <c:v>7.0565634297483193E-2</c:v>
                </c:pt>
                <c:pt idx="4">
                  <c:v>7.0630735883567386E-2</c:v>
                </c:pt>
                <c:pt idx="5">
                  <c:v>7.0695840438747215E-2</c:v>
                </c:pt>
                <c:pt idx="6">
                  <c:v>7.0760947963117271E-2</c:v>
                </c:pt>
                <c:pt idx="7">
                  <c:v>7.0826058456764818E-2</c:v>
                </c:pt>
                <c:pt idx="8">
                  <c:v>7.0891171919780227E-2</c:v>
                </c:pt>
                <c:pt idx="9">
                  <c:v>7.095628835225587E-2</c:v>
                </c:pt>
                <c:pt idx="10">
                  <c:v>7.1021407754279231E-2</c:v>
                </c:pt>
                <c:pt idx="11">
                  <c:v>7.1086530125943792E-2</c:v>
                </c:pt>
                <c:pt idx="12">
                  <c:v>7.1151655467337038E-2</c:v>
                </c:pt>
                <c:pt idx="13">
                  <c:v>7.1216783778549564E-2</c:v>
                </c:pt>
                <c:pt idx="14">
                  <c:v>7.1281915059673295E-2</c:v>
                </c:pt>
                <c:pt idx="15">
                  <c:v>7.1347049310797939E-2</c:v>
                </c:pt>
                <c:pt idx="16">
                  <c:v>7.1412186532012978E-2</c:v>
                </c:pt>
                <c:pt idx="17">
                  <c:v>7.1477326723409895E-2</c:v>
                </c:pt>
                <c:pt idx="18">
                  <c:v>7.1542469885076843E-2</c:v>
                </c:pt>
                <c:pt idx="19">
                  <c:v>7.1607616017107301E-2</c:v>
                </c:pt>
                <c:pt idx="20">
                  <c:v>7.1672765119588977E-2</c:v>
                </c:pt>
                <c:pt idx="21">
                  <c:v>7.1737917192612466E-2</c:v>
                </c:pt>
                <c:pt idx="22">
                  <c:v>7.1803072236268584E-2</c:v>
                </c:pt>
                <c:pt idx="23">
                  <c:v>7.186823025064748E-2</c:v>
                </c:pt>
                <c:pt idx="24">
                  <c:v>7.1933391235840416E-2</c:v>
                </c:pt>
                <c:pt idx="25">
                  <c:v>7.1998555191936431E-2</c:v>
                </c:pt>
                <c:pt idx="26">
                  <c:v>7.2063722119026341E-2</c:v>
                </c:pt>
                <c:pt idx="27">
                  <c:v>7.2128892017199853E-2</c:v>
                </c:pt>
                <c:pt idx="28">
                  <c:v>7.2194064886549114E-2</c:v>
                </c:pt>
                <c:pt idx="29">
                  <c:v>7.2259240727162277E-2</c:v>
                </c:pt>
                <c:pt idx="30">
                  <c:v>7.2324419539130824E-2</c:v>
                </c:pt>
                <c:pt idx="31">
                  <c:v>7.2389601322544239E-2</c:v>
                </c:pt>
                <c:pt idx="32">
                  <c:v>7.245478607749356E-2</c:v>
                </c:pt>
                <c:pt idx="33">
                  <c:v>7.2519973804068938E-2</c:v>
                </c:pt>
                <c:pt idx="34">
                  <c:v>7.25851645023603E-2</c:v>
                </c:pt>
                <c:pt idx="35">
                  <c:v>7.265035817245824E-2</c:v>
                </c:pt>
                <c:pt idx="36">
                  <c:v>7.2715554814453576E-2</c:v>
                </c:pt>
                <c:pt idx="37">
                  <c:v>7.278075442843468E-2</c:v>
                </c:pt>
                <c:pt idx="38">
                  <c:v>7.2845957014495255E-2</c:v>
                </c:pt>
                <c:pt idx="39">
                  <c:v>7.2911162572723009E-2</c:v>
                </c:pt>
                <c:pt idx="40">
                  <c:v>7.2976371103208093E-2</c:v>
                </c:pt>
                <c:pt idx="41">
                  <c:v>7.304158260604332E-2</c:v>
                </c:pt>
                <c:pt idx="42">
                  <c:v>7.3106797081316399E-2</c:v>
                </c:pt>
                <c:pt idx="43">
                  <c:v>7.3172014529118368E-2</c:v>
                </c:pt>
                <c:pt idx="44">
                  <c:v>7.3237234949540042E-2</c:v>
                </c:pt>
                <c:pt idx="45">
                  <c:v>7.3302458342671573E-2</c:v>
                </c:pt>
                <c:pt idx="46">
                  <c:v>7.3367684708603553E-2</c:v>
                </c:pt>
                <c:pt idx="47">
                  <c:v>7.3432914047425468E-2</c:v>
                </c:pt>
                <c:pt idx="48">
                  <c:v>7.3498146359227468E-2</c:v>
                </c:pt>
                <c:pt idx="49">
                  <c:v>7.3563381644102588E-2</c:v>
                </c:pt>
                <c:pt idx="50">
                  <c:v>7.3628619902136982E-2</c:v>
                </c:pt>
                <c:pt idx="51">
                  <c:v>7.3693861133425242E-2</c:v>
                </c:pt>
                <c:pt idx="52">
                  <c:v>7.3759105338054187E-2</c:v>
                </c:pt>
                <c:pt idx="53">
                  <c:v>7.3824352516116409E-2</c:v>
                </c:pt>
                <c:pt idx="54">
                  <c:v>7.3889602667700061E-2</c:v>
                </c:pt>
                <c:pt idx="55">
                  <c:v>7.3954855792897956E-2</c:v>
                </c:pt>
                <c:pt idx="56">
                  <c:v>7.4020111891798912E-2</c:v>
                </c:pt>
                <c:pt idx="57">
                  <c:v>7.4085370964493968E-2</c:v>
                </c:pt>
                <c:pt idx="58">
                  <c:v>7.4150633011073275E-2</c:v>
                </c:pt>
                <c:pt idx="59">
                  <c:v>7.4215898031626981E-2</c:v>
                </c:pt>
                <c:pt idx="60">
                  <c:v>7.428116602624546E-2</c:v>
                </c:pt>
                <c:pt idx="61">
                  <c:v>7.4346436995019305E-2</c:v>
                </c:pt>
                <c:pt idx="62">
                  <c:v>7.4411710938038889E-2</c:v>
                </c:pt>
                <c:pt idx="63">
                  <c:v>7.4476987855394139E-2</c:v>
                </c:pt>
                <c:pt idx="64">
                  <c:v>7.4542267747175872E-2</c:v>
                </c:pt>
                <c:pt idx="65">
                  <c:v>7.4607550613473794E-2</c:v>
                </c:pt>
                <c:pt idx="66">
                  <c:v>7.4672836454378944E-2</c:v>
                </c:pt>
                <c:pt idx="67">
                  <c:v>7.473812526998147E-2</c:v>
                </c:pt>
                <c:pt idx="68">
                  <c:v>7.4803417060371746E-2</c:v>
                </c:pt>
                <c:pt idx="69">
                  <c:v>7.4868711825639922E-2</c:v>
                </c:pt>
                <c:pt idx="70">
                  <c:v>7.493400956587748E-2</c:v>
                </c:pt>
                <c:pt idx="71">
                  <c:v>7.4999310281172349E-2</c:v>
                </c:pt>
                <c:pt idx="72">
                  <c:v>7.5064613971616678E-2</c:v>
                </c:pt>
                <c:pt idx="73">
                  <c:v>7.512992063730084E-2</c:v>
                </c:pt>
                <c:pt idx="74">
                  <c:v>7.5195230278314762E-2</c:v>
                </c:pt>
                <c:pt idx="75">
                  <c:v>7.5260542894748816E-2</c:v>
                </c:pt>
                <c:pt idx="76">
                  <c:v>7.5325858486693598E-2</c:v>
                </c:pt>
                <c:pt idx="77">
                  <c:v>7.53911770542397E-2</c:v>
                </c:pt>
                <c:pt idx="78">
                  <c:v>7.5456498597476607E-2</c:v>
                </c:pt>
                <c:pt idx="79">
                  <c:v>7.5521823116495357E-2</c:v>
                </c:pt>
                <c:pt idx="80">
                  <c:v>7.5587150611386544E-2</c:v>
                </c:pt>
                <c:pt idx="81">
                  <c:v>7.5652481082239653E-2</c:v>
                </c:pt>
                <c:pt idx="82">
                  <c:v>7.5717814529145944E-2</c:v>
                </c:pt>
                <c:pt idx="83">
                  <c:v>7.5783150952195566E-2</c:v>
                </c:pt>
                <c:pt idx="84">
                  <c:v>7.5848490351478004E-2</c:v>
                </c:pt>
                <c:pt idx="85">
                  <c:v>7.5913832727084962E-2</c:v>
                </c:pt>
                <c:pt idx="86">
                  <c:v>7.5979178079106591E-2</c:v>
                </c:pt>
                <c:pt idx="87">
                  <c:v>7.6044526407632596E-2</c:v>
                </c:pt>
                <c:pt idx="88">
                  <c:v>7.6109877712754015E-2</c:v>
                </c:pt>
                <c:pt idx="89">
                  <c:v>7.6175231994561887E-2</c:v>
                </c:pt>
                <c:pt idx="90">
                  <c:v>7.6240589253144142E-2</c:v>
                </c:pt>
                <c:pt idx="91">
                  <c:v>7.6305949488594038E-2</c:v>
                </c:pt>
                <c:pt idx="92">
                  <c:v>7.6371312700999949E-2</c:v>
                </c:pt>
                <c:pt idx="93">
                  <c:v>7.6436678890452248E-2</c:v>
                </c:pt>
                <c:pt idx="94">
                  <c:v>7.6502048057042638E-2</c:v>
                </c:pt>
                <c:pt idx="95">
                  <c:v>7.6567420200861047E-2</c:v>
                </c:pt>
                <c:pt idx="96">
                  <c:v>7.6632795321997849E-2</c:v>
                </c:pt>
                <c:pt idx="97">
                  <c:v>7.669817342054297E-2</c:v>
                </c:pt>
                <c:pt idx="98">
                  <c:v>7.6763554496587449E-2</c:v>
                </c:pt>
                <c:pt idx="99">
                  <c:v>7.6828938550221437E-2</c:v>
                </c:pt>
                <c:pt idx="100">
                  <c:v>7.6894325581535083E-2</c:v>
                </c:pt>
                <c:pt idx="101">
                  <c:v>7.6959715590619204E-2</c:v>
                </c:pt>
                <c:pt idx="102">
                  <c:v>7.702510857756506E-2</c:v>
                </c:pt>
                <c:pt idx="103">
                  <c:v>7.7090504542460359E-2</c:v>
                </c:pt>
                <c:pt idx="104">
                  <c:v>7.715590348539858E-2</c:v>
                </c:pt>
                <c:pt idx="105">
                  <c:v>7.7221305406466989E-2</c:v>
                </c:pt>
                <c:pt idx="106">
                  <c:v>7.7286710305758621E-2</c:v>
                </c:pt>
                <c:pt idx="107">
                  <c:v>7.7352118183362961E-2</c:v>
                </c:pt>
                <c:pt idx="108">
                  <c:v>7.7417529039370381E-2</c:v>
                </c:pt>
                <c:pt idx="109">
                  <c:v>7.7482942873871918E-2</c:v>
                </c:pt>
                <c:pt idx="110">
                  <c:v>7.7548359686957724E-2</c:v>
                </c:pt>
                <c:pt idx="111">
                  <c:v>7.7613779478716394E-2</c:v>
                </c:pt>
                <c:pt idx="112">
                  <c:v>7.7679202249241408E-2</c:v>
                </c:pt>
                <c:pt idx="113">
                  <c:v>7.7744627998620475E-2</c:v>
                </c:pt>
                <c:pt idx="114">
                  <c:v>7.7810056726945742E-2</c:v>
                </c:pt>
                <c:pt idx="115">
                  <c:v>7.7875488434307583E-2</c:v>
                </c:pt>
                <c:pt idx="116">
                  <c:v>7.7940923120794814E-2</c:v>
                </c:pt>
                <c:pt idx="117">
                  <c:v>7.8006360786499584E-2</c:v>
                </c:pt>
                <c:pt idx="118">
                  <c:v>7.807180143151049E-2</c:v>
                </c:pt>
                <c:pt idx="119">
                  <c:v>7.8137245055921678E-2</c:v>
                </c:pt>
                <c:pt idx="120">
                  <c:v>7.8202691659818857E-2</c:v>
                </c:pt>
                <c:pt idx="121">
                  <c:v>7.8268141243296396E-2</c:v>
                </c:pt>
                <c:pt idx="122">
                  <c:v>7.8333593806442448E-2</c:v>
                </c:pt>
                <c:pt idx="123">
                  <c:v>7.8399049349347827E-2</c:v>
                </c:pt>
                <c:pt idx="124">
                  <c:v>7.8464507872103351E-2</c:v>
                </c:pt>
                <c:pt idx="125">
                  <c:v>7.8529969374798947E-2</c:v>
                </c:pt>
                <c:pt idx="126">
                  <c:v>7.8595433857525432E-2</c:v>
                </c:pt>
                <c:pt idx="127">
                  <c:v>7.86609013203734E-2</c:v>
                </c:pt>
                <c:pt idx="128">
                  <c:v>7.8726371763433223E-2</c:v>
                </c:pt>
                <c:pt idx="129">
                  <c:v>7.8791845186794829E-2</c:v>
                </c:pt>
                <c:pt idx="130">
                  <c:v>7.8857321590548368E-2</c:v>
                </c:pt>
                <c:pt idx="131">
                  <c:v>7.8922800974786433E-2</c:v>
                </c:pt>
                <c:pt idx="132">
                  <c:v>7.8988283339597176E-2</c:v>
                </c:pt>
                <c:pt idx="133">
                  <c:v>7.9053768685072079E-2</c:v>
                </c:pt>
                <c:pt idx="134">
                  <c:v>7.9119257011301292E-2</c:v>
                </c:pt>
                <c:pt idx="135">
                  <c:v>7.9184748318375187E-2</c:v>
                </c:pt>
                <c:pt idx="136">
                  <c:v>7.925024260638458E-2</c:v>
                </c:pt>
                <c:pt idx="137">
                  <c:v>7.9315739875419622E-2</c:v>
                </c:pt>
                <c:pt idx="138">
                  <c:v>7.9381240125570907E-2</c:v>
                </c:pt>
                <c:pt idx="139">
                  <c:v>7.9446743356927696E-2</c:v>
                </c:pt>
                <c:pt idx="140">
                  <c:v>7.9512249569582805E-2</c:v>
                </c:pt>
                <c:pt idx="141">
                  <c:v>7.9577758763625273E-2</c:v>
                </c:pt>
                <c:pt idx="142">
                  <c:v>7.9643270939146804E-2</c:v>
                </c:pt>
                <c:pt idx="143">
                  <c:v>7.9708786096234885E-2</c:v>
                </c:pt>
                <c:pt idx="144">
                  <c:v>7.9774304234984106E-2</c:v>
                </c:pt>
                <c:pt idx="145">
                  <c:v>7.9839825355481508E-2</c:v>
                </c:pt>
                <c:pt idx="146">
                  <c:v>7.9905349457817465E-2</c:v>
                </c:pt>
                <c:pt idx="147">
                  <c:v>7.9970876542085456E-2</c:v>
                </c:pt>
                <c:pt idx="148">
                  <c:v>8.0036406608373856E-2</c:v>
                </c:pt>
                <c:pt idx="149">
                  <c:v>8.0101939656773702E-2</c:v>
                </c:pt>
                <c:pt idx="150">
                  <c:v>8.0167475687375811E-2</c:v>
                </c:pt>
                <c:pt idx="151">
                  <c:v>8.0233014700269001E-2</c:v>
                </c:pt>
                <c:pt idx="152">
                  <c:v>8.0298556695544976E-2</c:v>
                </c:pt>
                <c:pt idx="153">
                  <c:v>8.0364101673294774E-2</c:v>
                </c:pt>
                <c:pt idx="154">
                  <c:v>8.042964963360788E-2</c:v>
                </c:pt>
                <c:pt idx="155">
                  <c:v>8.0495200576575332E-2</c:v>
                </c:pt>
                <c:pt idx="156">
                  <c:v>8.0560754502287502E-2</c:v>
                </c:pt>
                <c:pt idx="157">
                  <c:v>8.0626311410834539E-2</c:v>
                </c:pt>
                <c:pt idx="158">
                  <c:v>8.0691871302307039E-2</c:v>
                </c:pt>
                <c:pt idx="159">
                  <c:v>8.0757434176796039E-2</c:v>
                </c:pt>
                <c:pt idx="160">
                  <c:v>8.0823000034391024E-2</c:v>
                </c:pt>
                <c:pt idx="161">
                  <c:v>8.0888568875183253E-2</c:v>
                </c:pt>
                <c:pt idx="162">
                  <c:v>8.0954140699263322E-2</c:v>
                </c:pt>
                <c:pt idx="163">
                  <c:v>8.1019715506720935E-2</c:v>
                </c:pt>
                <c:pt idx="164">
                  <c:v>8.1085293297647132E-2</c:v>
                </c:pt>
                <c:pt idx="165">
                  <c:v>8.1150874072132506E-2</c:v>
                </c:pt>
                <c:pt idx="166">
                  <c:v>8.1216457830266986E-2</c:v>
                </c:pt>
                <c:pt idx="167">
                  <c:v>8.1282044572142054E-2</c:v>
                </c:pt>
                <c:pt idx="168">
                  <c:v>8.1347634297846971E-2</c:v>
                </c:pt>
                <c:pt idx="169">
                  <c:v>8.1413227007473443E-2</c:v>
                </c:pt>
                <c:pt idx="170">
                  <c:v>8.1478822701110953E-2</c:v>
                </c:pt>
                <c:pt idx="171">
                  <c:v>8.154442137885054E-2</c:v>
                </c:pt>
                <c:pt idx="172">
                  <c:v>8.1610023040782353E-2</c:v>
                </c:pt>
                <c:pt idx="173">
                  <c:v>8.1675627686998542E-2</c:v>
                </c:pt>
                <c:pt idx="174">
                  <c:v>8.1741235317586147E-2</c:v>
                </c:pt>
                <c:pt idx="175">
                  <c:v>8.1806845932638206E-2</c:v>
                </c:pt>
                <c:pt idx="176">
                  <c:v>8.187245953224509E-2</c:v>
                </c:pt>
                <c:pt idx="177">
                  <c:v>8.193807611649695E-2</c:v>
                </c:pt>
                <c:pt idx="178">
                  <c:v>8.2003695685483713E-2</c:v>
                </c:pt>
                <c:pt idx="179">
                  <c:v>8.2069318239296862E-2</c:v>
                </c:pt>
                <c:pt idx="180">
                  <c:v>8.2134943778026992E-2</c:v>
                </c:pt>
                <c:pt idx="181">
                  <c:v>8.220057230176403E-2</c:v>
                </c:pt>
                <c:pt idx="182">
                  <c:v>8.2266203810599237E-2</c:v>
                </c:pt>
                <c:pt idx="183">
                  <c:v>8.2331838304620986E-2</c:v>
                </c:pt>
                <c:pt idx="184">
                  <c:v>8.2397475783923202E-2</c:v>
                </c:pt>
                <c:pt idx="185">
                  <c:v>8.2463116248593371E-2</c:v>
                </c:pt>
                <c:pt idx="186">
                  <c:v>8.2528759698723198E-2</c:v>
                </c:pt>
                <c:pt idx="187">
                  <c:v>8.2594406134402387E-2</c:v>
                </c:pt>
                <c:pt idx="188">
                  <c:v>8.2660055555723311E-2</c:v>
                </c:pt>
                <c:pt idx="189">
                  <c:v>8.272570796277523E-2</c:v>
                </c:pt>
                <c:pt idx="190">
                  <c:v>8.2791363355648961E-2</c:v>
                </c:pt>
                <c:pt idx="191">
                  <c:v>8.2857021734434433E-2</c:v>
                </c:pt>
                <c:pt idx="192">
                  <c:v>8.2922683099224015E-2</c:v>
                </c:pt>
                <c:pt idx="193">
                  <c:v>8.2988347450104971E-2</c:v>
                </c:pt>
                <c:pt idx="194">
                  <c:v>8.3054014787171893E-2</c:v>
                </c:pt>
                <c:pt idx="195">
                  <c:v>8.3119685110512043E-2</c:v>
                </c:pt>
                <c:pt idx="196">
                  <c:v>8.3185358420217126E-2</c:v>
                </c:pt>
                <c:pt idx="197">
                  <c:v>8.3251034716376404E-2</c:v>
                </c:pt>
                <c:pt idx="198">
                  <c:v>8.3316713999083136E-2</c:v>
                </c:pt>
                <c:pt idx="199">
                  <c:v>8.338239626842614E-2</c:v>
                </c:pt>
                <c:pt idx="200">
                  <c:v>8.3448081524496009E-2</c:v>
                </c:pt>
                <c:pt idx="201">
                  <c:v>8.3513769767383339E-2</c:v>
                </c:pt>
                <c:pt idx="202">
                  <c:v>8.3579460997179167E-2</c:v>
                </c:pt>
                <c:pt idx="203">
                  <c:v>8.3645155213974753E-2</c:v>
                </c:pt>
                <c:pt idx="204">
                  <c:v>8.3710852417857362E-2</c:v>
                </c:pt>
                <c:pt idx="205">
                  <c:v>8.3776552608922028E-2</c:v>
                </c:pt>
                <c:pt idx="206">
                  <c:v>8.384225578725446E-2</c:v>
                </c:pt>
                <c:pt idx="207">
                  <c:v>8.3907961952950361E-2</c:v>
                </c:pt>
                <c:pt idx="208">
                  <c:v>8.3973671106095438E-2</c:v>
                </c:pt>
                <c:pt idx="209">
                  <c:v>8.4039383246783617E-2</c:v>
                </c:pt>
                <c:pt idx="210">
                  <c:v>8.4105098375103937E-2</c:v>
                </c:pt>
                <c:pt idx="211">
                  <c:v>8.4170816491147438E-2</c:v>
                </c:pt>
                <c:pt idx="212">
                  <c:v>8.4236537595004712E-2</c:v>
                </c:pt>
                <c:pt idx="213">
                  <c:v>8.4302261686765911E-2</c:v>
                </c:pt>
                <c:pt idx="214">
                  <c:v>8.4367988766522517E-2</c:v>
                </c:pt>
                <c:pt idx="215">
                  <c:v>8.4433718834363569E-2</c:v>
                </c:pt>
                <c:pt idx="216">
                  <c:v>8.4499451890381216E-2</c:v>
                </c:pt>
                <c:pt idx="217">
                  <c:v>8.4565187934664943E-2</c:v>
                </c:pt>
                <c:pt idx="218">
                  <c:v>8.4630926967305786E-2</c:v>
                </c:pt>
                <c:pt idx="219">
                  <c:v>8.4696668988394341E-2</c:v>
                </c:pt>
                <c:pt idx="220">
                  <c:v>8.4762413998020758E-2</c:v>
                </c:pt>
                <c:pt idx="221">
                  <c:v>8.4828161996275853E-2</c:v>
                </c:pt>
                <c:pt idx="222">
                  <c:v>8.4893912983250441E-2</c:v>
                </c:pt>
                <c:pt idx="223">
                  <c:v>8.4959666959034674E-2</c:v>
                </c:pt>
                <c:pt idx="224">
                  <c:v>8.5025423923719368E-2</c:v>
                </c:pt>
                <c:pt idx="225">
                  <c:v>8.5091183877395338E-2</c:v>
                </c:pt>
                <c:pt idx="226">
                  <c:v>8.5156946820152291E-2</c:v>
                </c:pt>
                <c:pt idx="227">
                  <c:v>8.5222712752081708E-2</c:v>
                </c:pt>
                <c:pt idx="228">
                  <c:v>8.5288481673273964E-2</c:v>
                </c:pt>
                <c:pt idx="229">
                  <c:v>8.5354253583819206E-2</c:v>
                </c:pt>
                <c:pt idx="230">
                  <c:v>8.5420028483808474E-2</c:v>
                </c:pt>
                <c:pt idx="231">
                  <c:v>8.5485806373332363E-2</c:v>
                </c:pt>
                <c:pt idx="232">
                  <c:v>8.5551587252481465E-2</c:v>
                </c:pt>
                <c:pt idx="233">
                  <c:v>8.5617371121345043E-2</c:v>
                </c:pt>
                <c:pt idx="234">
                  <c:v>8.5683157980016578E-2</c:v>
                </c:pt>
                <c:pt idx="235">
                  <c:v>8.5748947828583777E-2</c:v>
                </c:pt>
                <c:pt idx="236">
                  <c:v>8.5814740667138567E-2</c:v>
                </c:pt>
                <c:pt idx="237">
                  <c:v>8.5880536495771542E-2</c:v>
                </c:pt>
                <c:pt idx="238">
                  <c:v>8.5946335314573075E-2</c:v>
                </c:pt>
                <c:pt idx="239">
                  <c:v>8.6012137123633536E-2</c:v>
                </c:pt>
                <c:pt idx="240">
                  <c:v>8.6077941923043966E-2</c:v>
                </c:pt>
                <c:pt idx="241">
                  <c:v>8.6143749712893403E-2</c:v>
                </c:pt>
                <c:pt idx="242">
                  <c:v>8.6209560493276438E-2</c:v>
                </c:pt>
                <c:pt idx="243">
                  <c:v>8.6275374264278559E-2</c:v>
                </c:pt>
                <c:pt idx="244">
                  <c:v>8.6341191025994579E-2</c:v>
                </c:pt>
                <c:pt idx="245">
                  <c:v>8.6407010778512205E-2</c:v>
                </c:pt>
                <c:pt idx="246">
                  <c:v>8.6472833521923587E-2</c:v>
                </c:pt>
                <c:pt idx="247">
                  <c:v>8.6538659256318651E-2</c:v>
                </c:pt>
                <c:pt idx="248">
                  <c:v>8.660448798178888E-2</c:v>
                </c:pt>
                <c:pt idx="249">
                  <c:v>8.6670319698424203E-2</c:v>
                </c:pt>
                <c:pt idx="250">
                  <c:v>8.6736154406315213E-2</c:v>
                </c:pt>
                <c:pt idx="251">
                  <c:v>8.6801992105552284E-2</c:v>
                </c:pt>
                <c:pt idx="252">
                  <c:v>8.6867832796226674E-2</c:v>
                </c:pt>
                <c:pt idx="253">
                  <c:v>8.6933676478429645E-2</c:v>
                </c:pt>
                <c:pt idx="254">
                  <c:v>8.6999523152248681E-2</c:v>
                </c:pt>
                <c:pt idx="255">
                  <c:v>8.7065372817778153E-2</c:v>
                </c:pt>
                <c:pt idx="256">
                  <c:v>8.7131225475106211E-2</c:v>
                </c:pt>
                <c:pt idx="257">
                  <c:v>8.7197081124325004E-2</c:v>
                </c:pt>
                <c:pt idx="258">
                  <c:v>8.7262939765524017E-2</c:v>
                </c:pt>
                <c:pt idx="259">
                  <c:v>8.7328801398794731E-2</c:v>
                </c:pt>
                <c:pt idx="260">
                  <c:v>8.7394666024227519E-2</c:v>
                </c:pt>
                <c:pt idx="261">
                  <c:v>8.7460533641912308E-2</c:v>
                </c:pt>
                <c:pt idx="262">
                  <c:v>8.7526404251940804E-2</c:v>
                </c:pt>
                <c:pt idx="263">
                  <c:v>8.7592277854403378E-2</c:v>
                </c:pt>
                <c:pt idx="264">
                  <c:v>8.7658154449389292E-2</c:v>
                </c:pt>
                <c:pt idx="265">
                  <c:v>8.7724034036991805E-2</c:v>
                </c:pt>
                <c:pt idx="266">
                  <c:v>8.7789916617297958E-2</c:v>
                </c:pt>
                <c:pt idx="267">
                  <c:v>8.7855802190401899E-2</c:v>
                </c:pt>
                <c:pt idx="268">
                  <c:v>8.7921690756392445E-2</c:v>
                </c:pt>
                <c:pt idx="269">
                  <c:v>8.7987582315359303E-2</c:v>
                </c:pt>
                <c:pt idx="270">
                  <c:v>8.8053476867395952E-2</c:v>
                </c:pt>
                <c:pt idx="271">
                  <c:v>8.8119374412591212E-2</c:v>
                </c:pt>
                <c:pt idx="272">
                  <c:v>8.8185274951037229E-2</c:v>
                </c:pt>
                <c:pt idx="273">
                  <c:v>8.8251178482820825E-2</c:v>
                </c:pt>
                <c:pt idx="274">
                  <c:v>8.8317085008037477E-2</c:v>
                </c:pt>
                <c:pt idx="275">
                  <c:v>8.8382994526774894E-2</c:v>
                </c:pt>
                <c:pt idx="276">
                  <c:v>8.8448907039123892E-2</c:v>
                </c:pt>
                <c:pt idx="277">
                  <c:v>8.8514822545176175E-2</c:v>
                </c:pt>
                <c:pt idx="278">
                  <c:v>8.8580741045021005E-2</c:v>
                </c:pt>
                <c:pt idx="279">
                  <c:v>8.8646662538749643E-2</c:v>
                </c:pt>
                <c:pt idx="280">
                  <c:v>8.8712587026454681E-2</c:v>
                </c:pt>
                <c:pt idx="281">
                  <c:v>8.8778514508222939E-2</c:v>
                </c:pt>
                <c:pt idx="282">
                  <c:v>8.8844444984149451E-2</c:v>
                </c:pt>
                <c:pt idx="283">
                  <c:v>8.8910378454320371E-2</c:v>
                </c:pt>
                <c:pt idx="284">
                  <c:v>8.8976314918830512E-2</c:v>
                </c:pt>
                <c:pt idx="285">
                  <c:v>8.904225437776736E-2</c:v>
                </c:pt>
                <c:pt idx="286">
                  <c:v>8.9108196831223285E-2</c:v>
                </c:pt>
                <c:pt idx="287">
                  <c:v>8.9174142279288215E-2</c:v>
                </c:pt>
                <c:pt idx="288">
                  <c:v>8.9240090722052967E-2</c:v>
                </c:pt>
                <c:pt idx="289">
                  <c:v>8.9306042159608579E-2</c:v>
                </c:pt>
                <c:pt idx="290">
                  <c:v>8.9371996592044312E-2</c:v>
                </c:pt>
                <c:pt idx="291">
                  <c:v>8.9437954019452537E-2</c:v>
                </c:pt>
                <c:pt idx="292">
                  <c:v>8.9503914441924071E-2</c:v>
                </c:pt>
                <c:pt idx="293">
                  <c:v>8.9569877859549285E-2</c:v>
                </c:pt>
                <c:pt idx="294">
                  <c:v>8.9635844272416776E-2</c:v>
                </c:pt>
                <c:pt idx="295">
                  <c:v>8.9701813680620246E-2</c:v>
                </c:pt>
                <c:pt idx="296">
                  <c:v>8.9767786084247403E-2</c:v>
                </c:pt>
                <c:pt idx="297">
                  <c:v>8.9833761483392394E-2</c:v>
                </c:pt>
                <c:pt idx="298">
                  <c:v>8.989973987814337E-2</c:v>
                </c:pt>
                <c:pt idx="299">
                  <c:v>8.9965721268591148E-2</c:v>
                </c:pt>
                <c:pt idx="300">
                  <c:v>9.00317056548261E-2</c:v>
                </c:pt>
                <c:pt idx="301">
                  <c:v>9.0097693036940152E-2</c:v>
                </c:pt>
                <c:pt idx="302">
                  <c:v>9.0163683415023899E-2</c:v>
                </c:pt>
                <c:pt idx="303">
                  <c:v>9.022967678916749E-2</c:v>
                </c:pt>
                <c:pt idx="304">
                  <c:v>9.0295673159462186E-2</c:v>
                </c:pt>
                <c:pt idx="305">
                  <c:v>9.0361672525997694E-2</c:v>
                </c:pt>
                <c:pt idx="306">
                  <c:v>9.0427674888865495E-2</c:v>
                </c:pt>
                <c:pt idx="307">
                  <c:v>9.0493680248156183E-2</c:v>
                </c:pt>
                <c:pt idx="308">
                  <c:v>9.0559688603959909E-2</c:v>
                </c:pt>
                <c:pt idx="309">
                  <c:v>9.0625699956367711E-2</c:v>
                </c:pt>
                <c:pt idx="310">
                  <c:v>9.0691714305470628E-2</c:v>
                </c:pt>
                <c:pt idx="311">
                  <c:v>9.0757731651358808E-2</c:v>
                </c:pt>
                <c:pt idx="312">
                  <c:v>9.082375199412307E-2</c:v>
                </c:pt>
                <c:pt idx="313">
                  <c:v>9.088977533385445E-2</c:v>
                </c:pt>
                <c:pt idx="314">
                  <c:v>9.0955801670643099E-2</c:v>
                </c:pt>
                <c:pt idx="315">
                  <c:v>9.1021831004580056E-2</c:v>
                </c:pt>
                <c:pt idx="316">
                  <c:v>9.1087863335756358E-2</c:v>
                </c:pt>
                <c:pt idx="317">
                  <c:v>9.1153898664262156E-2</c:v>
                </c:pt>
                <c:pt idx="318">
                  <c:v>9.1219936990188266E-2</c:v>
                </c:pt>
                <c:pt idx="319">
                  <c:v>9.1285978313625282E-2</c:v>
                </c:pt>
                <c:pt idx="320">
                  <c:v>9.1352022634664021E-2</c:v>
                </c:pt>
                <c:pt idx="321">
                  <c:v>9.1418069953395298E-2</c:v>
                </c:pt>
                <c:pt idx="322">
                  <c:v>9.148412026990993E-2</c:v>
                </c:pt>
                <c:pt idx="323">
                  <c:v>9.1550173584298511E-2</c:v>
                </c:pt>
                <c:pt idx="324">
                  <c:v>9.1616229896651413E-2</c:v>
                </c:pt>
                <c:pt idx="325">
                  <c:v>9.1682289207059675E-2</c:v>
                </c:pt>
                <c:pt idx="326">
                  <c:v>9.1748351515613891E-2</c:v>
                </c:pt>
                <c:pt idx="327">
                  <c:v>9.1814416822405098E-2</c:v>
                </c:pt>
                <c:pt idx="328">
                  <c:v>9.188048512752367E-2</c:v>
                </c:pt>
                <c:pt idx="329">
                  <c:v>9.19465564310602E-2</c:v>
                </c:pt>
                <c:pt idx="330">
                  <c:v>9.2012630733105949E-2</c:v>
                </c:pt>
                <c:pt idx="331">
                  <c:v>9.2078708033750178E-2</c:v>
                </c:pt>
                <c:pt idx="332">
                  <c:v>9.2144788333086369E-2</c:v>
                </c:pt>
                <c:pt idx="333">
                  <c:v>9.2210871631202229E-2</c:v>
                </c:pt>
                <c:pt idx="334">
                  <c:v>9.2276957928190573E-2</c:v>
                </c:pt>
                <c:pt idx="335">
                  <c:v>9.2343047224141994E-2</c:v>
                </c:pt>
                <c:pt idx="336">
                  <c:v>9.2409139519145311E-2</c:v>
                </c:pt>
                <c:pt idx="337">
                  <c:v>9.2475234813293117E-2</c:v>
                </c:pt>
                <c:pt idx="338">
                  <c:v>9.2541333106676005E-2</c:v>
                </c:pt>
                <c:pt idx="339">
                  <c:v>9.2607434399383903E-2</c:v>
                </c:pt>
                <c:pt idx="340">
                  <c:v>9.2673538691507851E-2</c:v>
                </c:pt>
                <c:pt idx="341">
                  <c:v>9.2739645983139107E-2</c:v>
                </c:pt>
                <c:pt idx="342">
                  <c:v>9.2805756274368045E-2</c:v>
                </c:pt>
                <c:pt idx="343">
                  <c:v>9.2871869565285925E-2</c:v>
                </c:pt>
                <c:pt idx="344">
                  <c:v>9.293798585598112E-2</c:v>
                </c:pt>
                <c:pt idx="345">
                  <c:v>9.3004105146547555E-2</c:v>
                </c:pt>
                <c:pt idx="346">
                  <c:v>9.3070227437073605E-2</c:v>
                </c:pt>
                <c:pt idx="347">
                  <c:v>9.3136352727652305E-2</c:v>
                </c:pt>
                <c:pt idx="348">
                  <c:v>9.320248101837092E-2</c:v>
                </c:pt>
                <c:pt idx="349">
                  <c:v>9.3268612309323373E-2</c:v>
                </c:pt>
                <c:pt idx="350">
                  <c:v>9.3334746600599594E-2</c:v>
                </c:pt>
                <c:pt idx="351">
                  <c:v>9.3400883892290176E-2</c:v>
                </c:pt>
                <c:pt idx="352">
                  <c:v>9.346702418448527E-2</c:v>
                </c:pt>
                <c:pt idx="353">
                  <c:v>9.3533167477277468E-2</c:v>
                </c:pt>
                <c:pt idx="354">
                  <c:v>9.3599313770754478E-2</c:v>
                </c:pt>
                <c:pt idx="355">
                  <c:v>9.3665463065009336E-2</c:v>
                </c:pt>
                <c:pt idx="356">
                  <c:v>9.3731615360133747E-2</c:v>
                </c:pt>
                <c:pt idx="357">
                  <c:v>9.3797770656214308E-2</c:v>
                </c:pt>
                <c:pt idx="358">
                  <c:v>9.3863928953345832E-2</c:v>
                </c:pt>
                <c:pt idx="359">
                  <c:v>9.3930090251617582E-2</c:v>
                </c:pt>
                <c:pt idx="360">
                  <c:v>9.3996254551120373E-2</c:v>
                </c:pt>
                <c:pt idx="361">
                  <c:v>9.40624218519448E-2</c:v>
                </c:pt>
                <c:pt idx="362">
                  <c:v>9.41285921541819E-2</c:v>
                </c:pt>
                <c:pt idx="363">
                  <c:v>9.4194765457921603E-2</c:v>
                </c:pt>
                <c:pt idx="364">
                  <c:v>9.4260941763257167E-2</c:v>
                </c:pt>
                <c:pt idx="365">
                  <c:v>9.4327121070276743E-2</c:v>
                </c:pt>
                <c:pt idx="366">
                  <c:v>9.4393303379071813E-2</c:v>
                </c:pt>
                <c:pt idx="367">
                  <c:v>9.4459488689733195E-2</c:v>
                </c:pt>
                <c:pt idx="368">
                  <c:v>9.4525677002351705E-2</c:v>
                </c:pt>
                <c:pt idx="369">
                  <c:v>9.4591868317018601E-2</c:v>
                </c:pt>
                <c:pt idx="370">
                  <c:v>9.4658062633824036E-2</c:v>
                </c:pt>
                <c:pt idx="371">
                  <c:v>9.4724259952858825E-2</c:v>
                </c:pt>
                <c:pt idx="372">
                  <c:v>9.4790460274214006E-2</c:v>
                </c:pt>
                <c:pt idx="373">
                  <c:v>9.4856663597979507E-2</c:v>
                </c:pt>
                <c:pt idx="374">
                  <c:v>9.4922869924248365E-2</c:v>
                </c:pt>
                <c:pt idx="375">
                  <c:v>9.4989079253109177E-2</c:v>
                </c:pt>
                <c:pt idx="376">
                  <c:v>9.5055291584652535E-2</c:v>
                </c:pt>
                <c:pt idx="377">
                  <c:v>9.5121506918971477E-2</c:v>
                </c:pt>
                <c:pt idx="378">
                  <c:v>9.5187725256155264E-2</c:v>
                </c:pt>
                <c:pt idx="379">
                  <c:v>9.5253946596293826E-2</c:v>
                </c:pt>
                <c:pt idx="380">
                  <c:v>9.5320170939479532E-2</c:v>
                </c:pt>
                <c:pt idx="381">
                  <c:v>9.538639828580231E-2</c:v>
                </c:pt>
                <c:pt idx="382">
                  <c:v>9.5452628635352532E-2</c:v>
                </c:pt>
                <c:pt idx="383">
                  <c:v>9.5518861988223014E-2</c:v>
                </c:pt>
                <c:pt idx="384">
                  <c:v>9.5585098344501684E-2</c:v>
                </c:pt>
                <c:pt idx="385">
                  <c:v>9.5651337704282691E-2</c:v>
                </c:pt>
                <c:pt idx="386">
                  <c:v>9.5717580067653296E-2</c:v>
                </c:pt>
                <c:pt idx="387">
                  <c:v>9.5783825434707426E-2</c:v>
                </c:pt>
                <c:pt idx="388">
                  <c:v>9.5850073805533675E-2</c:v>
                </c:pt>
                <c:pt idx="389">
                  <c:v>9.5916325180223305E-2</c:v>
                </c:pt>
                <c:pt idx="390">
                  <c:v>9.5982579558868242E-2</c:v>
                </c:pt>
                <c:pt idx="391">
                  <c:v>9.6048836941557969E-2</c:v>
                </c:pt>
                <c:pt idx="392">
                  <c:v>9.6115097328383303E-2</c:v>
                </c:pt>
                <c:pt idx="393">
                  <c:v>9.6181360719436393E-2</c:v>
                </c:pt>
                <c:pt idx="394">
                  <c:v>9.624762711480539E-2</c:v>
                </c:pt>
                <c:pt idx="395">
                  <c:v>9.6313896514584219E-2</c:v>
                </c:pt>
                <c:pt idx="396">
                  <c:v>9.6380168918862363E-2</c:v>
                </c:pt>
                <c:pt idx="397">
                  <c:v>9.6446444327731085E-2</c:v>
                </c:pt>
                <c:pt idx="398">
                  <c:v>9.6512722741279866E-2</c:v>
                </c:pt>
                <c:pt idx="399">
                  <c:v>9.6579004159601078E-2</c:v>
                </c:pt>
                <c:pt idx="400">
                  <c:v>9.6645288582784428E-2</c:v>
                </c:pt>
                <c:pt idx="401">
                  <c:v>9.6711576010921396E-2</c:v>
                </c:pt>
                <c:pt idx="402">
                  <c:v>9.6777866444102356E-2</c:v>
                </c:pt>
                <c:pt idx="403">
                  <c:v>9.6844159882418124E-2</c:v>
                </c:pt>
                <c:pt idx="404">
                  <c:v>9.6910456325960181E-2</c:v>
                </c:pt>
                <c:pt idx="405">
                  <c:v>9.6976755774818457E-2</c:v>
                </c:pt>
                <c:pt idx="406">
                  <c:v>9.7043058229084878E-2</c:v>
                </c:pt>
                <c:pt idx="407">
                  <c:v>9.7109363688848704E-2</c:v>
                </c:pt>
                <c:pt idx="408">
                  <c:v>9.7175672154202308E-2</c:v>
                </c:pt>
                <c:pt idx="409">
                  <c:v>9.7241983625235395E-2</c:v>
                </c:pt>
                <c:pt idx="410">
                  <c:v>9.730829810203967E-2</c:v>
                </c:pt>
                <c:pt idx="411">
                  <c:v>9.7374615584705504E-2</c:v>
                </c:pt>
                <c:pt idx="412">
                  <c:v>9.7440936073323492E-2</c:v>
                </c:pt>
                <c:pt idx="413">
                  <c:v>9.7507259567984894E-2</c:v>
                </c:pt>
                <c:pt idx="414">
                  <c:v>9.7573586068780527E-2</c:v>
                </c:pt>
                <c:pt idx="415">
                  <c:v>9.7639915575800762E-2</c:v>
                </c:pt>
                <c:pt idx="416">
                  <c:v>9.770624808913686E-2</c:v>
                </c:pt>
                <c:pt idx="417">
                  <c:v>9.7772583608879859E-2</c:v>
                </c:pt>
                <c:pt idx="418">
                  <c:v>9.783892213511991E-2</c:v>
                </c:pt>
                <c:pt idx="419">
                  <c:v>9.7905263667948272E-2</c:v>
                </c:pt>
                <c:pt idx="420">
                  <c:v>9.7971608207455985E-2</c:v>
                </c:pt>
                <c:pt idx="421">
                  <c:v>9.8037955753733419E-2</c:v>
                </c:pt>
                <c:pt idx="422">
                  <c:v>9.8104306306871836E-2</c:v>
                </c:pt>
                <c:pt idx="423">
                  <c:v>9.8170659866961829E-2</c:v>
                </c:pt>
                <c:pt idx="424">
                  <c:v>9.8237016434094215E-2</c:v>
                </c:pt>
                <c:pt idx="425">
                  <c:v>9.8303376008360477E-2</c:v>
                </c:pt>
                <c:pt idx="426">
                  <c:v>9.8369738589849209E-2</c:v>
                </c:pt>
                <c:pt idx="427">
                  <c:v>9.843610417865567E-2</c:v>
                </c:pt>
                <c:pt idx="428">
                  <c:v>9.8502472774866456E-2</c:v>
                </c:pt>
                <c:pt idx="429">
                  <c:v>9.8568844378574383E-2</c:v>
                </c:pt>
                <c:pt idx="430">
                  <c:v>9.8635218989868712E-2</c:v>
                </c:pt>
                <c:pt idx="431">
                  <c:v>9.8701596608842923E-2</c:v>
                </c:pt>
                <c:pt idx="432">
                  <c:v>9.8767977235586057E-2</c:v>
                </c:pt>
                <c:pt idx="433">
                  <c:v>9.8834360870190263E-2</c:v>
                </c:pt>
                <c:pt idx="434">
                  <c:v>9.890074751274347E-2</c:v>
                </c:pt>
                <c:pt idx="435">
                  <c:v>9.8967137163340935E-2</c:v>
                </c:pt>
                <c:pt idx="436">
                  <c:v>9.9033529822069255E-2</c:v>
                </c:pt>
                <c:pt idx="437">
                  <c:v>9.90999254890228E-2</c:v>
                </c:pt>
                <c:pt idx="438">
                  <c:v>9.9166324164289943E-2</c:v>
                </c:pt>
                <c:pt idx="439">
                  <c:v>9.9232725847962833E-2</c:v>
                </c:pt>
                <c:pt idx="440">
                  <c:v>9.9299130540130953E-2</c:v>
                </c:pt>
                <c:pt idx="441">
                  <c:v>9.9365538240887119E-2</c:v>
                </c:pt>
                <c:pt idx="442">
                  <c:v>9.9431948950320592E-2</c:v>
                </c:pt>
                <c:pt idx="443">
                  <c:v>9.9498362668523743E-2</c:v>
                </c:pt>
                <c:pt idx="444">
                  <c:v>9.9564779395586278E-2</c:v>
                </c:pt>
                <c:pt idx="445">
                  <c:v>9.9631199131599457E-2</c:v>
                </c:pt>
                <c:pt idx="446">
                  <c:v>9.9697621876654985E-2</c:v>
                </c:pt>
                <c:pt idx="447">
                  <c:v>9.9764047630840791E-2</c:v>
                </c:pt>
                <c:pt idx="448">
                  <c:v>9.9830476394252132E-2</c:v>
                </c:pt>
                <c:pt idx="449">
                  <c:v>9.9896908166976717E-2</c:v>
                </c:pt>
                <c:pt idx="450">
                  <c:v>9.9963342949106027E-2</c:v>
                </c:pt>
                <c:pt idx="451">
                  <c:v>0.10002978074073043</c:v>
                </c:pt>
                <c:pt idx="452">
                  <c:v>0.10009622154194231</c:v>
                </c:pt>
                <c:pt idx="453">
                  <c:v>0.1001626653528318</c:v>
                </c:pt>
                <c:pt idx="454">
                  <c:v>0.10022911217349018</c:v>
                </c:pt>
                <c:pt idx="455">
                  <c:v>0.10029556200400802</c:v>
                </c:pt>
                <c:pt idx="456">
                  <c:v>0.10036201484447593</c:v>
                </c:pt>
                <c:pt idx="457">
                  <c:v>0.10042847069498517</c:v>
                </c:pt>
                <c:pt idx="458">
                  <c:v>0.10049492955562656</c:v>
                </c:pt>
                <c:pt idx="459">
                  <c:v>0.1005613914264909</c:v>
                </c:pt>
                <c:pt idx="460">
                  <c:v>0.10062785630766924</c:v>
                </c:pt>
                <c:pt idx="461">
                  <c:v>0.10069432419925239</c:v>
                </c:pt>
                <c:pt idx="462">
                  <c:v>0.10076079510133096</c:v>
                </c:pt>
                <c:pt idx="463">
                  <c:v>0.10082726901399641</c:v>
                </c:pt>
                <c:pt idx="464">
                  <c:v>0.10089374593733846</c:v>
                </c:pt>
                <c:pt idx="465">
                  <c:v>0.10096022587145104</c:v>
                </c:pt>
                <c:pt idx="466">
                  <c:v>0.10102670881642051</c:v>
                </c:pt>
                <c:pt idx="467">
                  <c:v>0.10109319477234258</c:v>
                </c:pt>
                <c:pt idx="468">
                  <c:v>0.10115968373930428</c:v>
                </c:pt>
                <c:pt idx="469">
                  <c:v>0.10122617571739823</c:v>
                </c:pt>
                <c:pt idx="470">
                  <c:v>0.10129267070671522</c:v>
                </c:pt>
                <c:pt idx="471">
                  <c:v>0.10135916870734629</c:v>
                </c:pt>
                <c:pt idx="472">
                  <c:v>0.10142566971938183</c:v>
                </c:pt>
                <c:pt idx="473">
                  <c:v>0.10149217374291308</c:v>
                </c:pt>
                <c:pt idx="474">
                  <c:v>0.10155868077803065</c:v>
                </c:pt>
                <c:pt idx="475">
                  <c:v>0.10162519082482602</c:v>
                </c:pt>
                <c:pt idx="476">
                  <c:v>0.10169170388338888</c:v>
                </c:pt>
                <c:pt idx="477">
                  <c:v>0.10175821995381318</c:v>
                </c:pt>
                <c:pt idx="478">
                  <c:v>0.10182473903618661</c:v>
                </c:pt>
                <c:pt idx="479">
                  <c:v>0.1018912611306011</c:v>
                </c:pt>
                <c:pt idx="480">
                  <c:v>0.10195778623714813</c:v>
                </c:pt>
                <c:pt idx="481">
                  <c:v>0.10202431435591786</c:v>
                </c:pt>
                <c:pt idx="482">
                  <c:v>0.10209084548700154</c:v>
                </c:pt>
                <c:pt idx="483">
                  <c:v>0.10215737963049043</c:v>
                </c:pt>
                <c:pt idx="484">
                  <c:v>0.10222391678647491</c:v>
                </c:pt>
                <c:pt idx="485">
                  <c:v>0.10229045695504513</c:v>
                </c:pt>
                <c:pt idx="486">
                  <c:v>0.10235700013629523</c:v>
                </c:pt>
                <c:pt idx="487">
                  <c:v>0.10242354633031225</c:v>
                </c:pt>
                <c:pt idx="488">
                  <c:v>0.10249009553718924</c:v>
                </c:pt>
                <c:pt idx="489">
                  <c:v>0.10255664775701723</c:v>
                </c:pt>
                <c:pt idx="490">
                  <c:v>0.10262320298988614</c:v>
                </c:pt>
                <c:pt idx="491">
                  <c:v>0.10268976123588747</c:v>
                </c:pt>
                <c:pt idx="492">
                  <c:v>0.10275632249511246</c:v>
                </c:pt>
                <c:pt idx="493">
                  <c:v>0.10282288676765172</c:v>
                </c:pt>
                <c:pt idx="494">
                  <c:v>0.10288945405359584</c:v>
                </c:pt>
                <c:pt idx="495">
                  <c:v>0.1029560243530363</c:v>
                </c:pt>
                <c:pt idx="496">
                  <c:v>0.10302259766606459</c:v>
                </c:pt>
                <c:pt idx="497">
                  <c:v>0.10308917399276951</c:v>
                </c:pt>
                <c:pt idx="498">
                  <c:v>0.10315575333324412</c:v>
                </c:pt>
                <c:pt idx="499">
                  <c:v>0.10322233568757833</c:v>
                </c:pt>
                <c:pt idx="500">
                  <c:v>0.10328892105586363</c:v>
                </c:pt>
                <c:pt idx="501">
                  <c:v>0.10335550943819083</c:v>
                </c:pt>
                <c:pt idx="502">
                  <c:v>0.10342210083465098</c:v>
                </c:pt>
                <c:pt idx="503">
                  <c:v>0.10348869524533444</c:v>
                </c:pt>
                <c:pt idx="504">
                  <c:v>0.10355529267033337</c:v>
                </c:pt>
                <c:pt idx="505">
                  <c:v>0.10362189310973724</c:v>
                </c:pt>
                <c:pt idx="506">
                  <c:v>0.10368849656363821</c:v>
                </c:pt>
                <c:pt idx="507">
                  <c:v>0.10375510303212665</c:v>
                </c:pt>
                <c:pt idx="508">
                  <c:v>0.1038217125152936</c:v>
                </c:pt>
                <c:pt idx="509">
                  <c:v>0.10388832501322987</c:v>
                </c:pt>
                <c:pt idx="510">
                  <c:v>0.10395494052602672</c:v>
                </c:pt>
                <c:pt idx="511">
                  <c:v>0.10402155905377497</c:v>
                </c:pt>
                <c:pt idx="512">
                  <c:v>0.10408818059656566</c:v>
                </c:pt>
                <c:pt idx="513">
                  <c:v>0.10415480515449005</c:v>
                </c:pt>
                <c:pt idx="514">
                  <c:v>0.10422143272763806</c:v>
                </c:pt>
                <c:pt idx="515">
                  <c:v>0.10428806331610208</c:v>
                </c:pt>
                <c:pt idx="516">
                  <c:v>0.10435469691997201</c:v>
                </c:pt>
                <c:pt idx="517">
                  <c:v>0.10442133353933958</c:v>
                </c:pt>
                <c:pt idx="518">
                  <c:v>0.10448797317429537</c:v>
                </c:pt>
                <c:pt idx="519">
                  <c:v>0.10455461582492998</c:v>
                </c:pt>
                <c:pt idx="520">
                  <c:v>0.1046212614913351</c:v>
                </c:pt>
                <c:pt idx="521">
                  <c:v>0.10468791017360135</c:v>
                </c:pt>
                <c:pt idx="522">
                  <c:v>0.10475456187181864</c:v>
                </c:pt>
                <c:pt idx="523">
                  <c:v>0.10482121658608112</c:v>
                </c:pt>
                <c:pt idx="524">
                  <c:v>0.10488787431647606</c:v>
                </c:pt>
                <c:pt idx="525">
                  <c:v>0.1049545350630976</c:v>
                </c:pt>
                <c:pt idx="526">
                  <c:v>0.10502119882603456</c:v>
                </c:pt>
                <c:pt idx="527">
                  <c:v>0.10508786560537864</c:v>
                </c:pt>
                <c:pt idx="528">
                  <c:v>0.10515453540122044</c:v>
                </c:pt>
                <c:pt idx="529">
                  <c:v>0.10522120821365144</c:v>
                </c:pt>
                <c:pt idx="530">
                  <c:v>0.10528788404276268</c:v>
                </c:pt>
                <c:pt idx="531">
                  <c:v>0.10535456288864475</c:v>
                </c:pt>
                <c:pt idx="532">
                  <c:v>0.10542124475138959</c:v>
                </c:pt>
                <c:pt idx="533">
                  <c:v>0.10548792963108555</c:v>
                </c:pt>
                <c:pt idx="534">
                  <c:v>0.10555461752782724</c:v>
                </c:pt>
                <c:pt idx="535">
                  <c:v>0.10562130844170348</c:v>
                </c:pt>
                <c:pt idx="536">
                  <c:v>0.10568800237280707</c:v>
                </c:pt>
                <c:pt idx="537">
                  <c:v>0.10575469932122594</c:v>
                </c:pt>
                <c:pt idx="538">
                  <c:v>0.10582139928705425</c:v>
                </c:pt>
                <c:pt idx="539">
                  <c:v>0.10588810227038103</c:v>
                </c:pt>
                <c:pt idx="540">
                  <c:v>0.10595480827129733</c:v>
                </c:pt>
                <c:pt idx="541">
                  <c:v>0.10602151728989551</c:v>
                </c:pt>
                <c:pt idx="542">
                  <c:v>0.10608822932626549</c:v>
                </c:pt>
                <c:pt idx="543">
                  <c:v>0.10615494438049722</c:v>
                </c:pt>
                <c:pt idx="544">
                  <c:v>0.10622166245268416</c:v>
                </c:pt>
                <c:pt idx="545">
                  <c:v>0.1062883835429167</c:v>
                </c:pt>
                <c:pt idx="546">
                  <c:v>0.10635510765128564</c:v>
                </c:pt>
                <c:pt idx="547">
                  <c:v>0.10642183477788048</c:v>
                </c:pt>
                <c:pt idx="548">
                  <c:v>0.10648856492279513</c:v>
                </c:pt>
                <c:pt idx="549">
                  <c:v>0.10655529808611663</c:v>
                </c:pt>
                <c:pt idx="550">
                  <c:v>0.10662203426793981</c:v>
                </c:pt>
                <c:pt idx="551">
                  <c:v>0.10668877346835415</c:v>
                </c:pt>
                <c:pt idx="552">
                  <c:v>0.10675551568745067</c:v>
                </c:pt>
                <c:pt idx="553">
                  <c:v>0.10682226092532021</c:v>
                </c:pt>
                <c:pt idx="554">
                  <c:v>0.10688900918205424</c:v>
                </c:pt>
                <c:pt idx="555">
                  <c:v>0.10695576045774358</c:v>
                </c:pt>
                <c:pt idx="556">
                  <c:v>0.10702251475247859</c:v>
                </c:pt>
                <c:pt idx="557">
                  <c:v>0.10708927206635255</c:v>
                </c:pt>
                <c:pt idx="558">
                  <c:v>0.10715603239945404</c:v>
                </c:pt>
                <c:pt idx="559">
                  <c:v>0.10722279575187477</c:v>
                </c:pt>
                <c:pt idx="560">
                  <c:v>0.10728956212370666</c:v>
                </c:pt>
                <c:pt idx="561">
                  <c:v>0.10735633151503921</c:v>
                </c:pt>
                <c:pt idx="562">
                  <c:v>0.10742310392596477</c:v>
                </c:pt>
                <c:pt idx="563">
                  <c:v>0.10748987935657373</c:v>
                </c:pt>
                <c:pt idx="564">
                  <c:v>0.10755665780695756</c:v>
                </c:pt>
                <c:pt idx="565">
                  <c:v>0.10762343927720708</c:v>
                </c:pt>
                <c:pt idx="566">
                  <c:v>0.10769022376741288</c:v>
                </c:pt>
                <c:pt idx="567">
                  <c:v>0.10775701127766668</c:v>
                </c:pt>
                <c:pt idx="568">
                  <c:v>0.10782380180805951</c:v>
                </c:pt>
                <c:pt idx="569">
                  <c:v>0.10789059535868173</c:v>
                </c:pt>
                <c:pt idx="570">
                  <c:v>0.1079573919296255</c:v>
                </c:pt>
                <c:pt idx="571">
                  <c:v>0.10802419152098053</c:v>
                </c:pt>
                <c:pt idx="572">
                  <c:v>0.10809099413283918</c:v>
                </c:pt>
                <c:pt idx="573">
                  <c:v>0.10815779976529138</c:v>
                </c:pt>
                <c:pt idx="574">
                  <c:v>0.10822460841842885</c:v>
                </c:pt>
                <c:pt idx="575">
                  <c:v>0.10829142009234216</c:v>
                </c:pt>
                <c:pt idx="576">
                  <c:v>0.10835823478712281</c:v>
                </c:pt>
                <c:pt idx="577">
                  <c:v>0.10842505250286205</c:v>
                </c:pt>
                <c:pt idx="578">
                  <c:v>0.10849187323965048</c:v>
                </c:pt>
                <c:pt idx="579">
                  <c:v>0.10855869699757825</c:v>
                </c:pt>
                <c:pt idx="580">
                  <c:v>0.1086255237767384</c:v>
                </c:pt>
                <c:pt idx="581">
                  <c:v>0.10869235357722085</c:v>
                </c:pt>
                <c:pt idx="582">
                  <c:v>0.1087591863991173</c:v>
                </c:pt>
                <c:pt idx="583">
                  <c:v>0.10882602224251769</c:v>
                </c:pt>
                <c:pt idx="584">
                  <c:v>0.10889286110751439</c:v>
                </c:pt>
                <c:pt idx="585">
                  <c:v>0.10895970299419755</c:v>
                </c:pt>
                <c:pt idx="586">
                  <c:v>0.10902654790265975</c:v>
                </c:pt>
                <c:pt idx="587">
                  <c:v>0.10909339583298894</c:v>
                </c:pt>
                <c:pt idx="588">
                  <c:v>0.10916024678527969</c:v>
                </c:pt>
                <c:pt idx="589">
                  <c:v>0.10922710075962083</c:v>
                </c:pt>
                <c:pt idx="590">
                  <c:v>0.10929395775610407</c:v>
                </c:pt>
                <c:pt idx="591">
                  <c:v>0.10936081777481976</c:v>
                </c:pt>
                <c:pt idx="592">
                  <c:v>0.10942768081586052</c:v>
                </c:pt>
                <c:pt idx="593">
                  <c:v>0.10949454687931603</c:v>
                </c:pt>
                <c:pt idx="594">
                  <c:v>0.10956141596527869</c:v>
                </c:pt>
                <c:pt idx="595">
                  <c:v>0.10962828807383862</c:v>
                </c:pt>
                <c:pt idx="596">
                  <c:v>0.10969516320508732</c:v>
                </c:pt>
                <c:pt idx="597">
                  <c:v>0.10976204135911538</c:v>
                </c:pt>
                <c:pt idx="598">
                  <c:v>0.10982892253601428</c:v>
                </c:pt>
                <c:pt idx="599">
                  <c:v>0.10989580673587618</c:v>
                </c:pt>
                <c:pt idx="600">
                  <c:v>0.10996269395878944</c:v>
                </c:pt>
                <c:pt idx="601">
                  <c:v>0.1100295842048471</c:v>
                </c:pt>
                <c:pt idx="602">
                  <c:v>0.1100964774741402</c:v>
                </c:pt>
                <c:pt idx="603">
                  <c:v>0.11016337376675955</c:v>
                </c:pt>
                <c:pt idx="604">
                  <c:v>0.11023027308279598</c:v>
                </c:pt>
                <c:pt idx="605">
                  <c:v>0.11029717542234097</c:v>
                </c:pt>
                <c:pt idx="606">
                  <c:v>0.1103640807854851</c:v>
                </c:pt>
                <c:pt idx="607">
                  <c:v>0.11043098917232053</c:v>
                </c:pt>
                <c:pt idx="608">
                  <c:v>0.11049790058293718</c:v>
                </c:pt>
                <c:pt idx="609">
                  <c:v>0.11056481501742743</c:v>
                </c:pt>
                <c:pt idx="610">
                  <c:v>0.11063173247588032</c:v>
                </c:pt>
                <c:pt idx="611">
                  <c:v>0.11069865295838865</c:v>
                </c:pt>
                <c:pt idx="612">
                  <c:v>0.11076557646504304</c:v>
                </c:pt>
                <c:pt idx="613">
                  <c:v>0.11083250299593517</c:v>
                </c:pt>
                <c:pt idx="614">
                  <c:v>0.11089943255115431</c:v>
                </c:pt>
                <c:pt idx="615">
                  <c:v>0.11096636513079483</c:v>
                </c:pt>
                <c:pt idx="616">
                  <c:v>0.11103330073494488</c:v>
                </c:pt>
                <c:pt idx="617">
                  <c:v>0.11110023936369573</c:v>
                </c:pt>
                <c:pt idx="618">
                  <c:v>0.11116718101714129</c:v>
                </c:pt>
                <c:pt idx="619">
                  <c:v>0.11123412569536906</c:v>
                </c:pt>
                <c:pt idx="620">
                  <c:v>0.11130107339847339</c:v>
                </c:pt>
                <c:pt idx="621">
                  <c:v>0.11136802412654312</c:v>
                </c:pt>
                <c:pt idx="622">
                  <c:v>0.11143497787966972</c:v>
                </c:pt>
                <c:pt idx="623">
                  <c:v>0.11150193465794467</c:v>
                </c:pt>
                <c:pt idx="624">
                  <c:v>0.11156889446145946</c:v>
                </c:pt>
                <c:pt idx="625">
                  <c:v>0.11163585729030401</c:v>
                </c:pt>
                <c:pt idx="626">
                  <c:v>0.11170282314457181</c:v>
                </c:pt>
                <c:pt idx="627">
                  <c:v>0.11176979202435078</c:v>
                </c:pt>
                <c:pt idx="628">
                  <c:v>0.11183676392973574</c:v>
                </c:pt>
                <c:pt idx="629">
                  <c:v>0.11190373886081462</c:v>
                </c:pt>
                <c:pt idx="630">
                  <c:v>0.11197071681767978</c:v>
                </c:pt>
                <c:pt idx="631">
                  <c:v>0.1120376978004225</c:v>
                </c:pt>
                <c:pt idx="632">
                  <c:v>0.11210468180913336</c:v>
                </c:pt>
                <c:pt idx="633">
                  <c:v>0.11217166884390406</c:v>
                </c:pt>
                <c:pt idx="634">
                  <c:v>0.11223865890482565</c:v>
                </c:pt>
                <c:pt idx="635">
                  <c:v>0.11230565199198894</c:v>
                </c:pt>
                <c:pt idx="636">
                  <c:v>0.11237264810548586</c:v>
                </c:pt>
                <c:pt idx="637">
                  <c:v>0.11243964724540523</c:v>
                </c:pt>
                <c:pt idx="638">
                  <c:v>0.11250664941184141</c:v>
                </c:pt>
                <c:pt idx="639">
                  <c:v>0.11257365460488478</c:v>
                </c:pt>
                <c:pt idx="640">
                  <c:v>0.11264066282462393</c:v>
                </c:pt>
                <c:pt idx="641">
                  <c:v>0.11270767407115256</c:v>
                </c:pt>
                <c:pt idx="642">
                  <c:v>0.11277468834456106</c:v>
                </c:pt>
                <c:pt idx="643">
                  <c:v>0.11284170564494089</c:v>
                </c:pt>
                <c:pt idx="644">
                  <c:v>0.11290872597238311</c:v>
                </c:pt>
                <c:pt idx="645">
                  <c:v>0.11297574932697829</c:v>
                </c:pt>
                <c:pt idx="646">
                  <c:v>0.11304277570881816</c:v>
                </c:pt>
                <c:pt idx="647">
                  <c:v>0.11310980511799373</c:v>
                </c:pt>
                <c:pt idx="648">
                  <c:v>0.11317683755459607</c:v>
                </c:pt>
                <c:pt idx="649">
                  <c:v>0.11324387301871619</c:v>
                </c:pt>
                <c:pt idx="650">
                  <c:v>0.11331091151044537</c:v>
                </c:pt>
                <c:pt idx="651">
                  <c:v>0.1133779530298753</c:v>
                </c:pt>
                <c:pt idx="652">
                  <c:v>0.11344499757709636</c:v>
                </c:pt>
                <c:pt idx="653">
                  <c:v>0.11351204515219981</c:v>
                </c:pt>
                <c:pt idx="654">
                  <c:v>0.11357909575527736</c:v>
                </c:pt>
                <c:pt idx="655">
                  <c:v>0.11364614938641981</c:v>
                </c:pt>
                <c:pt idx="656">
                  <c:v>0.11371320604571844</c:v>
                </c:pt>
                <c:pt idx="657">
                  <c:v>0.11378026573326405</c:v>
                </c:pt>
                <c:pt idx="658">
                  <c:v>0.11384732844914813</c:v>
                </c:pt>
                <c:pt idx="659">
                  <c:v>0.11391439419346105</c:v>
                </c:pt>
                <c:pt idx="660">
                  <c:v>0.1139814629662963</c:v>
                </c:pt>
                <c:pt idx="661">
                  <c:v>0.11404853476774313</c:v>
                </c:pt>
                <c:pt idx="662">
                  <c:v>0.11411560959789235</c:v>
                </c:pt>
                <c:pt idx="663">
                  <c:v>0.11418268745683657</c:v>
                </c:pt>
                <c:pt idx="664">
                  <c:v>0.11424976834466571</c:v>
                </c:pt>
                <c:pt idx="665">
                  <c:v>0.1143168522614717</c:v>
                </c:pt>
                <c:pt idx="666">
                  <c:v>0.1143839392073458</c:v>
                </c:pt>
                <c:pt idx="667">
                  <c:v>0.11445102918237859</c:v>
                </c:pt>
                <c:pt idx="668">
                  <c:v>0.11451812218666158</c:v>
                </c:pt>
                <c:pt idx="669">
                  <c:v>0.11458521822028578</c:v>
                </c:pt>
                <c:pt idx="670">
                  <c:v>0.11465231728334291</c:v>
                </c:pt>
                <c:pt idx="671">
                  <c:v>0.11471941937592356</c:v>
                </c:pt>
                <c:pt idx="672">
                  <c:v>0.11478652449811899</c:v>
                </c:pt>
                <c:pt idx="673">
                  <c:v>0.11485363265002002</c:v>
                </c:pt>
                <c:pt idx="674">
                  <c:v>0.11492074383171902</c:v>
                </c:pt>
                <c:pt idx="675">
                  <c:v>0.11498785804330613</c:v>
                </c:pt>
                <c:pt idx="676">
                  <c:v>0.11505497528487374</c:v>
                </c:pt>
                <c:pt idx="677">
                  <c:v>0.11512209555651176</c:v>
                </c:pt>
                <c:pt idx="678">
                  <c:v>0.11518921885831213</c:v>
                </c:pt>
                <c:pt idx="679">
                  <c:v>0.11525634519036521</c:v>
                </c:pt>
                <c:pt idx="680">
                  <c:v>0.11532347455276315</c:v>
                </c:pt>
                <c:pt idx="681">
                  <c:v>0.11539060694559677</c:v>
                </c:pt>
                <c:pt idx="682">
                  <c:v>0.11545774236895712</c:v>
                </c:pt>
                <c:pt idx="683">
                  <c:v>0.1155248808229361</c:v>
                </c:pt>
                <c:pt idx="684">
                  <c:v>0.11559202230762344</c:v>
                </c:pt>
                <c:pt idx="685">
                  <c:v>0.11565916682311195</c:v>
                </c:pt>
                <c:pt idx="686">
                  <c:v>0.11572631436949199</c:v>
                </c:pt>
                <c:pt idx="687">
                  <c:v>0.11579346494685483</c:v>
                </c:pt>
                <c:pt idx="688">
                  <c:v>0.11586061855529217</c:v>
                </c:pt>
                <c:pt idx="689">
                  <c:v>0.11592777519489439</c:v>
                </c:pt>
                <c:pt idx="690">
                  <c:v>0.11599493486575319</c:v>
                </c:pt>
                <c:pt idx="691">
                  <c:v>0.1160620975679596</c:v>
                </c:pt>
                <c:pt idx="692">
                  <c:v>0.11612926330160533</c:v>
                </c:pt>
                <c:pt idx="693">
                  <c:v>0.11619643206678121</c:v>
                </c:pt>
                <c:pt idx="694">
                  <c:v>0.11626360386357804</c:v>
                </c:pt>
                <c:pt idx="695">
                  <c:v>0.1163307786920873</c:v>
                </c:pt>
                <c:pt idx="696">
                  <c:v>0.11639795655240182</c:v>
                </c:pt>
                <c:pt idx="697">
                  <c:v>0.11646513744460907</c:v>
                </c:pt>
                <c:pt idx="698">
                  <c:v>0.1165323213688052</c:v>
                </c:pt>
                <c:pt idx="699">
                  <c:v>0.11659950832507771</c:v>
                </c:pt>
                <c:pt idx="700">
                  <c:v>0.11666669831351895</c:v>
                </c:pt>
                <c:pt idx="701">
                  <c:v>0.11673389133421996</c:v>
                </c:pt>
                <c:pt idx="702">
                  <c:v>0.11680108738727113</c:v>
                </c:pt>
                <c:pt idx="703">
                  <c:v>0.11686828647276593</c:v>
                </c:pt>
                <c:pt idx="704">
                  <c:v>0.1169354885907945</c:v>
                </c:pt>
                <c:pt idx="705">
                  <c:v>0.11700269374144767</c:v>
                </c:pt>
                <c:pt idx="706">
                  <c:v>0.11706990192481714</c:v>
                </c:pt>
                <c:pt idx="707">
                  <c:v>0.11713711314099373</c:v>
                </c:pt>
                <c:pt idx="708">
                  <c:v>0.11720432739006892</c:v>
                </c:pt>
                <c:pt idx="709">
                  <c:v>0.11727154467213308</c:v>
                </c:pt>
                <c:pt idx="710">
                  <c:v>0.11733876498728035</c:v>
                </c:pt>
                <c:pt idx="711">
                  <c:v>0.11740598833559868</c:v>
                </c:pt>
                <c:pt idx="712">
                  <c:v>0.11747321471718086</c:v>
                </c:pt>
                <c:pt idx="713">
                  <c:v>0.11754044413211773</c:v>
                </c:pt>
                <c:pt idx="714">
                  <c:v>0.11760767658050053</c:v>
                </c:pt>
                <c:pt idx="715">
                  <c:v>0.11767491206242053</c:v>
                </c:pt>
                <c:pt idx="716">
                  <c:v>0.11774215057796944</c:v>
                </c:pt>
                <c:pt idx="717">
                  <c:v>0.11780939212723673</c:v>
                </c:pt>
                <c:pt idx="718">
                  <c:v>0.11787663671031612</c:v>
                </c:pt>
                <c:pt idx="719">
                  <c:v>0.11794388432729908</c:v>
                </c:pt>
                <c:pt idx="720">
                  <c:v>0.11801113497827309</c:v>
                </c:pt>
                <c:pt idx="721">
                  <c:v>0.11807838866333409</c:v>
                </c:pt>
                <c:pt idx="722">
                  <c:v>0.11814564538256933</c:v>
                </c:pt>
                <c:pt idx="723">
                  <c:v>0.11821290513607252</c:v>
                </c:pt>
                <c:pt idx="724">
                  <c:v>0.11828016792393581</c:v>
                </c:pt>
                <c:pt idx="725">
                  <c:v>0.11834743374624623</c:v>
                </c:pt>
                <c:pt idx="726">
                  <c:v>0.11841470260310039</c:v>
                </c:pt>
                <c:pt idx="727">
                  <c:v>0.11848197449458531</c:v>
                </c:pt>
                <c:pt idx="728">
                  <c:v>0.11854924942079337</c:v>
                </c:pt>
                <c:pt idx="729">
                  <c:v>0.11861652738181716</c:v>
                </c:pt>
                <c:pt idx="730">
                  <c:v>0.11868380837774684</c:v>
                </c:pt>
                <c:pt idx="731">
                  <c:v>0.1187510924086741</c:v>
                </c:pt>
                <c:pt idx="732">
                  <c:v>0.11881837947468976</c:v>
                </c:pt>
                <c:pt idx="733">
                  <c:v>0.11888566957588598</c:v>
                </c:pt>
                <c:pt idx="734">
                  <c:v>0.11895296271235178</c:v>
                </c:pt>
                <c:pt idx="735">
                  <c:v>0.11902025888418244</c:v>
                </c:pt>
                <c:pt idx="736">
                  <c:v>0.11908755809146565</c:v>
                </c:pt>
                <c:pt idx="737">
                  <c:v>0.11915486033429401</c:v>
                </c:pt>
                <c:pt idx="738">
                  <c:v>0.11922216561275878</c:v>
                </c:pt>
                <c:pt idx="739">
                  <c:v>0.11928947392695144</c:v>
                </c:pt>
                <c:pt idx="740">
                  <c:v>0.11935678527696258</c:v>
                </c:pt>
                <c:pt idx="741">
                  <c:v>0.11942409966288259</c:v>
                </c:pt>
                <c:pt idx="742">
                  <c:v>0.11949141708480582</c:v>
                </c:pt>
                <c:pt idx="743">
                  <c:v>0.11955873754282131</c:v>
                </c:pt>
                <c:pt idx="744">
                  <c:v>0.11962606103702189</c:v>
                </c:pt>
                <c:pt idx="745">
                  <c:v>0.11969338756749548</c:v>
                </c:pt>
                <c:pt idx="746">
                  <c:v>0.11976071713433689</c:v>
                </c:pt>
                <c:pt idx="747">
                  <c:v>0.11982804973763628</c:v>
                </c:pt>
                <c:pt idx="748">
                  <c:v>0.11989538537748512</c:v>
                </c:pt>
                <c:pt idx="749">
                  <c:v>0.1199627240539749</c:v>
                </c:pt>
                <c:pt idx="750">
                  <c:v>0.12003006576719488</c:v>
                </c:pt>
                <c:pt idx="751">
                  <c:v>0.12009741051723855</c:v>
                </c:pt>
                <c:pt idx="752">
                  <c:v>0.12016475830419648</c:v>
                </c:pt>
                <c:pt idx="753">
                  <c:v>0.1202321091281604</c:v>
                </c:pt>
                <c:pt idx="754">
                  <c:v>0.12029946298922134</c:v>
                </c:pt>
                <c:pt idx="755">
                  <c:v>0.12036681988747033</c:v>
                </c:pt>
                <c:pt idx="756">
                  <c:v>0.12043417982299909</c:v>
                </c:pt>
                <c:pt idx="757">
                  <c:v>0.12050154279589864</c:v>
                </c:pt>
                <c:pt idx="758">
                  <c:v>0.12056890880626026</c:v>
                </c:pt>
                <c:pt idx="759">
                  <c:v>0.12063627785417519</c:v>
                </c:pt>
                <c:pt idx="760">
                  <c:v>0.12070364993973537</c:v>
                </c:pt>
                <c:pt idx="761">
                  <c:v>0.12077102506303117</c:v>
                </c:pt>
                <c:pt idx="762">
                  <c:v>0.12083840322415362</c:v>
                </c:pt>
                <c:pt idx="763">
                  <c:v>0.12090578442319688</c:v>
                </c:pt>
                <c:pt idx="764">
                  <c:v>0.12097316866024932</c:v>
                </c:pt>
                <c:pt idx="765">
                  <c:v>0.12104055593540175</c:v>
                </c:pt>
                <c:pt idx="766">
                  <c:v>0.12110794624874766</c:v>
                </c:pt>
                <c:pt idx="767">
                  <c:v>0.12117533960037807</c:v>
                </c:pt>
                <c:pt idx="768">
                  <c:v>0.12124273599038338</c:v>
                </c:pt>
                <c:pt idx="769">
                  <c:v>0.12131013541885549</c:v>
                </c:pt>
                <c:pt idx="770">
                  <c:v>0.12137753788588546</c:v>
                </c:pt>
                <c:pt idx="771">
                  <c:v>0.12144494339156497</c:v>
                </c:pt>
                <c:pt idx="772">
                  <c:v>0.12151235193598553</c:v>
                </c:pt>
                <c:pt idx="773">
                  <c:v>0.12157976351923661</c:v>
                </c:pt>
                <c:pt idx="774">
                  <c:v>0.12164717814141146</c:v>
                </c:pt>
                <c:pt idx="775">
                  <c:v>0.12171459580260113</c:v>
                </c:pt>
                <c:pt idx="776">
                  <c:v>0.12178201650289666</c:v>
                </c:pt>
                <c:pt idx="777">
                  <c:v>0.12184944024238931</c:v>
                </c:pt>
                <c:pt idx="778">
                  <c:v>0.12191686702117077</c:v>
                </c:pt>
                <c:pt idx="779">
                  <c:v>0.1219842968393321</c:v>
                </c:pt>
                <c:pt idx="780">
                  <c:v>0.12205172969696432</c:v>
                </c:pt>
                <c:pt idx="781">
                  <c:v>0.12211916559415936</c:v>
                </c:pt>
                <c:pt idx="782">
                  <c:v>0.12218660453100827</c:v>
                </c:pt>
                <c:pt idx="783">
                  <c:v>0.1222540465076023</c:v>
                </c:pt>
                <c:pt idx="784">
                  <c:v>0.12232149152403315</c:v>
                </c:pt>
                <c:pt idx="785">
                  <c:v>0.12238893958039188</c:v>
                </c:pt>
                <c:pt idx="786">
                  <c:v>0.12245639067676972</c:v>
                </c:pt>
                <c:pt idx="787">
                  <c:v>0.12252384481325773</c:v>
                </c:pt>
                <c:pt idx="788">
                  <c:v>0.12259130198994783</c:v>
                </c:pt>
                <c:pt idx="789">
                  <c:v>0.12265876220693306</c:v>
                </c:pt>
                <c:pt idx="790">
                  <c:v>0.12272622546430045</c:v>
                </c:pt>
                <c:pt idx="791">
                  <c:v>0.12279369176214616</c:v>
                </c:pt>
                <c:pt idx="792">
                  <c:v>0.12286116110055789</c:v>
                </c:pt>
                <c:pt idx="793">
                  <c:v>0.1229286334796289</c:v>
                </c:pt>
                <c:pt idx="794">
                  <c:v>0.12299610889944956</c:v>
                </c:pt>
                <c:pt idx="795">
                  <c:v>0.12306358736011158</c:v>
                </c:pt>
                <c:pt idx="796">
                  <c:v>0.12313106886170533</c:v>
                </c:pt>
                <c:pt idx="797">
                  <c:v>0.12319855340432451</c:v>
                </c:pt>
                <c:pt idx="798">
                  <c:v>0.12326604098805927</c:v>
                </c:pt>
                <c:pt idx="799">
                  <c:v>0.12333353161299976</c:v>
                </c:pt>
                <c:pt idx="800">
                  <c:v>0.12340102527923946</c:v>
                </c:pt>
                <c:pt idx="801">
                  <c:v>0.12346852198686986</c:v>
                </c:pt>
                <c:pt idx="802">
                  <c:v>0.12353602173597911</c:v>
                </c:pt>
                <c:pt idx="803">
                  <c:v>0.12360352452666246</c:v>
                </c:pt>
                <c:pt idx="804">
                  <c:v>0.12367103035900895</c:v>
                </c:pt>
                <c:pt idx="805">
                  <c:v>0.12373853923311029</c:v>
                </c:pt>
                <c:pt idx="806">
                  <c:v>0.12380605114905796</c:v>
                </c:pt>
                <c:pt idx="807">
                  <c:v>0.12387356610694367</c:v>
                </c:pt>
                <c:pt idx="808">
                  <c:v>0.12394108410685889</c:v>
                </c:pt>
                <c:pt idx="809">
                  <c:v>0.12400860514889422</c:v>
                </c:pt>
                <c:pt idx="810">
                  <c:v>0.12407612923314049</c:v>
                </c:pt>
                <c:pt idx="811">
                  <c:v>0.12414365635969093</c:v>
                </c:pt>
                <c:pt idx="812">
                  <c:v>0.12421118652863616</c:v>
                </c:pt>
                <c:pt idx="813">
                  <c:v>0.12427871974006766</c:v>
                </c:pt>
                <c:pt idx="814">
                  <c:v>0.12434625599407778</c:v>
                </c:pt>
                <c:pt idx="815">
                  <c:v>0.12441379529075447</c:v>
                </c:pt>
                <c:pt idx="816">
                  <c:v>0.12448133763019253</c:v>
                </c:pt>
                <c:pt idx="817">
                  <c:v>0.12454888301248257</c:v>
                </c:pt>
                <c:pt idx="818">
                  <c:v>0.12461643143771473</c:v>
                </c:pt>
                <c:pt idx="819">
                  <c:v>0.12468398290598248</c:v>
                </c:pt>
                <c:pt idx="820">
                  <c:v>0.12475153741737399</c:v>
                </c:pt>
                <c:pt idx="821">
                  <c:v>0.12481909497198385</c:v>
                </c:pt>
                <c:pt idx="822">
                  <c:v>0.12488665556990219</c:v>
                </c:pt>
                <c:pt idx="823">
                  <c:v>0.12495421921122096</c:v>
                </c:pt>
                <c:pt idx="824">
                  <c:v>0.12502178589603097</c:v>
                </c:pt>
                <c:pt idx="825">
                  <c:v>0.12508935562442347</c:v>
                </c:pt>
                <c:pt idx="826">
                  <c:v>0.12515692839648995</c:v>
                </c:pt>
                <c:pt idx="827">
                  <c:v>0.12522450421232145</c:v>
                </c:pt>
                <c:pt idx="828">
                  <c:v>0.12529208307201167</c:v>
                </c:pt>
                <c:pt idx="829">
                  <c:v>0.12535966497564921</c:v>
                </c:pt>
                <c:pt idx="830">
                  <c:v>0.12542724992332555</c:v>
                </c:pt>
                <c:pt idx="831">
                  <c:v>0.12549483791513483</c:v>
                </c:pt>
                <c:pt idx="832">
                  <c:v>0.12556242895116587</c:v>
                </c:pt>
                <c:pt idx="833">
                  <c:v>0.12563002303151083</c:v>
                </c:pt>
                <c:pt idx="834">
                  <c:v>0.12569762015626074</c:v>
                </c:pt>
                <c:pt idx="835">
                  <c:v>0.12576522032550752</c:v>
                </c:pt>
                <c:pt idx="836">
                  <c:v>0.12583282353934311</c:v>
                </c:pt>
                <c:pt idx="837">
                  <c:v>0.12590042979785809</c:v>
                </c:pt>
                <c:pt idx="838">
                  <c:v>0.1259680391011444</c:v>
                </c:pt>
                <c:pt idx="839">
                  <c:v>0.12603565144929307</c:v>
                </c:pt>
                <c:pt idx="840">
                  <c:v>0.12610326684239559</c:v>
                </c:pt>
                <c:pt idx="841">
                  <c:v>0.12617088528054321</c:v>
                </c:pt>
                <c:pt idx="842">
                  <c:v>0.12623850676382897</c:v>
                </c:pt>
                <c:pt idx="843">
                  <c:v>0.12630613129234036</c:v>
                </c:pt>
                <c:pt idx="844">
                  <c:v>0.12637375886617264</c:v>
                </c:pt>
                <c:pt idx="845">
                  <c:v>0.12644138948541594</c:v>
                </c:pt>
                <c:pt idx="846">
                  <c:v>0.12650902315016133</c:v>
                </c:pt>
                <c:pt idx="847">
                  <c:v>0.12657665986050071</c:v>
                </c:pt>
                <c:pt idx="848">
                  <c:v>0.12664429961652557</c:v>
                </c:pt>
                <c:pt idx="849">
                  <c:v>0.12671194241832695</c:v>
                </c:pt>
                <c:pt idx="850">
                  <c:v>0.12677958826599633</c:v>
                </c:pt>
                <c:pt idx="851">
                  <c:v>0.12684723715962565</c:v>
                </c:pt>
                <c:pt idx="852">
                  <c:v>0.12691488909930593</c:v>
                </c:pt>
                <c:pt idx="853">
                  <c:v>0.12698254408512843</c:v>
                </c:pt>
                <c:pt idx="854">
                  <c:v>0.12705020211718487</c:v>
                </c:pt>
                <c:pt idx="855">
                  <c:v>0.12711786319556539</c:v>
                </c:pt>
                <c:pt idx="856">
                  <c:v>0.12718552732036481</c:v>
                </c:pt>
                <c:pt idx="857">
                  <c:v>0.1272531944916715</c:v>
                </c:pt>
                <c:pt idx="858">
                  <c:v>0.12732086470957715</c:v>
                </c:pt>
                <c:pt idx="859">
                  <c:v>0.12738853797417438</c:v>
                </c:pt>
                <c:pt idx="860">
                  <c:v>0.12745621428555443</c:v>
                </c:pt>
                <c:pt idx="861">
                  <c:v>0.1275238936438079</c:v>
                </c:pt>
                <c:pt idx="862">
                  <c:v>0.1275915760490276</c:v>
                </c:pt>
                <c:pt idx="863">
                  <c:v>0.12765926150130391</c:v>
                </c:pt>
                <c:pt idx="864">
                  <c:v>0.12772695000072809</c:v>
                </c:pt>
                <c:pt idx="865">
                  <c:v>0.12779464154739251</c:v>
                </c:pt>
                <c:pt idx="866">
                  <c:v>0.12786233614138798</c:v>
                </c:pt>
                <c:pt idx="867">
                  <c:v>0.12793003378280599</c:v>
                </c:pt>
                <c:pt idx="868">
                  <c:v>0.12799773447173846</c:v>
                </c:pt>
                <c:pt idx="869">
                  <c:v>0.12806543820827643</c:v>
                </c:pt>
                <c:pt idx="870">
                  <c:v>0.12813314499251138</c:v>
                </c:pt>
                <c:pt idx="871">
                  <c:v>0.1282008548245348</c:v>
                </c:pt>
                <c:pt idx="872">
                  <c:v>0.12826856770443817</c:v>
                </c:pt>
                <c:pt idx="873">
                  <c:v>0.12833628363231298</c:v>
                </c:pt>
                <c:pt idx="874">
                  <c:v>0.12840400260825069</c:v>
                </c:pt>
                <c:pt idx="875">
                  <c:v>0.12847172463234324</c:v>
                </c:pt>
                <c:pt idx="876">
                  <c:v>0.12853944970468079</c:v>
                </c:pt>
                <c:pt idx="877">
                  <c:v>0.12860717782535636</c:v>
                </c:pt>
                <c:pt idx="878">
                  <c:v>0.12867490899445944</c:v>
                </c:pt>
                <c:pt idx="879">
                  <c:v>0.12874264321208462</c:v>
                </c:pt>
                <c:pt idx="880">
                  <c:v>0.12881038047831983</c:v>
                </c:pt>
                <c:pt idx="881">
                  <c:v>0.128878120793259</c:v>
                </c:pt>
                <c:pt idx="882">
                  <c:v>0.12894586415699383</c:v>
                </c:pt>
                <c:pt idx="883">
                  <c:v>0.12901361056961269</c:v>
                </c:pt>
                <c:pt idx="884">
                  <c:v>0.12908136003121173</c:v>
                </c:pt>
                <c:pt idx="885">
                  <c:v>0.12914911254187844</c:v>
                </c:pt>
                <c:pt idx="886">
                  <c:v>0.12921686810170541</c:v>
                </c:pt>
                <c:pt idx="887">
                  <c:v>0.12928462671078522</c:v>
                </c:pt>
                <c:pt idx="888">
                  <c:v>0.12935238836920715</c:v>
                </c:pt>
                <c:pt idx="889">
                  <c:v>0.12942015307706489</c:v>
                </c:pt>
                <c:pt idx="890">
                  <c:v>0.12948792083444971</c:v>
                </c:pt>
                <c:pt idx="891">
                  <c:v>0.1295556916414522</c:v>
                </c:pt>
                <c:pt idx="892">
                  <c:v>0.12962346549816339</c:v>
                </c:pt>
                <c:pt idx="893">
                  <c:v>0.12969124240467722</c:v>
                </c:pt>
                <c:pt idx="894">
                  <c:v>0.12975902236108272</c:v>
                </c:pt>
                <c:pt idx="895">
                  <c:v>0.12982680536747115</c:v>
                </c:pt>
                <c:pt idx="896">
                  <c:v>0.12989459142393689</c:v>
                </c:pt>
                <c:pt idx="897">
                  <c:v>0.12996238053056919</c:v>
                </c:pt>
                <c:pt idx="898">
                  <c:v>0.13003017268745931</c:v>
                </c:pt>
                <c:pt idx="899">
                  <c:v>0.13009796789469985</c:v>
                </c:pt>
                <c:pt idx="900">
                  <c:v>0.1301657661523814</c:v>
                </c:pt>
                <c:pt idx="901">
                  <c:v>0.13023356746059633</c:v>
                </c:pt>
                <c:pt idx="902">
                  <c:v>0.1303013718194348</c:v>
                </c:pt>
                <c:pt idx="903">
                  <c:v>0.13036917922898983</c:v>
                </c:pt>
                <c:pt idx="904">
                  <c:v>0.13043698968935269</c:v>
                </c:pt>
                <c:pt idx="905">
                  <c:v>0.13050480320061397</c:v>
                </c:pt>
                <c:pt idx="906">
                  <c:v>0.13057261976286649</c:v>
                </c:pt>
                <c:pt idx="907">
                  <c:v>0.13064043937620151</c:v>
                </c:pt>
                <c:pt idx="908">
                  <c:v>0.13070826204070807</c:v>
                </c:pt>
                <c:pt idx="909">
                  <c:v>0.13077608775648097</c:v>
                </c:pt>
                <c:pt idx="910">
                  <c:v>0.13084391652361105</c:v>
                </c:pt>
                <c:pt idx="911">
                  <c:v>0.13091174834218755</c:v>
                </c:pt>
                <c:pt idx="912">
                  <c:v>0.13097958321230529</c:v>
                </c:pt>
                <c:pt idx="913">
                  <c:v>0.13104742113405221</c:v>
                </c:pt>
                <c:pt idx="914">
                  <c:v>0.13111526210752289</c:v>
                </c:pt>
                <c:pt idx="915">
                  <c:v>0.13118310613280748</c:v>
                </c:pt>
                <c:pt idx="916">
                  <c:v>0.13125095320999769</c:v>
                </c:pt>
                <c:pt idx="917">
                  <c:v>0.13131880333918522</c:v>
                </c:pt>
                <c:pt idx="918">
                  <c:v>0.13138665652046178</c:v>
                </c:pt>
                <c:pt idx="919">
                  <c:v>0.13145451275391817</c:v>
                </c:pt>
                <c:pt idx="920">
                  <c:v>0.13152237203964545</c:v>
                </c:pt>
                <c:pt idx="921">
                  <c:v>0.13159023437773776</c:v>
                </c:pt>
                <c:pt idx="922">
                  <c:v>0.13165809976828435</c:v>
                </c:pt>
                <c:pt idx="923">
                  <c:v>0.1317259682113765</c:v>
                </c:pt>
                <c:pt idx="924">
                  <c:v>0.13179383970710723</c:v>
                </c:pt>
                <c:pt idx="925">
                  <c:v>0.13186171425556714</c:v>
                </c:pt>
                <c:pt idx="926">
                  <c:v>0.13192959185684705</c:v>
                </c:pt>
                <c:pt idx="927">
                  <c:v>0.13199747251104066</c:v>
                </c:pt>
                <c:pt idx="928">
                  <c:v>0.13206535621823789</c:v>
                </c:pt>
                <c:pt idx="929">
                  <c:v>0.13213324297853091</c:v>
                </c:pt>
                <c:pt idx="930">
                  <c:v>0.13220113279201118</c:v>
                </c:pt>
                <c:pt idx="931">
                  <c:v>0.13226902565876975</c:v>
                </c:pt>
                <c:pt idx="932">
                  <c:v>0.13233692157889854</c:v>
                </c:pt>
                <c:pt idx="933">
                  <c:v>0.13240482055248948</c:v>
                </c:pt>
                <c:pt idx="934">
                  <c:v>0.13247272257963316</c:v>
                </c:pt>
                <c:pt idx="935">
                  <c:v>0.13254062766042329</c:v>
                </c:pt>
                <c:pt idx="936">
                  <c:v>0.13260853579494714</c:v>
                </c:pt>
                <c:pt idx="937">
                  <c:v>0.13267644698330061</c:v>
                </c:pt>
                <c:pt idx="938">
                  <c:v>0.1327443612255732</c:v>
                </c:pt>
                <c:pt idx="939">
                  <c:v>0.13281227852185684</c:v>
                </c:pt>
                <c:pt idx="940">
                  <c:v>0.13288019887224278</c:v>
                </c:pt>
                <c:pt idx="941">
                  <c:v>0.13294812227682318</c:v>
                </c:pt>
                <c:pt idx="942">
                  <c:v>0.13301604873568929</c:v>
                </c:pt>
                <c:pt idx="943">
                  <c:v>0.13308397824893281</c:v>
                </c:pt>
                <c:pt idx="944">
                  <c:v>0.13315191081664501</c:v>
                </c:pt>
                <c:pt idx="945">
                  <c:v>0.1332198464389176</c:v>
                </c:pt>
                <c:pt idx="946">
                  <c:v>0.13328778511584227</c:v>
                </c:pt>
                <c:pt idx="947">
                  <c:v>0.13335572684751029</c:v>
                </c:pt>
                <c:pt idx="948">
                  <c:v>0.13342367163401248</c:v>
                </c:pt>
                <c:pt idx="949">
                  <c:v>0.13349161947544297</c:v>
                </c:pt>
                <c:pt idx="950">
                  <c:v>0.13355957037189037</c:v>
                </c:pt>
                <c:pt idx="951">
                  <c:v>0.13362752432344815</c:v>
                </c:pt>
                <c:pt idx="952">
                  <c:v>0.13369548133020692</c:v>
                </c:pt>
                <c:pt idx="953">
                  <c:v>0.13376344139225949</c:v>
                </c:pt>
                <c:pt idx="954">
                  <c:v>0.13383140450969599</c:v>
                </c:pt>
                <c:pt idx="955">
                  <c:v>0.13389937068260882</c:v>
                </c:pt>
                <c:pt idx="956">
                  <c:v>0.133967339911089</c:v>
                </c:pt>
                <c:pt idx="957">
                  <c:v>0.13403531219522868</c:v>
                </c:pt>
                <c:pt idx="958">
                  <c:v>0.13410328753511913</c:v>
                </c:pt>
                <c:pt idx="959">
                  <c:v>0.13417126593085182</c:v>
                </c:pt>
                <c:pt idx="960">
                  <c:v>0.13423924738251758</c:v>
                </c:pt>
                <c:pt idx="961">
                  <c:v>0.13430723189021099</c:v>
                </c:pt>
                <c:pt idx="962">
                  <c:v>0.13437521945402087</c:v>
                </c:pt>
                <c:pt idx="963">
                  <c:v>0.13444321007403914</c:v>
                </c:pt>
                <c:pt idx="964">
                  <c:v>0.13451120375035774</c:v>
                </c:pt>
                <c:pt idx="965">
                  <c:v>0.13457920048306815</c:v>
                </c:pt>
                <c:pt idx="966">
                  <c:v>0.13464720027226251</c:v>
                </c:pt>
                <c:pt idx="967">
                  <c:v>0.13471520311803187</c:v>
                </c:pt>
                <c:pt idx="968">
                  <c:v>0.13478320902046725</c:v>
                </c:pt>
                <c:pt idx="969">
                  <c:v>0.13485121797966193</c:v>
                </c:pt>
                <c:pt idx="970">
                  <c:v>0.13491922999570582</c:v>
                </c:pt>
                <c:pt idx="971">
                  <c:v>0.1349872450686902</c:v>
                </c:pt>
                <c:pt idx="972">
                  <c:v>0.13505526319871008</c:v>
                </c:pt>
                <c:pt idx="973">
                  <c:v>0.13512328438585186</c:v>
                </c:pt>
                <c:pt idx="974">
                  <c:v>0.13519130863021167</c:v>
                </c:pt>
                <c:pt idx="975">
                  <c:v>0.13525933593188033</c:v>
                </c:pt>
                <c:pt idx="976">
                  <c:v>0.13532736629094644</c:v>
                </c:pt>
                <c:pt idx="977">
                  <c:v>0.13539539970750503</c:v>
                </c:pt>
                <c:pt idx="978">
                  <c:v>0.13546343618164625</c:v>
                </c:pt>
                <c:pt idx="979">
                  <c:v>0.13553147571346114</c:v>
                </c:pt>
                <c:pt idx="980">
                  <c:v>0.13559951830304229</c:v>
                </c:pt>
                <c:pt idx="981">
                  <c:v>0.13566756395047963</c:v>
                </c:pt>
                <c:pt idx="982">
                  <c:v>0.13573561265586731</c:v>
                </c:pt>
                <c:pt idx="983">
                  <c:v>0.13580366441929592</c:v>
                </c:pt>
                <c:pt idx="984">
                  <c:v>0.13587171924085695</c:v>
                </c:pt>
                <c:pt idx="985">
                  <c:v>0.13593977712064076</c:v>
                </c:pt>
                <c:pt idx="986">
                  <c:v>0.13600783805874128</c:v>
                </c:pt>
                <c:pt idx="987">
                  <c:v>0.13607590205524978</c:v>
                </c:pt>
                <c:pt idx="988">
                  <c:v>0.13614396911025572</c:v>
                </c:pt>
                <c:pt idx="989">
                  <c:v>0.13621203922385372</c:v>
                </c:pt>
                <c:pt idx="990">
                  <c:v>0.13628011239613258</c:v>
                </c:pt>
                <c:pt idx="991">
                  <c:v>0.13634818862718534</c:v>
                </c:pt>
                <c:pt idx="992">
                  <c:v>0.13641626791710348</c:v>
                </c:pt>
                <c:pt idx="993">
                  <c:v>0.13648435026597894</c:v>
                </c:pt>
                <c:pt idx="994">
                  <c:v>0.13655243567390252</c:v>
                </c:pt>
                <c:pt idx="995">
                  <c:v>0.13662052414096548</c:v>
                </c:pt>
                <c:pt idx="996">
                  <c:v>0.13668861566726176</c:v>
                </c:pt>
                <c:pt idx="997">
                  <c:v>0.13675671025288128</c:v>
                </c:pt>
                <c:pt idx="998">
                  <c:v>0.13682480789791596</c:v>
                </c:pt>
                <c:pt idx="999">
                  <c:v>0.13689290860245684</c:v>
                </c:pt>
                <c:pt idx="1000">
                  <c:v>0.13696101236660874</c:v>
                </c:pt>
              </c:numCache>
            </c:numRef>
          </c:cat>
          <c:val>
            <c:numRef>
              <c:f>Optimization!$H$2:$H$1002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3.7978491483004444E-4</c:v>
                </c:pt>
                <c:pt idx="71">
                  <c:v>1.5344271219051339E-3</c:v>
                </c:pt>
                <c:pt idx="72">
                  <c:v>2.6890693289965168E-3</c:v>
                </c:pt>
                <c:pt idx="73">
                  <c:v>3.843711536079761E-3</c:v>
                </c:pt>
                <c:pt idx="74">
                  <c:v>4.9983537431711441E-3</c:v>
                </c:pt>
                <c:pt idx="75">
                  <c:v>6.1529959502543878E-3</c:v>
                </c:pt>
                <c:pt idx="76">
                  <c:v>7.3076381573457709E-3</c:v>
                </c:pt>
                <c:pt idx="77">
                  <c:v>8.4622803644371532E-3</c:v>
                </c:pt>
                <c:pt idx="78">
                  <c:v>9.6169225715203987E-3</c:v>
                </c:pt>
                <c:pt idx="79">
                  <c:v>1.077156477861178E-2</c:v>
                </c:pt>
                <c:pt idx="80">
                  <c:v>1.1926206985703163E-2</c:v>
                </c:pt>
                <c:pt idx="81">
                  <c:v>1.3080849192778254E-2</c:v>
                </c:pt>
                <c:pt idx="82">
                  <c:v>1.4235491399869652E-2</c:v>
                </c:pt>
                <c:pt idx="83">
                  <c:v>1.5390133606952881E-2</c:v>
                </c:pt>
                <c:pt idx="84">
                  <c:v>1.6544775814036107E-2</c:v>
                </c:pt>
                <c:pt idx="85">
                  <c:v>1.7699418021119368E-2</c:v>
                </c:pt>
                <c:pt idx="86">
                  <c:v>1.8854060228210734E-2</c:v>
                </c:pt>
                <c:pt idx="87">
                  <c:v>2.0008702435293981E-2</c:v>
                </c:pt>
                <c:pt idx="88">
                  <c:v>2.1163344642385364E-2</c:v>
                </c:pt>
                <c:pt idx="89">
                  <c:v>2.2317986849476761E-2</c:v>
                </c:pt>
                <c:pt idx="90">
                  <c:v>2.3472629056559991E-2</c:v>
                </c:pt>
                <c:pt idx="91">
                  <c:v>2.4627271263651374E-2</c:v>
                </c:pt>
                <c:pt idx="92">
                  <c:v>2.5781913470742754E-2</c:v>
                </c:pt>
                <c:pt idx="93">
                  <c:v>2.6936555677826001E-2</c:v>
                </c:pt>
                <c:pt idx="94">
                  <c:v>2.8091197884909228E-2</c:v>
                </c:pt>
                <c:pt idx="95">
                  <c:v>2.9245840091992471E-2</c:v>
                </c:pt>
                <c:pt idx="96">
                  <c:v>3.0400482299083872E-2</c:v>
                </c:pt>
                <c:pt idx="97">
                  <c:v>3.1555124506175238E-2</c:v>
                </c:pt>
                <c:pt idx="98">
                  <c:v>3.2709766713258481E-2</c:v>
                </c:pt>
                <c:pt idx="99">
                  <c:v>3.3864408920349878E-2</c:v>
                </c:pt>
                <c:pt idx="100">
                  <c:v>3.5019051127433108E-2</c:v>
                </c:pt>
                <c:pt idx="101">
                  <c:v>3.6173693334524491E-2</c:v>
                </c:pt>
                <c:pt idx="102">
                  <c:v>3.7328335541615874E-2</c:v>
                </c:pt>
                <c:pt idx="103">
                  <c:v>3.8482977748699132E-2</c:v>
                </c:pt>
                <c:pt idx="104">
                  <c:v>3.9637619955790501E-2</c:v>
                </c:pt>
                <c:pt idx="105">
                  <c:v>4.0792262162865592E-2</c:v>
                </c:pt>
                <c:pt idx="106">
                  <c:v>4.1946904369956989E-2</c:v>
                </c:pt>
                <c:pt idx="107">
                  <c:v>4.3101546577048358E-2</c:v>
                </c:pt>
                <c:pt idx="108">
                  <c:v>4.4256188784131602E-2</c:v>
                </c:pt>
                <c:pt idx="109">
                  <c:v>4.5410830991222999E-2</c:v>
                </c:pt>
                <c:pt idx="110">
                  <c:v>4.6565473198314382E-2</c:v>
                </c:pt>
                <c:pt idx="111">
                  <c:v>4.7720115405397612E-2</c:v>
                </c:pt>
                <c:pt idx="112">
                  <c:v>4.8874757612489009E-2</c:v>
                </c:pt>
                <c:pt idx="113">
                  <c:v>5.0029399819572253E-2</c:v>
                </c:pt>
                <c:pt idx="114">
                  <c:v>5.1184042026663636E-2</c:v>
                </c:pt>
                <c:pt idx="115">
                  <c:v>5.2338684233755019E-2</c:v>
                </c:pt>
                <c:pt idx="116">
                  <c:v>5.3493326440830109E-2</c:v>
                </c:pt>
                <c:pt idx="117">
                  <c:v>5.4647968647921506E-2</c:v>
                </c:pt>
                <c:pt idx="118">
                  <c:v>5.5802610854996583E-2</c:v>
                </c:pt>
                <c:pt idx="119">
                  <c:v>5.6957253062087966E-2</c:v>
                </c:pt>
                <c:pt idx="120">
                  <c:v>5.8111895269171224E-2</c:v>
                </c:pt>
                <c:pt idx="121">
                  <c:v>5.9266537476262593E-2</c:v>
                </c:pt>
                <c:pt idx="122">
                  <c:v>6.0421179683353976E-2</c:v>
                </c:pt>
                <c:pt idx="123">
                  <c:v>6.1575821890437234E-2</c:v>
                </c:pt>
                <c:pt idx="124">
                  <c:v>6.2730464097528624E-2</c:v>
                </c:pt>
                <c:pt idx="125">
                  <c:v>6.3885106304619979E-2</c:v>
                </c:pt>
                <c:pt idx="126">
                  <c:v>6.503974851170323E-2</c:v>
                </c:pt>
                <c:pt idx="127">
                  <c:v>6.6194390718794627E-2</c:v>
                </c:pt>
                <c:pt idx="128">
                  <c:v>6.734903292587785E-2</c:v>
                </c:pt>
                <c:pt idx="129">
                  <c:v>6.8503675132961087E-2</c:v>
                </c:pt>
                <c:pt idx="130">
                  <c:v>6.9658317340044337E-2</c:v>
                </c:pt>
                <c:pt idx="131">
                  <c:v>7.081295954713572E-2</c:v>
                </c:pt>
                <c:pt idx="132">
                  <c:v>7.196760175422709E-2</c:v>
                </c:pt>
                <c:pt idx="133">
                  <c:v>7.312224396131034E-2</c:v>
                </c:pt>
                <c:pt idx="134">
                  <c:v>7.4276886168401737E-2</c:v>
                </c:pt>
                <c:pt idx="135">
                  <c:v>7.5431528375493107E-2</c:v>
                </c:pt>
                <c:pt idx="136">
                  <c:v>7.6586170582576343E-2</c:v>
                </c:pt>
                <c:pt idx="137">
                  <c:v>7.774081278966774E-2</c:v>
                </c:pt>
                <c:pt idx="138">
                  <c:v>7.889545499675911E-2</c:v>
                </c:pt>
                <c:pt idx="139">
                  <c:v>8.00500972038342E-2</c:v>
                </c:pt>
                <c:pt idx="140">
                  <c:v>8.1204739410917465E-2</c:v>
                </c:pt>
                <c:pt idx="141">
                  <c:v>8.2359381618008848E-2</c:v>
                </c:pt>
                <c:pt idx="142">
                  <c:v>8.3514023825100217E-2</c:v>
                </c:pt>
                <c:pt idx="143">
                  <c:v>8.4668666032183454E-2</c:v>
                </c:pt>
                <c:pt idx="144">
                  <c:v>8.5823308239274851E-2</c:v>
                </c:pt>
                <c:pt idx="145">
                  <c:v>8.697795044636622E-2</c:v>
                </c:pt>
                <c:pt idx="146">
                  <c:v>8.8132592653441311E-2</c:v>
                </c:pt>
                <c:pt idx="147">
                  <c:v>8.9287234860532708E-2</c:v>
                </c:pt>
                <c:pt idx="148">
                  <c:v>9.0441877067615972E-2</c:v>
                </c:pt>
                <c:pt idx="149">
                  <c:v>9.1596519274707314E-2</c:v>
                </c:pt>
                <c:pt idx="150">
                  <c:v>9.2751161481798725E-2</c:v>
                </c:pt>
                <c:pt idx="151">
                  <c:v>9.3905803688881961E-2</c:v>
                </c:pt>
                <c:pt idx="152">
                  <c:v>9.5060445895957066E-2</c:v>
                </c:pt>
                <c:pt idx="153">
                  <c:v>9.6215088103048435E-2</c:v>
                </c:pt>
                <c:pt idx="154">
                  <c:v>9.7369730310139818E-2</c:v>
                </c:pt>
                <c:pt idx="155">
                  <c:v>9.8524372517223083E-2</c:v>
                </c:pt>
                <c:pt idx="156">
                  <c:v>9.9679014724314438E-2</c:v>
                </c:pt>
                <c:pt idx="157">
                  <c:v>0.10083365693140582</c:v>
                </c:pt>
                <c:pt idx="158">
                  <c:v>0.10198829913848909</c:v>
                </c:pt>
                <c:pt idx="159">
                  <c:v>0.10314294134558047</c:v>
                </c:pt>
                <c:pt idx="160">
                  <c:v>0.10429758355267182</c:v>
                </c:pt>
                <c:pt idx="161">
                  <c:v>0.1054522257597551</c:v>
                </c:pt>
                <c:pt idx="162">
                  <c:v>0.10660686796684647</c:v>
                </c:pt>
                <c:pt idx="163">
                  <c:v>0.10776151017392155</c:v>
                </c:pt>
                <c:pt idx="164">
                  <c:v>0.10891615238101293</c:v>
                </c:pt>
                <c:pt idx="165">
                  <c:v>0.11007079458809618</c:v>
                </c:pt>
                <c:pt idx="166">
                  <c:v>0.11122543679518757</c:v>
                </c:pt>
                <c:pt idx="167">
                  <c:v>0.11238007900227895</c:v>
                </c:pt>
                <c:pt idx="168">
                  <c:v>0.1135347212093622</c:v>
                </c:pt>
                <c:pt idx="169">
                  <c:v>0.11468936341645358</c:v>
                </c:pt>
                <c:pt idx="170">
                  <c:v>0.11584400562354495</c:v>
                </c:pt>
                <c:pt idx="171">
                  <c:v>0.1169986478306282</c:v>
                </c:pt>
                <c:pt idx="172">
                  <c:v>0.1181532900377196</c:v>
                </c:pt>
                <c:pt idx="173">
                  <c:v>0.11930793224481095</c:v>
                </c:pt>
                <c:pt idx="174">
                  <c:v>0.12046257445188607</c:v>
                </c:pt>
                <c:pt idx="175">
                  <c:v>0.12161721665897744</c:v>
                </c:pt>
                <c:pt idx="176">
                  <c:v>0.12277185886606069</c:v>
                </c:pt>
                <c:pt idx="177">
                  <c:v>0.12392650107315206</c:v>
                </c:pt>
                <c:pt idx="178">
                  <c:v>0.12508114328022715</c:v>
                </c:pt>
                <c:pt idx="179">
                  <c:v>0.12623578548731854</c:v>
                </c:pt>
                <c:pt idx="180">
                  <c:v>0.12739042769440179</c:v>
                </c:pt>
                <c:pt idx="181">
                  <c:v>0.12854506990149317</c:v>
                </c:pt>
                <c:pt idx="182">
                  <c:v>0.12969971210858455</c:v>
                </c:pt>
                <c:pt idx="183">
                  <c:v>0.1308543543156678</c:v>
                </c:pt>
                <c:pt idx="184">
                  <c:v>0.13200899652275919</c:v>
                </c:pt>
                <c:pt idx="185">
                  <c:v>0.13316363872985057</c:v>
                </c:pt>
                <c:pt idx="186">
                  <c:v>0.13431828093693382</c:v>
                </c:pt>
                <c:pt idx="187">
                  <c:v>0.13547292314401704</c:v>
                </c:pt>
                <c:pt idx="188">
                  <c:v>0.13662756535110027</c:v>
                </c:pt>
                <c:pt idx="189">
                  <c:v>0.13778220755819165</c:v>
                </c:pt>
                <c:pt idx="190">
                  <c:v>0.1389368497652749</c:v>
                </c:pt>
                <c:pt idx="191">
                  <c:v>0.14009149197236628</c:v>
                </c:pt>
                <c:pt idx="192">
                  <c:v>0.14124613417945767</c:v>
                </c:pt>
                <c:pt idx="193">
                  <c:v>0.14240077638654092</c:v>
                </c:pt>
                <c:pt idx="194">
                  <c:v>0.1435554185936323</c:v>
                </c:pt>
                <c:pt idx="195">
                  <c:v>0.14471006080072368</c:v>
                </c:pt>
                <c:pt idx="196">
                  <c:v>0.14586470300780693</c:v>
                </c:pt>
                <c:pt idx="197">
                  <c:v>0.14701934521489016</c:v>
                </c:pt>
                <c:pt idx="198">
                  <c:v>0.14817398742197341</c:v>
                </c:pt>
                <c:pt idx="199">
                  <c:v>0.14932862962906479</c:v>
                </c:pt>
                <c:pt idx="200">
                  <c:v>0.15048327183615617</c:v>
                </c:pt>
                <c:pt idx="201">
                  <c:v>0.15163791404323942</c:v>
                </c:pt>
                <c:pt idx="202">
                  <c:v>0.15279255625033078</c:v>
                </c:pt>
                <c:pt idx="203">
                  <c:v>0.15394719845742216</c:v>
                </c:pt>
                <c:pt idx="204">
                  <c:v>0.15510184066450544</c:v>
                </c:pt>
                <c:pt idx="205">
                  <c:v>0.15625648287159682</c:v>
                </c:pt>
                <c:pt idx="206">
                  <c:v>0.15741112507868002</c:v>
                </c:pt>
                <c:pt idx="207">
                  <c:v>0.15856576728577143</c:v>
                </c:pt>
                <c:pt idx="208">
                  <c:v>0.15972040949284655</c:v>
                </c:pt>
                <c:pt idx="209">
                  <c:v>0.1608750516999379</c:v>
                </c:pt>
                <c:pt idx="210">
                  <c:v>0.16202969390702929</c:v>
                </c:pt>
                <c:pt idx="211">
                  <c:v>0.16318433611410438</c:v>
                </c:pt>
                <c:pt idx="212">
                  <c:v>0.16433897832119576</c:v>
                </c:pt>
                <c:pt idx="213">
                  <c:v>0.16549362052827901</c:v>
                </c:pt>
                <c:pt idx="214">
                  <c:v>0.16664826273537042</c:v>
                </c:pt>
                <c:pt idx="215">
                  <c:v>0.16780290494246178</c:v>
                </c:pt>
                <c:pt idx="216">
                  <c:v>0.168957547149545</c:v>
                </c:pt>
                <c:pt idx="217">
                  <c:v>0.17011218935663641</c:v>
                </c:pt>
                <c:pt idx="218">
                  <c:v>0.17126683156371969</c:v>
                </c:pt>
                <c:pt idx="219">
                  <c:v>0.17242147377081105</c:v>
                </c:pt>
                <c:pt idx="220">
                  <c:v>0.1735761159779024</c:v>
                </c:pt>
                <c:pt idx="221">
                  <c:v>0.17473075818497752</c:v>
                </c:pt>
                <c:pt idx="222">
                  <c:v>0.1758854003920689</c:v>
                </c:pt>
                <c:pt idx="223">
                  <c:v>0.17704004259915215</c:v>
                </c:pt>
                <c:pt idx="224">
                  <c:v>0.17819468480624351</c:v>
                </c:pt>
                <c:pt idx="225">
                  <c:v>0.17934932701333492</c:v>
                </c:pt>
                <c:pt idx="226">
                  <c:v>0.18050396922041814</c:v>
                </c:pt>
                <c:pt idx="227">
                  <c:v>0.18165861142750953</c:v>
                </c:pt>
                <c:pt idx="228">
                  <c:v>0.18281325363460091</c:v>
                </c:pt>
                <c:pt idx="229">
                  <c:v>0.1839678958416841</c:v>
                </c:pt>
                <c:pt idx="230">
                  <c:v>0.18512253804877554</c:v>
                </c:pt>
                <c:pt idx="231">
                  <c:v>0.18627718025585879</c:v>
                </c:pt>
                <c:pt idx="232">
                  <c:v>0.18743182246294204</c:v>
                </c:pt>
                <c:pt idx="233">
                  <c:v>0.18858646467002524</c:v>
                </c:pt>
                <c:pt idx="234">
                  <c:v>0.18974110687711662</c:v>
                </c:pt>
                <c:pt idx="235">
                  <c:v>0.19089574908420806</c:v>
                </c:pt>
                <c:pt idx="236">
                  <c:v>0.19205039129129126</c:v>
                </c:pt>
                <c:pt idx="237">
                  <c:v>0.19320503349838267</c:v>
                </c:pt>
                <c:pt idx="238">
                  <c:v>0.19435967570547399</c:v>
                </c:pt>
                <c:pt idx="239">
                  <c:v>0.1955143179125573</c:v>
                </c:pt>
                <c:pt idx="240">
                  <c:v>0.19666896011964047</c:v>
                </c:pt>
                <c:pt idx="241">
                  <c:v>0.19782360232672377</c:v>
                </c:pt>
                <c:pt idx="242">
                  <c:v>0.19897824453381513</c:v>
                </c:pt>
                <c:pt idx="243">
                  <c:v>0.20013288674089841</c:v>
                </c:pt>
                <c:pt idx="244">
                  <c:v>0.20128752894798974</c:v>
                </c:pt>
                <c:pt idx="245">
                  <c:v>0.20244217115506485</c:v>
                </c:pt>
                <c:pt idx="246">
                  <c:v>0.20359681336215624</c:v>
                </c:pt>
                <c:pt idx="247">
                  <c:v>0.20475145556924762</c:v>
                </c:pt>
                <c:pt idx="248">
                  <c:v>0.20590609777633082</c:v>
                </c:pt>
                <c:pt idx="249">
                  <c:v>0.20706073998342225</c:v>
                </c:pt>
                <c:pt idx="250">
                  <c:v>0.20821538219051366</c:v>
                </c:pt>
                <c:pt idx="251">
                  <c:v>0.20937002439759683</c:v>
                </c:pt>
                <c:pt idx="252">
                  <c:v>0.21052466660468827</c:v>
                </c:pt>
                <c:pt idx="253">
                  <c:v>0.21167930881177965</c:v>
                </c:pt>
                <c:pt idx="254">
                  <c:v>0.21283395101886285</c:v>
                </c:pt>
                <c:pt idx="255">
                  <c:v>0.213988593225938</c:v>
                </c:pt>
                <c:pt idx="256">
                  <c:v>0.21514323543302932</c:v>
                </c:pt>
                <c:pt idx="257">
                  <c:v>0.21629787764012073</c:v>
                </c:pt>
                <c:pt idx="258">
                  <c:v>0.21745251984720396</c:v>
                </c:pt>
                <c:pt idx="259">
                  <c:v>0.21860716205429537</c:v>
                </c:pt>
                <c:pt idx="260">
                  <c:v>0.21976180426138672</c:v>
                </c:pt>
                <c:pt idx="261">
                  <c:v>0.22091644646846997</c:v>
                </c:pt>
                <c:pt idx="262">
                  <c:v>0.22207108867556141</c:v>
                </c:pt>
                <c:pt idx="263">
                  <c:v>0.22322573088265274</c:v>
                </c:pt>
                <c:pt idx="264">
                  <c:v>0.22438037308973599</c:v>
                </c:pt>
                <c:pt idx="265">
                  <c:v>0.22553501529682735</c:v>
                </c:pt>
                <c:pt idx="266">
                  <c:v>0.22668965750390246</c:v>
                </c:pt>
                <c:pt idx="267">
                  <c:v>0.22784429971099385</c:v>
                </c:pt>
                <c:pt idx="268">
                  <c:v>0.2289989419180771</c:v>
                </c:pt>
                <c:pt idx="269">
                  <c:v>0.23015358412516032</c:v>
                </c:pt>
                <c:pt idx="270">
                  <c:v>0.23130822633224357</c:v>
                </c:pt>
                <c:pt idx="271">
                  <c:v>0.23246286853933495</c:v>
                </c:pt>
                <c:pt idx="272">
                  <c:v>0.23361751074642637</c:v>
                </c:pt>
                <c:pt idx="273">
                  <c:v>0.23477215295350959</c:v>
                </c:pt>
                <c:pt idx="274">
                  <c:v>0.23592679516060097</c:v>
                </c:pt>
                <c:pt idx="275">
                  <c:v>0.23708143736769233</c:v>
                </c:pt>
                <c:pt idx="276">
                  <c:v>0.23823607957477561</c:v>
                </c:pt>
                <c:pt idx="277">
                  <c:v>0.23939072178186699</c:v>
                </c:pt>
                <c:pt idx="278">
                  <c:v>0.24054536398895834</c:v>
                </c:pt>
                <c:pt idx="279">
                  <c:v>0.24170000619603343</c:v>
                </c:pt>
                <c:pt idx="280">
                  <c:v>0.24285464840312485</c:v>
                </c:pt>
                <c:pt idx="281">
                  <c:v>0.2440092906102081</c:v>
                </c:pt>
                <c:pt idx="282">
                  <c:v>0.24516393281729948</c:v>
                </c:pt>
                <c:pt idx="283">
                  <c:v>0.24631857502438267</c:v>
                </c:pt>
                <c:pt idx="284">
                  <c:v>0.24747321723147409</c:v>
                </c:pt>
                <c:pt idx="285">
                  <c:v>0.24862785943856547</c:v>
                </c:pt>
                <c:pt idx="286">
                  <c:v>0.24978250164564872</c:v>
                </c:pt>
                <c:pt idx="287">
                  <c:v>0.25093714385274007</c:v>
                </c:pt>
                <c:pt idx="288">
                  <c:v>0.25209178605983151</c:v>
                </c:pt>
                <c:pt idx="289">
                  <c:v>0.25324642826691468</c:v>
                </c:pt>
                <c:pt idx="290">
                  <c:v>0.25440107047399796</c:v>
                </c:pt>
                <c:pt idx="291">
                  <c:v>0.25555571268108124</c:v>
                </c:pt>
                <c:pt idx="292">
                  <c:v>0.25671035488817256</c:v>
                </c:pt>
                <c:pt idx="293">
                  <c:v>0.25786499709526395</c:v>
                </c:pt>
                <c:pt idx="294">
                  <c:v>0.25901963930234723</c:v>
                </c:pt>
                <c:pt idx="295">
                  <c:v>0.26017428150943861</c:v>
                </c:pt>
                <c:pt idx="296">
                  <c:v>0.26132892371652183</c:v>
                </c:pt>
                <c:pt idx="297">
                  <c:v>0.26248356592361322</c:v>
                </c:pt>
                <c:pt idx="298">
                  <c:v>0.2636382081307046</c:v>
                </c:pt>
                <c:pt idx="299">
                  <c:v>0.26479285033778788</c:v>
                </c:pt>
                <c:pt idx="300">
                  <c:v>0.26594749254487104</c:v>
                </c:pt>
                <c:pt idx="301">
                  <c:v>0.26710213475195432</c:v>
                </c:pt>
                <c:pt idx="302">
                  <c:v>0.26825677695904571</c:v>
                </c:pt>
                <c:pt idx="303">
                  <c:v>0.26941141916612082</c:v>
                </c:pt>
                <c:pt idx="304">
                  <c:v>0.27056606137321221</c:v>
                </c:pt>
                <c:pt idx="305">
                  <c:v>0.27172070358030354</c:v>
                </c:pt>
                <c:pt idx="306">
                  <c:v>0.27287534578738681</c:v>
                </c:pt>
                <c:pt idx="307">
                  <c:v>0.2740299879944782</c:v>
                </c:pt>
                <c:pt idx="308">
                  <c:v>0.27518463020156148</c:v>
                </c:pt>
                <c:pt idx="309">
                  <c:v>0.2763392724086528</c:v>
                </c:pt>
                <c:pt idx="310">
                  <c:v>0.27749391461574424</c:v>
                </c:pt>
                <c:pt idx="311">
                  <c:v>0.27864855682282746</c:v>
                </c:pt>
                <c:pt idx="312">
                  <c:v>0.27980319902991885</c:v>
                </c:pt>
                <c:pt idx="313">
                  <c:v>0.28095784123701023</c:v>
                </c:pt>
                <c:pt idx="314">
                  <c:v>0.28211248344408529</c:v>
                </c:pt>
                <c:pt idx="315">
                  <c:v>0.28326712565117673</c:v>
                </c:pt>
                <c:pt idx="316">
                  <c:v>0.28442176785825996</c:v>
                </c:pt>
                <c:pt idx="317">
                  <c:v>0.28557641006535134</c:v>
                </c:pt>
                <c:pt idx="318">
                  <c:v>0.28673105227244267</c:v>
                </c:pt>
                <c:pt idx="319">
                  <c:v>0.28788569447952594</c:v>
                </c:pt>
                <c:pt idx="320">
                  <c:v>0.28904033668661733</c:v>
                </c:pt>
                <c:pt idx="321">
                  <c:v>0.29019497889370055</c:v>
                </c:pt>
                <c:pt idx="322">
                  <c:v>0.29134962110079193</c:v>
                </c:pt>
                <c:pt idx="323">
                  <c:v>0.29250426330788337</c:v>
                </c:pt>
                <c:pt idx="324">
                  <c:v>0.29365890551495843</c:v>
                </c:pt>
                <c:pt idx="325">
                  <c:v>0.29481354772204982</c:v>
                </c:pt>
                <c:pt idx="326">
                  <c:v>0.2959681899291331</c:v>
                </c:pt>
                <c:pt idx="327">
                  <c:v>0.29712283213622442</c:v>
                </c:pt>
                <c:pt idx="328">
                  <c:v>0.29827747434331586</c:v>
                </c:pt>
                <c:pt idx="329">
                  <c:v>0.29943211655039903</c:v>
                </c:pt>
                <c:pt idx="330">
                  <c:v>0.30058675875749047</c:v>
                </c:pt>
                <c:pt idx="331">
                  <c:v>0.30174140096456553</c:v>
                </c:pt>
                <c:pt idx="332">
                  <c:v>0.30289604317165691</c:v>
                </c:pt>
                <c:pt idx="333">
                  <c:v>0.30405068537874019</c:v>
                </c:pt>
                <c:pt idx="334">
                  <c:v>0.30520532758583158</c:v>
                </c:pt>
                <c:pt idx="335">
                  <c:v>0.30635996979292296</c:v>
                </c:pt>
                <c:pt idx="336">
                  <c:v>0.30751461200000618</c:v>
                </c:pt>
                <c:pt idx="337">
                  <c:v>0.30866925420708941</c:v>
                </c:pt>
                <c:pt idx="338">
                  <c:v>0.30982389641417268</c:v>
                </c:pt>
                <c:pt idx="339">
                  <c:v>0.31097853862126401</c:v>
                </c:pt>
                <c:pt idx="340">
                  <c:v>0.31213318082835539</c:v>
                </c:pt>
                <c:pt idx="341">
                  <c:v>0.31328782303543867</c:v>
                </c:pt>
                <c:pt idx="342">
                  <c:v>0.31444246524253006</c:v>
                </c:pt>
                <c:pt idx="343">
                  <c:v>0.31559710744962144</c:v>
                </c:pt>
                <c:pt idx="344">
                  <c:v>0.31675174965670472</c:v>
                </c:pt>
                <c:pt idx="345">
                  <c:v>0.31790639186379599</c:v>
                </c:pt>
                <c:pt idx="346">
                  <c:v>0.31906103407087938</c:v>
                </c:pt>
                <c:pt idx="347">
                  <c:v>0.32021567627797065</c:v>
                </c:pt>
                <c:pt idx="348">
                  <c:v>0.32137031848504577</c:v>
                </c:pt>
                <c:pt idx="349">
                  <c:v>0.32252496069213715</c:v>
                </c:pt>
                <c:pt idx="350">
                  <c:v>0.32367960289922854</c:v>
                </c:pt>
                <c:pt idx="351">
                  <c:v>0.32483424510631181</c:v>
                </c:pt>
                <c:pt idx="352">
                  <c:v>0.3259888873134032</c:v>
                </c:pt>
                <c:pt idx="353">
                  <c:v>0.32714352952049452</c:v>
                </c:pt>
                <c:pt idx="354">
                  <c:v>0.3282981717275778</c:v>
                </c:pt>
                <c:pt idx="355">
                  <c:v>0.32945281393466913</c:v>
                </c:pt>
                <c:pt idx="356">
                  <c:v>0.33060745614176057</c:v>
                </c:pt>
                <c:pt idx="357">
                  <c:v>0.33176209834884379</c:v>
                </c:pt>
                <c:pt idx="358">
                  <c:v>0.33291674055592702</c:v>
                </c:pt>
                <c:pt idx="359">
                  <c:v>0.33407138276301024</c:v>
                </c:pt>
                <c:pt idx="360">
                  <c:v>0.33522602497010162</c:v>
                </c:pt>
                <c:pt idx="361">
                  <c:v>0.3363806671771849</c:v>
                </c:pt>
                <c:pt idx="362">
                  <c:v>0.33753530938427623</c:v>
                </c:pt>
                <c:pt idx="363">
                  <c:v>0.3386899515913514</c:v>
                </c:pt>
                <c:pt idx="364">
                  <c:v>0.33984459379844278</c:v>
                </c:pt>
                <c:pt idx="365">
                  <c:v>0.34099923600553417</c:v>
                </c:pt>
                <c:pt idx="366">
                  <c:v>0.34215387821261739</c:v>
                </c:pt>
                <c:pt idx="367">
                  <c:v>0.34330852041970872</c:v>
                </c:pt>
                <c:pt idx="368">
                  <c:v>0.34446316262680016</c:v>
                </c:pt>
                <c:pt idx="369">
                  <c:v>0.34561780483388344</c:v>
                </c:pt>
                <c:pt idx="370">
                  <c:v>0.34677244704097476</c:v>
                </c:pt>
                <c:pt idx="371">
                  <c:v>0.34792708924806615</c:v>
                </c:pt>
                <c:pt idx="372">
                  <c:v>0.34908173145514126</c:v>
                </c:pt>
                <c:pt idx="373">
                  <c:v>0.35023637366222449</c:v>
                </c:pt>
                <c:pt idx="374">
                  <c:v>0.35139101586931587</c:v>
                </c:pt>
                <c:pt idx="375">
                  <c:v>0.35254565807640725</c:v>
                </c:pt>
                <c:pt idx="376">
                  <c:v>0.35370030028349053</c:v>
                </c:pt>
                <c:pt idx="377">
                  <c:v>0.35485494249058191</c:v>
                </c:pt>
                <c:pt idx="378">
                  <c:v>0.3560095846976733</c:v>
                </c:pt>
                <c:pt idx="379">
                  <c:v>0.35716422690475652</c:v>
                </c:pt>
                <c:pt idx="380">
                  <c:v>0.35831886911184785</c:v>
                </c:pt>
                <c:pt idx="381">
                  <c:v>0.35947351131893929</c:v>
                </c:pt>
                <c:pt idx="382">
                  <c:v>0.36062815352601441</c:v>
                </c:pt>
                <c:pt idx="383">
                  <c:v>0.36178279573310579</c:v>
                </c:pt>
                <c:pt idx="384">
                  <c:v>0.36293743794018896</c:v>
                </c:pt>
                <c:pt idx="385">
                  <c:v>0.36409208014728039</c:v>
                </c:pt>
                <c:pt idx="386">
                  <c:v>0.36524672235436362</c:v>
                </c:pt>
                <c:pt idx="387">
                  <c:v>0.366401364561455</c:v>
                </c:pt>
                <c:pt idx="388">
                  <c:v>0.36755600676854638</c:v>
                </c:pt>
                <c:pt idx="389">
                  <c:v>0.36871064897562961</c:v>
                </c:pt>
                <c:pt idx="390">
                  <c:v>0.36986529118272099</c:v>
                </c:pt>
                <c:pt idx="391">
                  <c:v>0.37101993338981237</c:v>
                </c:pt>
                <c:pt idx="392">
                  <c:v>0.37217457559689565</c:v>
                </c:pt>
                <c:pt idx="393">
                  <c:v>0.37332921780397887</c:v>
                </c:pt>
                <c:pt idx="394">
                  <c:v>0.37448386001106215</c:v>
                </c:pt>
                <c:pt idx="395">
                  <c:v>0.37563850221814532</c:v>
                </c:pt>
                <c:pt idx="396">
                  <c:v>0.3767931444252286</c:v>
                </c:pt>
                <c:pt idx="397">
                  <c:v>0.37794778663231998</c:v>
                </c:pt>
                <c:pt idx="398">
                  <c:v>0.3791024288394032</c:v>
                </c:pt>
                <c:pt idx="399">
                  <c:v>0.38025707104649459</c:v>
                </c:pt>
                <c:pt idx="400">
                  <c:v>0.38141171325358603</c:v>
                </c:pt>
                <c:pt idx="401">
                  <c:v>0.38256635546066919</c:v>
                </c:pt>
                <c:pt idx="402">
                  <c:v>0.38372099766776058</c:v>
                </c:pt>
                <c:pt idx="403">
                  <c:v>0.38487563987485202</c:v>
                </c:pt>
                <c:pt idx="404">
                  <c:v>0.38603028208193524</c:v>
                </c:pt>
                <c:pt idx="405">
                  <c:v>0.38718492428902662</c:v>
                </c:pt>
                <c:pt idx="406">
                  <c:v>0.38833956649610174</c:v>
                </c:pt>
                <c:pt idx="407">
                  <c:v>0.38949420870319307</c:v>
                </c:pt>
                <c:pt idx="408">
                  <c:v>0.39064885091028451</c:v>
                </c:pt>
                <c:pt idx="409">
                  <c:v>0.39180349311736767</c:v>
                </c:pt>
                <c:pt idx="410">
                  <c:v>0.39295813532445917</c:v>
                </c:pt>
                <c:pt idx="411">
                  <c:v>0.39411277753154239</c:v>
                </c:pt>
                <c:pt idx="412">
                  <c:v>0.39526741973863377</c:v>
                </c:pt>
                <c:pt idx="413">
                  <c:v>0.39642206194572516</c:v>
                </c:pt>
                <c:pt idx="414">
                  <c:v>0.39757670415280838</c:v>
                </c:pt>
                <c:pt idx="415">
                  <c:v>0.39873134635989971</c:v>
                </c:pt>
                <c:pt idx="416">
                  <c:v>0.39988598856697483</c:v>
                </c:pt>
                <c:pt idx="417">
                  <c:v>0.40104063077406621</c:v>
                </c:pt>
                <c:pt idx="418">
                  <c:v>0.40219527298115765</c:v>
                </c:pt>
                <c:pt idx="419">
                  <c:v>0.40334991518824082</c:v>
                </c:pt>
                <c:pt idx="420">
                  <c:v>0.40450455739533225</c:v>
                </c:pt>
                <c:pt idx="421">
                  <c:v>0.40565919960242364</c:v>
                </c:pt>
                <c:pt idx="422">
                  <c:v>0.40681384180950686</c:v>
                </c:pt>
                <c:pt idx="423">
                  <c:v>0.40796848401659824</c:v>
                </c:pt>
                <c:pt idx="424">
                  <c:v>0.40912312622368152</c:v>
                </c:pt>
                <c:pt idx="425">
                  <c:v>0.41027776843076469</c:v>
                </c:pt>
                <c:pt idx="426">
                  <c:v>0.41143241063784797</c:v>
                </c:pt>
                <c:pt idx="427">
                  <c:v>0.41258705284493929</c:v>
                </c:pt>
                <c:pt idx="428">
                  <c:v>0.41374169505203073</c:v>
                </c:pt>
                <c:pt idx="429">
                  <c:v>0.41489633725911396</c:v>
                </c:pt>
                <c:pt idx="430">
                  <c:v>0.41605097946619718</c:v>
                </c:pt>
                <c:pt idx="431">
                  <c:v>0.41720562167328046</c:v>
                </c:pt>
                <c:pt idx="432">
                  <c:v>0.41836026388037184</c:v>
                </c:pt>
                <c:pt idx="433">
                  <c:v>0.41951490608746322</c:v>
                </c:pt>
                <c:pt idx="434">
                  <c:v>0.42066954829454645</c:v>
                </c:pt>
                <c:pt idx="435">
                  <c:v>0.42182419050163783</c:v>
                </c:pt>
                <c:pt idx="436">
                  <c:v>0.42297883270872116</c:v>
                </c:pt>
                <c:pt idx="437">
                  <c:v>0.42413347491581249</c:v>
                </c:pt>
                <c:pt idx="438">
                  <c:v>0.42528811712290382</c:v>
                </c:pt>
                <c:pt idx="439">
                  <c:v>0.42644275932998704</c:v>
                </c:pt>
                <c:pt idx="440">
                  <c:v>0.42759740153707032</c:v>
                </c:pt>
                <c:pt idx="441">
                  <c:v>0.4287520437441536</c:v>
                </c:pt>
                <c:pt idx="442">
                  <c:v>0.42990668595124493</c:v>
                </c:pt>
                <c:pt idx="443">
                  <c:v>0.43106132815833631</c:v>
                </c:pt>
                <c:pt idx="444">
                  <c:v>0.43221597036541959</c:v>
                </c:pt>
                <c:pt idx="445">
                  <c:v>0.43337061257251097</c:v>
                </c:pt>
                <c:pt idx="446">
                  <c:v>0.43452525477960235</c:v>
                </c:pt>
                <c:pt idx="447">
                  <c:v>0.43567989698668558</c:v>
                </c:pt>
                <c:pt idx="448">
                  <c:v>0.43683453919377696</c:v>
                </c:pt>
                <c:pt idx="449">
                  <c:v>0.4379891814008684</c:v>
                </c:pt>
                <c:pt idx="450">
                  <c:v>0.43914382360795157</c:v>
                </c:pt>
                <c:pt idx="451">
                  <c:v>0.44029846581502669</c:v>
                </c:pt>
                <c:pt idx="452">
                  <c:v>0.44145310802211801</c:v>
                </c:pt>
                <c:pt idx="453">
                  <c:v>0.44260775022920945</c:v>
                </c:pt>
                <c:pt idx="454">
                  <c:v>0.44376239243629273</c:v>
                </c:pt>
                <c:pt idx="455">
                  <c:v>0.4449170346433759</c:v>
                </c:pt>
                <c:pt idx="456">
                  <c:v>0.44607167685045912</c:v>
                </c:pt>
                <c:pt idx="457">
                  <c:v>0.44722631905755061</c:v>
                </c:pt>
                <c:pt idx="458">
                  <c:v>0.44838096126464189</c:v>
                </c:pt>
                <c:pt idx="459">
                  <c:v>0.44953560347172522</c:v>
                </c:pt>
                <c:pt idx="460">
                  <c:v>0.45069024567881655</c:v>
                </c:pt>
                <c:pt idx="461">
                  <c:v>0.45184488788590799</c:v>
                </c:pt>
                <c:pt idx="462">
                  <c:v>0.45299953009299121</c:v>
                </c:pt>
                <c:pt idx="463">
                  <c:v>0.45415417230008265</c:v>
                </c:pt>
                <c:pt idx="464">
                  <c:v>0.45530881450715766</c:v>
                </c:pt>
                <c:pt idx="465">
                  <c:v>0.45646345671424898</c:v>
                </c:pt>
                <c:pt idx="466">
                  <c:v>0.45761809892133232</c:v>
                </c:pt>
                <c:pt idx="467">
                  <c:v>0.45877274112842364</c:v>
                </c:pt>
                <c:pt idx="468">
                  <c:v>0.45992738333551503</c:v>
                </c:pt>
                <c:pt idx="469">
                  <c:v>0.46108202554259831</c:v>
                </c:pt>
                <c:pt idx="470">
                  <c:v>0.46223666774968969</c:v>
                </c:pt>
                <c:pt idx="471">
                  <c:v>0.46339130995678102</c:v>
                </c:pt>
                <c:pt idx="472">
                  <c:v>0.46454595216386435</c:v>
                </c:pt>
                <c:pt idx="473">
                  <c:v>0.46570059437095568</c:v>
                </c:pt>
                <c:pt idx="474">
                  <c:v>0.46685523657804706</c:v>
                </c:pt>
                <c:pt idx="475">
                  <c:v>0.46800987878512224</c:v>
                </c:pt>
                <c:pt idx="476">
                  <c:v>0.4691645209922054</c:v>
                </c:pt>
                <c:pt idx="477">
                  <c:v>0.47031916319929679</c:v>
                </c:pt>
                <c:pt idx="478">
                  <c:v>0.47147380540638817</c:v>
                </c:pt>
                <c:pt idx="479">
                  <c:v>0.47262844761347134</c:v>
                </c:pt>
                <c:pt idx="480">
                  <c:v>0.47378308982056283</c:v>
                </c:pt>
                <c:pt idx="481">
                  <c:v>0.47493773202765421</c:v>
                </c:pt>
                <c:pt idx="482">
                  <c:v>0.47609237423473744</c:v>
                </c:pt>
                <c:pt idx="483">
                  <c:v>0.47724701644182882</c:v>
                </c:pt>
                <c:pt idx="484">
                  <c:v>0.4784016586489202</c:v>
                </c:pt>
                <c:pt idx="485">
                  <c:v>0.47955630085599527</c:v>
                </c:pt>
                <c:pt idx="486">
                  <c:v>0.4807109430630867</c:v>
                </c:pt>
                <c:pt idx="487">
                  <c:v>0.48186558527016987</c:v>
                </c:pt>
                <c:pt idx="488">
                  <c:v>0.48302022747724505</c:v>
                </c:pt>
                <c:pt idx="489">
                  <c:v>0.48417486968433637</c:v>
                </c:pt>
                <c:pt idx="490">
                  <c:v>0.48532951189142781</c:v>
                </c:pt>
                <c:pt idx="491">
                  <c:v>0.48648415409851098</c:v>
                </c:pt>
                <c:pt idx="492">
                  <c:v>0.48763879630560242</c:v>
                </c:pt>
                <c:pt idx="493">
                  <c:v>0.4887934385126938</c:v>
                </c:pt>
                <c:pt idx="494">
                  <c:v>0.48994808071977708</c:v>
                </c:pt>
                <c:pt idx="495">
                  <c:v>0.49110272292686841</c:v>
                </c:pt>
                <c:pt idx="496">
                  <c:v>0.49225736513395979</c:v>
                </c:pt>
                <c:pt idx="497">
                  <c:v>0.49341200734104307</c:v>
                </c:pt>
                <c:pt idx="498">
                  <c:v>0.49456664954812629</c:v>
                </c:pt>
                <c:pt idx="499">
                  <c:v>0.49572129175520946</c:v>
                </c:pt>
                <c:pt idx="500">
                  <c:v>0.4968759339623009</c:v>
                </c:pt>
                <c:pt idx="501">
                  <c:v>0.49803057616938418</c:v>
                </c:pt>
                <c:pt idx="502">
                  <c:v>0.49918521837647556</c:v>
                </c:pt>
                <c:pt idx="503">
                  <c:v>0.50033986058356694</c:v>
                </c:pt>
                <c:pt idx="504">
                  <c:v>0.50149450279065022</c:v>
                </c:pt>
                <c:pt idx="505">
                  <c:v>0.50264914499774149</c:v>
                </c:pt>
                <c:pt idx="506">
                  <c:v>0.50380378720483299</c:v>
                </c:pt>
                <c:pt idx="507">
                  <c:v>0.50495842941191615</c:v>
                </c:pt>
                <c:pt idx="508">
                  <c:v>0.50611307161900754</c:v>
                </c:pt>
                <c:pt idx="509">
                  <c:v>0.5072677138260826</c:v>
                </c:pt>
                <c:pt idx="510">
                  <c:v>0.50842235603317398</c:v>
                </c:pt>
                <c:pt idx="511">
                  <c:v>0.50957699824026548</c:v>
                </c:pt>
                <c:pt idx="512">
                  <c:v>0.51073164044734864</c:v>
                </c:pt>
                <c:pt idx="513">
                  <c:v>0.51188628265444003</c:v>
                </c:pt>
                <c:pt idx="514">
                  <c:v>0.51304092486152331</c:v>
                </c:pt>
                <c:pt idx="515">
                  <c:v>0.51419556706861469</c:v>
                </c:pt>
                <c:pt idx="516">
                  <c:v>0.51535020927570607</c:v>
                </c:pt>
                <c:pt idx="517">
                  <c:v>0.51650485148278114</c:v>
                </c:pt>
                <c:pt idx="518">
                  <c:v>0.51765949368987252</c:v>
                </c:pt>
                <c:pt idx="519">
                  <c:v>0.5188141358969558</c:v>
                </c:pt>
                <c:pt idx="520">
                  <c:v>0.51996877810404718</c:v>
                </c:pt>
                <c:pt idx="521">
                  <c:v>0.52112342031113856</c:v>
                </c:pt>
                <c:pt idx="522">
                  <c:v>0.52227806251821363</c:v>
                </c:pt>
                <c:pt idx="523">
                  <c:v>0.52343270472530512</c:v>
                </c:pt>
                <c:pt idx="524">
                  <c:v>0.52458734693238829</c:v>
                </c:pt>
                <c:pt idx="525">
                  <c:v>0.52574198913947967</c:v>
                </c:pt>
                <c:pt idx="526">
                  <c:v>0.52689663134657105</c:v>
                </c:pt>
                <c:pt idx="527">
                  <c:v>0.52805127355365422</c:v>
                </c:pt>
                <c:pt idx="528">
                  <c:v>0.5292059157607456</c:v>
                </c:pt>
                <c:pt idx="529">
                  <c:v>0.53036055796782899</c:v>
                </c:pt>
                <c:pt idx="530">
                  <c:v>0.53151520017492015</c:v>
                </c:pt>
                <c:pt idx="531">
                  <c:v>0.53266984238201165</c:v>
                </c:pt>
                <c:pt idx="532">
                  <c:v>0.53382448458909482</c:v>
                </c:pt>
                <c:pt idx="533">
                  <c:v>0.53497912679617821</c:v>
                </c:pt>
                <c:pt idx="534">
                  <c:v>0.53613376900326137</c:v>
                </c:pt>
                <c:pt idx="535">
                  <c:v>0.53728841121035276</c:v>
                </c:pt>
                <c:pt idx="536">
                  <c:v>0.53844305341744414</c:v>
                </c:pt>
                <c:pt idx="537">
                  <c:v>0.53959769562452742</c:v>
                </c:pt>
                <c:pt idx="538">
                  <c:v>0.5407523378316188</c:v>
                </c:pt>
                <c:pt idx="539">
                  <c:v>0.54190698003871018</c:v>
                </c:pt>
                <c:pt idx="540">
                  <c:v>0.54306162224579335</c:v>
                </c:pt>
                <c:pt idx="541">
                  <c:v>0.54421626445288473</c:v>
                </c:pt>
                <c:pt idx="542">
                  <c:v>0.54537090665996801</c:v>
                </c:pt>
                <c:pt idx="543">
                  <c:v>0.54652554886705118</c:v>
                </c:pt>
                <c:pt idx="544">
                  <c:v>0.54768019107413446</c:v>
                </c:pt>
                <c:pt idx="545">
                  <c:v>0.54883483328122584</c:v>
                </c:pt>
                <c:pt idx="546">
                  <c:v>0.54998947548831723</c:v>
                </c:pt>
                <c:pt idx="547">
                  <c:v>0.55114411769540061</c:v>
                </c:pt>
                <c:pt idx="548">
                  <c:v>0.55229875990249189</c:v>
                </c:pt>
                <c:pt idx="549">
                  <c:v>0.55345340210956706</c:v>
                </c:pt>
                <c:pt idx="550">
                  <c:v>0.55460804431665833</c:v>
                </c:pt>
                <c:pt idx="551">
                  <c:v>0.55576268652374972</c:v>
                </c:pt>
                <c:pt idx="552">
                  <c:v>0.55691732873083299</c:v>
                </c:pt>
                <c:pt idx="553">
                  <c:v>0.55807197093792438</c:v>
                </c:pt>
                <c:pt idx="554">
                  <c:v>0.55922661314500766</c:v>
                </c:pt>
                <c:pt idx="555">
                  <c:v>0.56038125535209904</c:v>
                </c:pt>
                <c:pt idx="556">
                  <c:v>0.5615358975591741</c:v>
                </c:pt>
                <c:pt idx="557">
                  <c:v>0.56269053976626549</c:v>
                </c:pt>
                <c:pt idx="558">
                  <c:v>0.56384518197335687</c:v>
                </c:pt>
                <c:pt idx="559">
                  <c:v>0.56499982418044004</c:v>
                </c:pt>
                <c:pt idx="560">
                  <c:v>0.56615446638753153</c:v>
                </c:pt>
                <c:pt idx="561">
                  <c:v>0.5673091085946228</c:v>
                </c:pt>
                <c:pt idx="562">
                  <c:v>0.56846375080170608</c:v>
                </c:pt>
                <c:pt idx="563">
                  <c:v>0.56961839300879746</c:v>
                </c:pt>
                <c:pt idx="564">
                  <c:v>0.57077303521588885</c:v>
                </c:pt>
                <c:pt idx="565">
                  <c:v>0.57192767742297212</c:v>
                </c:pt>
                <c:pt idx="566">
                  <c:v>0.57308231963006351</c:v>
                </c:pt>
                <c:pt idx="567">
                  <c:v>0.57423696183713857</c:v>
                </c:pt>
                <c:pt idx="568">
                  <c:v>0.57539160404423007</c:v>
                </c:pt>
                <c:pt idx="569">
                  <c:v>0.57654624625131323</c:v>
                </c:pt>
                <c:pt idx="570">
                  <c:v>0.57770088845840462</c:v>
                </c:pt>
                <c:pt idx="571">
                  <c:v>0.57885553066549589</c:v>
                </c:pt>
                <c:pt idx="572">
                  <c:v>0.58001017287257928</c:v>
                </c:pt>
                <c:pt idx="573">
                  <c:v>0.58116481507967066</c:v>
                </c:pt>
                <c:pt idx="574">
                  <c:v>0.58231945728676204</c:v>
                </c:pt>
                <c:pt idx="575">
                  <c:v>0.58347409949384521</c:v>
                </c:pt>
                <c:pt idx="576">
                  <c:v>0.5846287417009367</c:v>
                </c:pt>
                <c:pt idx="577">
                  <c:v>0.58578338390802798</c:v>
                </c:pt>
                <c:pt idx="578">
                  <c:v>0.58693802611510315</c:v>
                </c:pt>
                <c:pt idx="579">
                  <c:v>0.58809266832218632</c:v>
                </c:pt>
                <c:pt idx="580">
                  <c:v>0.5892473105292696</c:v>
                </c:pt>
                <c:pt idx="581">
                  <c:v>0.59040195273635276</c:v>
                </c:pt>
                <c:pt idx="582">
                  <c:v>0.59155659494344415</c:v>
                </c:pt>
                <c:pt idx="583">
                  <c:v>0.59271123715053564</c:v>
                </c:pt>
                <c:pt idx="584">
                  <c:v>0.59386587935761881</c:v>
                </c:pt>
                <c:pt idx="585">
                  <c:v>0.59502052156471019</c:v>
                </c:pt>
                <c:pt idx="586">
                  <c:v>0.59617516377180169</c:v>
                </c:pt>
                <c:pt idx="587">
                  <c:v>0.59732980597888485</c:v>
                </c:pt>
                <c:pt idx="588">
                  <c:v>0.59848444818597624</c:v>
                </c:pt>
                <c:pt idx="589">
                  <c:v>0.59963909039306773</c:v>
                </c:pt>
                <c:pt idx="590">
                  <c:v>0.60079373260015079</c:v>
                </c:pt>
                <c:pt idx="591">
                  <c:v>0.60194837480722585</c:v>
                </c:pt>
                <c:pt idx="592">
                  <c:v>0.60310301701431723</c:v>
                </c:pt>
                <c:pt idx="593">
                  <c:v>0.60425765922140873</c:v>
                </c:pt>
                <c:pt idx="594">
                  <c:v>0.60541230142849189</c:v>
                </c:pt>
                <c:pt idx="595">
                  <c:v>0.60656694363558328</c:v>
                </c:pt>
                <c:pt idx="596">
                  <c:v>0.60772158584267477</c:v>
                </c:pt>
                <c:pt idx="597">
                  <c:v>0.60887622804975794</c:v>
                </c:pt>
                <c:pt idx="598">
                  <c:v>0.61003087025684932</c:v>
                </c:pt>
                <c:pt idx="599">
                  <c:v>0.61118551246394071</c:v>
                </c:pt>
                <c:pt idx="600">
                  <c:v>0.61234015467102398</c:v>
                </c:pt>
                <c:pt idx="601">
                  <c:v>0.61349479687810726</c:v>
                </c:pt>
                <c:pt idx="602">
                  <c:v>0.61464943908519043</c:v>
                </c:pt>
                <c:pt idx="603">
                  <c:v>0.61580408129228181</c:v>
                </c:pt>
                <c:pt idx="604">
                  <c:v>0.6169587234993732</c:v>
                </c:pt>
                <c:pt idx="605">
                  <c:v>0.61811336570645636</c:v>
                </c:pt>
                <c:pt idx="606">
                  <c:v>0.61926800791354786</c:v>
                </c:pt>
                <c:pt idx="607">
                  <c:v>0.62042265012063091</c:v>
                </c:pt>
                <c:pt idx="608">
                  <c:v>0.62157729232772241</c:v>
                </c:pt>
                <c:pt idx="609">
                  <c:v>0.6227319345348139</c:v>
                </c:pt>
                <c:pt idx="610">
                  <c:v>0.62388657674189707</c:v>
                </c:pt>
                <c:pt idx="611">
                  <c:v>0.62504121894898024</c:v>
                </c:pt>
                <c:pt idx="612">
                  <c:v>0.62619586115606363</c:v>
                </c:pt>
                <c:pt idx="613">
                  <c:v>0.6273505033631549</c:v>
                </c:pt>
                <c:pt idx="614">
                  <c:v>0.62850514557022996</c:v>
                </c:pt>
                <c:pt idx="615">
                  <c:v>0.62965978777732134</c:v>
                </c:pt>
                <c:pt idx="616">
                  <c:v>0.63081442998441284</c:v>
                </c:pt>
                <c:pt idx="617">
                  <c:v>0.63196907219149601</c:v>
                </c:pt>
                <c:pt idx="618">
                  <c:v>0.6331237143985875</c:v>
                </c:pt>
                <c:pt idx="619">
                  <c:v>0.63427835660567067</c:v>
                </c:pt>
                <c:pt idx="620">
                  <c:v>0.63543299881276205</c:v>
                </c:pt>
                <c:pt idx="621">
                  <c:v>0.63658764101985343</c:v>
                </c:pt>
                <c:pt idx="622">
                  <c:v>0.63774228322693671</c:v>
                </c:pt>
                <c:pt idx="623">
                  <c:v>0.63889692543402798</c:v>
                </c:pt>
                <c:pt idx="624">
                  <c:v>0.64005156764111948</c:v>
                </c:pt>
                <c:pt idx="625">
                  <c:v>0.64120620984819454</c:v>
                </c:pt>
                <c:pt idx="626">
                  <c:v>0.64236085205528592</c:v>
                </c:pt>
                <c:pt idx="627">
                  <c:v>0.6435154942623692</c:v>
                </c:pt>
                <c:pt idx="628">
                  <c:v>0.64467013646946048</c:v>
                </c:pt>
                <c:pt idx="629">
                  <c:v>0.64582477867655197</c:v>
                </c:pt>
                <c:pt idx="630">
                  <c:v>0.64697942088363514</c:v>
                </c:pt>
                <c:pt idx="631">
                  <c:v>0.64813406309072652</c:v>
                </c:pt>
                <c:pt idx="632">
                  <c:v>0.6492887052978098</c:v>
                </c:pt>
                <c:pt idx="633">
                  <c:v>0.65044334750490118</c:v>
                </c:pt>
                <c:pt idx="634">
                  <c:v>0.65159798971199256</c:v>
                </c:pt>
                <c:pt idx="635">
                  <c:v>0.65275263191907584</c:v>
                </c:pt>
                <c:pt idx="636">
                  <c:v>0.65390727412615901</c:v>
                </c:pt>
                <c:pt idx="637">
                  <c:v>0.65506191633324229</c:v>
                </c:pt>
                <c:pt idx="638">
                  <c:v>0.65621655854033367</c:v>
                </c:pt>
                <c:pt idx="639">
                  <c:v>0.65737120074742506</c:v>
                </c:pt>
                <c:pt idx="640">
                  <c:v>0.65852584295450001</c:v>
                </c:pt>
                <c:pt idx="641">
                  <c:v>0.6596804851615915</c:v>
                </c:pt>
                <c:pt idx="642">
                  <c:v>0.66083512736867478</c:v>
                </c:pt>
                <c:pt idx="643">
                  <c:v>0.66198976957576605</c:v>
                </c:pt>
                <c:pt idx="644">
                  <c:v>0.66314441178284933</c:v>
                </c:pt>
                <c:pt idx="645">
                  <c:v>0.66429905398994082</c:v>
                </c:pt>
                <c:pt idx="646">
                  <c:v>0.66545369619703221</c:v>
                </c:pt>
                <c:pt idx="647">
                  <c:v>0.66660833840411549</c:v>
                </c:pt>
                <c:pt idx="648">
                  <c:v>0.66776298061120687</c:v>
                </c:pt>
                <c:pt idx="649">
                  <c:v>0.66891762281828182</c:v>
                </c:pt>
                <c:pt idx="650">
                  <c:v>0.67007226502537331</c:v>
                </c:pt>
                <c:pt idx="651">
                  <c:v>0.67122690723246459</c:v>
                </c:pt>
                <c:pt idx="652">
                  <c:v>0.67238154943954798</c:v>
                </c:pt>
                <c:pt idx="653">
                  <c:v>0.67353619164663925</c:v>
                </c:pt>
                <c:pt idx="654">
                  <c:v>0.67469083385373074</c:v>
                </c:pt>
                <c:pt idx="655">
                  <c:v>0.67584547606081402</c:v>
                </c:pt>
                <c:pt idx="656">
                  <c:v>0.67700011826790518</c:v>
                </c:pt>
                <c:pt idx="657">
                  <c:v>0.67815476047498857</c:v>
                </c:pt>
                <c:pt idx="658">
                  <c:v>0.67930940268207995</c:v>
                </c:pt>
                <c:pt idx="659">
                  <c:v>0.68046404488915502</c:v>
                </c:pt>
                <c:pt idx="660">
                  <c:v>0.6816186870962464</c:v>
                </c:pt>
                <c:pt idx="661">
                  <c:v>0.68277332930333778</c:v>
                </c:pt>
                <c:pt idx="662">
                  <c:v>0.68392797151042095</c:v>
                </c:pt>
                <c:pt idx="663">
                  <c:v>0.68508261371751256</c:v>
                </c:pt>
                <c:pt idx="664">
                  <c:v>0.68623725592460372</c:v>
                </c:pt>
                <c:pt idx="665">
                  <c:v>0.68739189813168711</c:v>
                </c:pt>
                <c:pt idx="666">
                  <c:v>0.68854654033877827</c:v>
                </c:pt>
                <c:pt idx="667">
                  <c:v>0.68970118254586976</c:v>
                </c:pt>
                <c:pt idx="668">
                  <c:v>0.69085582475295304</c:v>
                </c:pt>
                <c:pt idx="669">
                  <c:v>0.69154035029954497</c:v>
                </c:pt>
                <c:pt idx="670">
                  <c:v>0.68945110452827019</c:v>
                </c:pt>
                <c:pt idx="671">
                  <c:v>0.68736185875696587</c:v>
                </c:pt>
                <c:pt idx="672">
                  <c:v>0.6852726129856761</c:v>
                </c:pt>
                <c:pt idx="673">
                  <c:v>0.68318336721438666</c:v>
                </c:pt>
                <c:pt idx="674">
                  <c:v>0.681094121443097</c:v>
                </c:pt>
                <c:pt idx="675">
                  <c:v>0.67900487567179268</c:v>
                </c:pt>
                <c:pt idx="676">
                  <c:v>0.67691562990048837</c:v>
                </c:pt>
                <c:pt idx="677">
                  <c:v>0.67482638412919893</c:v>
                </c:pt>
                <c:pt idx="678">
                  <c:v>0.6727371383578945</c:v>
                </c:pt>
                <c:pt idx="679">
                  <c:v>0.67064789258659008</c:v>
                </c:pt>
                <c:pt idx="680">
                  <c:v>0.66855864681530019</c:v>
                </c:pt>
                <c:pt idx="681">
                  <c:v>0.66646940104399621</c:v>
                </c:pt>
                <c:pt idx="682">
                  <c:v>0.66438015527270644</c:v>
                </c:pt>
                <c:pt idx="683">
                  <c:v>0.66229090950141667</c:v>
                </c:pt>
                <c:pt idx="684">
                  <c:v>0.66020166373012723</c:v>
                </c:pt>
                <c:pt idx="685">
                  <c:v>0.65811241795882292</c:v>
                </c:pt>
                <c:pt idx="686">
                  <c:v>0.65602317218751871</c:v>
                </c:pt>
                <c:pt idx="687">
                  <c:v>0.65393392641622916</c:v>
                </c:pt>
                <c:pt idx="688">
                  <c:v>0.65184468064492451</c:v>
                </c:pt>
                <c:pt idx="689">
                  <c:v>0.64975543487362064</c:v>
                </c:pt>
                <c:pt idx="690">
                  <c:v>0.64766618910233076</c:v>
                </c:pt>
                <c:pt idx="691">
                  <c:v>0.64557694333102644</c:v>
                </c:pt>
                <c:pt idx="692">
                  <c:v>0.64348769755972235</c:v>
                </c:pt>
                <c:pt idx="693">
                  <c:v>0.64139845178843269</c:v>
                </c:pt>
                <c:pt idx="694">
                  <c:v>0.63930920601714292</c:v>
                </c:pt>
                <c:pt idx="695">
                  <c:v>0.63721996024585326</c:v>
                </c:pt>
                <c:pt idx="696">
                  <c:v>0.63513071447454916</c:v>
                </c:pt>
                <c:pt idx="697">
                  <c:v>0.63304146870325928</c:v>
                </c:pt>
                <c:pt idx="698">
                  <c:v>0.63095222293195508</c:v>
                </c:pt>
                <c:pt idx="699">
                  <c:v>0.62886297716065076</c:v>
                </c:pt>
                <c:pt idx="700">
                  <c:v>0.62677373138936132</c:v>
                </c:pt>
                <c:pt idx="701">
                  <c:v>0.62468448561805701</c:v>
                </c:pt>
                <c:pt idx="702">
                  <c:v>0.62259523984678211</c:v>
                </c:pt>
                <c:pt idx="703">
                  <c:v>0.62050599407547746</c:v>
                </c:pt>
                <c:pt idx="704">
                  <c:v>0.61841674830417326</c:v>
                </c:pt>
                <c:pt idx="705">
                  <c:v>0.61632750253288371</c:v>
                </c:pt>
                <c:pt idx="706">
                  <c:v>0.61423825676157939</c:v>
                </c:pt>
                <c:pt idx="707">
                  <c:v>0.61214901099030461</c:v>
                </c:pt>
                <c:pt idx="708">
                  <c:v>0.61005976521900063</c:v>
                </c:pt>
                <c:pt idx="709">
                  <c:v>0.60797051944771052</c:v>
                </c:pt>
                <c:pt idx="710">
                  <c:v>0.60588127367640643</c:v>
                </c:pt>
                <c:pt idx="711">
                  <c:v>0.60379202790510234</c:v>
                </c:pt>
                <c:pt idx="712">
                  <c:v>0.60170278213381223</c:v>
                </c:pt>
                <c:pt idx="713">
                  <c:v>0.59961353636250836</c:v>
                </c:pt>
                <c:pt idx="714">
                  <c:v>0.59752429059120393</c:v>
                </c:pt>
                <c:pt idx="715">
                  <c:v>0.59543504481991416</c:v>
                </c:pt>
                <c:pt idx="716">
                  <c:v>0.59334579904860973</c:v>
                </c:pt>
                <c:pt idx="717">
                  <c:v>0.59125655327733484</c:v>
                </c:pt>
                <c:pt idx="718">
                  <c:v>0.58916730750603086</c:v>
                </c:pt>
                <c:pt idx="719">
                  <c:v>0.58707806173472643</c:v>
                </c:pt>
                <c:pt idx="720">
                  <c:v>0.58498881596343655</c:v>
                </c:pt>
                <c:pt idx="721">
                  <c:v>0.58289957019213234</c:v>
                </c:pt>
                <c:pt idx="722">
                  <c:v>0.58081032442084257</c:v>
                </c:pt>
                <c:pt idx="723">
                  <c:v>0.5787210786495387</c:v>
                </c:pt>
                <c:pt idx="724">
                  <c:v>0.57663183287823405</c:v>
                </c:pt>
                <c:pt idx="725">
                  <c:v>0.5745425871069445</c:v>
                </c:pt>
                <c:pt idx="726">
                  <c:v>0.57245334133564041</c:v>
                </c:pt>
                <c:pt idx="727">
                  <c:v>0.5703640955643362</c:v>
                </c:pt>
                <c:pt idx="728">
                  <c:v>0.5682748497930612</c:v>
                </c:pt>
                <c:pt idx="729">
                  <c:v>0.56618560402175677</c:v>
                </c:pt>
                <c:pt idx="730">
                  <c:v>0.564096358250467</c:v>
                </c:pt>
                <c:pt idx="731">
                  <c:v>0.56200711247916302</c:v>
                </c:pt>
                <c:pt idx="732">
                  <c:v>0.55991786670785837</c:v>
                </c:pt>
                <c:pt idx="733">
                  <c:v>0.5578286209365686</c:v>
                </c:pt>
                <c:pt idx="734">
                  <c:v>0.55573937516529415</c:v>
                </c:pt>
                <c:pt idx="735">
                  <c:v>0.55365012939398972</c:v>
                </c:pt>
                <c:pt idx="736">
                  <c:v>0.55156088362268552</c:v>
                </c:pt>
                <c:pt idx="737">
                  <c:v>0.54947163785139586</c:v>
                </c:pt>
                <c:pt idx="738">
                  <c:v>0.54738239208009121</c:v>
                </c:pt>
                <c:pt idx="739">
                  <c:v>0.545293146308787</c:v>
                </c:pt>
                <c:pt idx="740">
                  <c:v>0.54320390053749734</c:v>
                </c:pt>
                <c:pt idx="741">
                  <c:v>0.54111465476620813</c:v>
                </c:pt>
                <c:pt idx="742">
                  <c:v>0.53902540899491813</c:v>
                </c:pt>
                <c:pt idx="743">
                  <c:v>0.53693616322361404</c:v>
                </c:pt>
                <c:pt idx="744">
                  <c:v>0.53484691745230983</c:v>
                </c:pt>
                <c:pt idx="745">
                  <c:v>0.53275767168101995</c:v>
                </c:pt>
                <c:pt idx="746">
                  <c:v>0.53066842590971575</c:v>
                </c:pt>
                <c:pt idx="747">
                  <c:v>0.5285791801384262</c:v>
                </c:pt>
                <c:pt idx="748">
                  <c:v>0.52648993436712188</c:v>
                </c:pt>
                <c:pt idx="749">
                  <c:v>0.52440068859581801</c:v>
                </c:pt>
                <c:pt idx="750">
                  <c:v>0.52231144282452813</c:v>
                </c:pt>
                <c:pt idx="751">
                  <c:v>0.52022219705322381</c:v>
                </c:pt>
                <c:pt idx="752">
                  <c:v>0.51813295128194869</c:v>
                </c:pt>
                <c:pt idx="753">
                  <c:v>0.51604370551064449</c:v>
                </c:pt>
                <c:pt idx="754">
                  <c:v>0.51395445973934017</c:v>
                </c:pt>
                <c:pt idx="755">
                  <c:v>0.51186521396805029</c:v>
                </c:pt>
                <c:pt idx="756">
                  <c:v>0.5097759681967462</c:v>
                </c:pt>
                <c:pt idx="757">
                  <c:v>0.50768672242544211</c:v>
                </c:pt>
                <c:pt idx="758">
                  <c:v>0.50559747665415233</c:v>
                </c:pt>
                <c:pt idx="759">
                  <c:v>0.50350823088284791</c:v>
                </c:pt>
                <c:pt idx="760">
                  <c:v>0.50141898511155847</c:v>
                </c:pt>
                <c:pt idx="761">
                  <c:v>0.4993297393402541</c:v>
                </c:pt>
                <c:pt idx="762">
                  <c:v>0.49724049356897948</c:v>
                </c:pt>
                <c:pt idx="763">
                  <c:v>0.49515124779767472</c:v>
                </c:pt>
                <c:pt idx="764">
                  <c:v>0.49306200202637096</c:v>
                </c:pt>
                <c:pt idx="765">
                  <c:v>0.49097275625509562</c:v>
                </c:pt>
                <c:pt idx="766">
                  <c:v>0.48888351048379119</c:v>
                </c:pt>
                <c:pt idx="767">
                  <c:v>0.48679426471250198</c:v>
                </c:pt>
                <c:pt idx="768">
                  <c:v>0.48470501894119744</c:v>
                </c:pt>
                <c:pt idx="769">
                  <c:v>0.48261577316989313</c:v>
                </c:pt>
                <c:pt idx="770">
                  <c:v>0.48052652739860358</c:v>
                </c:pt>
                <c:pt idx="771">
                  <c:v>0.47843728162729948</c:v>
                </c:pt>
                <c:pt idx="772">
                  <c:v>0.47634803585599522</c:v>
                </c:pt>
                <c:pt idx="773">
                  <c:v>0.47425879008470545</c:v>
                </c:pt>
                <c:pt idx="774">
                  <c:v>0.47216954431340097</c:v>
                </c:pt>
                <c:pt idx="775">
                  <c:v>0.47008029854212613</c:v>
                </c:pt>
                <c:pt idx="776">
                  <c:v>0.4679910527708217</c:v>
                </c:pt>
                <c:pt idx="777">
                  <c:v>0.46590180699953199</c:v>
                </c:pt>
                <c:pt idx="778">
                  <c:v>0.46381256122822767</c:v>
                </c:pt>
                <c:pt idx="779">
                  <c:v>0.46172331545692358</c:v>
                </c:pt>
                <c:pt idx="780">
                  <c:v>0.45963406968563386</c:v>
                </c:pt>
                <c:pt idx="781">
                  <c:v>0.45754482391432977</c:v>
                </c:pt>
                <c:pt idx="782">
                  <c:v>0.45545557814302517</c:v>
                </c:pt>
                <c:pt idx="783">
                  <c:v>0.4533663323717359</c:v>
                </c:pt>
                <c:pt idx="784">
                  <c:v>0.45127708660043142</c:v>
                </c:pt>
                <c:pt idx="785">
                  <c:v>0.44918784082912733</c:v>
                </c:pt>
                <c:pt idx="786">
                  <c:v>0.44709859505785227</c:v>
                </c:pt>
                <c:pt idx="787">
                  <c:v>0.44500934928656266</c:v>
                </c:pt>
                <c:pt idx="788">
                  <c:v>0.44292010351525829</c:v>
                </c:pt>
                <c:pt idx="789">
                  <c:v>0.44083085774395403</c:v>
                </c:pt>
                <c:pt idx="790">
                  <c:v>0.43874161197266448</c:v>
                </c:pt>
                <c:pt idx="791">
                  <c:v>0.43665236620136</c:v>
                </c:pt>
                <c:pt idx="792">
                  <c:v>0.43456312043005574</c:v>
                </c:pt>
                <c:pt idx="793">
                  <c:v>0.43247387465876591</c:v>
                </c:pt>
                <c:pt idx="794">
                  <c:v>0.43038462888746165</c:v>
                </c:pt>
                <c:pt idx="795">
                  <c:v>0.42829538311615745</c:v>
                </c:pt>
                <c:pt idx="796">
                  <c:v>0.4262061373448825</c:v>
                </c:pt>
                <c:pt idx="797">
                  <c:v>0.42411689157357824</c:v>
                </c:pt>
                <c:pt idx="798">
                  <c:v>0.42202764580229218</c:v>
                </c:pt>
                <c:pt idx="799">
                  <c:v>0.41993840003101701</c:v>
                </c:pt>
                <c:pt idx="800">
                  <c:v>0.41784915425971303</c:v>
                </c:pt>
                <c:pt idx="801">
                  <c:v>0.41575990848840905</c:v>
                </c:pt>
                <c:pt idx="802">
                  <c:v>0.41367066271711911</c:v>
                </c:pt>
                <c:pt idx="803">
                  <c:v>0.41158141694581502</c:v>
                </c:pt>
                <c:pt idx="804">
                  <c:v>0.4094921711745107</c:v>
                </c:pt>
                <c:pt idx="805">
                  <c:v>0.40740292540321715</c:v>
                </c:pt>
                <c:pt idx="806">
                  <c:v>0.40531367963191312</c:v>
                </c:pt>
                <c:pt idx="807">
                  <c:v>0.40322443386060891</c:v>
                </c:pt>
                <c:pt idx="808">
                  <c:v>0.40113518808931931</c:v>
                </c:pt>
                <c:pt idx="809">
                  <c:v>0.39904594231801477</c:v>
                </c:pt>
                <c:pt idx="810">
                  <c:v>0.39695669654674015</c:v>
                </c:pt>
                <c:pt idx="811">
                  <c:v>0.39486745077543545</c:v>
                </c:pt>
                <c:pt idx="812">
                  <c:v>0.39277820500414617</c:v>
                </c:pt>
                <c:pt idx="813">
                  <c:v>0.39068895923284169</c:v>
                </c:pt>
                <c:pt idx="814">
                  <c:v>0.38859971346153732</c:v>
                </c:pt>
                <c:pt idx="815">
                  <c:v>0.38651046769024755</c:v>
                </c:pt>
                <c:pt idx="816">
                  <c:v>0.38442122191894346</c:v>
                </c:pt>
                <c:pt idx="817">
                  <c:v>0.38233197614763931</c:v>
                </c:pt>
                <c:pt idx="818">
                  <c:v>0.38024273037634942</c:v>
                </c:pt>
                <c:pt idx="819">
                  <c:v>0.37815348460504533</c:v>
                </c:pt>
                <c:pt idx="820">
                  <c:v>0.37606423883377021</c:v>
                </c:pt>
                <c:pt idx="821">
                  <c:v>0.37397499306246629</c:v>
                </c:pt>
                <c:pt idx="822">
                  <c:v>0.37188574729116186</c:v>
                </c:pt>
                <c:pt idx="823">
                  <c:v>0.36979650151987203</c:v>
                </c:pt>
                <c:pt idx="824">
                  <c:v>0.36770725574856822</c:v>
                </c:pt>
                <c:pt idx="825">
                  <c:v>0.36561800997727806</c:v>
                </c:pt>
                <c:pt idx="826">
                  <c:v>0.36352876420598851</c:v>
                </c:pt>
                <c:pt idx="827">
                  <c:v>0.36143951843469924</c:v>
                </c:pt>
                <c:pt idx="828">
                  <c:v>0.35935027266339492</c:v>
                </c:pt>
                <c:pt idx="829">
                  <c:v>0.35726102689209033</c:v>
                </c:pt>
                <c:pt idx="830">
                  <c:v>0.35517178112080044</c:v>
                </c:pt>
                <c:pt idx="831">
                  <c:v>0.3530825353494968</c:v>
                </c:pt>
                <c:pt idx="832">
                  <c:v>0.35099328957819237</c:v>
                </c:pt>
                <c:pt idx="833">
                  <c:v>0.3489040438069026</c:v>
                </c:pt>
                <c:pt idx="834">
                  <c:v>0.34681479803561299</c:v>
                </c:pt>
                <c:pt idx="835">
                  <c:v>0.34472555226432328</c:v>
                </c:pt>
                <c:pt idx="836">
                  <c:v>0.34263630649301924</c:v>
                </c:pt>
                <c:pt idx="837">
                  <c:v>0.34054706072172958</c:v>
                </c:pt>
                <c:pt idx="838">
                  <c:v>0.33845781495042465</c:v>
                </c:pt>
                <c:pt idx="839">
                  <c:v>0.33636856917912122</c:v>
                </c:pt>
                <c:pt idx="840">
                  <c:v>0.33427932340783134</c:v>
                </c:pt>
                <c:pt idx="841">
                  <c:v>0.33219007763652658</c:v>
                </c:pt>
                <c:pt idx="842">
                  <c:v>0.33010083186522254</c:v>
                </c:pt>
                <c:pt idx="843">
                  <c:v>0.32801158609393299</c:v>
                </c:pt>
                <c:pt idx="844">
                  <c:v>0.32592234032264372</c:v>
                </c:pt>
                <c:pt idx="845">
                  <c:v>0.32383309455135378</c:v>
                </c:pt>
                <c:pt idx="846">
                  <c:v>0.32174384878004975</c:v>
                </c:pt>
                <c:pt idx="847">
                  <c:v>0.31965460300874537</c:v>
                </c:pt>
                <c:pt idx="848">
                  <c:v>0.3175653572374556</c:v>
                </c:pt>
                <c:pt idx="849">
                  <c:v>0.31547611146615129</c:v>
                </c:pt>
                <c:pt idx="850">
                  <c:v>0.31338686569484669</c:v>
                </c:pt>
                <c:pt idx="851">
                  <c:v>0.31129761992355726</c:v>
                </c:pt>
                <c:pt idx="852">
                  <c:v>0.30920837415225311</c:v>
                </c:pt>
                <c:pt idx="853">
                  <c:v>0.30711912838096328</c:v>
                </c:pt>
                <c:pt idx="854">
                  <c:v>0.30502988260965885</c:v>
                </c:pt>
                <c:pt idx="855">
                  <c:v>0.30294063683838396</c:v>
                </c:pt>
                <c:pt idx="856">
                  <c:v>0.3008513910670797</c:v>
                </c:pt>
                <c:pt idx="857">
                  <c:v>0.29876214529577577</c:v>
                </c:pt>
                <c:pt idx="858">
                  <c:v>0.29667289952450043</c:v>
                </c:pt>
                <c:pt idx="859">
                  <c:v>0.2945836537531964</c:v>
                </c:pt>
                <c:pt idx="860">
                  <c:v>0.2924944079819069</c:v>
                </c:pt>
                <c:pt idx="861">
                  <c:v>0.29040516221060253</c:v>
                </c:pt>
                <c:pt idx="862">
                  <c:v>0.28831591643929833</c:v>
                </c:pt>
                <c:pt idx="863">
                  <c:v>0.28622667066800866</c:v>
                </c:pt>
                <c:pt idx="864">
                  <c:v>0.28413742489670418</c:v>
                </c:pt>
                <c:pt idx="865">
                  <c:v>0.28204817912541469</c:v>
                </c:pt>
                <c:pt idx="866">
                  <c:v>0.27995893335411026</c:v>
                </c:pt>
                <c:pt idx="867">
                  <c:v>0.27786968758280584</c:v>
                </c:pt>
                <c:pt idx="868">
                  <c:v>0.27578044181153144</c:v>
                </c:pt>
                <c:pt idx="869">
                  <c:v>0.27369119604022685</c:v>
                </c:pt>
                <c:pt idx="870">
                  <c:v>0.27160195026893708</c:v>
                </c:pt>
                <c:pt idx="871">
                  <c:v>0.2695127044976327</c:v>
                </c:pt>
                <c:pt idx="872">
                  <c:v>0.26742345872632844</c:v>
                </c:pt>
                <c:pt idx="873">
                  <c:v>0.26533421295503912</c:v>
                </c:pt>
                <c:pt idx="874">
                  <c:v>0.26324496718373436</c:v>
                </c:pt>
                <c:pt idx="875">
                  <c:v>0.26115572141243043</c:v>
                </c:pt>
                <c:pt idx="876">
                  <c:v>0.25906647564114044</c:v>
                </c:pt>
                <c:pt idx="877">
                  <c:v>0.25697722986983634</c:v>
                </c:pt>
                <c:pt idx="878">
                  <c:v>0.2548879840985615</c:v>
                </c:pt>
                <c:pt idx="879">
                  <c:v>0.25279873832725724</c:v>
                </c:pt>
                <c:pt idx="880">
                  <c:v>0.25070949255596797</c:v>
                </c:pt>
                <c:pt idx="881">
                  <c:v>0.24862024678466327</c:v>
                </c:pt>
                <c:pt idx="882">
                  <c:v>0.24653100101335879</c:v>
                </c:pt>
                <c:pt idx="883">
                  <c:v>0.24444175524206929</c:v>
                </c:pt>
                <c:pt idx="884">
                  <c:v>0.2423525094707652</c:v>
                </c:pt>
                <c:pt idx="885">
                  <c:v>0.24026326369946083</c:v>
                </c:pt>
                <c:pt idx="886">
                  <c:v>0.23817401792817106</c:v>
                </c:pt>
                <c:pt idx="887">
                  <c:v>0.23608477215686668</c:v>
                </c:pt>
                <c:pt idx="888">
                  <c:v>0.23399552638559212</c:v>
                </c:pt>
                <c:pt idx="889">
                  <c:v>0.23190628061428786</c:v>
                </c:pt>
                <c:pt idx="890">
                  <c:v>0.22981703484299776</c:v>
                </c:pt>
                <c:pt idx="891">
                  <c:v>0.22772778907169344</c:v>
                </c:pt>
                <c:pt idx="892">
                  <c:v>0.22563854330041894</c:v>
                </c:pt>
                <c:pt idx="893">
                  <c:v>0.22354929752911423</c:v>
                </c:pt>
                <c:pt idx="894">
                  <c:v>0.22146005175780992</c:v>
                </c:pt>
                <c:pt idx="895">
                  <c:v>0.21937080598652053</c:v>
                </c:pt>
                <c:pt idx="896">
                  <c:v>0.21728156021521661</c:v>
                </c:pt>
                <c:pt idx="897">
                  <c:v>0.21519231444391201</c:v>
                </c:pt>
                <c:pt idx="898">
                  <c:v>0.21310306867262241</c:v>
                </c:pt>
                <c:pt idx="899">
                  <c:v>0.21101382290131826</c:v>
                </c:pt>
                <c:pt idx="900">
                  <c:v>0.20892457713001394</c:v>
                </c:pt>
                <c:pt idx="901">
                  <c:v>0.20683533135872434</c:v>
                </c:pt>
                <c:pt idx="902">
                  <c:v>0.20474608558744922</c:v>
                </c:pt>
                <c:pt idx="903">
                  <c:v>0.20265683981614491</c:v>
                </c:pt>
                <c:pt idx="904">
                  <c:v>0.20056759404484087</c:v>
                </c:pt>
                <c:pt idx="905">
                  <c:v>0.19847834827355099</c:v>
                </c:pt>
                <c:pt idx="906">
                  <c:v>0.19638910250224695</c:v>
                </c:pt>
                <c:pt idx="907">
                  <c:v>0.19429985673094258</c:v>
                </c:pt>
                <c:pt idx="908">
                  <c:v>0.19221061095965258</c:v>
                </c:pt>
                <c:pt idx="909">
                  <c:v>0.19012136518834849</c:v>
                </c:pt>
                <c:pt idx="910">
                  <c:v>0.18803211941704412</c:v>
                </c:pt>
                <c:pt idx="911">
                  <c:v>0.18594287364575451</c:v>
                </c:pt>
                <c:pt idx="912">
                  <c:v>0.18385362787445014</c:v>
                </c:pt>
                <c:pt idx="913">
                  <c:v>0.18176438210317525</c:v>
                </c:pt>
                <c:pt idx="914">
                  <c:v>0.17967513633187127</c:v>
                </c:pt>
                <c:pt idx="915">
                  <c:v>0.17758589056058149</c:v>
                </c:pt>
                <c:pt idx="916">
                  <c:v>0.17549664478927735</c:v>
                </c:pt>
                <c:pt idx="917">
                  <c:v>0.17340739901797297</c:v>
                </c:pt>
                <c:pt idx="918">
                  <c:v>0.17131815324668315</c:v>
                </c:pt>
                <c:pt idx="919">
                  <c:v>0.16922890747537905</c:v>
                </c:pt>
                <c:pt idx="920">
                  <c:v>0.16713966170410394</c:v>
                </c:pt>
                <c:pt idx="921">
                  <c:v>0.16505041593279984</c:v>
                </c:pt>
                <c:pt idx="922">
                  <c:v>0.16296117016149542</c:v>
                </c:pt>
                <c:pt idx="923">
                  <c:v>0.16087192439020559</c:v>
                </c:pt>
                <c:pt idx="924">
                  <c:v>0.1587826786189015</c:v>
                </c:pt>
                <c:pt idx="925">
                  <c:v>0.15669343284759735</c:v>
                </c:pt>
                <c:pt idx="926">
                  <c:v>0.15460418707632212</c:v>
                </c:pt>
                <c:pt idx="927">
                  <c:v>0.15251494130501808</c:v>
                </c:pt>
                <c:pt idx="928">
                  <c:v>0.15042569553372809</c:v>
                </c:pt>
                <c:pt idx="929">
                  <c:v>0.14833644976242399</c:v>
                </c:pt>
                <c:pt idx="930">
                  <c:v>0.14624720399113433</c:v>
                </c:pt>
                <c:pt idx="931">
                  <c:v>0.14415795821983002</c:v>
                </c:pt>
                <c:pt idx="932">
                  <c:v>0.14206871244852592</c:v>
                </c:pt>
                <c:pt idx="933">
                  <c:v>0.13997946667723626</c:v>
                </c:pt>
                <c:pt idx="934">
                  <c:v>0.13789022090593195</c:v>
                </c:pt>
                <c:pt idx="935">
                  <c:v>0.13580097513462763</c:v>
                </c:pt>
                <c:pt idx="936">
                  <c:v>0.13371172936333786</c:v>
                </c:pt>
                <c:pt idx="937">
                  <c:v>0.13162248359204853</c:v>
                </c:pt>
                <c:pt idx="938">
                  <c:v>0.12953323782075876</c:v>
                </c:pt>
                <c:pt idx="939">
                  <c:v>0.12744399204945456</c:v>
                </c:pt>
                <c:pt idx="940">
                  <c:v>0.12535474627815058</c:v>
                </c:pt>
                <c:pt idx="941">
                  <c:v>0.1232655005068608</c:v>
                </c:pt>
                <c:pt idx="942">
                  <c:v>0.12117625473555604</c:v>
                </c:pt>
                <c:pt idx="943">
                  <c:v>0.11908700896426627</c:v>
                </c:pt>
                <c:pt idx="944">
                  <c:v>0.11699776319296196</c:v>
                </c:pt>
                <c:pt idx="945">
                  <c:v>0.1149085174216582</c:v>
                </c:pt>
                <c:pt idx="946">
                  <c:v>0.11281927165036831</c:v>
                </c:pt>
                <c:pt idx="947">
                  <c:v>0.11073002587907876</c:v>
                </c:pt>
                <c:pt idx="948">
                  <c:v>0.10864078010778933</c:v>
                </c:pt>
                <c:pt idx="949">
                  <c:v>0.10655153433648479</c:v>
                </c:pt>
                <c:pt idx="950">
                  <c:v>0.10446228856520978</c:v>
                </c:pt>
                <c:pt idx="951">
                  <c:v>0.10237304279390558</c:v>
                </c:pt>
                <c:pt idx="952">
                  <c:v>0.1002837970226016</c:v>
                </c:pt>
                <c:pt idx="953">
                  <c:v>9.8194551251311823E-2</c:v>
                </c:pt>
                <c:pt idx="954">
                  <c:v>9.6105305480007397E-2</c:v>
                </c:pt>
                <c:pt idx="955">
                  <c:v>9.4016059708718069E-2</c:v>
                </c:pt>
                <c:pt idx="956">
                  <c:v>9.1926813937413754E-2</c:v>
                </c:pt>
                <c:pt idx="957">
                  <c:v>8.9837568166109438E-2</c:v>
                </c:pt>
                <c:pt idx="958">
                  <c:v>8.7748322394819445E-2</c:v>
                </c:pt>
                <c:pt idx="959">
                  <c:v>8.5659076623515351E-2</c:v>
                </c:pt>
                <c:pt idx="960">
                  <c:v>8.3569830852240456E-2</c:v>
                </c:pt>
                <c:pt idx="961">
                  <c:v>8.1480585080935919E-2</c:v>
                </c:pt>
                <c:pt idx="962">
                  <c:v>7.9391339309631936E-2</c:v>
                </c:pt>
                <c:pt idx="963">
                  <c:v>7.7302093538342276E-2</c:v>
                </c:pt>
                <c:pt idx="964">
                  <c:v>7.521284776703796E-2</c:v>
                </c:pt>
                <c:pt idx="965">
                  <c:v>7.3123601995733867E-2</c:v>
                </c:pt>
                <c:pt idx="966">
                  <c:v>7.1034356224443762E-2</c:v>
                </c:pt>
                <c:pt idx="967">
                  <c:v>6.8945110453139558E-2</c:v>
                </c:pt>
                <c:pt idx="968">
                  <c:v>6.6855864681849897E-2</c:v>
                </c:pt>
                <c:pt idx="969">
                  <c:v>6.4766618910545914E-2</c:v>
                </c:pt>
                <c:pt idx="970">
                  <c:v>6.2677373139241044E-2</c:v>
                </c:pt>
                <c:pt idx="971">
                  <c:v>6.0588127367966926E-2</c:v>
                </c:pt>
                <c:pt idx="972">
                  <c:v>5.8498881596662389E-2</c:v>
                </c:pt>
                <c:pt idx="973">
                  <c:v>5.6409635825372728E-2</c:v>
                </c:pt>
                <c:pt idx="974">
                  <c:v>5.4320390054068524E-2</c:v>
                </c:pt>
                <c:pt idx="975">
                  <c:v>5.2231144282763986E-2</c:v>
                </c:pt>
                <c:pt idx="976">
                  <c:v>5.0141898511474436E-2</c:v>
                </c:pt>
                <c:pt idx="977">
                  <c:v>4.8052652740170121E-2</c:v>
                </c:pt>
                <c:pt idx="978">
                  <c:v>4.5963406968865805E-2</c:v>
                </c:pt>
                <c:pt idx="979">
                  <c:v>4.3874161197575923E-2</c:v>
                </c:pt>
                <c:pt idx="980">
                  <c:v>4.1784915426271829E-2</c:v>
                </c:pt>
                <c:pt idx="981">
                  <c:v>3.9695669654996824E-2</c:v>
                </c:pt>
                <c:pt idx="982">
                  <c:v>3.7606423883692508E-2</c:v>
                </c:pt>
                <c:pt idx="983">
                  <c:v>3.5517178112402958E-2</c:v>
                </c:pt>
                <c:pt idx="984">
                  <c:v>3.3427932341113409E-2</c:v>
                </c:pt>
                <c:pt idx="985">
                  <c:v>3.1338686569823637E-2</c:v>
                </c:pt>
                <c:pt idx="986">
                  <c:v>2.9249440798519433E-2</c:v>
                </c:pt>
                <c:pt idx="987">
                  <c:v>2.7160195027215006E-2</c:v>
                </c:pt>
                <c:pt idx="988">
                  <c:v>2.5070949255925457E-2</c:v>
                </c:pt>
                <c:pt idx="989">
                  <c:v>2.2981703484621474E-2</c:v>
                </c:pt>
                <c:pt idx="990">
                  <c:v>2.0892457713316936E-2</c:v>
                </c:pt>
                <c:pt idx="991">
                  <c:v>1.8803211942027498E-2</c:v>
                </c:pt>
                <c:pt idx="992">
                  <c:v>1.6713966170723071E-2</c:v>
                </c:pt>
                <c:pt idx="993">
                  <c:v>1.46247203994333E-2</c:v>
                </c:pt>
                <c:pt idx="994">
                  <c:v>1.2535474628129206E-2</c:v>
                </c:pt>
                <c:pt idx="995">
                  <c:v>1.044622885685409E-2</c:v>
                </c:pt>
                <c:pt idx="996">
                  <c:v>8.3569830855503291E-3</c:v>
                </c:pt>
                <c:pt idx="997">
                  <c:v>6.2677373142455695E-3</c:v>
                </c:pt>
                <c:pt idx="998">
                  <c:v>4.1784915429559089E-3</c:v>
                </c:pt>
                <c:pt idx="999">
                  <c:v>2.0892457716517043E-3</c:v>
                </c:pt>
                <c:pt idx="100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03808"/>
        <c:axId val="37955072"/>
      </c:areaChart>
      <c:catAx>
        <c:axId val="37303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Portfolio Annual Average Net Return</a:t>
                </a:r>
              </a:p>
            </c:rich>
          </c:tx>
          <c:layout>
            <c:manualLayout>
              <c:xMode val="edge"/>
              <c:yMode val="edge"/>
              <c:x val="0.40643623361144221"/>
              <c:y val="0.85044735548548611"/>
            </c:manualLayout>
          </c:layout>
          <c:overlay val="0"/>
          <c:spPr>
            <a:noFill/>
            <a:ln w="25400">
              <a:noFill/>
            </a:ln>
          </c:spPr>
        </c:title>
        <c:numFmt formatCode="0.0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955072"/>
        <c:crosses val="autoZero"/>
        <c:auto val="1"/>
        <c:lblAlgn val="ctr"/>
        <c:lblOffset val="100"/>
        <c:tickLblSkip val="50"/>
        <c:tickMarkSkip val="50"/>
        <c:noMultiLvlLbl val="0"/>
      </c:catAx>
      <c:valAx>
        <c:axId val="37955072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Optimal Portfolio Allocation</a:t>
                </a:r>
              </a:p>
            </c:rich>
          </c:tx>
          <c:layout>
            <c:manualLayout>
              <c:xMode val="edge"/>
              <c:yMode val="edge"/>
              <c:x val="1.9070321811680571E-2"/>
              <c:y val="0.22098238370882711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30380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466030989272944"/>
          <c:y val="0.92857244063507149"/>
          <c:w val="0.76996424314660306"/>
          <c:h val="5.5803632249703819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4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F3E75384-9758-41FE-812A-52DEE52DF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9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fld id="{126C48FA-AFE4-4DFE-93E4-D0A56467AB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0F862-5062-467F-A5E3-CDAEBA98D605}" type="slidenum">
              <a:rPr lang="en-US"/>
              <a:pPr/>
              <a:t>1</a:t>
            </a:fld>
            <a:endParaRPr lang="en-US"/>
          </a:p>
        </p:txBody>
      </p:sp>
      <p:sp>
        <p:nvSpPr>
          <p:cNvPr id="170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28C7-A9FC-45C3-8FEF-7E274D1496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2196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E49C2-323A-4464-A8DF-9769FD787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7364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F1299-7B1F-4A4F-8514-E8000643A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7478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04609-E2C8-4BA8-8D70-C7B5D9BA7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6686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6E7A5-9B08-479E-B481-D2B02CF56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23341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C1C6-D324-418A-8955-7AB64ED248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9366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8408-5A0D-456D-9617-FDC594E55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4072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D8911-5168-47FE-B829-6739B6C692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2399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7FFC6-74F9-402E-B765-D6BB4D07B7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2645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46A0F-95DB-4C89-AF49-A67A6DEA1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2618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2F5E7-5558-4D58-AB9D-EFE529BF0A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6619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D1BBDCF-39AB-4233-93A9-7AD94C6EC02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942231"/>
              </p:ext>
            </p:extLst>
          </p:nvPr>
        </p:nvGraphicFramePr>
        <p:xfrm>
          <a:off x="576262" y="914400"/>
          <a:ext cx="7991475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1757-9F34-44D6-9BD3-52B708829970}" type="slidenum">
              <a:rPr lang="en-US"/>
              <a:pPr/>
              <a:t>1</a:t>
            </a:fld>
            <a:endParaRPr lang="en-US"/>
          </a:p>
        </p:txBody>
      </p:sp>
      <p:sp>
        <p:nvSpPr>
          <p:cNvPr id="1699843" name="Rectangle 3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Arial Unicode MS" pitchFamily="34" charset="-128"/>
            </a:endParaRPr>
          </a:p>
        </p:txBody>
      </p:sp>
      <p:sp>
        <p:nvSpPr>
          <p:cNvPr id="16998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/>
          <a:lstStyle/>
          <a:p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REITs and Private Real Estate Funds in a Blended Portfolio</a:t>
            </a:r>
            <a:r>
              <a:rPr lang="en-US" sz="3200" b="1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3200" b="1" dirty="0"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>
                <a:ea typeface="Arial Unicode MS" pitchFamily="34" charset="-128"/>
                <a:cs typeface="Arial Unicode MS" pitchFamily="34" charset="-128"/>
              </a:rPr>
              <a:t>Optimal Allocations</a:t>
            </a:r>
          </a:p>
        </p:txBody>
      </p:sp>
      <p:sp>
        <p:nvSpPr>
          <p:cNvPr id="1699846" name="Text Box 6"/>
          <p:cNvSpPr txBox="1">
            <a:spLocks noChangeArrowheads="1"/>
          </p:cNvSpPr>
          <p:nvPr/>
        </p:nvSpPr>
        <p:spPr bwMode="auto">
          <a:xfrm>
            <a:off x="457200" y="6399213"/>
            <a:ext cx="7696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Note: Based on quarterly net total returns  for NCREIF/Townsend Fund Indices (ODCE, Value Added, and Opportunistic) and FTSE NAREIT Equity REITs Index for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1992q1–2013q2. 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Fees and expenses are assumed to be 50 bps per year for publicly traded equity REITs; fees and expenses for core, value added, and opportunistic funds are as reported by NCREIF.  Source: NAREIT</a:t>
            </a:r>
            <a:r>
              <a:rPr lang="en-US" sz="800" baseline="30000" dirty="0">
                <a:solidFill>
                  <a:schemeClr val="bg1"/>
                </a:solidFill>
                <a:latin typeface="Arial Unicode MS" pitchFamily="34" charset="-128"/>
              </a:rPr>
              <a:t>®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 analysis of data from NCREIF and FTSE NAREIT Equity REITs Index</a:t>
            </a:r>
          </a:p>
        </p:txBody>
      </p:sp>
      <p:sp>
        <p:nvSpPr>
          <p:cNvPr id="1699847" name="Line 7"/>
          <p:cNvSpPr>
            <a:spLocks noChangeShapeType="1"/>
          </p:cNvSpPr>
          <p:nvPr/>
        </p:nvSpPr>
        <p:spPr bwMode="auto">
          <a:xfrm flipV="1">
            <a:off x="2897187" y="1143000"/>
            <a:ext cx="0" cy="304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49" name="Line 9"/>
          <p:cNvSpPr>
            <a:spLocks noChangeShapeType="1"/>
          </p:cNvSpPr>
          <p:nvPr/>
        </p:nvSpPr>
        <p:spPr bwMode="auto">
          <a:xfrm flipV="1">
            <a:off x="3962400" y="1158751"/>
            <a:ext cx="0" cy="304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50" name="AutoShape 10"/>
          <p:cNvSpPr>
            <a:spLocks noChangeArrowheads="1"/>
          </p:cNvSpPr>
          <p:nvPr/>
        </p:nvSpPr>
        <p:spPr bwMode="auto">
          <a:xfrm>
            <a:off x="1300162" y="1699180"/>
            <a:ext cx="1584325" cy="612934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900" b="1" dirty="0">
                <a:latin typeface="Arial Unicode MS" pitchFamily="34" charset="-128"/>
              </a:rPr>
              <a:t>Target </a:t>
            </a:r>
            <a:r>
              <a:rPr lang="en-US" sz="900" b="1" dirty="0" smtClean="0">
                <a:latin typeface="Arial Unicode MS" pitchFamily="34" charset="-128"/>
              </a:rPr>
              <a:t>Net Return 8.5%/</a:t>
            </a:r>
            <a:r>
              <a:rPr lang="en-US" sz="900" b="1" dirty="0" err="1">
                <a:latin typeface="Arial Unicode MS" pitchFamily="34" charset="-128"/>
              </a:rPr>
              <a:t>yr</a:t>
            </a:r>
            <a:endParaRPr lang="en-US" sz="900" b="1" dirty="0">
              <a:latin typeface="Arial Unicode MS" pitchFamily="34" charset="-128"/>
            </a:endParaRPr>
          </a:p>
          <a:p>
            <a:pPr algn="ctr"/>
            <a:r>
              <a:rPr lang="en-US" sz="900" dirty="0" smtClean="0">
                <a:latin typeface="Arial Unicode MS" pitchFamily="34" charset="-128"/>
              </a:rPr>
              <a:t>16.3% </a:t>
            </a:r>
            <a:r>
              <a:rPr lang="en-US" sz="900" dirty="0">
                <a:latin typeface="Arial Unicode MS" pitchFamily="34" charset="-128"/>
              </a:rPr>
              <a:t>REITs, </a:t>
            </a:r>
            <a:r>
              <a:rPr lang="en-US" sz="900" dirty="0" smtClean="0">
                <a:latin typeface="Arial Unicode MS" pitchFamily="34" charset="-128"/>
              </a:rPr>
              <a:t>66.0% </a:t>
            </a:r>
            <a:r>
              <a:rPr lang="en-US" sz="900" dirty="0">
                <a:latin typeface="Arial Unicode MS" pitchFamily="34" charset="-128"/>
              </a:rPr>
              <a:t>ODCE,</a:t>
            </a:r>
          </a:p>
          <a:p>
            <a:pPr algn="ctr"/>
            <a:r>
              <a:rPr lang="en-US" sz="900" dirty="0" smtClean="0">
                <a:latin typeface="Arial Unicode MS" pitchFamily="34" charset="-128"/>
              </a:rPr>
              <a:t>17.7% </a:t>
            </a:r>
            <a:r>
              <a:rPr lang="en-US" sz="900" dirty="0">
                <a:latin typeface="Arial Unicode MS" pitchFamily="34" charset="-128"/>
              </a:rPr>
              <a:t>Opportunistic</a:t>
            </a:r>
          </a:p>
          <a:p>
            <a:pPr algn="ctr"/>
            <a:r>
              <a:rPr lang="en-US" sz="900" dirty="0" smtClean="0">
                <a:latin typeface="Arial Unicode MS" pitchFamily="34" charset="-128"/>
              </a:rPr>
              <a:t>Volatility</a:t>
            </a:r>
            <a:r>
              <a:rPr lang="en-US" sz="900" dirty="0" smtClean="0">
                <a:latin typeface="Arial Unicode MS" pitchFamily="34" charset="-128"/>
              </a:rPr>
              <a:t> 7.33%/</a:t>
            </a:r>
            <a:r>
              <a:rPr lang="en-US" sz="900" dirty="0" err="1">
                <a:latin typeface="Arial Unicode MS" pitchFamily="34" charset="-128"/>
              </a:rPr>
              <a:t>yr</a:t>
            </a:r>
            <a:endParaRPr lang="en-US" sz="900" dirty="0">
              <a:latin typeface="Arial Unicode MS" pitchFamily="34" charset="-128"/>
            </a:endParaRPr>
          </a:p>
        </p:txBody>
      </p:sp>
      <p:sp>
        <p:nvSpPr>
          <p:cNvPr id="1699851" name="AutoShape 11"/>
          <p:cNvSpPr>
            <a:spLocks noChangeArrowheads="1"/>
          </p:cNvSpPr>
          <p:nvPr/>
        </p:nvSpPr>
        <p:spPr bwMode="auto">
          <a:xfrm>
            <a:off x="4295775" y="1437680"/>
            <a:ext cx="1752600" cy="76616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900" b="1" dirty="0">
                <a:latin typeface="Arial Unicode MS" pitchFamily="34" charset="-128"/>
              </a:rPr>
              <a:t>Maximum Sharpe Ratio Portfolio</a:t>
            </a:r>
          </a:p>
          <a:p>
            <a:pPr algn="ctr"/>
            <a:r>
              <a:rPr lang="en-US" sz="900" dirty="0" smtClean="0">
                <a:latin typeface="Arial Unicode MS" pitchFamily="34" charset="-128"/>
              </a:rPr>
              <a:t>20.9% </a:t>
            </a:r>
            <a:r>
              <a:rPr lang="en-US" sz="900" dirty="0">
                <a:latin typeface="Arial Unicode MS" pitchFamily="34" charset="-128"/>
              </a:rPr>
              <a:t>REITs, </a:t>
            </a:r>
            <a:r>
              <a:rPr lang="en-US" sz="900" dirty="0" smtClean="0">
                <a:latin typeface="Arial Unicode MS" pitchFamily="34" charset="-128"/>
              </a:rPr>
              <a:t>45.1% </a:t>
            </a:r>
            <a:r>
              <a:rPr lang="en-US" sz="900" dirty="0" smtClean="0">
                <a:latin typeface="Arial Unicode MS" pitchFamily="34" charset="-128"/>
              </a:rPr>
              <a:t>ODCE,</a:t>
            </a:r>
          </a:p>
          <a:p>
            <a:pPr algn="ctr"/>
            <a:r>
              <a:rPr lang="en-US" sz="900" dirty="0" smtClean="0">
                <a:latin typeface="Arial Unicode MS" pitchFamily="34" charset="-128"/>
              </a:rPr>
              <a:t>34.0% </a:t>
            </a:r>
            <a:r>
              <a:rPr lang="en-US" sz="900" dirty="0" smtClean="0">
                <a:latin typeface="Arial Unicode MS" pitchFamily="34" charset="-128"/>
              </a:rPr>
              <a:t>Opportunistic</a:t>
            </a:r>
            <a:endParaRPr lang="en-US" sz="900" dirty="0">
              <a:latin typeface="Arial Unicode MS" pitchFamily="34" charset="-128"/>
            </a:endParaRPr>
          </a:p>
          <a:p>
            <a:pPr algn="ctr"/>
            <a:r>
              <a:rPr lang="en-US" sz="900" dirty="0">
                <a:latin typeface="Arial Unicode MS" pitchFamily="34" charset="-128"/>
              </a:rPr>
              <a:t>Average Net Return </a:t>
            </a:r>
            <a:r>
              <a:rPr lang="en-US" sz="900" dirty="0" smtClean="0">
                <a:latin typeface="Arial Unicode MS" pitchFamily="34" charset="-128"/>
              </a:rPr>
              <a:t>9.43%/</a:t>
            </a:r>
            <a:r>
              <a:rPr lang="en-US" sz="900" dirty="0" err="1">
                <a:latin typeface="Arial Unicode MS" pitchFamily="34" charset="-128"/>
              </a:rPr>
              <a:t>yr</a:t>
            </a:r>
            <a:endParaRPr lang="en-US" sz="900" dirty="0">
              <a:latin typeface="Arial Unicode MS" pitchFamily="34" charset="-128"/>
            </a:endParaRPr>
          </a:p>
          <a:p>
            <a:pPr algn="ctr"/>
            <a:r>
              <a:rPr lang="en-US" sz="900" dirty="0">
                <a:latin typeface="Arial Unicode MS" pitchFamily="34" charset="-128"/>
              </a:rPr>
              <a:t>Volatility </a:t>
            </a:r>
            <a:r>
              <a:rPr lang="en-US" sz="900" dirty="0" smtClean="0">
                <a:latin typeface="Arial Unicode MS" pitchFamily="34" charset="-128"/>
              </a:rPr>
              <a:t>8.41%/</a:t>
            </a:r>
            <a:r>
              <a:rPr lang="en-US" sz="900" dirty="0" err="1">
                <a:latin typeface="Arial Unicode MS" pitchFamily="34" charset="-128"/>
              </a:rPr>
              <a:t>yr</a:t>
            </a:r>
            <a:endParaRPr lang="en-US" sz="900" dirty="0">
              <a:latin typeface="Arial Unicode MS" pitchFamily="34" charset="-128"/>
            </a:endParaRPr>
          </a:p>
        </p:txBody>
      </p:sp>
      <p:sp>
        <p:nvSpPr>
          <p:cNvPr id="1699853" name="AutoShape 13"/>
          <p:cNvSpPr>
            <a:spLocks noChangeArrowheads="1"/>
          </p:cNvSpPr>
          <p:nvPr/>
        </p:nvSpPr>
        <p:spPr bwMode="auto">
          <a:xfrm>
            <a:off x="1300162" y="2811462"/>
            <a:ext cx="1584325" cy="6175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900" b="1" dirty="0">
                <a:latin typeface="Arial Unicode MS" pitchFamily="34" charset="-128"/>
              </a:rPr>
              <a:t>Minimum-Volatility Portfolio</a:t>
            </a:r>
          </a:p>
          <a:p>
            <a:pPr algn="ctr"/>
            <a:r>
              <a:rPr lang="en-US" sz="900" dirty="0" smtClean="0">
                <a:latin typeface="Arial Unicode MS" pitchFamily="34" charset="-128"/>
              </a:rPr>
              <a:t>4.6% </a:t>
            </a:r>
            <a:r>
              <a:rPr lang="en-US" sz="900" dirty="0">
                <a:latin typeface="Arial Unicode MS" pitchFamily="34" charset="-128"/>
              </a:rPr>
              <a:t>REITs, </a:t>
            </a:r>
            <a:r>
              <a:rPr lang="en-US" sz="900" dirty="0" smtClean="0">
                <a:latin typeface="Arial Unicode MS" pitchFamily="34" charset="-128"/>
              </a:rPr>
              <a:t>95.4% </a:t>
            </a:r>
            <a:r>
              <a:rPr lang="en-US" sz="900" dirty="0">
                <a:latin typeface="Arial Unicode MS" pitchFamily="34" charset="-128"/>
              </a:rPr>
              <a:t>ODCE</a:t>
            </a:r>
          </a:p>
          <a:p>
            <a:pPr algn="ctr"/>
            <a:r>
              <a:rPr lang="en-US" sz="900" dirty="0">
                <a:latin typeface="Arial Unicode MS" pitchFamily="34" charset="-128"/>
              </a:rPr>
              <a:t>Average Net Return </a:t>
            </a:r>
            <a:r>
              <a:rPr lang="en-US" sz="900" dirty="0" smtClean="0">
                <a:latin typeface="Arial Unicode MS" pitchFamily="34" charset="-128"/>
              </a:rPr>
              <a:t>7.04</a:t>
            </a:r>
            <a:r>
              <a:rPr lang="en-US" sz="900" dirty="0" smtClean="0">
                <a:latin typeface="Arial Unicode MS" pitchFamily="34" charset="-128"/>
              </a:rPr>
              <a:t>%/</a:t>
            </a:r>
            <a:r>
              <a:rPr lang="en-US" sz="900" dirty="0" err="1">
                <a:latin typeface="Arial Unicode MS" pitchFamily="34" charset="-128"/>
              </a:rPr>
              <a:t>yr</a:t>
            </a:r>
            <a:endParaRPr lang="en-US" sz="900" dirty="0">
              <a:latin typeface="Arial Unicode MS" pitchFamily="34" charset="-128"/>
            </a:endParaRPr>
          </a:p>
          <a:p>
            <a:pPr algn="ctr"/>
            <a:r>
              <a:rPr lang="en-US" sz="900" dirty="0">
                <a:latin typeface="Arial Unicode MS" pitchFamily="34" charset="-128"/>
              </a:rPr>
              <a:t>Volatility </a:t>
            </a:r>
            <a:r>
              <a:rPr lang="en-US" sz="900" dirty="0" smtClean="0">
                <a:latin typeface="Arial Unicode MS" pitchFamily="34" charset="-128"/>
              </a:rPr>
              <a:t>6.37%/</a:t>
            </a:r>
            <a:r>
              <a:rPr lang="en-US" sz="900" dirty="0" err="1">
                <a:latin typeface="Arial Unicode MS" pitchFamily="34" charset="-128"/>
              </a:rPr>
              <a:t>yr</a:t>
            </a:r>
            <a:endParaRPr lang="en-US" sz="900" dirty="0">
              <a:latin typeface="Arial Unicode MS" pitchFamily="34" charset="-128"/>
            </a:endParaRPr>
          </a:p>
        </p:txBody>
      </p:sp>
      <p:sp>
        <p:nvSpPr>
          <p:cNvPr id="1699862" name="Rectangle 22"/>
          <p:cNvSpPr>
            <a:spLocks noChangeArrowheads="1"/>
          </p:cNvSpPr>
          <p:nvPr/>
        </p:nvSpPr>
        <p:spPr bwMode="auto">
          <a:xfrm>
            <a:off x="533400" y="5334000"/>
            <a:ext cx="845820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Arial Unicode MS" pitchFamily="34" charset="-128"/>
              </a:rPr>
              <a:t>Optimally blended portfolios of both REITs and private equity real estate funds take full advantage of the diversification between the public and private sides of the real estate market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Arial Unicode MS" pitchFamily="34" charset="-128"/>
              </a:rPr>
              <a:t>Optimized portfolios have produced better risk-adjusted returns than either REITs or private equity real estate funds alone</a:t>
            </a:r>
          </a:p>
        </p:txBody>
      </p:sp>
      <p:sp>
        <p:nvSpPr>
          <p:cNvPr id="1699864" name="Line 24"/>
          <p:cNvSpPr>
            <a:spLocks noChangeShapeType="1"/>
          </p:cNvSpPr>
          <p:nvPr/>
        </p:nvSpPr>
        <p:spPr bwMode="auto">
          <a:xfrm flipH="1">
            <a:off x="3962400" y="2198713"/>
            <a:ext cx="419100" cy="295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66" name="Line 26"/>
          <p:cNvSpPr>
            <a:spLocks noChangeShapeType="1"/>
          </p:cNvSpPr>
          <p:nvPr/>
        </p:nvSpPr>
        <p:spPr bwMode="auto">
          <a:xfrm>
            <a:off x="2122487" y="2311425"/>
            <a:ext cx="762000" cy="3713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868" name="Line 28"/>
          <p:cNvSpPr>
            <a:spLocks noChangeShapeType="1"/>
          </p:cNvSpPr>
          <p:nvPr/>
        </p:nvSpPr>
        <p:spPr bwMode="auto">
          <a:xfrm flipH="1">
            <a:off x="1295400" y="3429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13382</TotalTime>
  <Words>211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REITs and Private Real Estate Funds in a Blended Portfolio Optimal Allocations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830</cp:revision>
  <dcterms:created xsi:type="dcterms:W3CDTF">2007-07-09T20:18:17Z</dcterms:created>
  <dcterms:modified xsi:type="dcterms:W3CDTF">2013-10-30T17:24:57Z</dcterms:modified>
</cp:coreProperties>
</file>