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CC0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>
                <a:defRPr/>
              </a:pPr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5638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from Federal Reserve Board and MSCI U.S. REITs Index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 Returns during Episodes of Rising Interest Rates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January 1, 1995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1143000"/>
            <a:ext cx="3962400" cy="51054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18, 1996 – July 5, 1996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5.53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7.06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6.18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(+13.8% annualized)</a:t>
            </a:r>
            <a:endParaRPr lang="en-US" sz="1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November 29,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1996 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27,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1997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6.06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6.69%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10.66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(+92.4%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22, 2001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29, 2001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4.73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5.54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7.33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(+47.4%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November 7, 2001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April 1, 2002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4.22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5.44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15.71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(+46.1%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13, 2003 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September 2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2003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3.13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4.61%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8.13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(+43.1%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2, 2005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26, 2006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3.89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5.25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20.70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(+19.2%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17, 2008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13, 2008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3.34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4.27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9.18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(+42.9%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1, 2009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April 5, 2010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3.21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4.01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29.43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(+67.5%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6, 2010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 8, 2011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2.41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3.75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9.47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(+30.4%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648200" y="1143000"/>
            <a:ext cx="3962400" cy="51053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 14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1997 – April 11, 1997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6.28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6.98%</a:t>
            </a:r>
            <a:endParaRPr lang="en-US" sz="1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↓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2.01% (-12.6% annualized)</a:t>
            </a:r>
            <a:endParaRPr lang="en-US" sz="1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5, 1998 – January 20, 2000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</a:t>
            </a: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yield 4.16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6.79</a:t>
            </a: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2.02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(+1.6%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16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2004 – June 14, 2004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3.70% → 4.89%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↓ 7.02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(-26.0% annualized)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25, 2004 – March 28, 2005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</a:t>
            </a: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yield 3.99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4.64</a:t>
            </a: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1.94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(+4.7%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1, 2006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12, 2007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4.43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5.26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↓ 5.38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(-10.2%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 18, 2008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10, 2009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2.08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3.98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↓ 0.74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(-1.6%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July 25, 2012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August 14, 2013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1.43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→ 2.88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0.93</a:t>
            </a:r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(+0.9% annualized)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11272</TotalTime>
  <Words>426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738</cp:revision>
  <cp:lastPrinted>2013-08-23T15:37:16Z</cp:lastPrinted>
  <dcterms:created xsi:type="dcterms:W3CDTF">2007-07-09T20:18:17Z</dcterms:created>
  <dcterms:modified xsi:type="dcterms:W3CDTF">2013-08-23T15:39:42Z</dcterms:modified>
</cp:coreProperties>
</file>