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42" r:id="rId2"/>
  </p:sldIdLst>
  <p:sldSz cx="9144000" cy="6858000" type="screen4x3"/>
  <p:notesSz cx="6881813" cy="92964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FF5050"/>
    <a:srgbClr val="669900"/>
    <a:srgbClr val="FF0000"/>
    <a:srgbClr val="0000FF"/>
    <a:srgbClr val="99FF33"/>
    <a:srgbClr val="800080"/>
    <a:srgbClr val="009999"/>
    <a:srgbClr val="65A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97" autoAdjust="0"/>
    <p:restoredTop sz="99763" autoAdjust="0"/>
  </p:normalViewPr>
  <p:slideViewPr>
    <p:cSldViewPr>
      <p:cViewPr>
        <p:scale>
          <a:sx n="100" d="100"/>
          <a:sy n="100" d="100"/>
        </p:scale>
        <p:origin x="-130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98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NAREIT-FILE01\DATA\Research\_Long%20Term%20Storage\Brad%20Case\Interest%20R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REIT Returns</c:v>
          </c:tx>
          <c:spPr>
            <a:ln>
              <a:solidFill>
                <a:srgbClr val="99CC00"/>
              </a:solidFill>
            </a:ln>
          </c:spPr>
          <c:marker>
            <c:symbol val="none"/>
          </c:marker>
          <c:cat>
            <c:numRef>
              <c:f>Sheet1!$B$2625:$B$2895</c:f>
              <c:numCache>
                <c:formatCode>m/d/yy;@</c:formatCode>
                <c:ptCount val="271"/>
                <c:pt idx="0">
                  <c:v>38505</c:v>
                </c:pt>
                <c:pt idx="1">
                  <c:v>38506</c:v>
                </c:pt>
                <c:pt idx="2">
                  <c:v>38509</c:v>
                </c:pt>
                <c:pt idx="3">
                  <c:v>38510</c:v>
                </c:pt>
                <c:pt idx="4">
                  <c:v>38511</c:v>
                </c:pt>
                <c:pt idx="5">
                  <c:v>38512</c:v>
                </c:pt>
                <c:pt idx="6">
                  <c:v>38513</c:v>
                </c:pt>
                <c:pt idx="7">
                  <c:v>38516</c:v>
                </c:pt>
                <c:pt idx="8">
                  <c:v>38517</c:v>
                </c:pt>
                <c:pt idx="9">
                  <c:v>38518</c:v>
                </c:pt>
                <c:pt idx="10">
                  <c:v>38519</c:v>
                </c:pt>
                <c:pt idx="11">
                  <c:v>38520</c:v>
                </c:pt>
                <c:pt idx="12">
                  <c:v>38523</c:v>
                </c:pt>
                <c:pt idx="13">
                  <c:v>38524</c:v>
                </c:pt>
                <c:pt idx="14">
                  <c:v>38525</c:v>
                </c:pt>
                <c:pt idx="15">
                  <c:v>38526</c:v>
                </c:pt>
                <c:pt idx="16">
                  <c:v>38527</c:v>
                </c:pt>
                <c:pt idx="17">
                  <c:v>38530</c:v>
                </c:pt>
                <c:pt idx="18">
                  <c:v>38531</c:v>
                </c:pt>
                <c:pt idx="19">
                  <c:v>38532</c:v>
                </c:pt>
                <c:pt idx="20">
                  <c:v>38533</c:v>
                </c:pt>
                <c:pt idx="21">
                  <c:v>38534</c:v>
                </c:pt>
                <c:pt idx="22">
                  <c:v>38538</c:v>
                </c:pt>
                <c:pt idx="23">
                  <c:v>38539</c:v>
                </c:pt>
                <c:pt idx="24">
                  <c:v>38540</c:v>
                </c:pt>
                <c:pt idx="25">
                  <c:v>38541</c:v>
                </c:pt>
                <c:pt idx="26">
                  <c:v>38544</c:v>
                </c:pt>
                <c:pt idx="27">
                  <c:v>38545</c:v>
                </c:pt>
                <c:pt idx="28">
                  <c:v>38546</c:v>
                </c:pt>
                <c:pt idx="29">
                  <c:v>38547</c:v>
                </c:pt>
                <c:pt idx="30">
                  <c:v>38548</c:v>
                </c:pt>
                <c:pt idx="31">
                  <c:v>38551</c:v>
                </c:pt>
                <c:pt idx="32">
                  <c:v>38552</c:v>
                </c:pt>
                <c:pt idx="33">
                  <c:v>38553</c:v>
                </c:pt>
                <c:pt idx="34">
                  <c:v>38554</c:v>
                </c:pt>
                <c:pt idx="35">
                  <c:v>38555</c:v>
                </c:pt>
                <c:pt idx="36">
                  <c:v>38558</c:v>
                </c:pt>
                <c:pt idx="37">
                  <c:v>38559</c:v>
                </c:pt>
                <c:pt idx="38">
                  <c:v>38560</c:v>
                </c:pt>
                <c:pt idx="39">
                  <c:v>38561</c:v>
                </c:pt>
                <c:pt idx="40">
                  <c:v>38562</c:v>
                </c:pt>
                <c:pt idx="41">
                  <c:v>38565</c:v>
                </c:pt>
                <c:pt idx="42">
                  <c:v>38566</c:v>
                </c:pt>
                <c:pt idx="43">
                  <c:v>38567</c:v>
                </c:pt>
                <c:pt idx="44">
                  <c:v>38568</c:v>
                </c:pt>
                <c:pt idx="45">
                  <c:v>38569</c:v>
                </c:pt>
                <c:pt idx="46">
                  <c:v>38572</c:v>
                </c:pt>
                <c:pt idx="47">
                  <c:v>38573</c:v>
                </c:pt>
                <c:pt idx="48">
                  <c:v>38574</c:v>
                </c:pt>
                <c:pt idx="49">
                  <c:v>38575</c:v>
                </c:pt>
                <c:pt idx="50">
                  <c:v>38576</c:v>
                </c:pt>
                <c:pt idx="51">
                  <c:v>38579</c:v>
                </c:pt>
                <c:pt idx="52">
                  <c:v>38580</c:v>
                </c:pt>
                <c:pt idx="53">
                  <c:v>38581</c:v>
                </c:pt>
                <c:pt idx="54">
                  <c:v>38582</c:v>
                </c:pt>
                <c:pt idx="55">
                  <c:v>38583</c:v>
                </c:pt>
                <c:pt idx="56">
                  <c:v>38586</c:v>
                </c:pt>
                <c:pt idx="57">
                  <c:v>38587</c:v>
                </c:pt>
                <c:pt idx="58">
                  <c:v>38588</c:v>
                </c:pt>
                <c:pt idx="59">
                  <c:v>38589</c:v>
                </c:pt>
                <c:pt idx="60">
                  <c:v>38590</c:v>
                </c:pt>
                <c:pt idx="61">
                  <c:v>38593</c:v>
                </c:pt>
                <c:pt idx="62">
                  <c:v>38594</c:v>
                </c:pt>
                <c:pt idx="63">
                  <c:v>38595</c:v>
                </c:pt>
                <c:pt idx="64">
                  <c:v>38596</c:v>
                </c:pt>
                <c:pt idx="65">
                  <c:v>38597</c:v>
                </c:pt>
                <c:pt idx="66">
                  <c:v>38601</c:v>
                </c:pt>
                <c:pt idx="67">
                  <c:v>38602</c:v>
                </c:pt>
                <c:pt idx="68">
                  <c:v>38603</c:v>
                </c:pt>
                <c:pt idx="69">
                  <c:v>38604</c:v>
                </c:pt>
                <c:pt idx="70">
                  <c:v>38607</c:v>
                </c:pt>
                <c:pt idx="71">
                  <c:v>38608</c:v>
                </c:pt>
                <c:pt idx="72">
                  <c:v>38609</c:v>
                </c:pt>
                <c:pt idx="73">
                  <c:v>38610</c:v>
                </c:pt>
                <c:pt idx="74">
                  <c:v>38611</c:v>
                </c:pt>
                <c:pt idx="75">
                  <c:v>38614</c:v>
                </c:pt>
                <c:pt idx="76">
                  <c:v>38615</c:v>
                </c:pt>
                <c:pt idx="77">
                  <c:v>38616</c:v>
                </c:pt>
                <c:pt idx="78">
                  <c:v>38617</c:v>
                </c:pt>
                <c:pt idx="79">
                  <c:v>38618</c:v>
                </c:pt>
                <c:pt idx="80">
                  <c:v>38621</c:v>
                </c:pt>
                <c:pt idx="81">
                  <c:v>38622</c:v>
                </c:pt>
                <c:pt idx="82">
                  <c:v>38623</c:v>
                </c:pt>
                <c:pt idx="83">
                  <c:v>38624</c:v>
                </c:pt>
                <c:pt idx="84">
                  <c:v>38625</c:v>
                </c:pt>
                <c:pt idx="85">
                  <c:v>38628</c:v>
                </c:pt>
                <c:pt idx="86">
                  <c:v>38629</c:v>
                </c:pt>
                <c:pt idx="87">
                  <c:v>38630</c:v>
                </c:pt>
                <c:pt idx="88">
                  <c:v>38631</c:v>
                </c:pt>
                <c:pt idx="89">
                  <c:v>38632</c:v>
                </c:pt>
                <c:pt idx="90">
                  <c:v>38635</c:v>
                </c:pt>
                <c:pt idx="91">
                  <c:v>38636</c:v>
                </c:pt>
                <c:pt idx="92">
                  <c:v>38637</c:v>
                </c:pt>
                <c:pt idx="93">
                  <c:v>38638</c:v>
                </c:pt>
                <c:pt idx="94">
                  <c:v>38639</c:v>
                </c:pt>
                <c:pt idx="95">
                  <c:v>38642</c:v>
                </c:pt>
                <c:pt idx="96">
                  <c:v>38643</c:v>
                </c:pt>
                <c:pt idx="97">
                  <c:v>38644</c:v>
                </c:pt>
                <c:pt idx="98">
                  <c:v>38645</c:v>
                </c:pt>
                <c:pt idx="99">
                  <c:v>38646</c:v>
                </c:pt>
                <c:pt idx="100">
                  <c:v>38649</c:v>
                </c:pt>
                <c:pt idx="101">
                  <c:v>38650</c:v>
                </c:pt>
                <c:pt idx="102">
                  <c:v>38651</c:v>
                </c:pt>
                <c:pt idx="103">
                  <c:v>38652</c:v>
                </c:pt>
                <c:pt idx="104">
                  <c:v>38653</c:v>
                </c:pt>
                <c:pt idx="105">
                  <c:v>38656</c:v>
                </c:pt>
                <c:pt idx="106">
                  <c:v>38657</c:v>
                </c:pt>
                <c:pt idx="107">
                  <c:v>38658</c:v>
                </c:pt>
                <c:pt idx="108">
                  <c:v>38659</c:v>
                </c:pt>
                <c:pt idx="109">
                  <c:v>38660</c:v>
                </c:pt>
                <c:pt idx="110">
                  <c:v>38663</c:v>
                </c:pt>
                <c:pt idx="111">
                  <c:v>38664</c:v>
                </c:pt>
                <c:pt idx="112">
                  <c:v>38665</c:v>
                </c:pt>
                <c:pt idx="113">
                  <c:v>38666</c:v>
                </c:pt>
                <c:pt idx="114">
                  <c:v>38667</c:v>
                </c:pt>
                <c:pt idx="115">
                  <c:v>38670</c:v>
                </c:pt>
                <c:pt idx="116">
                  <c:v>38671</c:v>
                </c:pt>
                <c:pt idx="117">
                  <c:v>38672</c:v>
                </c:pt>
                <c:pt idx="118">
                  <c:v>38673</c:v>
                </c:pt>
                <c:pt idx="119">
                  <c:v>38674</c:v>
                </c:pt>
                <c:pt idx="120">
                  <c:v>38677</c:v>
                </c:pt>
                <c:pt idx="121">
                  <c:v>38678</c:v>
                </c:pt>
                <c:pt idx="122">
                  <c:v>38679</c:v>
                </c:pt>
                <c:pt idx="123">
                  <c:v>38681</c:v>
                </c:pt>
                <c:pt idx="124">
                  <c:v>38684</c:v>
                </c:pt>
                <c:pt idx="125">
                  <c:v>38685</c:v>
                </c:pt>
                <c:pt idx="126">
                  <c:v>38686</c:v>
                </c:pt>
                <c:pt idx="127">
                  <c:v>38687</c:v>
                </c:pt>
                <c:pt idx="128">
                  <c:v>38688</c:v>
                </c:pt>
                <c:pt idx="129">
                  <c:v>38691</c:v>
                </c:pt>
                <c:pt idx="130">
                  <c:v>38692</c:v>
                </c:pt>
                <c:pt idx="131">
                  <c:v>38693</c:v>
                </c:pt>
                <c:pt idx="132">
                  <c:v>38694</c:v>
                </c:pt>
                <c:pt idx="133">
                  <c:v>38695</c:v>
                </c:pt>
                <c:pt idx="134">
                  <c:v>38698</c:v>
                </c:pt>
                <c:pt idx="135">
                  <c:v>38699</c:v>
                </c:pt>
                <c:pt idx="136">
                  <c:v>38700</c:v>
                </c:pt>
                <c:pt idx="137">
                  <c:v>38701</c:v>
                </c:pt>
                <c:pt idx="138">
                  <c:v>38702</c:v>
                </c:pt>
                <c:pt idx="139">
                  <c:v>38705</c:v>
                </c:pt>
                <c:pt idx="140">
                  <c:v>38706</c:v>
                </c:pt>
                <c:pt idx="141">
                  <c:v>38707</c:v>
                </c:pt>
                <c:pt idx="142">
                  <c:v>38708</c:v>
                </c:pt>
                <c:pt idx="143">
                  <c:v>38709</c:v>
                </c:pt>
                <c:pt idx="144">
                  <c:v>38713</c:v>
                </c:pt>
                <c:pt idx="145">
                  <c:v>38714</c:v>
                </c:pt>
                <c:pt idx="146">
                  <c:v>38715</c:v>
                </c:pt>
                <c:pt idx="147">
                  <c:v>38716</c:v>
                </c:pt>
                <c:pt idx="148">
                  <c:v>38720</c:v>
                </c:pt>
                <c:pt idx="149">
                  <c:v>38721</c:v>
                </c:pt>
                <c:pt idx="150">
                  <c:v>38722</c:v>
                </c:pt>
                <c:pt idx="151">
                  <c:v>38723</c:v>
                </c:pt>
                <c:pt idx="152">
                  <c:v>38726</c:v>
                </c:pt>
                <c:pt idx="153">
                  <c:v>38727</c:v>
                </c:pt>
                <c:pt idx="154">
                  <c:v>38728</c:v>
                </c:pt>
                <c:pt idx="155">
                  <c:v>38729</c:v>
                </c:pt>
                <c:pt idx="156">
                  <c:v>38730</c:v>
                </c:pt>
                <c:pt idx="157">
                  <c:v>38734</c:v>
                </c:pt>
                <c:pt idx="158">
                  <c:v>38735</c:v>
                </c:pt>
                <c:pt idx="159">
                  <c:v>38736</c:v>
                </c:pt>
                <c:pt idx="160">
                  <c:v>38737</c:v>
                </c:pt>
                <c:pt idx="161">
                  <c:v>38740</c:v>
                </c:pt>
                <c:pt idx="162">
                  <c:v>38741</c:v>
                </c:pt>
                <c:pt idx="163">
                  <c:v>38742</c:v>
                </c:pt>
                <c:pt idx="164">
                  <c:v>38743</c:v>
                </c:pt>
                <c:pt idx="165">
                  <c:v>38744</c:v>
                </c:pt>
                <c:pt idx="166">
                  <c:v>38747</c:v>
                </c:pt>
                <c:pt idx="167">
                  <c:v>38748</c:v>
                </c:pt>
                <c:pt idx="168">
                  <c:v>38749</c:v>
                </c:pt>
                <c:pt idx="169">
                  <c:v>38750</c:v>
                </c:pt>
                <c:pt idx="170">
                  <c:v>38751</c:v>
                </c:pt>
                <c:pt idx="171">
                  <c:v>38754</c:v>
                </c:pt>
                <c:pt idx="172">
                  <c:v>38755</c:v>
                </c:pt>
                <c:pt idx="173">
                  <c:v>38756</c:v>
                </c:pt>
                <c:pt idx="174">
                  <c:v>38757</c:v>
                </c:pt>
                <c:pt idx="175">
                  <c:v>38758</c:v>
                </c:pt>
                <c:pt idx="176">
                  <c:v>38761</c:v>
                </c:pt>
                <c:pt idx="177">
                  <c:v>38762</c:v>
                </c:pt>
                <c:pt idx="178">
                  <c:v>38763</c:v>
                </c:pt>
                <c:pt idx="179">
                  <c:v>38764</c:v>
                </c:pt>
                <c:pt idx="180">
                  <c:v>38765</c:v>
                </c:pt>
                <c:pt idx="181">
                  <c:v>38769</c:v>
                </c:pt>
                <c:pt idx="182">
                  <c:v>38770</c:v>
                </c:pt>
                <c:pt idx="183">
                  <c:v>38771</c:v>
                </c:pt>
                <c:pt idx="184">
                  <c:v>38772</c:v>
                </c:pt>
                <c:pt idx="185">
                  <c:v>38775</c:v>
                </c:pt>
                <c:pt idx="186">
                  <c:v>38776</c:v>
                </c:pt>
                <c:pt idx="187">
                  <c:v>38777</c:v>
                </c:pt>
                <c:pt idx="188">
                  <c:v>38778</c:v>
                </c:pt>
                <c:pt idx="189">
                  <c:v>38779</c:v>
                </c:pt>
                <c:pt idx="190">
                  <c:v>38782</c:v>
                </c:pt>
                <c:pt idx="191">
                  <c:v>38783</c:v>
                </c:pt>
                <c:pt idx="192">
                  <c:v>38784</c:v>
                </c:pt>
                <c:pt idx="193">
                  <c:v>38785</c:v>
                </c:pt>
                <c:pt idx="194">
                  <c:v>38786</c:v>
                </c:pt>
                <c:pt idx="195">
                  <c:v>38789</c:v>
                </c:pt>
                <c:pt idx="196">
                  <c:v>38790</c:v>
                </c:pt>
                <c:pt idx="197">
                  <c:v>38791</c:v>
                </c:pt>
                <c:pt idx="198">
                  <c:v>38792</c:v>
                </c:pt>
                <c:pt idx="199">
                  <c:v>38793</c:v>
                </c:pt>
                <c:pt idx="200">
                  <c:v>38796</c:v>
                </c:pt>
                <c:pt idx="201">
                  <c:v>38797</c:v>
                </c:pt>
                <c:pt idx="202">
                  <c:v>38798</c:v>
                </c:pt>
                <c:pt idx="203">
                  <c:v>38799</c:v>
                </c:pt>
                <c:pt idx="204">
                  <c:v>38800</c:v>
                </c:pt>
                <c:pt idx="205">
                  <c:v>38803</c:v>
                </c:pt>
                <c:pt idx="206">
                  <c:v>38804</c:v>
                </c:pt>
                <c:pt idx="207">
                  <c:v>38805</c:v>
                </c:pt>
                <c:pt idx="208">
                  <c:v>38806</c:v>
                </c:pt>
                <c:pt idx="209">
                  <c:v>38807</c:v>
                </c:pt>
                <c:pt idx="210">
                  <c:v>38810</c:v>
                </c:pt>
                <c:pt idx="211">
                  <c:v>38811</c:v>
                </c:pt>
                <c:pt idx="212">
                  <c:v>38812</c:v>
                </c:pt>
                <c:pt idx="213">
                  <c:v>38813</c:v>
                </c:pt>
                <c:pt idx="214">
                  <c:v>38814</c:v>
                </c:pt>
                <c:pt idx="215">
                  <c:v>38817</c:v>
                </c:pt>
                <c:pt idx="216">
                  <c:v>38818</c:v>
                </c:pt>
                <c:pt idx="217">
                  <c:v>38819</c:v>
                </c:pt>
                <c:pt idx="218">
                  <c:v>38820</c:v>
                </c:pt>
                <c:pt idx="219">
                  <c:v>38824</c:v>
                </c:pt>
                <c:pt idx="220">
                  <c:v>38825</c:v>
                </c:pt>
                <c:pt idx="221">
                  <c:v>38826</c:v>
                </c:pt>
                <c:pt idx="222">
                  <c:v>38827</c:v>
                </c:pt>
                <c:pt idx="223">
                  <c:v>38828</c:v>
                </c:pt>
                <c:pt idx="224">
                  <c:v>38831</c:v>
                </c:pt>
                <c:pt idx="225">
                  <c:v>38832</c:v>
                </c:pt>
                <c:pt idx="226">
                  <c:v>38833</c:v>
                </c:pt>
                <c:pt idx="227">
                  <c:v>38834</c:v>
                </c:pt>
                <c:pt idx="228">
                  <c:v>38835</c:v>
                </c:pt>
                <c:pt idx="229">
                  <c:v>38838</c:v>
                </c:pt>
                <c:pt idx="230">
                  <c:v>38839</c:v>
                </c:pt>
                <c:pt idx="231">
                  <c:v>38840</c:v>
                </c:pt>
                <c:pt idx="232">
                  <c:v>38841</c:v>
                </c:pt>
                <c:pt idx="233">
                  <c:v>38842</c:v>
                </c:pt>
                <c:pt idx="234">
                  <c:v>38845</c:v>
                </c:pt>
                <c:pt idx="235">
                  <c:v>38846</c:v>
                </c:pt>
                <c:pt idx="236">
                  <c:v>38847</c:v>
                </c:pt>
                <c:pt idx="237">
                  <c:v>38848</c:v>
                </c:pt>
                <c:pt idx="238">
                  <c:v>38849</c:v>
                </c:pt>
                <c:pt idx="239">
                  <c:v>38852</c:v>
                </c:pt>
                <c:pt idx="240">
                  <c:v>38853</c:v>
                </c:pt>
                <c:pt idx="241">
                  <c:v>38854</c:v>
                </c:pt>
                <c:pt idx="242">
                  <c:v>38855</c:v>
                </c:pt>
                <c:pt idx="243">
                  <c:v>38856</c:v>
                </c:pt>
                <c:pt idx="244">
                  <c:v>38859</c:v>
                </c:pt>
                <c:pt idx="245">
                  <c:v>38860</c:v>
                </c:pt>
                <c:pt idx="246">
                  <c:v>38861</c:v>
                </c:pt>
                <c:pt idx="247">
                  <c:v>38862</c:v>
                </c:pt>
                <c:pt idx="248">
                  <c:v>38863</c:v>
                </c:pt>
                <c:pt idx="249">
                  <c:v>38867</c:v>
                </c:pt>
                <c:pt idx="250">
                  <c:v>38868</c:v>
                </c:pt>
                <c:pt idx="251">
                  <c:v>38869</c:v>
                </c:pt>
                <c:pt idx="252">
                  <c:v>38870</c:v>
                </c:pt>
                <c:pt idx="253">
                  <c:v>38873</c:v>
                </c:pt>
                <c:pt idx="254">
                  <c:v>38874</c:v>
                </c:pt>
                <c:pt idx="255">
                  <c:v>38875</c:v>
                </c:pt>
                <c:pt idx="256">
                  <c:v>38876</c:v>
                </c:pt>
                <c:pt idx="257">
                  <c:v>38877</c:v>
                </c:pt>
                <c:pt idx="258">
                  <c:v>38880</c:v>
                </c:pt>
                <c:pt idx="259">
                  <c:v>38881</c:v>
                </c:pt>
                <c:pt idx="260">
                  <c:v>38882</c:v>
                </c:pt>
                <c:pt idx="261">
                  <c:v>38883</c:v>
                </c:pt>
                <c:pt idx="262">
                  <c:v>38884</c:v>
                </c:pt>
                <c:pt idx="263">
                  <c:v>38887</c:v>
                </c:pt>
                <c:pt idx="264">
                  <c:v>38888</c:v>
                </c:pt>
                <c:pt idx="265">
                  <c:v>38889</c:v>
                </c:pt>
                <c:pt idx="266">
                  <c:v>38890</c:v>
                </c:pt>
                <c:pt idx="267">
                  <c:v>38891</c:v>
                </c:pt>
                <c:pt idx="268">
                  <c:v>38894</c:v>
                </c:pt>
                <c:pt idx="269">
                  <c:v>38895</c:v>
                </c:pt>
                <c:pt idx="270">
                  <c:v>38896</c:v>
                </c:pt>
              </c:numCache>
            </c:numRef>
          </c:cat>
          <c:val>
            <c:numRef>
              <c:f>Sheet1!$C$2625:$C$2895</c:f>
              <c:numCache>
                <c:formatCode>0.00</c:formatCode>
                <c:ptCount val="271"/>
                <c:pt idx="0">
                  <c:v>1</c:v>
                </c:pt>
                <c:pt idx="1">
                  <c:v>0.99770158730158742</c:v>
                </c:pt>
                <c:pt idx="2">
                  <c:v>1.007047619047619</c:v>
                </c:pt>
                <c:pt idx="3">
                  <c:v>1.0159238095238095</c:v>
                </c:pt>
                <c:pt idx="4">
                  <c:v>1.0206349206349206</c:v>
                </c:pt>
                <c:pt idx="5">
                  <c:v>1.0205333333333331</c:v>
                </c:pt>
                <c:pt idx="6">
                  <c:v>1.0201777777777776</c:v>
                </c:pt>
                <c:pt idx="7">
                  <c:v>1.0252449523809521</c:v>
                </c:pt>
                <c:pt idx="8">
                  <c:v>1.0352248888888886</c:v>
                </c:pt>
                <c:pt idx="9">
                  <c:v>1.0354718374603173</c:v>
                </c:pt>
                <c:pt idx="10">
                  <c:v>1.0363387936507935</c:v>
                </c:pt>
                <c:pt idx="11">
                  <c:v>1.0489448546031745</c:v>
                </c:pt>
                <c:pt idx="12">
                  <c:v>1.0465445726984126</c:v>
                </c:pt>
                <c:pt idx="13">
                  <c:v>1.036730264126984</c:v>
                </c:pt>
                <c:pt idx="14">
                  <c:v>1.0361112736507936</c:v>
                </c:pt>
                <c:pt idx="15">
                  <c:v>1.0343174273015874</c:v>
                </c:pt>
                <c:pt idx="16">
                  <c:v>1.0295752876190476</c:v>
                </c:pt>
                <c:pt idx="17">
                  <c:v>1.0279295606349208</c:v>
                </c:pt>
                <c:pt idx="18">
                  <c:v>1.0351888584126985</c:v>
                </c:pt>
                <c:pt idx="19">
                  <c:v>1.0381529206349207</c:v>
                </c:pt>
                <c:pt idx="20">
                  <c:v>1.0391943466666667</c:v>
                </c:pt>
                <c:pt idx="21">
                  <c:v>1.0489789130158729</c:v>
                </c:pt>
                <c:pt idx="22">
                  <c:v>1.0612906006349205</c:v>
                </c:pt>
                <c:pt idx="23">
                  <c:v>1.0556053955555555</c:v>
                </c:pt>
                <c:pt idx="24">
                  <c:v>1.0606348761904763</c:v>
                </c:pt>
                <c:pt idx="25">
                  <c:v>1.077006930793651</c:v>
                </c:pt>
                <c:pt idx="26">
                  <c:v>1.0907291517460318</c:v>
                </c:pt>
                <c:pt idx="27">
                  <c:v>1.0911759326984127</c:v>
                </c:pt>
                <c:pt idx="28">
                  <c:v>1.084222951111111</c:v>
                </c:pt>
                <c:pt idx="29">
                  <c:v>1.0651003885714285</c:v>
                </c:pt>
                <c:pt idx="30">
                  <c:v>1.0709156177777779</c:v>
                </c:pt>
                <c:pt idx="31">
                  <c:v>1.0729785663492064</c:v>
                </c:pt>
                <c:pt idx="32">
                  <c:v>1.0814278603174603</c:v>
                </c:pt>
                <c:pt idx="33">
                  <c:v>1.0912743517460317</c:v>
                </c:pt>
                <c:pt idx="34">
                  <c:v>1.0753891415873016</c:v>
                </c:pt>
                <c:pt idx="35">
                  <c:v>1.0845965688888888</c:v>
                </c:pt>
                <c:pt idx="36">
                  <c:v>1.0877948774603174</c:v>
                </c:pt>
                <c:pt idx="37">
                  <c:v>1.0975211390476189</c:v>
                </c:pt>
                <c:pt idx="38">
                  <c:v>1.1010491098412698</c:v>
                </c:pt>
                <c:pt idx="39">
                  <c:v>1.1149972165079365</c:v>
                </c:pt>
                <c:pt idx="40">
                  <c:v>1.1136730438095239</c:v>
                </c:pt>
                <c:pt idx="41">
                  <c:v>1.1139896380952383</c:v>
                </c:pt>
                <c:pt idx="42">
                  <c:v>1.1233211923809525</c:v>
                </c:pt>
                <c:pt idx="43">
                  <c:v>1.119563782857143</c:v>
                </c:pt>
                <c:pt idx="44">
                  <c:v>1.0981859593650796</c:v>
                </c:pt>
                <c:pt idx="45">
                  <c:v>1.0606553663492064</c:v>
                </c:pt>
                <c:pt idx="46">
                  <c:v>1.0220262971428573</c:v>
                </c:pt>
                <c:pt idx="47">
                  <c:v>1.0312209434920636</c:v>
                </c:pt>
                <c:pt idx="48">
                  <c:v>1.0363252355555557</c:v>
                </c:pt>
                <c:pt idx="49">
                  <c:v>1.0481665752380953</c:v>
                </c:pt>
                <c:pt idx="50">
                  <c:v>1.0503652355555557</c:v>
                </c:pt>
                <c:pt idx="51">
                  <c:v>1.0599036050793651</c:v>
                </c:pt>
                <c:pt idx="52">
                  <c:v>1.0650050577777779</c:v>
                </c:pt>
                <c:pt idx="53">
                  <c:v>1.0562902895238098</c:v>
                </c:pt>
                <c:pt idx="54">
                  <c:v>1.0485733942857145</c:v>
                </c:pt>
                <c:pt idx="55">
                  <c:v>1.0444359619047623</c:v>
                </c:pt>
                <c:pt idx="56">
                  <c:v>1.0510220660317464</c:v>
                </c:pt>
                <c:pt idx="57">
                  <c:v>1.0523420634920637</c:v>
                </c:pt>
                <c:pt idx="58">
                  <c:v>1.0562399987301589</c:v>
                </c:pt>
                <c:pt idx="59">
                  <c:v>1.0606601511111113</c:v>
                </c:pt>
                <c:pt idx="60">
                  <c:v>1.0479077955555558</c:v>
                </c:pt>
                <c:pt idx="61">
                  <c:v>1.0462334069841273</c:v>
                </c:pt>
                <c:pt idx="62">
                  <c:v>1.0482412533333336</c:v>
                </c:pt>
                <c:pt idx="63">
                  <c:v>1.070850163809524</c:v>
                </c:pt>
                <c:pt idx="64">
                  <c:v>1.0767409625396827</c:v>
                </c:pt>
                <c:pt idx="65">
                  <c:v>1.0739053371428573</c:v>
                </c:pt>
                <c:pt idx="66">
                  <c:v>1.0989269980952383</c:v>
                </c:pt>
                <c:pt idx="67">
                  <c:v>1.0913027288888892</c:v>
                </c:pt>
                <c:pt idx="68">
                  <c:v>1.088557574603175</c:v>
                </c:pt>
                <c:pt idx="69">
                  <c:v>1.0929968977777782</c:v>
                </c:pt>
                <c:pt idx="70">
                  <c:v>1.0898242819047623</c:v>
                </c:pt>
                <c:pt idx="71">
                  <c:v>1.0822282361904765</c:v>
                </c:pt>
                <c:pt idx="72">
                  <c:v>1.0803270704761909</c:v>
                </c:pt>
                <c:pt idx="73">
                  <c:v>1.0842651288888894</c:v>
                </c:pt>
                <c:pt idx="74">
                  <c:v>1.0844217384126988</c:v>
                </c:pt>
                <c:pt idx="75">
                  <c:v>1.0750394133333336</c:v>
                </c:pt>
                <c:pt idx="76">
                  <c:v>1.0680026222222225</c:v>
                </c:pt>
                <c:pt idx="77">
                  <c:v>1.0458994590476194</c:v>
                </c:pt>
                <c:pt idx="78">
                  <c:v>1.0492698196825401</c:v>
                </c:pt>
                <c:pt idx="79">
                  <c:v>1.0515563377777781</c:v>
                </c:pt>
                <c:pt idx="80">
                  <c:v>1.0562900292063495</c:v>
                </c:pt>
                <c:pt idx="81">
                  <c:v>1.0540207657142859</c:v>
                </c:pt>
                <c:pt idx="82">
                  <c:v>1.0473021409523813</c:v>
                </c:pt>
                <c:pt idx="83">
                  <c:v>1.0635494793650797</c:v>
                </c:pt>
                <c:pt idx="84">
                  <c:v>1.0769741498412702</c:v>
                </c:pt>
                <c:pt idx="85">
                  <c:v>1.0812481638095242</c:v>
                </c:pt>
                <c:pt idx="86">
                  <c:v>1.0625300977777781</c:v>
                </c:pt>
                <c:pt idx="87">
                  <c:v>1.0433292749206353</c:v>
                </c:pt>
                <c:pt idx="88">
                  <c:v>1.0409433701587305</c:v>
                </c:pt>
                <c:pt idx="89">
                  <c:v>1.0323358069841273</c:v>
                </c:pt>
                <c:pt idx="90">
                  <c:v>1.0186483250793654</c:v>
                </c:pt>
                <c:pt idx="91">
                  <c:v>1.0117300050793654</c:v>
                </c:pt>
                <c:pt idx="92">
                  <c:v>0.9948908177777781</c:v>
                </c:pt>
                <c:pt idx="93">
                  <c:v>0.99394174984127004</c:v>
                </c:pt>
                <c:pt idx="94">
                  <c:v>1.0174005688888892</c:v>
                </c:pt>
                <c:pt idx="95">
                  <c:v>1.022187202539683</c:v>
                </c:pt>
                <c:pt idx="96">
                  <c:v>1.011187334603175</c:v>
                </c:pt>
                <c:pt idx="97">
                  <c:v>1.0253359123809527</c:v>
                </c:pt>
                <c:pt idx="98">
                  <c:v>1.0101347657142858</c:v>
                </c:pt>
                <c:pt idx="99">
                  <c:v>1.0217443822222223</c:v>
                </c:pt>
                <c:pt idx="100">
                  <c:v>1.0414493193650796</c:v>
                </c:pt>
                <c:pt idx="101">
                  <c:v>1.0352708800000001</c:v>
                </c:pt>
                <c:pt idx="102">
                  <c:v>1.0262652584126986</c:v>
                </c:pt>
                <c:pt idx="103">
                  <c:v>1.0145345155555556</c:v>
                </c:pt>
                <c:pt idx="104">
                  <c:v>1.0437245650793652</c:v>
                </c:pt>
                <c:pt idx="105">
                  <c:v>1.05132056</c:v>
                </c:pt>
                <c:pt idx="106">
                  <c:v>1.0278296926984127</c:v>
                </c:pt>
                <c:pt idx="107">
                  <c:v>1.0371352444444446</c:v>
                </c:pt>
                <c:pt idx="108">
                  <c:v>1.0317140825396827</c:v>
                </c:pt>
                <c:pt idx="109">
                  <c:v>1.0283960736507938</c:v>
                </c:pt>
                <c:pt idx="110">
                  <c:v>1.0342683695238097</c:v>
                </c:pt>
                <c:pt idx="111">
                  <c:v>1.0301037714285717</c:v>
                </c:pt>
                <c:pt idx="112">
                  <c:v>1.0420366234920637</c:v>
                </c:pt>
                <c:pt idx="113">
                  <c:v>1.0645862184126984</c:v>
                </c:pt>
                <c:pt idx="114">
                  <c:v>1.0729989498412698</c:v>
                </c:pt>
                <c:pt idx="115">
                  <c:v>1.0686486742857142</c:v>
                </c:pt>
                <c:pt idx="116">
                  <c:v>1.0664307200000001</c:v>
                </c:pt>
                <c:pt idx="117">
                  <c:v>1.0626413739682539</c:v>
                </c:pt>
                <c:pt idx="118">
                  <c:v>1.0783506031746031</c:v>
                </c:pt>
                <c:pt idx="119">
                  <c:v>1.0850539517460318</c:v>
                </c:pt>
                <c:pt idx="120">
                  <c:v>1.09036384</c:v>
                </c:pt>
                <c:pt idx="121">
                  <c:v>1.1019648761904761</c:v>
                </c:pt>
                <c:pt idx="122">
                  <c:v>1.1077039352380953</c:v>
                </c:pt>
                <c:pt idx="123">
                  <c:v>1.1096468774603174</c:v>
                </c:pt>
                <c:pt idx="124">
                  <c:v>1.0981206044444445</c:v>
                </c:pt>
                <c:pt idx="125">
                  <c:v>1.1018190933333334</c:v>
                </c:pt>
                <c:pt idx="126">
                  <c:v>1.096878499047619</c:v>
                </c:pt>
                <c:pt idx="127">
                  <c:v>1.1100372152380953</c:v>
                </c:pt>
                <c:pt idx="128">
                  <c:v>1.10771593015873</c:v>
                </c:pt>
                <c:pt idx="129">
                  <c:v>1.0992066488888887</c:v>
                </c:pt>
                <c:pt idx="130">
                  <c:v>1.0959632799999999</c:v>
                </c:pt>
                <c:pt idx="131">
                  <c:v>1.0898929003174602</c:v>
                </c:pt>
                <c:pt idx="132">
                  <c:v>1.0980600139682539</c:v>
                </c:pt>
                <c:pt idx="133">
                  <c:v>1.1027597612698412</c:v>
                </c:pt>
                <c:pt idx="134">
                  <c:v>1.1007353752380953</c:v>
                </c:pt>
                <c:pt idx="135">
                  <c:v>1.1079308076190475</c:v>
                </c:pt>
                <c:pt idx="136">
                  <c:v>1.1105817917460317</c:v>
                </c:pt>
                <c:pt idx="137">
                  <c:v>1.1024064571428569</c:v>
                </c:pt>
                <c:pt idx="138">
                  <c:v>1.10473402031746</c:v>
                </c:pt>
                <c:pt idx="139">
                  <c:v>1.0919949447619044</c:v>
                </c:pt>
                <c:pt idx="140">
                  <c:v>1.0908059669841266</c:v>
                </c:pt>
                <c:pt idx="141">
                  <c:v>1.0988678438095236</c:v>
                </c:pt>
                <c:pt idx="142">
                  <c:v>1.1050080380952381</c:v>
                </c:pt>
                <c:pt idx="143">
                  <c:v>1.1089167949206349</c:v>
                </c:pt>
                <c:pt idx="144">
                  <c:v>1.1067455466666667</c:v>
                </c:pt>
                <c:pt idx="145">
                  <c:v>1.106134165079365</c:v>
                </c:pt>
                <c:pt idx="146">
                  <c:v>1.0995363695238094</c:v>
                </c:pt>
                <c:pt idx="147">
                  <c:v>1.0957273358730157</c:v>
                </c:pt>
                <c:pt idx="148">
                  <c:v>1.1187852469841268</c:v>
                </c:pt>
                <c:pt idx="149">
                  <c:v>1.1237675390476189</c:v>
                </c:pt>
                <c:pt idx="150">
                  <c:v>1.1350846438095237</c:v>
                </c:pt>
                <c:pt idx="151">
                  <c:v>1.1470094653968252</c:v>
                </c:pt>
                <c:pt idx="152">
                  <c:v>1.1556298425396823</c:v>
                </c:pt>
                <c:pt idx="153">
                  <c:v>1.1657531707936506</c:v>
                </c:pt>
                <c:pt idx="154">
                  <c:v>1.1637636253968251</c:v>
                </c:pt>
                <c:pt idx="155">
                  <c:v>1.1611248139682537</c:v>
                </c:pt>
                <c:pt idx="156">
                  <c:v>1.1449017853968251</c:v>
                </c:pt>
                <c:pt idx="157">
                  <c:v>1.1424410971428569</c:v>
                </c:pt>
                <c:pt idx="158">
                  <c:v>1.1412439314285712</c:v>
                </c:pt>
                <c:pt idx="159">
                  <c:v>1.1567157549206346</c:v>
                </c:pt>
                <c:pt idx="160">
                  <c:v>1.142819808253968</c:v>
                </c:pt>
                <c:pt idx="161">
                  <c:v>1.1511236838095236</c:v>
                </c:pt>
                <c:pt idx="162">
                  <c:v>1.159277333333333</c:v>
                </c:pt>
                <c:pt idx="163">
                  <c:v>1.1585081625396823</c:v>
                </c:pt>
                <c:pt idx="164">
                  <c:v>1.163356147301587</c:v>
                </c:pt>
                <c:pt idx="165">
                  <c:v>1.1790422171428567</c:v>
                </c:pt>
                <c:pt idx="166">
                  <c:v>1.1750737790476184</c:v>
                </c:pt>
                <c:pt idx="167">
                  <c:v>1.1798881714285707</c:v>
                </c:pt>
                <c:pt idx="168">
                  <c:v>1.1847907974603167</c:v>
                </c:pt>
                <c:pt idx="169">
                  <c:v>1.1766902476190468</c:v>
                </c:pt>
                <c:pt idx="170">
                  <c:v>1.1637584165079358</c:v>
                </c:pt>
                <c:pt idx="171">
                  <c:v>1.1695145358730152</c:v>
                </c:pt>
                <c:pt idx="172">
                  <c:v>1.1598484469841264</c:v>
                </c:pt>
                <c:pt idx="173">
                  <c:v>1.1554070984126978</c:v>
                </c:pt>
                <c:pt idx="174">
                  <c:v>1.1592143098412693</c:v>
                </c:pt>
                <c:pt idx="175">
                  <c:v>1.1602751580952375</c:v>
                </c:pt>
                <c:pt idx="176">
                  <c:v>1.1631755809523803</c:v>
                </c:pt>
                <c:pt idx="177">
                  <c:v>1.1699806387301579</c:v>
                </c:pt>
                <c:pt idx="178">
                  <c:v>1.180326064761904</c:v>
                </c:pt>
                <c:pt idx="179">
                  <c:v>1.1889451009523802</c:v>
                </c:pt>
                <c:pt idx="180">
                  <c:v>1.1976900114285707</c:v>
                </c:pt>
                <c:pt idx="181">
                  <c:v>1.2017139098412692</c:v>
                </c:pt>
                <c:pt idx="182">
                  <c:v>1.2145299707936503</c:v>
                </c:pt>
                <c:pt idx="183">
                  <c:v>1.2120779453968249</c:v>
                </c:pt>
                <c:pt idx="184">
                  <c:v>1.2057990806349201</c:v>
                </c:pt>
                <c:pt idx="185">
                  <c:v>1.2066750425396819</c:v>
                </c:pt>
                <c:pt idx="186">
                  <c:v>1.2020762920634915</c:v>
                </c:pt>
                <c:pt idx="187">
                  <c:v>1.2090318247619043</c:v>
                </c:pt>
                <c:pt idx="188">
                  <c:v>1.2054197549206345</c:v>
                </c:pt>
                <c:pt idx="189">
                  <c:v>1.1998354006349201</c:v>
                </c:pt>
                <c:pt idx="190">
                  <c:v>1.2221893955555552</c:v>
                </c:pt>
                <c:pt idx="191">
                  <c:v>1.2076187161904759</c:v>
                </c:pt>
                <c:pt idx="192">
                  <c:v>1.2133037663492061</c:v>
                </c:pt>
                <c:pt idx="193">
                  <c:v>1.2247612952380951</c:v>
                </c:pt>
                <c:pt idx="194">
                  <c:v>1.2361547199999998</c:v>
                </c:pt>
                <c:pt idx="195">
                  <c:v>1.2291124520634917</c:v>
                </c:pt>
                <c:pt idx="196">
                  <c:v>1.237583602539682</c:v>
                </c:pt>
                <c:pt idx="197">
                  <c:v>1.2591699669841265</c:v>
                </c:pt>
                <c:pt idx="198">
                  <c:v>1.2718743390476186</c:v>
                </c:pt>
                <c:pt idx="199">
                  <c:v>1.283562825396825</c:v>
                </c:pt>
                <c:pt idx="200">
                  <c:v>1.2634156482539678</c:v>
                </c:pt>
                <c:pt idx="201">
                  <c:v>1.2476436393650787</c:v>
                </c:pt>
                <c:pt idx="202">
                  <c:v>1.2516562031746026</c:v>
                </c:pt>
                <c:pt idx="203">
                  <c:v>1.2545879860317453</c:v>
                </c:pt>
                <c:pt idx="204">
                  <c:v>1.2497569892063485</c:v>
                </c:pt>
                <c:pt idx="205">
                  <c:v>1.2379062209523801</c:v>
                </c:pt>
                <c:pt idx="206">
                  <c:v>1.2516636457142849</c:v>
                </c:pt>
                <c:pt idx="207">
                  <c:v>1.2785294615873006</c:v>
                </c:pt>
                <c:pt idx="208">
                  <c:v>1.25914638095238</c:v>
                </c:pt>
                <c:pt idx="209">
                  <c:v>1.2617868520634909</c:v>
                </c:pt>
                <c:pt idx="210">
                  <c:v>1.2373278946031734</c:v>
                </c:pt>
                <c:pt idx="211">
                  <c:v>1.2283022095238083</c:v>
                </c:pt>
                <c:pt idx="212">
                  <c:v>1.2377969879365065</c:v>
                </c:pt>
                <c:pt idx="213">
                  <c:v>1.2313591415873002</c:v>
                </c:pt>
                <c:pt idx="214">
                  <c:v>1.2125294476190462</c:v>
                </c:pt>
                <c:pt idx="215">
                  <c:v>1.1997105942857129</c:v>
                </c:pt>
                <c:pt idx="216">
                  <c:v>1.1951782780952367</c:v>
                </c:pt>
                <c:pt idx="217">
                  <c:v>1.1957136317460304</c:v>
                </c:pt>
                <c:pt idx="218">
                  <c:v>1.1808646311111097</c:v>
                </c:pt>
                <c:pt idx="219">
                  <c:v>1.1767917473015861</c:v>
                </c:pt>
                <c:pt idx="220">
                  <c:v>1.2056835250793636</c:v>
                </c:pt>
                <c:pt idx="221">
                  <c:v>1.2218906361904747</c:v>
                </c:pt>
                <c:pt idx="222">
                  <c:v>1.2227003047619032</c:v>
                </c:pt>
                <c:pt idx="223">
                  <c:v>1.2240980215872999</c:v>
                </c:pt>
                <c:pt idx="224">
                  <c:v>1.2159324533333318</c:v>
                </c:pt>
                <c:pt idx="225">
                  <c:v>1.2084460012698397</c:v>
                </c:pt>
                <c:pt idx="226">
                  <c:v>1.2026179250793636</c:v>
                </c:pt>
                <c:pt idx="227">
                  <c:v>1.2121053142857126</c:v>
                </c:pt>
                <c:pt idx="228">
                  <c:v>1.2148926780952365</c:v>
                </c:pt>
                <c:pt idx="229">
                  <c:v>1.1991950107936493</c:v>
                </c:pt>
                <c:pt idx="230">
                  <c:v>1.1893839276190461</c:v>
                </c:pt>
                <c:pt idx="231">
                  <c:v>1.1910484749206334</c:v>
                </c:pt>
                <c:pt idx="232">
                  <c:v>1.207292257777776</c:v>
                </c:pt>
                <c:pt idx="233">
                  <c:v>1.2229548799999981</c:v>
                </c:pt>
                <c:pt idx="234">
                  <c:v>1.2285668038095219</c:v>
                </c:pt>
                <c:pt idx="235">
                  <c:v>1.2278032317460299</c:v>
                </c:pt>
                <c:pt idx="236">
                  <c:v>1.2283568419047601</c:v>
                </c:pt>
                <c:pt idx="237">
                  <c:v>1.2009012622222206</c:v>
                </c:pt>
                <c:pt idx="238">
                  <c:v>1.1847914793650778</c:v>
                </c:pt>
                <c:pt idx="239">
                  <c:v>1.2009046450793635</c:v>
                </c:pt>
                <c:pt idx="240">
                  <c:v>1.1954344520634903</c:v>
                </c:pt>
                <c:pt idx="241">
                  <c:v>1.1738191022222204</c:v>
                </c:pt>
                <c:pt idx="242">
                  <c:v>1.1668129396825377</c:v>
                </c:pt>
                <c:pt idx="243">
                  <c:v>1.1671675085714266</c:v>
                </c:pt>
                <c:pt idx="244">
                  <c:v>1.1607245701587283</c:v>
                </c:pt>
                <c:pt idx="245">
                  <c:v>1.1518492965079346</c:v>
                </c:pt>
                <c:pt idx="246">
                  <c:v>1.1539484126984108</c:v>
                </c:pt>
                <c:pt idx="247">
                  <c:v>1.1799279149206328</c:v>
                </c:pt>
                <c:pt idx="248">
                  <c:v>1.1905028761904741</c:v>
                </c:pt>
                <c:pt idx="249">
                  <c:v>1.1800396558730137</c:v>
                </c:pt>
                <c:pt idx="250">
                  <c:v>1.1798481257142834</c:v>
                </c:pt>
                <c:pt idx="251">
                  <c:v>1.2035281460317437</c:v>
                </c:pt>
                <c:pt idx="252">
                  <c:v>1.2158509041269818</c:v>
                </c:pt>
                <c:pt idx="253">
                  <c:v>1.2215057803174578</c:v>
                </c:pt>
                <c:pt idx="254">
                  <c:v>1.2117151657142833</c:v>
                </c:pt>
                <c:pt idx="255">
                  <c:v>1.2159951161904738</c:v>
                </c:pt>
                <c:pt idx="256">
                  <c:v>1.2126541231746009</c:v>
                </c:pt>
                <c:pt idx="257">
                  <c:v>1.2216447263492041</c:v>
                </c:pt>
                <c:pt idx="258">
                  <c:v>1.2052078565079343</c:v>
                </c:pt>
                <c:pt idx="259">
                  <c:v>1.1945090285714262</c:v>
                </c:pt>
                <c:pt idx="260">
                  <c:v>1.1877974958730135</c:v>
                </c:pt>
                <c:pt idx="261">
                  <c:v>1.2076313041269817</c:v>
                </c:pt>
                <c:pt idx="262">
                  <c:v>1.2076316520634898</c:v>
                </c:pt>
                <c:pt idx="263">
                  <c:v>1.1993823987301566</c:v>
                </c:pt>
                <c:pt idx="264">
                  <c:v>1.192286193015871</c:v>
                </c:pt>
                <c:pt idx="265">
                  <c:v>1.2050852101587282</c:v>
                </c:pt>
                <c:pt idx="266">
                  <c:v>1.1965703047619027</c:v>
                </c:pt>
                <c:pt idx="267">
                  <c:v>1.189674584126982</c:v>
                </c:pt>
                <c:pt idx="268">
                  <c:v>1.2013467034920613</c:v>
                </c:pt>
                <c:pt idx="269">
                  <c:v>1.1980206019047599</c:v>
                </c:pt>
                <c:pt idx="270">
                  <c:v>1.2069700165079345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797376"/>
        <c:axId val="131798912"/>
      </c:lineChart>
      <c:lineChart>
        <c:grouping val="standard"/>
        <c:varyColors val="0"/>
        <c:ser>
          <c:idx val="1"/>
          <c:order val="1"/>
          <c:tx>
            <c:v>10-yr Treasury Yields</c:v>
          </c:tx>
          <c:marker>
            <c:symbol val="none"/>
          </c:marker>
          <c:cat>
            <c:numRef>
              <c:f>Sheet1!$B$2625:$B$2895</c:f>
              <c:numCache>
                <c:formatCode>m/d/yy;@</c:formatCode>
                <c:ptCount val="271"/>
                <c:pt idx="0">
                  <c:v>38505</c:v>
                </c:pt>
                <c:pt idx="1">
                  <c:v>38506</c:v>
                </c:pt>
                <c:pt idx="2">
                  <c:v>38509</c:v>
                </c:pt>
                <c:pt idx="3">
                  <c:v>38510</c:v>
                </c:pt>
                <c:pt idx="4">
                  <c:v>38511</c:v>
                </c:pt>
                <c:pt idx="5">
                  <c:v>38512</c:v>
                </c:pt>
                <c:pt idx="6">
                  <c:v>38513</c:v>
                </c:pt>
                <c:pt idx="7">
                  <c:v>38516</c:v>
                </c:pt>
                <c:pt idx="8">
                  <c:v>38517</c:v>
                </c:pt>
                <c:pt idx="9">
                  <c:v>38518</c:v>
                </c:pt>
                <c:pt idx="10">
                  <c:v>38519</c:v>
                </c:pt>
                <c:pt idx="11">
                  <c:v>38520</c:v>
                </c:pt>
                <c:pt idx="12">
                  <c:v>38523</c:v>
                </c:pt>
                <c:pt idx="13">
                  <c:v>38524</c:v>
                </c:pt>
                <c:pt idx="14">
                  <c:v>38525</c:v>
                </c:pt>
                <c:pt idx="15">
                  <c:v>38526</c:v>
                </c:pt>
                <c:pt idx="16">
                  <c:v>38527</c:v>
                </c:pt>
                <c:pt idx="17">
                  <c:v>38530</c:v>
                </c:pt>
                <c:pt idx="18">
                  <c:v>38531</c:v>
                </c:pt>
                <c:pt idx="19">
                  <c:v>38532</c:v>
                </c:pt>
                <c:pt idx="20">
                  <c:v>38533</c:v>
                </c:pt>
                <c:pt idx="21">
                  <c:v>38534</c:v>
                </c:pt>
                <c:pt idx="22">
                  <c:v>38538</c:v>
                </c:pt>
                <c:pt idx="23">
                  <c:v>38539</c:v>
                </c:pt>
                <c:pt idx="24">
                  <c:v>38540</c:v>
                </c:pt>
                <c:pt idx="25">
                  <c:v>38541</c:v>
                </c:pt>
                <c:pt idx="26">
                  <c:v>38544</c:v>
                </c:pt>
                <c:pt idx="27">
                  <c:v>38545</c:v>
                </c:pt>
                <c:pt idx="28">
                  <c:v>38546</c:v>
                </c:pt>
                <c:pt idx="29">
                  <c:v>38547</c:v>
                </c:pt>
                <c:pt idx="30">
                  <c:v>38548</c:v>
                </c:pt>
                <c:pt idx="31">
                  <c:v>38551</c:v>
                </c:pt>
                <c:pt idx="32">
                  <c:v>38552</c:v>
                </c:pt>
                <c:pt idx="33">
                  <c:v>38553</c:v>
                </c:pt>
                <c:pt idx="34">
                  <c:v>38554</c:v>
                </c:pt>
                <c:pt idx="35">
                  <c:v>38555</c:v>
                </c:pt>
                <c:pt idx="36">
                  <c:v>38558</c:v>
                </c:pt>
                <c:pt idx="37">
                  <c:v>38559</c:v>
                </c:pt>
                <c:pt idx="38">
                  <c:v>38560</c:v>
                </c:pt>
                <c:pt idx="39">
                  <c:v>38561</c:v>
                </c:pt>
                <c:pt idx="40">
                  <c:v>38562</c:v>
                </c:pt>
                <c:pt idx="41">
                  <c:v>38565</c:v>
                </c:pt>
                <c:pt idx="42">
                  <c:v>38566</c:v>
                </c:pt>
                <c:pt idx="43">
                  <c:v>38567</c:v>
                </c:pt>
                <c:pt idx="44">
                  <c:v>38568</c:v>
                </c:pt>
                <c:pt idx="45">
                  <c:v>38569</c:v>
                </c:pt>
                <c:pt idx="46">
                  <c:v>38572</c:v>
                </c:pt>
                <c:pt idx="47">
                  <c:v>38573</c:v>
                </c:pt>
                <c:pt idx="48">
                  <c:v>38574</c:v>
                </c:pt>
                <c:pt idx="49">
                  <c:v>38575</c:v>
                </c:pt>
                <c:pt idx="50">
                  <c:v>38576</c:v>
                </c:pt>
                <c:pt idx="51">
                  <c:v>38579</c:v>
                </c:pt>
                <c:pt idx="52">
                  <c:v>38580</c:v>
                </c:pt>
                <c:pt idx="53">
                  <c:v>38581</c:v>
                </c:pt>
                <c:pt idx="54">
                  <c:v>38582</c:v>
                </c:pt>
                <c:pt idx="55">
                  <c:v>38583</c:v>
                </c:pt>
                <c:pt idx="56">
                  <c:v>38586</c:v>
                </c:pt>
                <c:pt idx="57">
                  <c:v>38587</c:v>
                </c:pt>
                <c:pt idx="58">
                  <c:v>38588</c:v>
                </c:pt>
                <c:pt idx="59">
                  <c:v>38589</c:v>
                </c:pt>
                <c:pt idx="60">
                  <c:v>38590</c:v>
                </c:pt>
                <c:pt idx="61">
                  <c:v>38593</c:v>
                </c:pt>
                <c:pt idx="62">
                  <c:v>38594</c:v>
                </c:pt>
                <c:pt idx="63">
                  <c:v>38595</c:v>
                </c:pt>
                <c:pt idx="64">
                  <c:v>38596</c:v>
                </c:pt>
                <c:pt idx="65">
                  <c:v>38597</c:v>
                </c:pt>
                <c:pt idx="66">
                  <c:v>38601</c:v>
                </c:pt>
                <c:pt idx="67">
                  <c:v>38602</c:v>
                </c:pt>
                <c:pt idx="68">
                  <c:v>38603</c:v>
                </c:pt>
                <c:pt idx="69">
                  <c:v>38604</c:v>
                </c:pt>
                <c:pt idx="70">
                  <c:v>38607</c:v>
                </c:pt>
                <c:pt idx="71">
                  <c:v>38608</c:v>
                </c:pt>
                <c:pt idx="72">
                  <c:v>38609</c:v>
                </c:pt>
                <c:pt idx="73">
                  <c:v>38610</c:v>
                </c:pt>
                <c:pt idx="74">
                  <c:v>38611</c:v>
                </c:pt>
                <c:pt idx="75">
                  <c:v>38614</c:v>
                </c:pt>
                <c:pt idx="76">
                  <c:v>38615</c:v>
                </c:pt>
                <c:pt idx="77">
                  <c:v>38616</c:v>
                </c:pt>
                <c:pt idx="78">
                  <c:v>38617</c:v>
                </c:pt>
                <c:pt idx="79">
                  <c:v>38618</c:v>
                </c:pt>
                <c:pt idx="80">
                  <c:v>38621</c:v>
                </c:pt>
                <c:pt idx="81">
                  <c:v>38622</c:v>
                </c:pt>
                <c:pt idx="82">
                  <c:v>38623</c:v>
                </c:pt>
                <c:pt idx="83">
                  <c:v>38624</c:v>
                </c:pt>
                <c:pt idx="84">
                  <c:v>38625</c:v>
                </c:pt>
                <c:pt idx="85">
                  <c:v>38628</c:v>
                </c:pt>
                <c:pt idx="86">
                  <c:v>38629</c:v>
                </c:pt>
                <c:pt idx="87">
                  <c:v>38630</c:v>
                </c:pt>
                <c:pt idx="88">
                  <c:v>38631</c:v>
                </c:pt>
                <c:pt idx="89">
                  <c:v>38632</c:v>
                </c:pt>
                <c:pt idx="90">
                  <c:v>38635</c:v>
                </c:pt>
                <c:pt idx="91">
                  <c:v>38636</c:v>
                </c:pt>
                <c:pt idx="92">
                  <c:v>38637</c:v>
                </c:pt>
                <c:pt idx="93">
                  <c:v>38638</c:v>
                </c:pt>
                <c:pt idx="94">
                  <c:v>38639</c:v>
                </c:pt>
                <c:pt idx="95">
                  <c:v>38642</c:v>
                </c:pt>
                <c:pt idx="96">
                  <c:v>38643</c:v>
                </c:pt>
                <c:pt idx="97">
                  <c:v>38644</c:v>
                </c:pt>
                <c:pt idx="98">
                  <c:v>38645</c:v>
                </c:pt>
                <c:pt idx="99">
                  <c:v>38646</c:v>
                </c:pt>
                <c:pt idx="100">
                  <c:v>38649</c:v>
                </c:pt>
                <c:pt idx="101">
                  <c:v>38650</c:v>
                </c:pt>
                <c:pt idx="102">
                  <c:v>38651</c:v>
                </c:pt>
                <c:pt idx="103">
                  <c:v>38652</c:v>
                </c:pt>
                <c:pt idx="104">
                  <c:v>38653</c:v>
                </c:pt>
                <c:pt idx="105">
                  <c:v>38656</c:v>
                </c:pt>
                <c:pt idx="106">
                  <c:v>38657</c:v>
                </c:pt>
                <c:pt idx="107">
                  <c:v>38658</c:v>
                </c:pt>
                <c:pt idx="108">
                  <c:v>38659</c:v>
                </c:pt>
                <c:pt idx="109">
                  <c:v>38660</c:v>
                </c:pt>
                <c:pt idx="110">
                  <c:v>38663</c:v>
                </c:pt>
                <c:pt idx="111">
                  <c:v>38664</c:v>
                </c:pt>
                <c:pt idx="112">
                  <c:v>38665</c:v>
                </c:pt>
                <c:pt idx="113">
                  <c:v>38666</c:v>
                </c:pt>
                <c:pt idx="114">
                  <c:v>38667</c:v>
                </c:pt>
                <c:pt idx="115">
                  <c:v>38670</c:v>
                </c:pt>
                <c:pt idx="116">
                  <c:v>38671</c:v>
                </c:pt>
                <c:pt idx="117">
                  <c:v>38672</c:v>
                </c:pt>
                <c:pt idx="118">
                  <c:v>38673</c:v>
                </c:pt>
                <c:pt idx="119">
                  <c:v>38674</c:v>
                </c:pt>
                <c:pt idx="120">
                  <c:v>38677</c:v>
                </c:pt>
                <c:pt idx="121">
                  <c:v>38678</c:v>
                </c:pt>
                <c:pt idx="122">
                  <c:v>38679</c:v>
                </c:pt>
                <c:pt idx="123">
                  <c:v>38681</c:v>
                </c:pt>
                <c:pt idx="124">
                  <c:v>38684</c:v>
                </c:pt>
                <c:pt idx="125">
                  <c:v>38685</c:v>
                </c:pt>
                <c:pt idx="126">
                  <c:v>38686</c:v>
                </c:pt>
                <c:pt idx="127">
                  <c:v>38687</c:v>
                </c:pt>
                <c:pt idx="128">
                  <c:v>38688</c:v>
                </c:pt>
                <c:pt idx="129">
                  <c:v>38691</c:v>
                </c:pt>
                <c:pt idx="130">
                  <c:v>38692</c:v>
                </c:pt>
                <c:pt idx="131">
                  <c:v>38693</c:v>
                </c:pt>
                <c:pt idx="132">
                  <c:v>38694</c:v>
                </c:pt>
                <c:pt idx="133">
                  <c:v>38695</c:v>
                </c:pt>
                <c:pt idx="134">
                  <c:v>38698</c:v>
                </c:pt>
                <c:pt idx="135">
                  <c:v>38699</c:v>
                </c:pt>
                <c:pt idx="136">
                  <c:v>38700</c:v>
                </c:pt>
                <c:pt idx="137">
                  <c:v>38701</c:v>
                </c:pt>
                <c:pt idx="138">
                  <c:v>38702</c:v>
                </c:pt>
                <c:pt idx="139">
                  <c:v>38705</c:v>
                </c:pt>
                <c:pt idx="140">
                  <c:v>38706</c:v>
                </c:pt>
                <c:pt idx="141">
                  <c:v>38707</c:v>
                </c:pt>
                <c:pt idx="142">
                  <c:v>38708</c:v>
                </c:pt>
                <c:pt idx="143">
                  <c:v>38709</c:v>
                </c:pt>
                <c:pt idx="144">
                  <c:v>38713</c:v>
                </c:pt>
                <c:pt idx="145">
                  <c:v>38714</c:v>
                </c:pt>
                <c:pt idx="146">
                  <c:v>38715</c:v>
                </c:pt>
                <c:pt idx="147">
                  <c:v>38716</c:v>
                </c:pt>
                <c:pt idx="148">
                  <c:v>38720</c:v>
                </c:pt>
                <c:pt idx="149">
                  <c:v>38721</c:v>
                </c:pt>
                <c:pt idx="150">
                  <c:v>38722</c:v>
                </c:pt>
                <c:pt idx="151">
                  <c:v>38723</c:v>
                </c:pt>
                <c:pt idx="152">
                  <c:v>38726</c:v>
                </c:pt>
                <c:pt idx="153">
                  <c:v>38727</c:v>
                </c:pt>
                <c:pt idx="154">
                  <c:v>38728</c:v>
                </c:pt>
                <c:pt idx="155">
                  <c:v>38729</c:v>
                </c:pt>
                <c:pt idx="156">
                  <c:v>38730</c:v>
                </c:pt>
                <c:pt idx="157">
                  <c:v>38734</c:v>
                </c:pt>
                <c:pt idx="158">
                  <c:v>38735</c:v>
                </c:pt>
                <c:pt idx="159">
                  <c:v>38736</c:v>
                </c:pt>
                <c:pt idx="160">
                  <c:v>38737</c:v>
                </c:pt>
                <c:pt idx="161">
                  <c:v>38740</c:v>
                </c:pt>
                <c:pt idx="162">
                  <c:v>38741</c:v>
                </c:pt>
                <c:pt idx="163">
                  <c:v>38742</c:v>
                </c:pt>
                <c:pt idx="164">
                  <c:v>38743</c:v>
                </c:pt>
                <c:pt idx="165">
                  <c:v>38744</c:v>
                </c:pt>
                <c:pt idx="166">
                  <c:v>38747</c:v>
                </c:pt>
                <c:pt idx="167">
                  <c:v>38748</c:v>
                </c:pt>
                <c:pt idx="168">
                  <c:v>38749</c:v>
                </c:pt>
                <c:pt idx="169">
                  <c:v>38750</c:v>
                </c:pt>
                <c:pt idx="170">
                  <c:v>38751</c:v>
                </c:pt>
                <c:pt idx="171">
                  <c:v>38754</c:v>
                </c:pt>
                <c:pt idx="172">
                  <c:v>38755</c:v>
                </c:pt>
                <c:pt idx="173">
                  <c:v>38756</c:v>
                </c:pt>
                <c:pt idx="174">
                  <c:v>38757</c:v>
                </c:pt>
                <c:pt idx="175">
                  <c:v>38758</c:v>
                </c:pt>
                <c:pt idx="176">
                  <c:v>38761</c:v>
                </c:pt>
                <c:pt idx="177">
                  <c:v>38762</c:v>
                </c:pt>
                <c:pt idx="178">
                  <c:v>38763</c:v>
                </c:pt>
                <c:pt idx="179">
                  <c:v>38764</c:v>
                </c:pt>
                <c:pt idx="180">
                  <c:v>38765</c:v>
                </c:pt>
                <c:pt idx="181">
                  <c:v>38769</c:v>
                </c:pt>
                <c:pt idx="182">
                  <c:v>38770</c:v>
                </c:pt>
                <c:pt idx="183">
                  <c:v>38771</c:v>
                </c:pt>
                <c:pt idx="184">
                  <c:v>38772</c:v>
                </c:pt>
                <c:pt idx="185">
                  <c:v>38775</c:v>
                </c:pt>
                <c:pt idx="186">
                  <c:v>38776</c:v>
                </c:pt>
                <c:pt idx="187">
                  <c:v>38777</c:v>
                </c:pt>
                <c:pt idx="188">
                  <c:v>38778</c:v>
                </c:pt>
                <c:pt idx="189">
                  <c:v>38779</c:v>
                </c:pt>
                <c:pt idx="190">
                  <c:v>38782</c:v>
                </c:pt>
                <c:pt idx="191">
                  <c:v>38783</c:v>
                </c:pt>
                <c:pt idx="192">
                  <c:v>38784</c:v>
                </c:pt>
                <c:pt idx="193">
                  <c:v>38785</c:v>
                </c:pt>
                <c:pt idx="194">
                  <c:v>38786</c:v>
                </c:pt>
                <c:pt idx="195">
                  <c:v>38789</c:v>
                </c:pt>
                <c:pt idx="196">
                  <c:v>38790</c:v>
                </c:pt>
                <c:pt idx="197">
                  <c:v>38791</c:v>
                </c:pt>
                <c:pt idx="198">
                  <c:v>38792</c:v>
                </c:pt>
                <c:pt idx="199">
                  <c:v>38793</c:v>
                </c:pt>
                <c:pt idx="200">
                  <c:v>38796</c:v>
                </c:pt>
                <c:pt idx="201">
                  <c:v>38797</c:v>
                </c:pt>
                <c:pt idx="202">
                  <c:v>38798</c:v>
                </c:pt>
                <c:pt idx="203">
                  <c:v>38799</c:v>
                </c:pt>
                <c:pt idx="204">
                  <c:v>38800</c:v>
                </c:pt>
                <c:pt idx="205">
                  <c:v>38803</c:v>
                </c:pt>
                <c:pt idx="206">
                  <c:v>38804</c:v>
                </c:pt>
                <c:pt idx="207">
                  <c:v>38805</c:v>
                </c:pt>
                <c:pt idx="208">
                  <c:v>38806</c:v>
                </c:pt>
                <c:pt idx="209">
                  <c:v>38807</c:v>
                </c:pt>
                <c:pt idx="210">
                  <c:v>38810</c:v>
                </c:pt>
                <c:pt idx="211">
                  <c:v>38811</c:v>
                </c:pt>
                <c:pt idx="212">
                  <c:v>38812</c:v>
                </c:pt>
                <c:pt idx="213">
                  <c:v>38813</c:v>
                </c:pt>
                <c:pt idx="214">
                  <c:v>38814</c:v>
                </c:pt>
                <c:pt idx="215">
                  <c:v>38817</c:v>
                </c:pt>
                <c:pt idx="216">
                  <c:v>38818</c:v>
                </c:pt>
                <c:pt idx="217">
                  <c:v>38819</c:v>
                </c:pt>
                <c:pt idx="218">
                  <c:v>38820</c:v>
                </c:pt>
                <c:pt idx="219">
                  <c:v>38824</c:v>
                </c:pt>
                <c:pt idx="220">
                  <c:v>38825</c:v>
                </c:pt>
                <c:pt idx="221">
                  <c:v>38826</c:v>
                </c:pt>
                <c:pt idx="222">
                  <c:v>38827</c:v>
                </c:pt>
                <c:pt idx="223">
                  <c:v>38828</c:v>
                </c:pt>
                <c:pt idx="224">
                  <c:v>38831</c:v>
                </c:pt>
                <c:pt idx="225">
                  <c:v>38832</c:v>
                </c:pt>
                <c:pt idx="226">
                  <c:v>38833</c:v>
                </c:pt>
                <c:pt idx="227">
                  <c:v>38834</c:v>
                </c:pt>
                <c:pt idx="228">
                  <c:v>38835</c:v>
                </c:pt>
                <c:pt idx="229">
                  <c:v>38838</c:v>
                </c:pt>
                <c:pt idx="230">
                  <c:v>38839</c:v>
                </c:pt>
                <c:pt idx="231">
                  <c:v>38840</c:v>
                </c:pt>
                <c:pt idx="232">
                  <c:v>38841</c:v>
                </c:pt>
                <c:pt idx="233">
                  <c:v>38842</c:v>
                </c:pt>
                <c:pt idx="234">
                  <c:v>38845</c:v>
                </c:pt>
                <c:pt idx="235">
                  <c:v>38846</c:v>
                </c:pt>
                <c:pt idx="236">
                  <c:v>38847</c:v>
                </c:pt>
                <c:pt idx="237">
                  <c:v>38848</c:v>
                </c:pt>
                <c:pt idx="238">
                  <c:v>38849</c:v>
                </c:pt>
                <c:pt idx="239">
                  <c:v>38852</c:v>
                </c:pt>
                <c:pt idx="240">
                  <c:v>38853</c:v>
                </c:pt>
                <c:pt idx="241">
                  <c:v>38854</c:v>
                </c:pt>
                <c:pt idx="242">
                  <c:v>38855</c:v>
                </c:pt>
                <c:pt idx="243">
                  <c:v>38856</c:v>
                </c:pt>
                <c:pt idx="244">
                  <c:v>38859</c:v>
                </c:pt>
                <c:pt idx="245">
                  <c:v>38860</c:v>
                </c:pt>
                <c:pt idx="246">
                  <c:v>38861</c:v>
                </c:pt>
                <c:pt idx="247">
                  <c:v>38862</c:v>
                </c:pt>
                <c:pt idx="248">
                  <c:v>38863</c:v>
                </c:pt>
                <c:pt idx="249">
                  <c:v>38867</c:v>
                </c:pt>
                <c:pt idx="250">
                  <c:v>38868</c:v>
                </c:pt>
                <c:pt idx="251">
                  <c:v>38869</c:v>
                </c:pt>
                <c:pt idx="252">
                  <c:v>38870</c:v>
                </c:pt>
                <c:pt idx="253">
                  <c:v>38873</c:v>
                </c:pt>
                <c:pt idx="254">
                  <c:v>38874</c:v>
                </c:pt>
                <c:pt idx="255">
                  <c:v>38875</c:v>
                </c:pt>
                <c:pt idx="256">
                  <c:v>38876</c:v>
                </c:pt>
                <c:pt idx="257">
                  <c:v>38877</c:v>
                </c:pt>
                <c:pt idx="258">
                  <c:v>38880</c:v>
                </c:pt>
                <c:pt idx="259">
                  <c:v>38881</c:v>
                </c:pt>
                <c:pt idx="260">
                  <c:v>38882</c:v>
                </c:pt>
                <c:pt idx="261">
                  <c:v>38883</c:v>
                </c:pt>
                <c:pt idx="262">
                  <c:v>38884</c:v>
                </c:pt>
                <c:pt idx="263">
                  <c:v>38887</c:v>
                </c:pt>
                <c:pt idx="264">
                  <c:v>38888</c:v>
                </c:pt>
                <c:pt idx="265">
                  <c:v>38889</c:v>
                </c:pt>
                <c:pt idx="266">
                  <c:v>38890</c:v>
                </c:pt>
                <c:pt idx="267">
                  <c:v>38891</c:v>
                </c:pt>
                <c:pt idx="268">
                  <c:v>38894</c:v>
                </c:pt>
                <c:pt idx="269">
                  <c:v>38895</c:v>
                </c:pt>
                <c:pt idx="270">
                  <c:v>38896</c:v>
                </c:pt>
              </c:numCache>
            </c:numRef>
          </c:cat>
          <c:val>
            <c:numRef>
              <c:f>Sheet1!$E$2625:$E$2895</c:f>
              <c:numCache>
                <c:formatCode>0.00%</c:formatCode>
                <c:ptCount val="271"/>
                <c:pt idx="0">
                  <c:v>3.8900000000000004E-2</c:v>
                </c:pt>
                <c:pt idx="1">
                  <c:v>3.9800000000000002E-2</c:v>
                </c:pt>
                <c:pt idx="2">
                  <c:v>3.9599999999999996E-2</c:v>
                </c:pt>
                <c:pt idx="3">
                  <c:v>3.9199999999999999E-2</c:v>
                </c:pt>
                <c:pt idx="4">
                  <c:v>3.95E-2</c:v>
                </c:pt>
                <c:pt idx="5">
                  <c:v>3.9800000000000002E-2</c:v>
                </c:pt>
                <c:pt idx="6">
                  <c:v>4.0500000000000001E-2</c:v>
                </c:pt>
                <c:pt idx="7">
                  <c:v>4.0899999999999999E-2</c:v>
                </c:pt>
                <c:pt idx="8">
                  <c:v>4.1299999999999996E-2</c:v>
                </c:pt>
                <c:pt idx="9">
                  <c:v>4.1200000000000001E-2</c:v>
                </c:pt>
                <c:pt idx="10">
                  <c:v>4.0899999999999999E-2</c:v>
                </c:pt>
                <c:pt idx="11">
                  <c:v>4.0899999999999999E-2</c:v>
                </c:pt>
                <c:pt idx="12">
                  <c:v>4.1100000000000005E-2</c:v>
                </c:pt>
                <c:pt idx="13">
                  <c:v>4.0599999999999997E-2</c:v>
                </c:pt>
                <c:pt idx="14">
                  <c:v>3.95E-2</c:v>
                </c:pt>
                <c:pt idx="15">
                  <c:v>3.9599999999999996E-2</c:v>
                </c:pt>
                <c:pt idx="16">
                  <c:v>3.9199999999999999E-2</c:v>
                </c:pt>
                <c:pt idx="17">
                  <c:v>3.9E-2</c:v>
                </c:pt>
                <c:pt idx="18">
                  <c:v>3.9699999999999999E-2</c:v>
                </c:pt>
                <c:pt idx="19">
                  <c:v>3.9900000000000005E-2</c:v>
                </c:pt>
                <c:pt idx="20">
                  <c:v>3.9399999999999998E-2</c:v>
                </c:pt>
                <c:pt idx="21">
                  <c:v>4.0599999999999997E-2</c:v>
                </c:pt>
                <c:pt idx="22">
                  <c:v>4.1100000000000005E-2</c:v>
                </c:pt>
                <c:pt idx="23">
                  <c:v>4.0800000000000003E-2</c:v>
                </c:pt>
                <c:pt idx="24">
                  <c:v>4.0500000000000001E-2</c:v>
                </c:pt>
                <c:pt idx="25">
                  <c:v>4.1100000000000005E-2</c:v>
                </c:pt>
                <c:pt idx="26">
                  <c:v>4.1100000000000005E-2</c:v>
                </c:pt>
                <c:pt idx="27">
                  <c:v>4.1500000000000002E-2</c:v>
                </c:pt>
                <c:pt idx="28">
                  <c:v>4.1700000000000001E-2</c:v>
                </c:pt>
                <c:pt idx="29">
                  <c:v>4.1900000000000007E-2</c:v>
                </c:pt>
                <c:pt idx="30">
                  <c:v>4.1799999999999997E-2</c:v>
                </c:pt>
                <c:pt idx="31">
                  <c:v>4.2199999999999994E-2</c:v>
                </c:pt>
                <c:pt idx="32">
                  <c:v>4.2000000000000003E-2</c:v>
                </c:pt>
                <c:pt idx="33">
                  <c:v>4.1700000000000001E-2</c:v>
                </c:pt>
                <c:pt idx="34">
                  <c:v>4.2800000000000005E-2</c:v>
                </c:pt>
                <c:pt idx="35">
                  <c:v>4.2300000000000004E-2</c:v>
                </c:pt>
                <c:pt idx="36">
                  <c:v>4.2500000000000003E-2</c:v>
                </c:pt>
                <c:pt idx="37">
                  <c:v>4.24E-2</c:v>
                </c:pt>
                <c:pt idx="38">
                  <c:v>4.2699999999999995E-2</c:v>
                </c:pt>
                <c:pt idx="39">
                  <c:v>4.2000000000000003E-2</c:v>
                </c:pt>
                <c:pt idx="40">
                  <c:v>4.2800000000000005E-2</c:v>
                </c:pt>
                <c:pt idx="41">
                  <c:v>4.3200000000000002E-2</c:v>
                </c:pt>
                <c:pt idx="42">
                  <c:v>4.3400000000000001E-2</c:v>
                </c:pt>
                <c:pt idx="43">
                  <c:v>4.2999999999999997E-2</c:v>
                </c:pt>
                <c:pt idx="44">
                  <c:v>4.3200000000000002E-2</c:v>
                </c:pt>
                <c:pt idx="45">
                  <c:v>4.4000000000000004E-2</c:v>
                </c:pt>
                <c:pt idx="46">
                  <c:v>4.4199999999999996E-2</c:v>
                </c:pt>
                <c:pt idx="47">
                  <c:v>4.41E-2</c:v>
                </c:pt>
                <c:pt idx="48">
                  <c:v>4.4000000000000004E-2</c:v>
                </c:pt>
                <c:pt idx="49">
                  <c:v>4.3200000000000002E-2</c:v>
                </c:pt>
                <c:pt idx="50">
                  <c:v>4.24E-2</c:v>
                </c:pt>
                <c:pt idx="51">
                  <c:v>4.2699999999999995E-2</c:v>
                </c:pt>
                <c:pt idx="52">
                  <c:v>4.2300000000000004E-2</c:v>
                </c:pt>
                <c:pt idx="53">
                  <c:v>4.2800000000000005E-2</c:v>
                </c:pt>
                <c:pt idx="54">
                  <c:v>4.2099999999999999E-2</c:v>
                </c:pt>
                <c:pt idx="55">
                  <c:v>4.2099999999999999E-2</c:v>
                </c:pt>
                <c:pt idx="56">
                  <c:v>4.2199999999999994E-2</c:v>
                </c:pt>
                <c:pt idx="57">
                  <c:v>4.2000000000000003E-2</c:v>
                </c:pt>
                <c:pt idx="58">
                  <c:v>4.1900000000000007E-2</c:v>
                </c:pt>
                <c:pt idx="59">
                  <c:v>4.1799999999999997E-2</c:v>
                </c:pt>
                <c:pt idx="60">
                  <c:v>4.2000000000000003E-2</c:v>
                </c:pt>
                <c:pt idx="61">
                  <c:v>4.2000000000000003E-2</c:v>
                </c:pt>
                <c:pt idx="62">
                  <c:v>4.1599999999999998E-2</c:v>
                </c:pt>
                <c:pt idx="63">
                  <c:v>4.0199999999999993E-2</c:v>
                </c:pt>
                <c:pt idx="64">
                  <c:v>4.0199999999999993E-2</c:v>
                </c:pt>
                <c:pt idx="65">
                  <c:v>4.0300000000000002E-2</c:v>
                </c:pt>
                <c:pt idx="66">
                  <c:v>4.0899999999999999E-2</c:v>
                </c:pt>
                <c:pt idx="67">
                  <c:v>4.1500000000000002E-2</c:v>
                </c:pt>
                <c:pt idx="68">
                  <c:v>4.1500000000000002E-2</c:v>
                </c:pt>
                <c:pt idx="69">
                  <c:v>4.1399999999999999E-2</c:v>
                </c:pt>
                <c:pt idx="70">
                  <c:v>4.1799999999999997E-2</c:v>
                </c:pt>
                <c:pt idx="71">
                  <c:v>4.1399999999999999E-2</c:v>
                </c:pt>
                <c:pt idx="72">
                  <c:v>4.1700000000000001E-2</c:v>
                </c:pt>
                <c:pt idx="73">
                  <c:v>4.2199999999999994E-2</c:v>
                </c:pt>
                <c:pt idx="74">
                  <c:v>4.2599999999999999E-2</c:v>
                </c:pt>
                <c:pt idx="75">
                  <c:v>4.2500000000000003E-2</c:v>
                </c:pt>
                <c:pt idx="76">
                  <c:v>4.2599999999999999E-2</c:v>
                </c:pt>
                <c:pt idx="77">
                  <c:v>4.1900000000000007E-2</c:v>
                </c:pt>
                <c:pt idx="78">
                  <c:v>4.1900000000000007E-2</c:v>
                </c:pt>
                <c:pt idx="79">
                  <c:v>4.2500000000000003E-2</c:v>
                </c:pt>
                <c:pt idx="80">
                  <c:v>4.2999999999999997E-2</c:v>
                </c:pt>
                <c:pt idx="81">
                  <c:v>4.2999999999999997E-2</c:v>
                </c:pt>
                <c:pt idx="82">
                  <c:v>4.2599999999999999E-2</c:v>
                </c:pt>
                <c:pt idx="83">
                  <c:v>4.2900000000000001E-2</c:v>
                </c:pt>
                <c:pt idx="84">
                  <c:v>4.3400000000000001E-2</c:v>
                </c:pt>
                <c:pt idx="85">
                  <c:v>4.3899999999999995E-2</c:v>
                </c:pt>
                <c:pt idx="86">
                  <c:v>4.3799999999999999E-2</c:v>
                </c:pt>
                <c:pt idx="87">
                  <c:v>4.36E-2</c:v>
                </c:pt>
                <c:pt idx="88">
                  <c:v>4.3700000000000003E-2</c:v>
                </c:pt>
                <c:pt idx="89">
                  <c:v>4.3499999999999997E-2</c:v>
                </c:pt>
                <c:pt idx="91">
                  <c:v>4.3899999999999995E-2</c:v>
                </c:pt>
                <c:pt idx="92">
                  <c:v>4.4500000000000005E-2</c:v>
                </c:pt>
                <c:pt idx="93">
                  <c:v>4.4800000000000006E-2</c:v>
                </c:pt>
                <c:pt idx="94">
                  <c:v>4.4800000000000006E-2</c:v>
                </c:pt>
                <c:pt idx="95">
                  <c:v>4.4999999999999998E-2</c:v>
                </c:pt>
                <c:pt idx="96">
                  <c:v>4.4900000000000002E-2</c:v>
                </c:pt>
                <c:pt idx="97">
                  <c:v>4.4699999999999997E-2</c:v>
                </c:pt>
                <c:pt idx="98">
                  <c:v>4.4600000000000001E-2</c:v>
                </c:pt>
                <c:pt idx="99">
                  <c:v>4.3899999999999995E-2</c:v>
                </c:pt>
                <c:pt idx="100">
                  <c:v>4.4500000000000005E-2</c:v>
                </c:pt>
                <c:pt idx="101">
                  <c:v>4.5400000000000003E-2</c:v>
                </c:pt>
                <c:pt idx="102">
                  <c:v>4.5999999999999999E-2</c:v>
                </c:pt>
                <c:pt idx="103">
                  <c:v>4.5700000000000005E-2</c:v>
                </c:pt>
                <c:pt idx="104">
                  <c:v>4.58E-2</c:v>
                </c:pt>
                <c:pt idx="105">
                  <c:v>4.5700000000000005E-2</c:v>
                </c:pt>
                <c:pt idx="106">
                  <c:v>4.58E-2</c:v>
                </c:pt>
                <c:pt idx="107">
                  <c:v>4.6100000000000002E-2</c:v>
                </c:pt>
                <c:pt idx="108">
                  <c:v>4.6500000000000007E-2</c:v>
                </c:pt>
                <c:pt idx="109">
                  <c:v>4.6600000000000003E-2</c:v>
                </c:pt>
                <c:pt idx="110">
                  <c:v>4.6500000000000007E-2</c:v>
                </c:pt>
                <c:pt idx="111">
                  <c:v>4.5700000000000005E-2</c:v>
                </c:pt>
                <c:pt idx="112">
                  <c:v>4.6399999999999997E-2</c:v>
                </c:pt>
                <c:pt idx="113">
                  <c:v>4.5499999999999999E-2</c:v>
                </c:pt>
                <c:pt idx="115">
                  <c:v>4.6100000000000002E-2</c:v>
                </c:pt>
                <c:pt idx="116">
                  <c:v>4.5599999999999995E-2</c:v>
                </c:pt>
                <c:pt idx="117">
                  <c:v>4.4900000000000002E-2</c:v>
                </c:pt>
                <c:pt idx="118">
                  <c:v>4.4600000000000001E-2</c:v>
                </c:pt>
                <c:pt idx="119">
                  <c:v>4.4999999999999998E-2</c:v>
                </c:pt>
                <c:pt idx="120">
                  <c:v>4.4600000000000001E-2</c:v>
                </c:pt>
                <c:pt idx="121">
                  <c:v>4.4299999999999999E-2</c:v>
                </c:pt>
                <c:pt idx="122">
                  <c:v>4.4699999999999997E-2</c:v>
                </c:pt>
                <c:pt idx="123">
                  <c:v>4.4299999999999999E-2</c:v>
                </c:pt>
                <c:pt idx="124">
                  <c:v>4.41E-2</c:v>
                </c:pt>
                <c:pt idx="125">
                  <c:v>4.4800000000000006E-2</c:v>
                </c:pt>
                <c:pt idx="126">
                  <c:v>4.4900000000000002E-2</c:v>
                </c:pt>
                <c:pt idx="127">
                  <c:v>4.5199999999999997E-2</c:v>
                </c:pt>
                <c:pt idx="128">
                  <c:v>4.5199999999999997E-2</c:v>
                </c:pt>
                <c:pt idx="129">
                  <c:v>4.5700000000000005E-2</c:v>
                </c:pt>
                <c:pt idx="130">
                  <c:v>4.4900000000000002E-2</c:v>
                </c:pt>
                <c:pt idx="131">
                  <c:v>4.5199999999999997E-2</c:v>
                </c:pt>
                <c:pt idx="132">
                  <c:v>4.4699999999999997E-2</c:v>
                </c:pt>
                <c:pt idx="133">
                  <c:v>4.5400000000000003E-2</c:v>
                </c:pt>
                <c:pt idx="134">
                  <c:v>4.5599999999999995E-2</c:v>
                </c:pt>
                <c:pt idx="135">
                  <c:v>4.5400000000000003E-2</c:v>
                </c:pt>
                <c:pt idx="136">
                  <c:v>4.4500000000000005E-2</c:v>
                </c:pt>
                <c:pt idx="137">
                  <c:v>4.4699999999999997E-2</c:v>
                </c:pt>
                <c:pt idx="138">
                  <c:v>4.4500000000000005E-2</c:v>
                </c:pt>
                <c:pt idx="139">
                  <c:v>4.4500000000000005E-2</c:v>
                </c:pt>
                <c:pt idx="140">
                  <c:v>4.4699999999999997E-2</c:v>
                </c:pt>
                <c:pt idx="141">
                  <c:v>4.4900000000000002E-2</c:v>
                </c:pt>
                <c:pt idx="142">
                  <c:v>4.4400000000000002E-2</c:v>
                </c:pt>
                <c:pt idx="143">
                  <c:v>4.3799999999999999E-2</c:v>
                </c:pt>
                <c:pt idx="144">
                  <c:v>4.3400000000000001E-2</c:v>
                </c:pt>
                <c:pt idx="145">
                  <c:v>4.3799999999999999E-2</c:v>
                </c:pt>
                <c:pt idx="146">
                  <c:v>4.3700000000000003E-2</c:v>
                </c:pt>
                <c:pt idx="147">
                  <c:v>4.3899999999999995E-2</c:v>
                </c:pt>
                <c:pt idx="148">
                  <c:v>4.3700000000000003E-2</c:v>
                </c:pt>
                <c:pt idx="149">
                  <c:v>4.36E-2</c:v>
                </c:pt>
                <c:pt idx="150">
                  <c:v>4.36E-2</c:v>
                </c:pt>
                <c:pt idx="151">
                  <c:v>4.3799999999999999E-2</c:v>
                </c:pt>
                <c:pt idx="152">
                  <c:v>4.3799999999999999E-2</c:v>
                </c:pt>
                <c:pt idx="153">
                  <c:v>4.4299999999999999E-2</c:v>
                </c:pt>
                <c:pt idx="154">
                  <c:v>4.4600000000000001E-2</c:v>
                </c:pt>
                <c:pt idx="155">
                  <c:v>4.4199999999999996E-2</c:v>
                </c:pt>
                <c:pt idx="156">
                  <c:v>4.36E-2</c:v>
                </c:pt>
                <c:pt idx="157">
                  <c:v>4.3400000000000001E-2</c:v>
                </c:pt>
                <c:pt idx="158">
                  <c:v>4.3400000000000001E-2</c:v>
                </c:pt>
                <c:pt idx="159">
                  <c:v>4.3799999999999999E-2</c:v>
                </c:pt>
                <c:pt idx="160">
                  <c:v>4.3700000000000003E-2</c:v>
                </c:pt>
                <c:pt idx="161">
                  <c:v>4.36E-2</c:v>
                </c:pt>
                <c:pt idx="162">
                  <c:v>4.4000000000000004E-2</c:v>
                </c:pt>
                <c:pt idx="163">
                  <c:v>4.4900000000000002E-2</c:v>
                </c:pt>
                <c:pt idx="164">
                  <c:v>4.53E-2</c:v>
                </c:pt>
                <c:pt idx="165">
                  <c:v>4.5199999999999997E-2</c:v>
                </c:pt>
                <c:pt idx="166">
                  <c:v>4.5400000000000003E-2</c:v>
                </c:pt>
                <c:pt idx="167">
                  <c:v>4.53E-2</c:v>
                </c:pt>
                <c:pt idx="168">
                  <c:v>4.5700000000000005E-2</c:v>
                </c:pt>
                <c:pt idx="169">
                  <c:v>4.5700000000000005E-2</c:v>
                </c:pt>
                <c:pt idx="170">
                  <c:v>4.5400000000000003E-2</c:v>
                </c:pt>
                <c:pt idx="171">
                  <c:v>4.5499999999999999E-2</c:v>
                </c:pt>
                <c:pt idx="172">
                  <c:v>4.5700000000000005E-2</c:v>
                </c:pt>
                <c:pt idx="173">
                  <c:v>4.5599999999999995E-2</c:v>
                </c:pt>
                <c:pt idx="174">
                  <c:v>4.5400000000000003E-2</c:v>
                </c:pt>
                <c:pt idx="175">
                  <c:v>4.5899999999999996E-2</c:v>
                </c:pt>
                <c:pt idx="176">
                  <c:v>4.58E-2</c:v>
                </c:pt>
                <c:pt idx="177">
                  <c:v>4.6199999999999998E-2</c:v>
                </c:pt>
                <c:pt idx="178">
                  <c:v>4.6100000000000002E-2</c:v>
                </c:pt>
                <c:pt idx="179">
                  <c:v>4.5899999999999996E-2</c:v>
                </c:pt>
                <c:pt idx="180">
                  <c:v>4.5400000000000003E-2</c:v>
                </c:pt>
                <c:pt idx="181">
                  <c:v>4.5700000000000005E-2</c:v>
                </c:pt>
                <c:pt idx="182">
                  <c:v>4.53E-2</c:v>
                </c:pt>
                <c:pt idx="183">
                  <c:v>4.5599999999999995E-2</c:v>
                </c:pt>
                <c:pt idx="184">
                  <c:v>4.58E-2</c:v>
                </c:pt>
                <c:pt idx="185">
                  <c:v>4.5899999999999996E-2</c:v>
                </c:pt>
                <c:pt idx="186">
                  <c:v>4.5499999999999999E-2</c:v>
                </c:pt>
                <c:pt idx="187">
                  <c:v>4.5899999999999996E-2</c:v>
                </c:pt>
                <c:pt idx="188">
                  <c:v>4.6399999999999997E-2</c:v>
                </c:pt>
                <c:pt idx="189">
                  <c:v>4.6799999999999994E-2</c:v>
                </c:pt>
                <c:pt idx="190">
                  <c:v>4.7400000000000005E-2</c:v>
                </c:pt>
                <c:pt idx="191">
                  <c:v>4.7400000000000005E-2</c:v>
                </c:pt>
                <c:pt idx="192">
                  <c:v>4.7300000000000002E-2</c:v>
                </c:pt>
                <c:pt idx="193">
                  <c:v>4.7400000000000005E-2</c:v>
                </c:pt>
                <c:pt idx="194">
                  <c:v>4.7599999999999996E-2</c:v>
                </c:pt>
                <c:pt idx="195">
                  <c:v>4.7699999999999992E-2</c:v>
                </c:pt>
                <c:pt idx="196">
                  <c:v>4.7100000000000003E-2</c:v>
                </c:pt>
                <c:pt idx="197">
                  <c:v>4.7300000000000002E-2</c:v>
                </c:pt>
                <c:pt idx="198">
                  <c:v>4.6500000000000007E-2</c:v>
                </c:pt>
                <c:pt idx="199">
                  <c:v>4.6799999999999994E-2</c:v>
                </c:pt>
                <c:pt idx="200">
                  <c:v>4.6600000000000003E-2</c:v>
                </c:pt>
                <c:pt idx="201">
                  <c:v>4.7100000000000003E-2</c:v>
                </c:pt>
                <c:pt idx="202">
                  <c:v>4.7E-2</c:v>
                </c:pt>
                <c:pt idx="203">
                  <c:v>4.7300000000000002E-2</c:v>
                </c:pt>
                <c:pt idx="204">
                  <c:v>4.6699999999999998E-2</c:v>
                </c:pt>
                <c:pt idx="205">
                  <c:v>4.7E-2</c:v>
                </c:pt>
                <c:pt idx="206">
                  <c:v>4.7899999999999998E-2</c:v>
                </c:pt>
                <c:pt idx="207">
                  <c:v>4.8099999999999997E-2</c:v>
                </c:pt>
                <c:pt idx="208">
                  <c:v>4.8600000000000004E-2</c:v>
                </c:pt>
                <c:pt idx="209">
                  <c:v>4.8600000000000004E-2</c:v>
                </c:pt>
                <c:pt idx="210">
                  <c:v>4.8799999999999996E-2</c:v>
                </c:pt>
                <c:pt idx="211">
                  <c:v>4.87E-2</c:v>
                </c:pt>
                <c:pt idx="212">
                  <c:v>4.8399999999999999E-2</c:v>
                </c:pt>
                <c:pt idx="213">
                  <c:v>4.9000000000000002E-2</c:v>
                </c:pt>
                <c:pt idx="214">
                  <c:v>4.9699999999999994E-2</c:v>
                </c:pt>
                <c:pt idx="215">
                  <c:v>4.9699999999999994E-2</c:v>
                </c:pt>
                <c:pt idx="216">
                  <c:v>4.9299999999999997E-2</c:v>
                </c:pt>
                <c:pt idx="217">
                  <c:v>4.9800000000000004E-2</c:v>
                </c:pt>
                <c:pt idx="218">
                  <c:v>5.0499999999999996E-2</c:v>
                </c:pt>
                <c:pt idx="219">
                  <c:v>5.0099999999999999E-2</c:v>
                </c:pt>
                <c:pt idx="220">
                  <c:v>4.99E-2</c:v>
                </c:pt>
                <c:pt idx="221">
                  <c:v>5.04E-2</c:v>
                </c:pt>
                <c:pt idx="222">
                  <c:v>5.04E-2</c:v>
                </c:pt>
                <c:pt idx="223">
                  <c:v>5.0099999999999999E-2</c:v>
                </c:pt>
                <c:pt idx="224">
                  <c:v>4.99E-2</c:v>
                </c:pt>
                <c:pt idx="225">
                  <c:v>5.0700000000000002E-2</c:v>
                </c:pt>
                <c:pt idx="226">
                  <c:v>5.1200000000000002E-2</c:v>
                </c:pt>
                <c:pt idx="227">
                  <c:v>5.0900000000000001E-2</c:v>
                </c:pt>
                <c:pt idx="228">
                  <c:v>5.0700000000000002E-2</c:v>
                </c:pt>
                <c:pt idx="229">
                  <c:v>5.1399999999999994E-2</c:v>
                </c:pt>
                <c:pt idx="230">
                  <c:v>5.1200000000000002E-2</c:v>
                </c:pt>
                <c:pt idx="231">
                  <c:v>5.1500000000000004E-2</c:v>
                </c:pt>
                <c:pt idx="232">
                  <c:v>5.16E-2</c:v>
                </c:pt>
                <c:pt idx="233">
                  <c:v>5.1200000000000002E-2</c:v>
                </c:pt>
                <c:pt idx="234">
                  <c:v>5.1200000000000002E-2</c:v>
                </c:pt>
                <c:pt idx="235">
                  <c:v>5.1299999999999998E-2</c:v>
                </c:pt>
                <c:pt idx="236">
                  <c:v>5.1299999999999998E-2</c:v>
                </c:pt>
                <c:pt idx="237">
                  <c:v>5.1399999999999994E-2</c:v>
                </c:pt>
                <c:pt idx="238">
                  <c:v>5.1900000000000002E-2</c:v>
                </c:pt>
                <c:pt idx="239">
                  <c:v>5.1500000000000004E-2</c:v>
                </c:pt>
                <c:pt idx="240">
                  <c:v>5.0999999999999997E-2</c:v>
                </c:pt>
                <c:pt idx="241">
                  <c:v>5.16E-2</c:v>
                </c:pt>
                <c:pt idx="242">
                  <c:v>5.0799999999999998E-2</c:v>
                </c:pt>
                <c:pt idx="243">
                  <c:v>5.0499999999999996E-2</c:v>
                </c:pt>
                <c:pt idx="244">
                  <c:v>5.04E-2</c:v>
                </c:pt>
                <c:pt idx="245">
                  <c:v>5.0700000000000002E-2</c:v>
                </c:pt>
                <c:pt idx="246">
                  <c:v>5.0300000000000004E-2</c:v>
                </c:pt>
                <c:pt idx="247">
                  <c:v>5.0700000000000002E-2</c:v>
                </c:pt>
                <c:pt idx="248">
                  <c:v>5.0599999999999999E-2</c:v>
                </c:pt>
                <c:pt idx="249">
                  <c:v>5.0900000000000001E-2</c:v>
                </c:pt>
                <c:pt idx="250">
                  <c:v>5.1200000000000002E-2</c:v>
                </c:pt>
                <c:pt idx="251">
                  <c:v>5.1100000000000007E-2</c:v>
                </c:pt>
                <c:pt idx="252">
                  <c:v>0.05</c:v>
                </c:pt>
                <c:pt idx="253">
                  <c:v>5.0199999999999995E-2</c:v>
                </c:pt>
                <c:pt idx="254">
                  <c:v>5.0099999999999999E-2</c:v>
                </c:pt>
                <c:pt idx="255">
                  <c:v>5.0199999999999995E-2</c:v>
                </c:pt>
                <c:pt idx="256">
                  <c:v>0.05</c:v>
                </c:pt>
                <c:pt idx="257">
                  <c:v>4.9800000000000004E-2</c:v>
                </c:pt>
                <c:pt idx="258">
                  <c:v>4.99E-2</c:v>
                </c:pt>
                <c:pt idx="259">
                  <c:v>4.9699999999999994E-2</c:v>
                </c:pt>
                <c:pt idx="260">
                  <c:v>5.0499999999999996E-2</c:v>
                </c:pt>
                <c:pt idx="261">
                  <c:v>5.0999999999999997E-2</c:v>
                </c:pt>
                <c:pt idx="262">
                  <c:v>5.1299999999999998E-2</c:v>
                </c:pt>
                <c:pt idx="263">
                  <c:v>5.1399999999999994E-2</c:v>
                </c:pt>
                <c:pt idx="264">
                  <c:v>5.1500000000000004E-2</c:v>
                </c:pt>
                <c:pt idx="265">
                  <c:v>5.16E-2</c:v>
                </c:pt>
                <c:pt idx="266">
                  <c:v>5.2000000000000005E-2</c:v>
                </c:pt>
                <c:pt idx="267">
                  <c:v>5.2300000000000006E-2</c:v>
                </c:pt>
                <c:pt idx="268">
                  <c:v>5.2499999999999998E-2</c:v>
                </c:pt>
                <c:pt idx="269">
                  <c:v>5.21E-2</c:v>
                </c:pt>
                <c:pt idx="270">
                  <c:v>5.2499999999999998E-2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483200"/>
        <c:axId val="138481664"/>
      </c:lineChart>
      <c:dateAx>
        <c:axId val="131797376"/>
        <c:scaling>
          <c:orientation val="minMax"/>
        </c:scaling>
        <c:delete val="0"/>
        <c:axPos val="b"/>
        <c:numFmt formatCode="m/d/yy;@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31798912"/>
        <c:crosses val="autoZero"/>
        <c:auto val="1"/>
        <c:lblOffset val="100"/>
        <c:baseTimeUnit val="days"/>
        <c:majorUnit val="1"/>
        <c:majorTimeUnit val="months"/>
      </c:dateAx>
      <c:valAx>
        <c:axId val="131798912"/>
        <c:scaling>
          <c:orientation val="minMax"/>
          <c:max val="1.3"/>
          <c:min val="0.60000000000000009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31797376"/>
        <c:crosses val="autoZero"/>
        <c:crossBetween val="between"/>
      </c:valAx>
      <c:valAx>
        <c:axId val="138481664"/>
        <c:scaling>
          <c:orientation val="minMax"/>
          <c:max val="7.2000000000000008E-2"/>
          <c:min val="1.4000000000000002E-2"/>
        </c:scaling>
        <c:delete val="0"/>
        <c:axPos val="r"/>
        <c:numFmt formatCode="0.0%" sourceLinked="0"/>
        <c:majorTickMark val="out"/>
        <c:minorTickMark val="none"/>
        <c:tickLblPos val="nextTo"/>
        <c:crossAx val="138483200"/>
        <c:crosses val="max"/>
        <c:crossBetween val="between"/>
        <c:majorUnit val="6.0000000000000019E-3"/>
      </c:valAx>
      <c:dateAx>
        <c:axId val="138483200"/>
        <c:scaling>
          <c:orientation val="minMax"/>
        </c:scaling>
        <c:delete val="1"/>
        <c:axPos val="b"/>
        <c:numFmt formatCode="m/d/yy;@" sourceLinked="1"/>
        <c:majorTickMark val="out"/>
        <c:minorTickMark val="none"/>
        <c:tickLblPos val="nextTo"/>
        <c:crossAx val="138481664"/>
        <c:crosses val="autoZero"/>
        <c:auto val="1"/>
        <c:lblOffset val="100"/>
        <c:baseTimeUnit val="days"/>
      </c:date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t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algn="l" defTabSz="9032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13" tIns="45158" rIns="90313" bIns="45158" numCol="1" anchor="b" anchorCtr="0" compatLnSpc="1">
            <a:prstTxWarp prst="textNoShape">
              <a:avLst/>
            </a:prstTxWarp>
          </a:bodyPr>
          <a:lstStyle>
            <a:lvl1pPr defTabSz="903288">
              <a:defRPr sz="1200"/>
            </a:lvl1pPr>
          </a:lstStyle>
          <a:p>
            <a:pPr>
              <a:defRPr/>
            </a:pPr>
            <a:fld id="{B5E0CD15-664C-42AB-9DD1-D53EF663C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7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31263"/>
            <a:ext cx="29829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0" tIns="46549" rIns="93100" bIns="46549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fld id="{CEFDE181-D03C-47D7-9DCC-5C2D373FB7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4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6E7BE-5BEA-475A-B20C-A6CDA15B3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1421"/>
      </p:ext>
    </p:extLst>
  </p:cSld>
  <p:clrMapOvr>
    <a:masterClrMapping/>
  </p:clrMapOvr>
  <p:transition advClick="0"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51481-F0A9-458B-AFCC-C4E701767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758"/>
      </p:ext>
    </p:extLst>
  </p:cSld>
  <p:clrMapOvr>
    <a:masterClrMapping/>
  </p:clrMapOvr>
  <p:transition advClick="0"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9621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340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0F118-0A1B-48EB-9AE1-124AC04896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3157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4095-5E9D-436E-8FD0-46220B913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1120"/>
      </p:ext>
    </p:extLst>
  </p:cSld>
  <p:clrMapOvr>
    <a:masterClrMapping/>
  </p:clrMapOvr>
  <p:transition advClick="0"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9FDD1-EF1B-4FA4-8AF9-FD570703F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7159"/>
      </p:ext>
    </p:extLst>
  </p:cSld>
  <p:clrMapOvr>
    <a:masterClrMapping/>
  </p:clrMapOvr>
  <p:transition advClick="0"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F016C-7FB0-4965-B07A-93DF658C9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2391"/>
      </p:ext>
    </p:extLst>
  </p:cSld>
  <p:clrMapOvr>
    <a:masterClrMapping/>
  </p:clrMapOvr>
  <p:transition advClick="0"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B373-14D6-40E3-A6B3-68C517D3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1091"/>
      </p:ext>
    </p:extLst>
  </p:cSld>
  <p:clrMapOvr>
    <a:masterClrMapping/>
  </p:clrMapOvr>
  <p:transition advClick="0"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6225B-3E7C-4559-AE67-30C57A8A5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0920"/>
      </p:ext>
    </p:extLst>
  </p:cSld>
  <p:clrMapOvr>
    <a:masterClrMapping/>
  </p:clrMapOvr>
  <p:transition advClick="0"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681E-475A-4D99-BF35-2F849C8BA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4410"/>
      </p:ext>
    </p:extLst>
  </p:cSld>
  <p:clrMapOvr>
    <a:masterClrMapping/>
  </p:clrMapOvr>
  <p:transition advClick="0"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2CAE0-1893-4FA0-8BD7-F52989AB4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73303"/>
      </p:ext>
    </p:extLst>
  </p:cSld>
  <p:clrMapOvr>
    <a:masterClrMapping/>
  </p:clrMapOvr>
  <p:transition advClick="0"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D32CE-4032-4F7D-8C88-FCB82853F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044"/>
      </p:ext>
    </p:extLst>
  </p:cSld>
  <p:clrMapOvr>
    <a:masterClrMapping/>
  </p:clrMapOvr>
  <p:transition advClick="0"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457200" y="6324600"/>
            <a:ext cx="8686800" cy="5334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022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747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0A48013-ADB5-41D2-BFAF-48BDD3FCC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40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150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accent2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3ACFB-70C4-4542-992B-1E30340D80C9}" type="slidenum"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pPr>
                <a:defRPr/>
              </a:pPr>
              <a:t>1</a:t>
            </a:fld>
            <a:endParaRPr lang="en-US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533400" y="6400800"/>
            <a:ext cx="5638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/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Source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NAREIT® analysis of </a:t>
            </a:r>
            <a:r>
              <a:rPr lang="en-US" sz="9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from Federal Reserve Board and FTSE </a:t>
            </a:r>
            <a:r>
              <a:rPr lang="en-US" sz="9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NAREIT Equity REITs Index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3400" y="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 eaLnBrk="1" hangingPunct="1"/>
            <a:r>
              <a:rPr lang="en-US" sz="24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Equity REIT Returns during a Period of Rising Interest Rates</a:t>
            </a:r>
            <a: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400" b="1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2</a:t>
            </a: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2005 – </a:t>
            </a: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June 28, </a:t>
            </a:r>
            <a:r>
              <a:rPr lang="en-US" sz="2000" b="1" dirty="0" smtClean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2006</a:t>
            </a:r>
            <a:endParaRPr lang="en-US" sz="2000" b="1" dirty="0">
              <a:solidFill>
                <a:schemeClr val="accent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09600" y="5181600"/>
            <a:ext cx="838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Over 13 months, Treasury yields increased from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3.89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5.25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corporate bond yields increased commensurately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Equity REIT returns increased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20.70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 (+19.2% annualized), </a:t>
            </a:r>
            <a:r>
              <a:rPr lang="en-US" sz="1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driven primarily by improvement in the overall economy</a:t>
            </a:r>
            <a:endParaRPr lang="en-US" sz="16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180221"/>
              </p:ext>
            </p:extLst>
          </p:nvPr>
        </p:nvGraphicFramePr>
        <p:xfrm>
          <a:off x="533400" y="914400"/>
          <a:ext cx="8153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11243</TotalTime>
  <Words>66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5 Oceans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Luton</dc:creator>
  <cp:lastModifiedBy>Brad Case</cp:lastModifiedBy>
  <cp:revision>735</cp:revision>
  <cp:lastPrinted>2013-08-21T15:24:23Z</cp:lastPrinted>
  <dcterms:created xsi:type="dcterms:W3CDTF">2007-07-09T20:18:17Z</dcterms:created>
  <dcterms:modified xsi:type="dcterms:W3CDTF">2013-08-28T16:48:23Z</dcterms:modified>
</cp:coreProperties>
</file>