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63" r:id="rId4"/>
    <p:sldId id="257" r:id="rId5"/>
    <p:sldId id="270" r:id="rId6"/>
    <p:sldId id="258" r:id="rId7"/>
    <p:sldId id="259" r:id="rId8"/>
    <p:sldId id="260" r:id="rId9"/>
    <p:sldId id="262" r:id="rId10"/>
    <p:sldId id="261" r:id="rId11"/>
    <p:sldId id="272" r:id="rId12"/>
    <p:sldId id="269" r:id="rId13"/>
    <p:sldId id="274" r:id="rId14"/>
    <p:sldId id="266" r:id="rId15"/>
    <p:sldId id="271" r:id="rId16"/>
    <p:sldId id="273" r:id="rId17"/>
    <p:sldId id="265" r:id="rId18"/>
    <p:sldId id="267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7E903-6C05-4E7F-8497-670A83377C74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7A142-E274-4FB4-B711-C9D54A91F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24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7A142-E274-4FB4-B711-C9D54A91F605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54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6D1D6-DF9C-1749-C3D2-1DCC3A294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915C4E-50AB-EBF8-4086-6E13DB687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B3A40-F6E6-BFE7-DECD-2644AB14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56A-6D9A-43C7-91E6-E8C2C059DB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7154E-9908-1427-73DE-79633DE4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44377-2881-6F11-13BF-7AB25778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61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117A8-D293-68D8-429C-642E20CD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D5417F-5A62-C468-DC5E-FBE134D5C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AB102-3D7D-1C35-B850-97964861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56A-6D9A-43C7-91E6-E8C2C059DB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D8F68-561B-021F-8B2F-FE12C9A9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F9A9B-9AF9-9D02-AF5F-F2690C56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60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D21E97-D515-94CE-6BF2-90807FF1E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420FF3-8E0D-AF9B-C780-DE9FE4A2B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AAAC4-5D0D-6283-4D58-B2B6F765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56A-6D9A-43C7-91E6-E8C2C059DB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D4802-7DFB-DEF9-7732-BFD35743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4F6DB-F740-9001-50FA-DE6ECD94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89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91C92-CA4C-E34B-3F8F-B53EE7DB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A71D4-33F6-B524-3575-CC5A2E537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7E524-690E-626C-5A7A-7610DAD5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56A-6D9A-43C7-91E6-E8C2C059DB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828ED-5BB8-BD97-B1EA-CCFB747B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06651-9714-318B-B3BE-CF1BE6F5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2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D6857-72DD-D3A0-CC97-3CFB1079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9CF423-E624-87EB-9521-ABA95E2E2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4AE99-AB20-6B99-2E7A-DA6DB632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56A-6D9A-43C7-91E6-E8C2C059DB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2F4927-77C3-E514-21DB-AB7C02B3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C7AAA-B766-C789-8E64-BDF69AED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72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E44F9-BA35-A14E-C44E-C64A8900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810CB-030F-B25B-1DF4-B8B1EBAF0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C7A206-AF79-E15C-2155-C023B046E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44996B-078D-BF13-4D2C-0C38CCE7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56A-6D9A-43C7-91E6-E8C2C059DB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CE5F5B-7046-3EC6-6E2A-B5A639B0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F0D1C-A627-842B-5045-306B0972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2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47E47-E4A5-0EBB-FEE2-98A63376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5C82B-F61D-0800-AAE2-5D2DFE93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81959E-EC51-404D-6B1E-EAB4FE9D2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1EF312-93C2-2991-BB80-47F8711D6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29FE92-5244-4BE8-BC0A-FFC6EAE70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F8FB1B-57B7-1919-93D0-BD3E62FC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56A-6D9A-43C7-91E6-E8C2C059DB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343943-C68E-B21B-C634-8692C115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403D06-A52C-9691-95A5-CDAF7D24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96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145FD-E427-E8B0-A60C-560D5969C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89F7C-BFC8-A203-AE9E-C3E96291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56A-6D9A-43C7-91E6-E8C2C059DB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75C078-C0C7-0668-804D-33C616CE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50324F-0BC6-0530-919F-F1D1A220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79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596DCF-A6EC-7F05-2EAB-4CADEB9D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56A-6D9A-43C7-91E6-E8C2C059DB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94D3B0-5E73-00DB-4B10-D726E939A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8931F7-2296-FA29-9EA4-9FEC5C11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2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85FC4-8FA3-EB42-8236-BD7D4C03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5E3F9-3A15-0F6B-63F5-1093952DD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3B4FB0-96DF-DA55-F48B-4CB0C46F4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22BC52-AACB-6C2D-BED7-172ABD8F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56A-6D9A-43C7-91E6-E8C2C059DB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7E1B75-FBCF-35B6-ACD8-AB559A2F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1E3BFE-F820-5E71-7A62-BA8DEDA2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88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EE9DB-F0BD-3091-32AB-76C56591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0B9355-7F8E-EE73-3B26-F8ECE2778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90C3FB-0FC6-04FE-AF21-3828FB526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A2482-952E-9A53-3EDA-B50DF784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456A-6D9A-43C7-91E6-E8C2C059DB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F49F29-CB51-F030-645F-01C1AB18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B2B2B-BC47-D9ED-D8FA-236E127C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01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56F59F-D9A5-DE43-9A2A-3297E8C0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1488E-2C33-F480-71BA-79D802F45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A0521-72CF-4472-7CC8-C34C488DC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C456A-6D9A-43C7-91E6-E8C2C059DBBD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13A1C-7908-5564-7059-9759924B5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7EE83-6601-A775-A1F2-4935E757E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12317-D6B0-4657-ADED-70784B4E7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38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m-9pAwq1o3w&amp;list=PLRx0vPvlEmdAghTr5mXQxGpHjWqSz0dgC&amp;index=1&amp;t=847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ol.programmers.co.kr/learn/challenges?tab=algorithm_practice_kit" TargetMode="External"/><Relationship Id="rId2" Type="http://schemas.openxmlformats.org/officeDocument/2006/relationships/hyperlink" Target="https://docs.google.com/spreadsheets/d/1m6O6FR1M3pHM5JF0MJA7mjLucyywbLpthOitJm1RyVM/edit?usp=sha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5yHkP1jQmo&amp;list=PLRx0vPvlEmdAghTr5mXQxGpHjWqSz0dgC&amp;index=12&amp;t=2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s24.com/Product/Goods/91433923" TargetMode="External"/><Relationship Id="rId2" Type="http://schemas.openxmlformats.org/officeDocument/2006/relationships/hyperlink" Target="https://www.youtube.com/playlist?list=PLRx0vPvlEmdAghTr5mXQxGpHjWqSz0dg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github.com/ndb796/python-for-coding-tes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oogle.com/spreadsheets/d/1m6O6FR1M3pHM5JF0MJA7mjLucyywbLpthOitJm1RyVM/edit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mers.co.kr/" TargetMode="External"/><Relationship Id="rId2" Type="http://schemas.openxmlformats.org/officeDocument/2006/relationships/hyperlink" Target="https://www.acmicpc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olved.a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B9B36-706D-FF86-E6D4-D55E33835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코딩 테스트 스터디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OT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E45668-D681-54AF-A41C-028194A61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서울대학교 인간공학심리학 연구실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송상록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89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F7105-ED5B-13D3-103A-C6F9320E0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D1C5C-BB80-CAAA-22F5-A06EA958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(3-3)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프로그래머스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CAC73-120A-E98B-FB64-F1941A2F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831"/>
            <a:ext cx="10515600" cy="4351338"/>
          </a:xfrm>
        </p:spPr>
        <p:txBody>
          <a:bodyPr/>
          <a:lstStyle/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백준보다 문제 수는 더 적지만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실제 코딩 테스트와 비슷한 환경을 제공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카카오 등 실제 기업 기출문제는 이쪽에 많음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505CA5-4845-8C0B-F669-E6C29AA4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31" y="2730961"/>
            <a:ext cx="5244537" cy="39143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0841A56-BC04-7679-ACF6-55C8508A1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452" y="2730961"/>
            <a:ext cx="4886963" cy="391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6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C9107-3C2E-7BC2-7D54-8F78FAB1A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F6C0-24BD-4A62-6126-377A0817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(3-4) Google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Colab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AB540-E45E-7780-CCE8-C0510A2CF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831"/>
            <a:ext cx="4680857" cy="4351338"/>
          </a:xfrm>
        </p:spPr>
        <p:txBody>
          <a:bodyPr/>
          <a:lstStyle/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인터넷에서 파이썬 코드를 실행할 수 있는 웹사이트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자신의 코드 및 문제에 대한 해설을 정리해 두는 등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공부 기록 목적으로 사용하면 좋음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A3449A-7D1E-FC9A-78E4-0466BEFDF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077" y="1829797"/>
            <a:ext cx="6248556" cy="39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7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04BEA-0CD5-D3B2-F48C-A87821BA1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8D0E4-971F-B02B-8F7D-DC885202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(3-5) Python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기초 복습이 필요한 경우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E939286-AE44-1C11-E467-29E00DA8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강의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1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회차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혹은 책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1-2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 +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A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를 학습하기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단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강의 중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강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/11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강은 초보자가 아니여도 시청하기를 권장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solved.ac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새싹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]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탭에 들어가서 기초 문제를 풀어보기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82AA7F4-085F-D3E2-733A-81F9ADC7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7559"/>
          <a:stretch/>
        </p:blipFill>
        <p:spPr>
          <a:xfrm>
            <a:off x="6135556" y="4303179"/>
            <a:ext cx="5297356" cy="23584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4785262-674A-E4F9-BB69-96D8D5C98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787" y="3309635"/>
            <a:ext cx="5297356" cy="10104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97A479-B045-5275-52C4-8FD0CF675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57" y="3429000"/>
            <a:ext cx="5277587" cy="32580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038C803-9DFD-373C-6F1C-A593A53442E6}"/>
              </a:ext>
            </a:extLst>
          </p:cNvPr>
          <p:cNvSpPr/>
          <p:nvPr/>
        </p:nvSpPr>
        <p:spPr>
          <a:xfrm>
            <a:off x="1185333" y="3819058"/>
            <a:ext cx="2556934" cy="270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9D9A74-C990-4A03-6DD5-E62597779094}"/>
              </a:ext>
            </a:extLst>
          </p:cNvPr>
          <p:cNvSpPr/>
          <p:nvPr/>
        </p:nvSpPr>
        <p:spPr>
          <a:xfrm>
            <a:off x="1337732" y="6312725"/>
            <a:ext cx="4580467" cy="270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43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CE172-B0D1-D93C-F26D-4C5B47AA4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6BC8D-5286-5A3D-3D2C-F70CF2FA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(4)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스터디 계획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8D5138A-67BC-8770-2DCB-5DD1036A2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지금 알려드리는 계획 중 수정하고 싶으신 부분이 있으면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자유롭게 의견을 말씀해 주시면 감사드리겠습니다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70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764B4-320D-BA2C-AE80-9110661C8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7B89F-7778-7831-8BE3-2A23E2D06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(4-1)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스터디 계획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매주 해올 것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99153C8-7365-28BF-465C-5EBE2E7AF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지정된 범위의 교재를 읽거나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YouTube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강의를 수강합니다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스프레드시트의 모든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필수문제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는 강의에서 다루기 때문에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강의를 들으면서 일시정지한 후 풀어보는 것을 추천합니다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헷갈리거나 궁금한 부분은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Slack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채널을 통해 자유롭게 소통할 수 있습니다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2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7AE2A-77DD-5DE7-07D6-08277751C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957F9-5551-D768-0308-2CFA37AD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(4-2)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스터디 계획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발제자가 할 일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904C480-12BD-5AC9-E16A-6B3205AFF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발제자는 </a:t>
            </a:r>
            <a:r>
              <a:rPr lang="ko-KR" altLang="en-US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맡은 범위의 핵심 내용을 정리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하고</a:t>
            </a:r>
            <a:r>
              <a:rPr lang="en-GB" altLang="ko-KR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, [</a:t>
            </a:r>
            <a:r>
              <a:rPr lang="ko-KR" altLang="en-US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필수문제</a:t>
            </a:r>
            <a:r>
              <a:rPr lang="en-GB" altLang="ko-KR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] </a:t>
            </a:r>
            <a:r>
              <a:rPr lang="ko-KR" altLang="en-US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중 </a:t>
            </a:r>
            <a:r>
              <a:rPr lang="en-GB" altLang="ko-KR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개를 선택해 풀이를 정리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해서 발표합니다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발제자는 자신이 맡은 파트 내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백준 온라인 저지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&gt;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혹은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&lt;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프로그래머스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&gt;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ko-KR" altLang="en-US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다 같이 풀어볼 문제를 </a:t>
            </a:r>
            <a:r>
              <a:rPr lang="en-GB" altLang="ko-KR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개 공유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합니다</a:t>
            </a:r>
            <a:endParaRPr lang="en-GB" altLang="ko-KR" sz="24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스프레드시트 내 연습문제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  <a:hlinkClick r:id="rId2"/>
            </a:endParaRPr>
          </a:p>
          <a:p>
            <a:pPr lvl="1"/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단계별로 풀어보기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-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백준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코딩테스트 고득점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Kit |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프로그래머스 스쿨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발제자는 </a:t>
            </a:r>
            <a:r>
              <a:rPr lang="ko-KR" altLang="en-US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발제 다음 주 스터디 날까지</a:t>
            </a:r>
            <a:r>
              <a:rPr lang="en-GB" altLang="ko-KR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공유한 두 문제에 대한 자신의 풀이 및 간단한 설명을 </a:t>
            </a:r>
            <a:r>
              <a:rPr lang="en-GB" altLang="ko-KR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Slack </a:t>
            </a:r>
            <a:r>
              <a:rPr lang="ko-KR" altLang="en-US">
                <a:highlight>
                  <a:srgbClr val="FFFF00"/>
                </a:highlight>
                <a:latin typeface="HY헤드라인M" panose="02030600000101010101" pitchFamily="18" charset="-127"/>
                <a:ea typeface="HY헤드라인M" panose="02030600000101010101" pitchFamily="18" charset="-127"/>
              </a:rPr>
              <a:t>채널에 업로드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합니다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668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0D214-45A8-736B-9498-764F9577B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B87C3-8454-8570-8E36-2A7BC70C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(4-3)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스터디 계획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계획표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258419CA-9A64-0986-D1CD-FE064C081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208583"/>
              </p:ext>
            </p:extLst>
          </p:nvPr>
        </p:nvGraphicFramePr>
        <p:xfrm>
          <a:off x="838200" y="1552073"/>
          <a:ext cx="10515598" cy="4861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960">
                  <a:extLst>
                    <a:ext uri="{9D8B030D-6E8A-4147-A177-3AD203B41FA5}">
                      <a16:colId xmlns:a16="http://schemas.microsoft.com/office/drawing/2014/main" val="3849933834"/>
                    </a:ext>
                  </a:extLst>
                </a:gridCol>
                <a:gridCol w="3429001">
                  <a:extLst>
                    <a:ext uri="{9D8B030D-6E8A-4147-A177-3AD203B41FA5}">
                      <a16:colId xmlns:a16="http://schemas.microsoft.com/office/drawing/2014/main" val="3812347041"/>
                    </a:ext>
                  </a:extLst>
                </a:gridCol>
                <a:gridCol w="4739637">
                  <a:extLst>
                    <a:ext uri="{9D8B030D-6E8A-4147-A177-3AD203B41FA5}">
                      <a16:colId xmlns:a16="http://schemas.microsoft.com/office/drawing/2014/main" val="2992151571"/>
                    </a:ext>
                  </a:extLst>
                </a:gridCol>
              </a:tblGrid>
              <a:tr h="427490">
                <a:tc>
                  <a:txBody>
                    <a:bodyPr/>
                    <a:lstStyle/>
                    <a:p>
                      <a:r>
                        <a:rPr lang="ko-KR" altLang="en-US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</a:t>
                      </a:r>
                      <a:endParaRPr lang="en-GB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YouTube </a:t>
                      </a:r>
                      <a:r>
                        <a:rPr lang="ko-KR" altLang="en-US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강의 및 교재 범위</a:t>
                      </a:r>
                      <a:endParaRPr lang="en-GB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데사대 수업과 겹치는 내용</a:t>
                      </a:r>
                      <a:endParaRPr lang="en-GB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008363"/>
                  </a:ext>
                </a:extLst>
              </a:tr>
              <a:tr h="427490">
                <a:tc>
                  <a:txBody>
                    <a:bodyPr/>
                    <a:lstStyle/>
                    <a:p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(1/20-24)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. 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그리디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(3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&amp; 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구현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(4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컴기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 </a:t>
                      </a:r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Python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906619"/>
                  </a:ext>
                </a:extLst>
              </a:tr>
              <a:tr h="427490">
                <a:tc>
                  <a:txBody>
                    <a:bodyPr/>
                    <a:lstStyle/>
                    <a:p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설 연휴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1/27-31)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스터디 없음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19243"/>
                  </a:ext>
                </a:extLst>
              </a:tr>
              <a:tr h="737859">
                <a:tc>
                  <a:txBody>
                    <a:bodyPr/>
                    <a:lstStyle/>
                    <a:p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(2/3-7)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3. DFS &amp; BFS (5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컴기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- </a:t>
                      </a:r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Queues, Stacks, Recursions,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Graphs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and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Traversals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539997"/>
                  </a:ext>
                </a:extLst>
              </a:tr>
              <a:tr h="427490">
                <a:tc>
                  <a:txBody>
                    <a:bodyPr/>
                    <a:lstStyle/>
                    <a:p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(2/10-14)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4. 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정렬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(6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), </a:t>
                      </a:r>
                    </a:p>
                    <a:p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5. 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이진 탐색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(7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컴기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-  </a:t>
                      </a:r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Search, Sort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컴퓨팅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 – Quick Sort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809136"/>
                  </a:ext>
                </a:extLst>
              </a:tr>
              <a:tr h="737859">
                <a:tc>
                  <a:txBody>
                    <a:bodyPr/>
                    <a:lstStyle/>
                    <a:p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(2/17-21)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6. 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다이나믹 프로그래밍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(8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컴기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– </a:t>
                      </a:r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Recursions /</a:t>
                      </a:r>
                    </a:p>
                    <a:p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컴퓨팅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 – Dynamic Programming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145406"/>
                  </a:ext>
                </a:extLst>
              </a:tr>
              <a:tr h="427490">
                <a:tc>
                  <a:txBody>
                    <a:bodyPr/>
                    <a:lstStyle/>
                    <a:p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주차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(3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월개강주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?)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ko-KR" sz="2000" b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9.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기타 알고리즘 </a:t>
                      </a:r>
                      <a:r>
                        <a:rPr lang="en-GB" altLang="ko-KR" sz="2000" b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부록 </a:t>
                      </a:r>
                      <a:r>
                        <a:rPr lang="en-GB" altLang="ko-KR" sz="2000" b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B)</a:t>
                      </a:r>
                      <a:endParaRPr lang="en-GB" altLang="ko-KR" sz="2000" b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  <a:hlinkClick r:id="rId3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endParaRPr>
                    </a:p>
                    <a:p>
                      <a:r>
                        <a:rPr lang="ko-KR" altLang="en-US" sz="2000" b="0">
                          <a:solidFill>
                            <a:srgbClr val="467886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hlinkClick r:id="rId3"/>
                        </a:rPr>
                        <a:t>보강</a:t>
                      </a:r>
                      <a:r>
                        <a:rPr lang="en-US" altLang="ko-KR" sz="2000" b="0">
                          <a:solidFill>
                            <a:srgbClr val="467886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hlinkClick r:id="rId3"/>
                        </a:rPr>
                        <a:t>. </a:t>
                      </a:r>
                      <a:r>
                        <a:rPr lang="ko-KR" altLang="en-US" sz="2000" b="0">
                          <a:solidFill>
                            <a:srgbClr val="467886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  <a:hlinkClick r:id="rId3"/>
                        </a:rPr>
                        <a:t>트리</a:t>
                      </a:r>
                      <a:r>
                        <a:rPr lang="ko-KR" altLang="en-US" sz="2000" b="0">
                          <a:solidFill>
                            <a:srgbClr val="467886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교재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X)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컴기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– Python Programming, Binary Search Trees, Trees and Traversals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278621"/>
                  </a:ext>
                </a:extLst>
              </a:tr>
              <a:tr h="427490">
                <a:tc>
                  <a:txBody>
                    <a:bodyPr/>
                    <a:lstStyle/>
                    <a:p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개별학습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7. 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최단 거리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(9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</a:p>
                    <a:p>
                      <a:r>
                        <a:rPr lang="en-GB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8. 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그래프 이론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(10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장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en-GB" sz="2000" b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컴퓨팅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</a:t>
                      </a:r>
                      <a:r>
                        <a:rPr lang="ko-KR" altLang="en-US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GB" altLang="ko-KR" sz="2000" b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– Heaps, Djikstra, Kruskal, Floyd-Warshall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667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14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03CBA-34AB-9778-B137-784703F56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007ED-950C-5B97-AE0A-7B4F51EE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(5-1)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정하기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C564A-0C44-7CDD-C0FD-45A76B4F7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831"/>
            <a:ext cx="10515600" cy="4351338"/>
          </a:xfrm>
        </p:spPr>
        <p:txBody>
          <a:bodyPr/>
          <a:lstStyle/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일정이 유동적으로 변하는 인간공학심리연구실 특성상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고정된 시간에 만나기보단 매주 다음 주에 언제 만날지 결정하는 게 좋을 것 같습니다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1.20(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– 24(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금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10:00-17:00 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 가능한 시간을 말해주세요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스터디룸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세미나실 등 예약이 필요할까요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</a:p>
          <a:p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금요일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10:00-12:00 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일단은 계속 금요일로 생각 중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, 414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호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주차는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월 첫주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개강주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로 일정 변경 가능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966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4CE9A-2F2D-4347-F0D2-1AB8F0B7F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D2249-22AC-0CBD-1BF6-1A1AC461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(5-2)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각자 발제 파트 정하기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E1635-53C9-2829-67C3-A7D342267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8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그리디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1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 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난도 하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-&gt; 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근태</a:t>
            </a:r>
            <a:endParaRPr lang="en-GB" altLang="ko-KR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2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구현 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 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난도 하</a:t>
            </a:r>
            <a:r>
              <a:rPr lang="en-GB" altLang="ko-KR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-&gt; </a:t>
            </a:r>
            <a:r>
              <a:rPr lang="ko-KR" altLang="en-US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상록</a:t>
            </a:r>
            <a:endParaRPr lang="en-GB" altLang="ko-KR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3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DFS &amp; BFS 1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 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난도 상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-&gt; 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상록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</a:p>
          <a:p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4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정렬 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 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난도 중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세린</a:t>
            </a:r>
            <a:endParaRPr lang="en-GB" altLang="ko-KR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5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이진 탐색 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 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난도 중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근태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 </a:t>
            </a:r>
            <a:endParaRPr lang="en-GB" altLang="ko-KR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6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다이나믹 프로그래밍 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명 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난도 상</a:t>
            </a:r>
            <a:r>
              <a:rPr lang="en-GB" altLang="ko-KR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-&gt; </a:t>
            </a:r>
            <a:r>
              <a:rPr lang="ko-KR" altLang="en-US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선우</a:t>
            </a:r>
            <a:endParaRPr lang="en-GB" altLang="ko-KR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9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강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기타 알고리즘 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난도 중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-&gt; 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선우</a:t>
            </a:r>
            <a:endParaRPr lang="en-GB" altLang="ko-KR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보강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트리 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난도 중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en-GB" altLang="ko-KR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rgbClr val="00B0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세린</a:t>
            </a:r>
            <a:endParaRPr lang="en-GB" altLang="ko-KR">
              <a:solidFill>
                <a:srgbClr val="00B05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각자 희망하시는 두 파트를 발제하시면 됩니다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2504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627A2-D010-6A5D-0CE3-806E4FDAF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1F44A-4B20-EF63-2202-C727E5613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Tank you!</a:t>
            </a:r>
          </a:p>
        </p:txBody>
      </p:sp>
    </p:spTree>
    <p:extLst>
      <p:ext uri="{BB962C8B-B14F-4D97-AF65-F5344CB8AC3E}">
        <p14:creationId xmlns:p14="http://schemas.microsoft.com/office/powerpoint/2010/main" val="296243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677F1-3E65-D999-1B6F-FE9B303B1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94945-152E-57A3-2C78-59F89200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(0)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4316B-9096-0899-D5B3-F4D48FF5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761132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자기소개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강의 및 교재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도움이 되는 웹사이트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스터디 진행 계획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14350" indent="-514350">
              <a:buAutoNum type="arabicPeriod"/>
            </a:pP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일정 및 발제파트 정하기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111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DE964-6570-725F-3AF5-87B3713E8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38F26-A2D5-2002-67CA-71182582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(1)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자기소개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053EA-7ACF-4E1C-D93B-16B606A8D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7611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각자 두 가지 질문에 답해 봅시다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지금까지의 프로그래밍 학습 경험은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? 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배운 언어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들은 수업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…)</a:t>
            </a: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이 스터디에 참여한 이유는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? 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얻어가고 싶은 것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893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6D0CB-15F0-7BA8-5806-4865D725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(2)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강의 및 교재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7CAA9-8AEF-C233-B31A-1671F3F4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78600" cy="4351338"/>
          </a:xfrm>
        </p:spPr>
        <p:txBody>
          <a:bodyPr>
            <a:normAutofit/>
          </a:bodyPr>
          <a:lstStyle/>
          <a:p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이코테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2021)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이것이 취업을 위한 코딩 테스트다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with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파이썬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– YouTube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무료 유튜브 강의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이것이 취업을 위한 코딩 테스트다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with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파이썬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-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예스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24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 (30,600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원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기본적인 내용은 동일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책 구매는 선택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4"/>
              </a:rPr>
              <a:t>교재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  <a:hlinkClick r:id="rId4"/>
              </a:rPr>
              <a:t>GitHub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모범답안 확인용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1026" name="Picture 2" descr="이것이 취업을 위한 코딩 테스트다 with 파이썬">
            <a:extLst>
              <a:ext uri="{FF2B5EF4-FFF2-40B4-BE49-F238E27FC236}">
                <a16:creationId xmlns:a16="http://schemas.microsoft.com/office/drawing/2014/main" id="{029AEE30-6422-17E5-2464-D4A752CA7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264" y="1232478"/>
            <a:ext cx="4093855" cy="526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02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8AC4F-7909-35D1-400D-1E9A17539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58A29-96A7-F56B-14C7-CD8EA83E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(2)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강의 및 교재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0088F-88A6-17B3-0AF5-F52F62DB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682"/>
            <a:ext cx="5709555" cy="5228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스터디 문제 목록 스프레드시트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필수문제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: YouTube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 강의에 문제 및 풀이가 소개되는 문제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발제자는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개 이상을 택해 발표해야 함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연습문제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백준 온라인 저지 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프로그래머스로 풀 수 있는 문제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2E0F09-07FD-0C96-6A25-E0F035946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68" y="1027906"/>
            <a:ext cx="4791744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9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22CD8-E1DD-8F84-53BA-785B477F0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81B3B-4D98-4E0D-4241-1EA6DB0F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(3)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 온라인 저지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F65C9-077C-B5BD-B56F-B561076A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저지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프로그래밍 문제를 풀고 온라인으로 채점받을 수 있는 웹사이트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https://www.acmicpc.net/</a:t>
            </a:r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백준 온라인 저지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https://programmers.co.kr/</a:t>
            </a:r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프로그래머스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위 두 사이트 모두 가입해 둘 것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2830CB-5A6D-9BB2-2CBD-160155216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420" y="4940380"/>
            <a:ext cx="3629532" cy="876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F485E2-674F-C22B-6BDC-4C69F797A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401" y="4955056"/>
            <a:ext cx="4508959" cy="8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3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E5C62-0286-5BF4-A834-2A40D49EC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FCF02-030A-6020-5F0F-DDCF2AE7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(3-1)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백준 온라인 저지</a:t>
            </a:r>
            <a:endParaRPr lang="en-GB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A6675CC-6C2B-EA5D-99D7-21D055FF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654" y="2283665"/>
            <a:ext cx="2980622" cy="43345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9296AA4-C3E6-9CB1-9F2C-7BAD114DA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78" y="2270461"/>
            <a:ext cx="2654059" cy="43477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81CD938-D1A4-875F-D625-26B7E8C35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276" y="2283665"/>
            <a:ext cx="3430474" cy="41388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4E984C-82D0-C62A-BB4D-7E97D339E1C3}"/>
              </a:ext>
            </a:extLst>
          </p:cNvPr>
          <p:cNvSpPr txBox="1"/>
          <p:nvPr/>
        </p:nvSpPr>
        <p:spPr>
          <a:xfrm>
            <a:off x="838200" y="1579425"/>
            <a:ext cx="7110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세계 최대규모의 온라인 저지 사이트</a:t>
            </a:r>
            <a:endParaRPr lang="en-GB" altLang="ko-KR" sz="280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73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46549-391A-BDD0-30E9-0E545F33C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B4E10-C189-CDA7-6C44-6C1FE845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(3-2) solved.ac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111C9-A19A-9311-6C1D-7EEB6D6F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111"/>
            <a:ext cx="10515600" cy="4351338"/>
          </a:xfrm>
        </p:spPr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solved.ac</a:t>
            </a:r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솔브닥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):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백준 문제들을 난이도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및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주제별로 분류해 둔 사이트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수능기출문제집 느낌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?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백준 계정과 자동 연동됨</a:t>
            </a:r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어려운 문제를 많이 풀수록 본인의 티어도 올라감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70BDC3-7EF4-9E48-B746-2C0236C3A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531" y="3307903"/>
            <a:ext cx="3736884" cy="32950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6055254-A24D-3C20-A53E-1F2A3AC32083}"/>
              </a:ext>
            </a:extLst>
          </p:cNvPr>
          <p:cNvSpPr/>
          <p:nvPr/>
        </p:nvSpPr>
        <p:spPr>
          <a:xfrm>
            <a:off x="2023530" y="5219113"/>
            <a:ext cx="3872655" cy="1383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788D44B-6855-C6FF-6DE6-55F60508A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649" y="3429000"/>
            <a:ext cx="4492238" cy="31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8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9144E-04AD-6143-E422-7FE491CF2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3CF70-D79E-AD63-66F5-74B70023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HY헤드라인M" panose="02030600000101010101" pitchFamily="18" charset="-127"/>
                <a:ea typeface="HY헤드라인M" panose="02030600000101010101" pitchFamily="18" charset="-127"/>
              </a:rPr>
              <a:t>(3-2) solved.ac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94CB8-CED6-CD1D-CFF7-02D981F8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043"/>
            <a:ext cx="10515600" cy="4351338"/>
          </a:xfrm>
        </p:spPr>
        <p:txBody>
          <a:bodyPr/>
          <a:lstStyle/>
          <a:p>
            <a:r>
              <a:rPr lang="en-GB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CLASS </a:t>
            </a:r>
            <a:r>
              <a:rPr lang="ko-KR" altLang="en-US">
                <a:latin typeface="HY헤드라인M" panose="02030600000101010101" pitchFamily="18" charset="-127"/>
                <a:ea typeface="HY헤드라인M" panose="02030600000101010101" pitchFamily="18" charset="-127"/>
              </a:rPr>
              <a:t>탭에선 난이도별로 중요 문제만 선별해서 풀 수 있음</a:t>
            </a:r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GB" altLang="ko-KR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72CC9D-BF9C-1ADE-47E6-D4962DA33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59214"/>
            <a:ext cx="5238419" cy="14002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B1E92E-5F2E-D791-AD02-6E413C286B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469"/>
          <a:stretch/>
        </p:blipFill>
        <p:spPr>
          <a:xfrm>
            <a:off x="838198" y="3863712"/>
            <a:ext cx="5238419" cy="26869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97D183-43DD-8BE7-5DC9-8075C02C4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801" y="2471649"/>
            <a:ext cx="4391716" cy="42539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DAA3B2-E2B7-7D84-BB04-D89122614829}"/>
              </a:ext>
            </a:extLst>
          </p:cNvPr>
          <p:cNvSpPr/>
          <p:nvPr/>
        </p:nvSpPr>
        <p:spPr>
          <a:xfrm>
            <a:off x="6680200" y="5774267"/>
            <a:ext cx="4275667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0C094D-DF09-5679-2F81-FEB56927BF4F}"/>
              </a:ext>
            </a:extLst>
          </p:cNvPr>
          <p:cNvSpPr/>
          <p:nvPr/>
        </p:nvSpPr>
        <p:spPr>
          <a:xfrm>
            <a:off x="6510866" y="2480115"/>
            <a:ext cx="2895601" cy="1558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44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896</Words>
  <Application>Microsoft Office PowerPoint</Application>
  <PresentationFormat>와이드스크린</PresentationFormat>
  <Paragraphs>105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HY헤드라인M</vt:lpstr>
      <vt:lpstr>Aptos</vt:lpstr>
      <vt:lpstr>Aptos Display</vt:lpstr>
      <vt:lpstr>Arial</vt:lpstr>
      <vt:lpstr>Office 테마</vt:lpstr>
      <vt:lpstr>코딩 테스트 스터디 OT</vt:lpstr>
      <vt:lpstr>(0) 목차</vt:lpstr>
      <vt:lpstr>(1) 자기소개</vt:lpstr>
      <vt:lpstr>(2) 강의 및 교재</vt:lpstr>
      <vt:lpstr>(2) 강의 및 교재</vt:lpstr>
      <vt:lpstr>(3) 온라인 저지</vt:lpstr>
      <vt:lpstr>(3-1) 백준 온라인 저지</vt:lpstr>
      <vt:lpstr>(3-2) solved.ac</vt:lpstr>
      <vt:lpstr>(3-2) solved.ac</vt:lpstr>
      <vt:lpstr>(3-3) 프로그래머스</vt:lpstr>
      <vt:lpstr>(3-4) Google Colab</vt:lpstr>
      <vt:lpstr>(3-5) Python 기초 복습이 필요한 경우</vt:lpstr>
      <vt:lpstr>(4) 스터디 계획</vt:lpstr>
      <vt:lpstr>(4-1) 스터디 계획: 매주 해올 것</vt:lpstr>
      <vt:lpstr>(4-2) 스터디 계획: 발제자가 할 일</vt:lpstr>
      <vt:lpstr>(4-3) 스터디 계획: 계획표</vt:lpstr>
      <vt:lpstr>(5-1) 일정 정하기</vt:lpstr>
      <vt:lpstr>(5-2) 각자 발제 파트 정하기</vt:lpstr>
      <vt:lpstr>Tank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송상록</dc:creator>
  <cp:lastModifiedBy>송상록</cp:lastModifiedBy>
  <cp:revision>8</cp:revision>
  <dcterms:created xsi:type="dcterms:W3CDTF">2025-01-14T04:16:08Z</dcterms:created>
  <dcterms:modified xsi:type="dcterms:W3CDTF">2025-01-17T01:17:58Z</dcterms:modified>
</cp:coreProperties>
</file>