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Headley" initials="KH" lastIdx="1" clrIdx="0">
    <p:extLst>
      <p:ext uri="{19B8F6BF-5375-455C-9EA6-DF929625EA0E}">
        <p15:presenceInfo xmlns:p15="http://schemas.microsoft.com/office/powerpoint/2012/main" userId="b6ec2d56f6d13e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674"/>
    <a:srgbClr val="F09252"/>
    <a:srgbClr val="66FFCC"/>
    <a:srgbClr val="FFE38B"/>
    <a:srgbClr val="FF5050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7116" autoAdjust="0"/>
  </p:normalViewPr>
  <p:slideViewPr>
    <p:cSldViewPr snapToGrid="0">
      <p:cViewPr>
        <p:scale>
          <a:sx n="73" d="100"/>
          <a:sy n="73" d="100"/>
        </p:scale>
        <p:origin x="-5070" y="-24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29CF-1D55-4235-810F-A0A30098F53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5EF56-356F-48DB-A7A3-AA7491E3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5EF56-356F-48DB-A7A3-AA7491E38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8516-A2F2-4B4C-B390-80F17AD3151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FB4-9062-4D16-945A-EC63F43B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ounded Rectangle 35"/>
          <p:cNvSpPr/>
          <p:nvPr/>
        </p:nvSpPr>
        <p:spPr>
          <a:xfrm>
            <a:off x="13668437" y="21981556"/>
            <a:ext cx="29824632" cy="10546360"/>
          </a:xfrm>
          <a:custGeom>
            <a:avLst/>
            <a:gdLst>
              <a:gd name="connsiteX0" fmla="*/ 0 w 30200915"/>
              <a:gd name="connsiteY0" fmla="*/ 987461 h 5924646"/>
              <a:gd name="connsiteX1" fmla="*/ 987461 w 30200915"/>
              <a:gd name="connsiteY1" fmla="*/ 0 h 5924646"/>
              <a:gd name="connsiteX2" fmla="*/ 29213454 w 30200915"/>
              <a:gd name="connsiteY2" fmla="*/ 0 h 5924646"/>
              <a:gd name="connsiteX3" fmla="*/ 30200915 w 30200915"/>
              <a:gd name="connsiteY3" fmla="*/ 987461 h 5924646"/>
              <a:gd name="connsiteX4" fmla="*/ 30200915 w 30200915"/>
              <a:gd name="connsiteY4" fmla="*/ 4937185 h 5924646"/>
              <a:gd name="connsiteX5" fmla="*/ 29213454 w 30200915"/>
              <a:gd name="connsiteY5" fmla="*/ 5924646 h 5924646"/>
              <a:gd name="connsiteX6" fmla="*/ 987461 w 30200915"/>
              <a:gd name="connsiteY6" fmla="*/ 5924646 h 5924646"/>
              <a:gd name="connsiteX7" fmla="*/ 0 w 30200915"/>
              <a:gd name="connsiteY7" fmla="*/ 4937185 h 5924646"/>
              <a:gd name="connsiteX8" fmla="*/ 0 w 30200915"/>
              <a:gd name="connsiteY8" fmla="*/ 987461 h 5924646"/>
              <a:gd name="connsiteX0" fmla="*/ 0 w 30200915"/>
              <a:gd name="connsiteY0" fmla="*/ 1009394 h 5946579"/>
              <a:gd name="connsiteX1" fmla="*/ 987461 w 30200915"/>
              <a:gd name="connsiteY1" fmla="*/ 21933 h 5946579"/>
              <a:gd name="connsiteX2" fmla="*/ 3964669 w 30200915"/>
              <a:gd name="connsiteY2" fmla="*/ 0 h 5946579"/>
              <a:gd name="connsiteX3" fmla="*/ 29213454 w 30200915"/>
              <a:gd name="connsiteY3" fmla="*/ 21933 h 5946579"/>
              <a:gd name="connsiteX4" fmla="*/ 30200915 w 30200915"/>
              <a:gd name="connsiteY4" fmla="*/ 1009394 h 5946579"/>
              <a:gd name="connsiteX5" fmla="*/ 30200915 w 30200915"/>
              <a:gd name="connsiteY5" fmla="*/ 4959118 h 5946579"/>
              <a:gd name="connsiteX6" fmla="*/ 29213454 w 30200915"/>
              <a:gd name="connsiteY6" fmla="*/ 5946579 h 5946579"/>
              <a:gd name="connsiteX7" fmla="*/ 987461 w 30200915"/>
              <a:gd name="connsiteY7" fmla="*/ 5946579 h 5946579"/>
              <a:gd name="connsiteX8" fmla="*/ 0 w 30200915"/>
              <a:gd name="connsiteY8" fmla="*/ 4959118 h 5946579"/>
              <a:gd name="connsiteX9" fmla="*/ 0 w 30200915"/>
              <a:gd name="connsiteY9" fmla="*/ 1009394 h 5946579"/>
              <a:gd name="connsiteX0" fmla="*/ 0 w 30200915"/>
              <a:gd name="connsiteY0" fmla="*/ 1607433 h 6544618"/>
              <a:gd name="connsiteX1" fmla="*/ 987461 w 30200915"/>
              <a:gd name="connsiteY1" fmla="*/ 619972 h 6544618"/>
              <a:gd name="connsiteX2" fmla="*/ 3964669 w 30200915"/>
              <a:gd name="connsiteY2" fmla="*/ 598039 h 6544618"/>
              <a:gd name="connsiteX3" fmla="*/ 5160423 w 30200915"/>
              <a:gd name="connsiteY3" fmla="*/ 163 h 6544618"/>
              <a:gd name="connsiteX4" fmla="*/ 29213454 w 30200915"/>
              <a:gd name="connsiteY4" fmla="*/ 619972 h 6544618"/>
              <a:gd name="connsiteX5" fmla="*/ 30200915 w 30200915"/>
              <a:gd name="connsiteY5" fmla="*/ 1607433 h 6544618"/>
              <a:gd name="connsiteX6" fmla="*/ 30200915 w 30200915"/>
              <a:gd name="connsiteY6" fmla="*/ 5557157 h 6544618"/>
              <a:gd name="connsiteX7" fmla="*/ 29213454 w 30200915"/>
              <a:gd name="connsiteY7" fmla="*/ 6544618 h 6544618"/>
              <a:gd name="connsiteX8" fmla="*/ 987461 w 30200915"/>
              <a:gd name="connsiteY8" fmla="*/ 6544618 h 6544618"/>
              <a:gd name="connsiteX9" fmla="*/ 0 w 30200915"/>
              <a:gd name="connsiteY9" fmla="*/ 5557157 h 6544618"/>
              <a:gd name="connsiteX10" fmla="*/ 0 w 30200915"/>
              <a:gd name="connsiteY10" fmla="*/ 1607433 h 6544618"/>
              <a:gd name="connsiteX0" fmla="*/ 0 w 30200915"/>
              <a:gd name="connsiteY0" fmla="*/ 1690846 h 6628031"/>
              <a:gd name="connsiteX1" fmla="*/ 987461 w 30200915"/>
              <a:gd name="connsiteY1" fmla="*/ 703385 h 6628031"/>
              <a:gd name="connsiteX2" fmla="*/ 3964669 w 30200915"/>
              <a:gd name="connsiteY2" fmla="*/ 681452 h 6628031"/>
              <a:gd name="connsiteX3" fmla="*/ 5160423 w 30200915"/>
              <a:gd name="connsiteY3" fmla="*/ 83576 h 6628031"/>
              <a:gd name="connsiteX4" fmla="*/ 29318961 w 30200915"/>
              <a:gd name="connsiteY4" fmla="*/ 0 h 6628031"/>
              <a:gd name="connsiteX5" fmla="*/ 30200915 w 30200915"/>
              <a:gd name="connsiteY5" fmla="*/ 1690846 h 6628031"/>
              <a:gd name="connsiteX6" fmla="*/ 30200915 w 30200915"/>
              <a:gd name="connsiteY6" fmla="*/ 5640570 h 6628031"/>
              <a:gd name="connsiteX7" fmla="*/ 29213454 w 30200915"/>
              <a:gd name="connsiteY7" fmla="*/ 6628031 h 6628031"/>
              <a:gd name="connsiteX8" fmla="*/ 987461 w 30200915"/>
              <a:gd name="connsiteY8" fmla="*/ 6628031 h 6628031"/>
              <a:gd name="connsiteX9" fmla="*/ 0 w 30200915"/>
              <a:gd name="connsiteY9" fmla="*/ 5640570 h 6628031"/>
              <a:gd name="connsiteX10" fmla="*/ 0 w 30200915"/>
              <a:gd name="connsiteY10" fmla="*/ 1690846 h 6628031"/>
              <a:gd name="connsiteX0" fmla="*/ 0 w 30200916"/>
              <a:gd name="connsiteY0" fmla="*/ 1690846 h 6628031"/>
              <a:gd name="connsiteX1" fmla="*/ 987461 w 30200916"/>
              <a:gd name="connsiteY1" fmla="*/ 703385 h 6628031"/>
              <a:gd name="connsiteX2" fmla="*/ 3964669 w 30200916"/>
              <a:gd name="connsiteY2" fmla="*/ 681452 h 6628031"/>
              <a:gd name="connsiteX3" fmla="*/ 5160423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690846 h 6628031"/>
              <a:gd name="connsiteX0" fmla="*/ 0 w 30200916"/>
              <a:gd name="connsiteY0" fmla="*/ 1690846 h 6628031"/>
              <a:gd name="connsiteX1" fmla="*/ 987461 w 30200916"/>
              <a:gd name="connsiteY1" fmla="*/ 703385 h 6628031"/>
              <a:gd name="connsiteX2" fmla="*/ 3964669 w 30200916"/>
              <a:gd name="connsiteY2" fmla="*/ 681452 h 6628031"/>
              <a:gd name="connsiteX3" fmla="*/ 6063145 w 30200916"/>
              <a:gd name="connsiteY3" fmla="*/ 68453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690846 h 6628031"/>
              <a:gd name="connsiteX0" fmla="*/ 0 w 30200916"/>
              <a:gd name="connsiteY0" fmla="*/ 1690846 h 6628031"/>
              <a:gd name="connsiteX1" fmla="*/ 987461 w 30200916"/>
              <a:gd name="connsiteY1" fmla="*/ 703385 h 6628031"/>
              <a:gd name="connsiteX2" fmla="*/ 4916186 w 30200916"/>
              <a:gd name="connsiteY2" fmla="*/ 696575 h 6628031"/>
              <a:gd name="connsiteX3" fmla="*/ 6063145 w 30200916"/>
              <a:gd name="connsiteY3" fmla="*/ 68453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690846 h 6628031"/>
              <a:gd name="connsiteX0" fmla="*/ 0 w 30200916"/>
              <a:gd name="connsiteY0" fmla="*/ 1358143 h 6628031"/>
              <a:gd name="connsiteX1" fmla="*/ 987461 w 30200916"/>
              <a:gd name="connsiteY1" fmla="*/ 703385 h 6628031"/>
              <a:gd name="connsiteX2" fmla="*/ 4916186 w 30200916"/>
              <a:gd name="connsiteY2" fmla="*/ 696575 h 6628031"/>
              <a:gd name="connsiteX3" fmla="*/ 6063145 w 30200916"/>
              <a:gd name="connsiteY3" fmla="*/ 68453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358143 h 6628031"/>
              <a:gd name="connsiteX0" fmla="*/ 0 w 30200916"/>
              <a:gd name="connsiteY0" fmla="*/ 1358143 h 6628031"/>
              <a:gd name="connsiteX1" fmla="*/ 987461 w 30200916"/>
              <a:gd name="connsiteY1" fmla="*/ 703385 h 6628031"/>
              <a:gd name="connsiteX2" fmla="*/ 4916186 w 30200916"/>
              <a:gd name="connsiteY2" fmla="*/ 696575 h 6628031"/>
              <a:gd name="connsiteX3" fmla="*/ 6063145 w 30200916"/>
              <a:gd name="connsiteY3" fmla="*/ 68453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6018642 h 6628031"/>
              <a:gd name="connsiteX10" fmla="*/ 0 w 30200916"/>
              <a:gd name="connsiteY10" fmla="*/ 1358143 h 6628031"/>
              <a:gd name="connsiteX0" fmla="*/ 0 w 30266245"/>
              <a:gd name="connsiteY0" fmla="*/ 1369218 h 6639106"/>
              <a:gd name="connsiteX1" fmla="*/ 987461 w 30266245"/>
              <a:gd name="connsiteY1" fmla="*/ 714460 h 6639106"/>
              <a:gd name="connsiteX2" fmla="*/ 4916186 w 30266245"/>
              <a:gd name="connsiteY2" fmla="*/ 707650 h 6639106"/>
              <a:gd name="connsiteX3" fmla="*/ 6063145 w 30266245"/>
              <a:gd name="connsiteY3" fmla="*/ 79528 h 6639106"/>
              <a:gd name="connsiteX4" fmla="*/ 29318961 w 30266245"/>
              <a:gd name="connsiteY4" fmla="*/ 11075 h 6639106"/>
              <a:gd name="connsiteX5" fmla="*/ 30200916 w 30266245"/>
              <a:gd name="connsiteY5" fmla="*/ 822691 h 6639106"/>
              <a:gd name="connsiteX6" fmla="*/ 30200915 w 30266245"/>
              <a:gd name="connsiteY6" fmla="*/ 5893611 h 6639106"/>
              <a:gd name="connsiteX7" fmla="*/ 29213454 w 30266245"/>
              <a:gd name="connsiteY7" fmla="*/ 6639106 h 6639106"/>
              <a:gd name="connsiteX8" fmla="*/ 987461 w 30266245"/>
              <a:gd name="connsiteY8" fmla="*/ 6639106 h 6639106"/>
              <a:gd name="connsiteX9" fmla="*/ 0 w 30266245"/>
              <a:gd name="connsiteY9" fmla="*/ 6029717 h 6639106"/>
              <a:gd name="connsiteX10" fmla="*/ 0 w 30266245"/>
              <a:gd name="connsiteY10" fmla="*/ 1369218 h 6639106"/>
              <a:gd name="connsiteX0" fmla="*/ 0 w 30317847"/>
              <a:gd name="connsiteY0" fmla="*/ 1408072 h 6705707"/>
              <a:gd name="connsiteX1" fmla="*/ 987461 w 30317847"/>
              <a:gd name="connsiteY1" fmla="*/ 753314 h 6705707"/>
              <a:gd name="connsiteX2" fmla="*/ 4916186 w 30317847"/>
              <a:gd name="connsiteY2" fmla="*/ 746504 h 6705707"/>
              <a:gd name="connsiteX3" fmla="*/ 6063145 w 30317847"/>
              <a:gd name="connsiteY3" fmla="*/ 118382 h 6705707"/>
              <a:gd name="connsiteX4" fmla="*/ 29318961 w 30317847"/>
              <a:gd name="connsiteY4" fmla="*/ 49929 h 6705707"/>
              <a:gd name="connsiteX5" fmla="*/ 30200917 w 30317847"/>
              <a:gd name="connsiteY5" fmla="*/ 710316 h 6705707"/>
              <a:gd name="connsiteX6" fmla="*/ 30200915 w 30317847"/>
              <a:gd name="connsiteY6" fmla="*/ 5932465 h 6705707"/>
              <a:gd name="connsiteX7" fmla="*/ 29213454 w 30317847"/>
              <a:gd name="connsiteY7" fmla="*/ 6677960 h 6705707"/>
              <a:gd name="connsiteX8" fmla="*/ 987461 w 30317847"/>
              <a:gd name="connsiteY8" fmla="*/ 6677960 h 6705707"/>
              <a:gd name="connsiteX9" fmla="*/ 0 w 30317847"/>
              <a:gd name="connsiteY9" fmla="*/ 6068571 h 6705707"/>
              <a:gd name="connsiteX10" fmla="*/ 0 w 30317847"/>
              <a:gd name="connsiteY10" fmla="*/ 1408072 h 6705707"/>
              <a:gd name="connsiteX0" fmla="*/ 0 w 30290251"/>
              <a:gd name="connsiteY0" fmla="*/ 1358143 h 6655778"/>
              <a:gd name="connsiteX1" fmla="*/ 987461 w 30290251"/>
              <a:gd name="connsiteY1" fmla="*/ 703385 h 6655778"/>
              <a:gd name="connsiteX2" fmla="*/ 4916186 w 30290251"/>
              <a:gd name="connsiteY2" fmla="*/ 696575 h 6655778"/>
              <a:gd name="connsiteX3" fmla="*/ 6063145 w 30290251"/>
              <a:gd name="connsiteY3" fmla="*/ 68453 h 6655778"/>
              <a:gd name="connsiteX4" fmla="*/ 29318961 w 30290251"/>
              <a:gd name="connsiteY4" fmla="*/ 0 h 6655778"/>
              <a:gd name="connsiteX5" fmla="*/ 30200917 w 30290251"/>
              <a:gd name="connsiteY5" fmla="*/ 660387 h 6655778"/>
              <a:gd name="connsiteX6" fmla="*/ 30200915 w 30290251"/>
              <a:gd name="connsiteY6" fmla="*/ 5882536 h 6655778"/>
              <a:gd name="connsiteX7" fmla="*/ 29213454 w 30290251"/>
              <a:gd name="connsiteY7" fmla="*/ 6628031 h 6655778"/>
              <a:gd name="connsiteX8" fmla="*/ 987461 w 30290251"/>
              <a:gd name="connsiteY8" fmla="*/ 6628031 h 6655778"/>
              <a:gd name="connsiteX9" fmla="*/ 0 w 30290251"/>
              <a:gd name="connsiteY9" fmla="*/ 6018642 h 6655778"/>
              <a:gd name="connsiteX10" fmla="*/ 0 w 30290251"/>
              <a:gd name="connsiteY10" fmla="*/ 1358143 h 6655778"/>
              <a:gd name="connsiteX0" fmla="*/ 0 w 30277397"/>
              <a:gd name="connsiteY0" fmla="*/ 1358143 h 6655778"/>
              <a:gd name="connsiteX1" fmla="*/ 987461 w 30277397"/>
              <a:gd name="connsiteY1" fmla="*/ 703385 h 6655778"/>
              <a:gd name="connsiteX2" fmla="*/ 4916186 w 30277397"/>
              <a:gd name="connsiteY2" fmla="*/ 696575 h 6655778"/>
              <a:gd name="connsiteX3" fmla="*/ 6063145 w 30277397"/>
              <a:gd name="connsiteY3" fmla="*/ 68453 h 6655778"/>
              <a:gd name="connsiteX4" fmla="*/ 29318961 w 30277397"/>
              <a:gd name="connsiteY4" fmla="*/ 0 h 6655778"/>
              <a:gd name="connsiteX5" fmla="*/ 30200917 w 30277397"/>
              <a:gd name="connsiteY5" fmla="*/ 660387 h 6655778"/>
              <a:gd name="connsiteX6" fmla="*/ 30200915 w 30277397"/>
              <a:gd name="connsiteY6" fmla="*/ 5882536 h 6655778"/>
              <a:gd name="connsiteX7" fmla="*/ 29213454 w 30277397"/>
              <a:gd name="connsiteY7" fmla="*/ 6628031 h 6655778"/>
              <a:gd name="connsiteX8" fmla="*/ 987461 w 30277397"/>
              <a:gd name="connsiteY8" fmla="*/ 6628031 h 6655778"/>
              <a:gd name="connsiteX9" fmla="*/ 0 w 30277397"/>
              <a:gd name="connsiteY9" fmla="*/ 6018642 h 6655778"/>
              <a:gd name="connsiteX10" fmla="*/ 0 w 30277397"/>
              <a:gd name="connsiteY10" fmla="*/ 1358143 h 6655778"/>
              <a:gd name="connsiteX0" fmla="*/ 0 w 30286625"/>
              <a:gd name="connsiteY0" fmla="*/ 1358143 h 6655778"/>
              <a:gd name="connsiteX1" fmla="*/ 987461 w 30286625"/>
              <a:gd name="connsiteY1" fmla="*/ 703385 h 6655778"/>
              <a:gd name="connsiteX2" fmla="*/ 4916186 w 30286625"/>
              <a:gd name="connsiteY2" fmla="*/ 696575 h 6655778"/>
              <a:gd name="connsiteX3" fmla="*/ 6063145 w 30286625"/>
              <a:gd name="connsiteY3" fmla="*/ 68453 h 6655778"/>
              <a:gd name="connsiteX4" fmla="*/ 29318961 w 30286625"/>
              <a:gd name="connsiteY4" fmla="*/ 0 h 6655778"/>
              <a:gd name="connsiteX5" fmla="*/ 30225314 w 30286625"/>
              <a:gd name="connsiteY5" fmla="*/ 660387 h 6655778"/>
              <a:gd name="connsiteX6" fmla="*/ 30200915 w 30286625"/>
              <a:gd name="connsiteY6" fmla="*/ 5882536 h 6655778"/>
              <a:gd name="connsiteX7" fmla="*/ 29213454 w 30286625"/>
              <a:gd name="connsiteY7" fmla="*/ 6628031 h 6655778"/>
              <a:gd name="connsiteX8" fmla="*/ 987461 w 30286625"/>
              <a:gd name="connsiteY8" fmla="*/ 6628031 h 6655778"/>
              <a:gd name="connsiteX9" fmla="*/ 0 w 30286625"/>
              <a:gd name="connsiteY9" fmla="*/ 6018642 h 6655778"/>
              <a:gd name="connsiteX10" fmla="*/ 0 w 30286625"/>
              <a:gd name="connsiteY10" fmla="*/ 1358143 h 6655778"/>
              <a:gd name="connsiteX0" fmla="*/ 0 w 30361118"/>
              <a:gd name="connsiteY0" fmla="*/ 1358143 h 6628031"/>
              <a:gd name="connsiteX1" fmla="*/ 987461 w 30361118"/>
              <a:gd name="connsiteY1" fmla="*/ 703385 h 6628031"/>
              <a:gd name="connsiteX2" fmla="*/ 4916186 w 30361118"/>
              <a:gd name="connsiteY2" fmla="*/ 696575 h 6628031"/>
              <a:gd name="connsiteX3" fmla="*/ 6063145 w 30361118"/>
              <a:gd name="connsiteY3" fmla="*/ 68453 h 6628031"/>
              <a:gd name="connsiteX4" fmla="*/ 29318961 w 30361118"/>
              <a:gd name="connsiteY4" fmla="*/ 0 h 6628031"/>
              <a:gd name="connsiteX5" fmla="*/ 30225314 w 30361118"/>
              <a:gd name="connsiteY5" fmla="*/ 660387 h 6628031"/>
              <a:gd name="connsiteX6" fmla="*/ 30200915 w 30361118"/>
              <a:gd name="connsiteY6" fmla="*/ 5882536 h 6628031"/>
              <a:gd name="connsiteX7" fmla="*/ 29213454 w 30361118"/>
              <a:gd name="connsiteY7" fmla="*/ 6628031 h 6628031"/>
              <a:gd name="connsiteX8" fmla="*/ 987461 w 30361118"/>
              <a:gd name="connsiteY8" fmla="*/ 6628031 h 6628031"/>
              <a:gd name="connsiteX9" fmla="*/ 0 w 30361118"/>
              <a:gd name="connsiteY9" fmla="*/ 6018642 h 6628031"/>
              <a:gd name="connsiteX10" fmla="*/ 0 w 30361118"/>
              <a:gd name="connsiteY10" fmla="*/ 1358143 h 6628031"/>
              <a:gd name="connsiteX0" fmla="*/ 0 w 30228333"/>
              <a:gd name="connsiteY0" fmla="*/ 1358143 h 6628031"/>
              <a:gd name="connsiteX1" fmla="*/ 987461 w 30228333"/>
              <a:gd name="connsiteY1" fmla="*/ 703385 h 6628031"/>
              <a:gd name="connsiteX2" fmla="*/ 4916186 w 30228333"/>
              <a:gd name="connsiteY2" fmla="*/ 696575 h 6628031"/>
              <a:gd name="connsiteX3" fmla="*/ 6063145 w 30228333"/>
              <a:gd name="connsiteY3" fmla="*/ 68453 h 6628031"/>
              <a:gd name="connsiteX4" fmla="*/ 29318961 w 30228333"/>
              <a:gd name="connsiteY4" fmla="*/ 0 h 6628031"/>
              <a:gd name="connsiteX5" fmla="*/ 30225314 w 30228333"/>
              <a:gd name="connsiteY5" fmla="*/ 660387 h 6628031"/>
              <a:gd name="connsiteX6" fmla="*/ 30200915 w 30228333"/>
              <a:gd name="connsiteY6" fmla="*/ 5882536 h 6628031"/>
              <a:gd name="connsiteX7" fmla="*/ 29213454 w 30228333"/>
              <a:gd name="connsiteY7" fmla="*/ 6628031 h 6628031"/>
              <a:gd name="connsiteX8" fmla="*/ 987461 w 30228333"/>
              <a:gd name="connsiteY8" fmla="*/ 6628031 h 6628031"/>
              <a:gd name="connsiteX9" fmla="*/ 0 w 30228333"/>
              <a:gd name="connsiteY9" fmla="*/ 6018642 h 6628031"/>
              <a:gd name="connsiteX10" fmla="*/ 0 w 30228333"/>
              <a:gd name="connsiteY10" fmla="*/ 1358143 h 6628031"/>
              <a:gd name="connsiteX0" fmla="*/ 0 w 30284850"/>
              <a:gd name="connsiteY0" fmla="*/ 1358143 h 6644127"/>
              <a:gd name="connsiteX1" fmla="*/ 987461 w 30284850"/>
              <a:gd name="connsiteY1" fmla="*/ 703385 h 6644127"/>
              <a:gd name="connsiteX2" fmla="*/ 4916186 w 30284850"/>
              <a:gd name="connsiteY2" fmla="*/ 696575 h 6644127"/>
              <a:gd name="connsiteX3" fmla="*/ 6063145 w 30284850"/>
              <a:gd name="connsiteY3" fmla="*/ 68453 h 6644127"/>
              <a:gd name="connsiteX4" fmla="*/ 29318961 w 30284850"/>
              <a:gd name="connsiteY4" fmla="*/ 0 h 6644127"/>
              <a:gd name="connsiteX5" fmla="*/ 30225314 w 30284850"/>
              <a:gd name="connsiteY5" fmla="*/ 660387 h 6644127"/>
              <a:gd name="connsiteX6" fmla="*/ 30200915 w 30284850"/>
              <a:gd name="connsiteY6" fmla="*/ 5882536 h 6644127"/>
              <a:gd name="connsiteX7" fmla="*/ 29237851 w 30284850"/>
              <a:gd name="connsiteY7" fmla="*/ 6612908 h 6644127"/>
              <a:gd name="connsiteX8" fmla="*/ 987461 w 30284850"/>
              <a:gd name="connsiteY8" fmla="*/ 6628031 h 6644127"/>
              <a:gd name="connsiteX9" fmla="*/ 0 w 30284850"/>
              <a:gd name="connsiteY9" fmla="*/ 6018642 h 6644127"/>
              <a:gd name="connsiteX10" fmla="*/ 0 w 30284850"/>
              <a:gd name="connsiteY10" fmla="*/ 1358143 h 6644127"/>
              <a:gd name="connsiteX0" fmla="*/ 0 w 30301238"/>
              <a:gd name="connsiteY0" fmla="*/ 1358143 h 6628031"/>
              <a:gd name="connsiteX1" fmla="*/ 987461 w 30301238"/>
              <a:gd name="connsiteY1" fmla="*/ 703385 h 6628031"/>
              <a:gd name="connsiteX2" fmla="*/ 4916186 w 30301238"/>
              <a:gd name="connsiteY2" fmla="*/ 696575 h 6628031"/>
              <a:gd name="connsiteX3" fmla="*/ 6063145 w 30301238"/>
              <a:gd name="connsiteY3" fmla="*/ 68453 h 6628031"/>
              <a:gd name="connsiteX4" fmla="*/ 29318961 w 30301238"/>
              <a:gd name="connsiteY4" fmla="*/ 0 h 6628031"/>
              <a:gd name="connsiteX5" fmla="*/ 30225314 w 30301238"/>
              <a:gd name="connsiteY5" fmla="*/ 660387 h 6628031"/>
              <a:gd name="connsiteX6" fmla="*/ 30200915 w 30301238"/>
              <a:gd name="connsiteY6" fmla="*/ 5882536 h 6628031"/>
              <a:gd name="connsiteX7" fmla="*/ 29237851 w 30301238"/>
              <a:gd name="connsiteY7" fmla="*/ 6612908 h 6628031"/>
              <a:gd name="connsiteX8" fmla="*/ 987461 w 30301238"/>
              <a:gd name="connsiteY8" fmla="*/ 6628031 h 6628031"/>
              <a:gd name="connsiteX9" fmla="*/ 0 w 30301238"/>
              <a:gd name="connsiteY9" fmla="*/ 6018642 h 6628031"/>
              <a:gd name="connsiteX10" fmla="*/ 0 w 30301238"/>
              <a:gd name="connsiteY10" fmla="*/ 1358143 h 6628031"/>
              <a:gd name="connsiteX0" fmla="*/ 0 w 30239500"/>
              <a:gd name="connsiteY0" fmla="*/ 1358143 h 6628031"/>
              <a:gd name="connsiteX1" fmla="*/ 987461 w 30239500"/>
              <a:gd name="connsiteY1" fmla="*/ 703385 h 6628031"/>
              <a:gd name="connsiteX2" fmla="*/ 4916186 w 30239500"/>
              <a:gd name="connsiteY2" fmla="*/ 696575 h 6628031"/>
              <a:gd name="connsiteX3" fmla="*/ 6063145 w 30239500"/>
              <a:gd name="connsiteY3" fmla="*/ 68453 h 6628031"/>
              <a:gd name="connsiteX4" fmla="*/ 29318961 w 30239500"/>
              <a:gd name="connsiteY4" fmla="*/ 0 h 6628031"/>
              <a:gd name="connsiteX5" fmla="*/ 30225314 w 30239500"/>
              <a:gd name="connsiteY5" fmla="*/ 660387 h 6628031"/>
              <a:gd name="connsiteX6" fmla="*/ 30200915 w 30239500"/>
              <a:gd name="connsiteY6" fmla="*/ 5882536 h 6628031"/>
              <a:gd name="connsiteX7" fmla="*/ 29237851 w 30239500"/>
              <a:gd name="connsiteY7" fmla="*/ 6612908 h 6628031"/>
              <a:gd name="connsiteX8" fmla="*/ 987461 w 30239500"/>
              <a:gd name="connsiteY8" fmla="*/ 6628031 h 6628031"/>
              <a:gd name="connsiteX9" fmla="*/ 0 w 30239500"/>
              <a:gd name="connsiteY9" fmla="*/ 6018642 h 6628031"/>
              <a:gd name="connsiteX10" fmla="*/ 0 w 30239500"/>
              <a:gd name="connsiteY10" fmla="*/ 1358143 h 6628031"/>
              <a:gd name="connsiteX0" fmla="*/ 0 w 30239500"/>
              <a:gd name="connsiteY0" fmla="*/ 1173428 h 6628031"/>
              <a:gd name="connsiteX1" fmla="*/ 987461 w 30239500"/>
              <a:gd name="connsiteY1" fmla="*/ 703385 h 6628031"/>
              <a:gd name="connsiteX2" fmla="*/ 4916186 w 30239500"/>
              <a:gd name="connsiteY2" fmla="*/ 696575 h 6628031"/>
              <a:gd name="connsiteX3" fmla="*/ 6063145 w 30239500"/>
              <a:gd name="connsiteY3" fmla="*/ 68453 h 6628031"/>
              <a:gd name="connsiteX4" fmla="*/ 29318961 w 30239500"/>
              <a:gd name="connsiteY4" fmla="*/ 0 h 6628031"/>
              <a:gd name="connsiteX5" fmla="*/ 30225314 w 30239500"/>
              <a:gd name="connsiteY5" fmla="*/ 660387 h 6628031"/>
              <a:gd name="connsiteX6" fmla="*/ 30200915 w 30239500"/>
              <a:gd name="connsiteY6" fmla="*/ 5882536 h 6628031"/>
              <a:gd name="connsiteX7" fmla="*/ 29237851 w 30239500"/>
              <a:gd name="connsiteY7" fmla="*/ 6612908 h 6628031"/>
              <a:gd name="connsiteX8" fmla="*/ 987461 w 30239500"/>
              <a:gd name="connsiteY8" fmla="*/ 6628031 h 6628031"/>
              <a:gd name="connsiteX9" fmla="*/ 0 w 30239500"/>
              <a:gd name="connsiteY9" fmla="*/ 6018642 h 6628031"/>
              <a:gd name="connsiteX10" fmla="*/ 0 w 30239500"/>
              <a:gd name="connsiteY10" fmla="*/ 1173428 h 6628031"/>
              <a:gd name="connsiteX0" fmla="*/ 0 w 30239500"/>
              <a:gd name="connsiteY0" fmla="*/ 1173428 h 6628031"/>
              <a:gd name="connsiteX1" fmla="*/ 987461 w 30239500"/>
              <a:gd name="connsiteY1" fmla="*/ 518670 h 6628031"/>
              <a:gd name="connsiteX2" fmla="*/ 4916186 w 30239500"/>
              <a:gd name="connsiteY2" fmla="*/ 696575 h 6628031"/>
              <a:gd name="connsiteX3" fmla="*/ 6063145 w 30239500"/>
              <a:gd name="connsiteY3" fmla="*/ 68453 h 6628031"/>
              <a:gd name="connsiteX4" fmla="*/ 29318961 w 30239500"/>
              <a:gd name="connsiteY4" fmla="*/ 0 h 6628031"/>
              <a:gd name="connsiteX5" fmla="*/ 30225314 w 30239500"/>
              <a:gd name="connsiteY5" fmla="*/ 660387 h 6628031"/>
              <a:gd name="connsiteX6" fmla="*/ 30200915 w 30239500"/>
              <a:gd name="connsiteY6" fmla="*/ 5882536 h 6628031"/>
              <a:gd name="connsiteX7" fmla="*/ 29237851 w 30239500"/>
              <a:gd name="connsiteY7" fmla="*/ 6612908 h 6628031"/>
              <a:gd name="connsiteX8" fmla="*/ 987461 w 30239500"/>
              <a:gd name="connsiteY8" fmla="*/ 6628031 h 6628031"/>
              <a:gd name="connsiteX9" fmla="*/ 0 w 30239500"/>
              <a:gd name="connsiteY9" fmla="*/ 6018642 h 6628031"/>
              <a:gd name="connsiteX10" fmla="*/ 0 w 30239500"/>
              <a:gd name="connsiteY10" fmla="*/ 1173428 h 6628031"/>
              <a:gd name="connsiteX0" fmla="*/ 0 w 30239500"/>
              <a:gd name="connsiteY0" fmla="*/ 1173428 h 6628031"/>
              <a:gd name="connsiteX1" fmla="*/ 987461 w 30239500"/>
              <a:gd name="connsiteY1" fmla="*/ 518670 h 6628031"/>
              <a:gd name="connsiteX2" fmla="*/ 4916186 w 30239500"/>
              <a:gd name="connsiteY2" fmla="*/ 491336 h 6628031"/>
              <a:gd name="connsiteX3" fmla="*/ 6063145 w 30239500"/>
              <a:gd name="connsiteY3" fmla="*/ 68453 h 6628031"/>
              <a:gd name="connsiteX4" fmla="*/ 29318961 w 30239500"/>
              <a:gd name="connsiteY4" fmla="*/ 0 h 6628031"/>
              <a:gd name="connsiteX5" fmla="*/ 30225314 w 30239500"/>
              <a:gd name="connsiteY5" fmla="*/ 660387 h 6628031"/>
              <a:gd name="connsiteX6" fmla="*/ 30200915 w 30239500"/>
              <a:gd name="connsiteY6" fmla="*/ 5882536 h 6628031"/>
              <a:gd name="connsiteX7" fmla="*/ 29237851 w 30239500"/>
              <a:gd name="connsiteY7" fmla="*/ 6612908 h 6628031"/>
              <a:gd name="connsiteX8" fmla="*/ 987461 w 30239500"/>
              <a:gd name="connsiteY8" fmla="*/ 6628031 h 6628031"/>
              <a:gd name="connsiteX9" fmla="*/ 0 w 30239500"/>
              <a:gd name="connsiteY9" fmla="*/ 6018642 h 6628031"/>
              <a:gd name="connsiteX10" fmla="*/ 0 w 30239500"/>
              <a:gd name="connsiteY10" fmla="*/ 1173428 h 66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39500" h="6628031">
                <a:moveTo>
                  <a:pt x="0" y="1173428"/>
                </a:moveTo>
                <a:cubicBezTo>
                  <a:pt x="0" y="628068"/>
                  <a:pt x="442101" y="518670"/>
                  <a:pt x="987461" y="518670"/>
                </a:cubicBezTo>
                <a:lnTo>
                  <a:pt x="4916186" y="491336"/>
                </a:lnTo>
                <a:cubicBezTo>
                  <a:pt x="5537509" y="503059"/>
                  <a:pt x="5441822" y="56730"/>
                  <a:pt x="6063145" y="68453"/>
                </a:cubicBezTo>
                <a:lnTo>
                  <a:pt x="29318961" y="0"/>
                </a:lnTo>
                <a:cubicBezTo>
                  <a:pt x="29864321" y="0"/>
                  <a:pt x="30219566" y="268999"/>
                  <a:pt x="30225314" y="660387"/>
                </a:cubicBezTo>
                <a:cubicBezTo>
                  <a:pt x="30239843" y="1649743"/>
                  <a:pt x="30256533" y="4685668"/>
                  <a:pt x="30200915" y="5882536"/>
                </a:cubicBezTo>
                <a:cubicBezTo>
                  <a:pt x="30185435" y="6215654"/>
                  <a:pt x="29783211" y="6612908"/>
                  <a:pt x="29237851" y="6612908"/>
                </a:cubicBezTo>
                <a:lnTo>
                  <a:pt x="987461" y="6628031"/>
                </a:lnTo>
                <a:cubicBezTo>
                  <a:pt x="442101" y="6628031"/>
                  <a:pt x="0" y="6564002"/>
                  <a:pt x="0" y="6018642"/>
                </a:cubicBezTo>
                <a:lnTo>
                  <a:pt x="0" y="1173428"/>
                </a:lnTo>
                <a:close/>
              </a:path>
            </a:pathLst>
          </a:custGeom>
          <a:solidFill>
            <a:srgbClr val="95C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ounded Rectangle 35"/>
          <p:cNvSpPr/>
          <p:nvPr/>
        </p:nvSpPr>
        <p:spPr>
          <a:xfrm>
            <a:off x="13669687" y="4506358"/>
            <a:ext cx="29820447" cy="12283384"/>
          </a:xfrm>
          <a:custGeom>
            <a:avLst/>
            <a:gdLst>
              <a:gd name="connsiteX0" fmla="*/ 0 w 30200915"/>
              <a:gd name="connsiteY0" fmla="*/ 987461 h 5924646"/>
              <a:gd name="connsiteX1" fmla="*/ 987461 w 30200915"/>
              <a:gd name="connsiteY1" fmla="*/ 0 h 5924646"/>
              <a:gd name="connsiteX2" fmla="*/ 29213454 w 30200915"/>
              <a:gd name="connsiteY2" fmla="*/ 0 h 5924646"/>
              <a:gd name="connsiteX3" fmla="*/ 30200915 w 30200915"/>
              <a:gd name="connsiteY3" fmla="*/ 987461 h 5924646"/>
              <a:gd name="connsiteX4" fmla="*/ 30200915 w 30200915"/>
              <a:gd name="connsiteY4" fmla="*/ 4937185 h 5924646"/>
              <a:gd name="connsiteX5" fmla="*/ 29213454 w 30200915"/>
              <a:gd name="connsiteY5" fmla="*/ 5924646 h 5924646"/>
              <a:gd name="connsiteX6" fmla="*/ 987461 w 30200915"/>
              <a:gd name="connsiteY6" fmla="*/ 5924646 h 5924646"/>
              <a:gd name="connsiteX7" fmla="*/ 0 w 30200915"/>
              <a:gd name="connsiteY7" fmla="*/ 4937185 h 5924646"/>
              <a:gd name="connsiteX8" fmla="*/ 0 w 30200915"/>
              <a:gd name="connsiteY8" fmla="*/ 987461 h 5924646"/>
              <a:gd name="connsiteX0" fmla="*/ 0 w 30200915"/>
              <a:gd name="connsiteY0" fmla="*/ 1009394 h 5946579"/>
              <a:gd name="connsiteX1" fmla="*/ 987461 w 30200915"/>
              <a:gd name="connsiteY1" fmla="*/ 21933 h 5946579"/>
              <a:gd name="connsiteX2" fmla="*/ 3964669 w 30200915"/>
              <a:gd name="connsiteY2" fmla="*/ 0 h 5946579"/>
              <a:gd name="connsiteX3" fmla="*/ 29213454 w 30200915"/>
              <a:gd name="connsiteY3" fmla="*/ 21933 h 5946579"/>
              <a:gd name="connsiteX4" fmla="*/ 30200915 w 30200915"/>
              <a:gd name="connsiteY4" fmla="*/ 1009394 h 5946579"/>
              <a:gd name="connsiteX5" fmla="*/ 30200915 w 30200915"/>
              <a:gd name="connsiteY5" fmla="*/ 4959118 h 5946579"/>
              <a:gd name="connsiteX6" fmla="*/ 29213454 w 30200915"/>
              <a:gd name="connsiteY6" fmla="*/ 5946579 h 5946579"/>
              <a:gd name="connsiteX7" fmla="*/ 987461 w 30200915"/>
              <a:gd name="connsiteY7" fmla="*/ 5946579 h 5946579"/>
              <a:gd name="connsiteX8" fmla="*/ 0 w 30200915"/>
              <a:gd name="connsiteY8" fmla="*/ 4959118 h 5946579"/>
              <a:gd name="connsiteX9" fmla="*/ 0 w 30200915"/>
              <a:gd name="connsiteY9" fmla="*/ 1009394 h 5946579"/>
              <a:gd name="connsiteX0" fmla="*/ 0 w 30200915"/>
              <a:gd name="connsiteY0" fmla="*/ 1607433 h 6544618"/>
              <a:gd name="connsiteX1" fmla="*/ 987461 w 30200915"/>
              <a:gd name="connsiteY1" fmla="*/ 619972 h 6544618"/>
              <a:gd name="connsiteX2" fmla="*/ 3964669 w 30200915"/>
              <a:gd name="connsiteY2" fmla="*/ 598039 h 6544618"/>
              <a:gd name="connsiteX3" fmla="*/ 5160423 w 30200915"/>
              <a:gd name="connsiteY3" fmla="*/ 163 h 6544618"/>
              <a:gd name="connsiteX4" fmla="*/ 29213454 w 30200915"/>
              <a:gd name="connsiteY4" fmla="*/ 619972 h 6544618"/>
              <a:gd name="connsiteX5" fmla="*/ 30200915 w 30200915"/>
              <a:gd name="connsiteY5" fmla="*/ 1607433 h 6544618"/>
              <a:gd name="connsiteX6" fmla="*/ 30200915 w 30200915"/>
              <a:gd name="connsiteY6" fmla="*/ 5557157 h 6544618"/>
              <a:gd name="connsiteX7" fmla="*/ 29213454 w 30200915"/>
              <a:gd name="connsiteY7" fmla="*/ 6544618 h 6544618"/>
              <a:gd name="connsiteX8" fmla="*/ 987461 w 30200915"/>
              <a:gd name="connsiteY8" fmla="*/ 6544618 h 6544618"/>
              <a:gd name="connsiteX9" fmla="*/ 0 w 30200915"/>
              <a:gd name="connsiteY9" fmla="*/ 5557157 h 6544618"/>
              <a:gd name="connsiteX10" fmla="*/ 0 w 30200915"/>
              <a:gd name="connsiteY10" fmla="*/ 1607433 h 6544618"/>
              <a:gd name="connsiteX0" fmla="*/ 0 w 30200915"/>
              <a:gd name="connsiteY0" fmla="*/ 1690846 h 6628031"/>
              <a:gd name="connsiteX1" fmla="*/ 987461 w 30200915"/>
              <a:gd name="connsiteY1" fmla="*/ 703385 h 6628031"/>
              <a:gd name="connsiteX2" fmla="*/ 3964669 w 30200915"/>
              <a:gd name="connsiteY2" fmla="*/ 681452 h 6628031"/>
              <a:gd name="connsiteX3" fmla="*/ 5160423 w 30200915"/>
              <a:gd name="connsiteY3" fmla="*/ 83576 h 6628031"/>
              <a:gd name="connsiteX4" fmla="*/ 29318961 w 30200915"/>
              <a:gd name="connsiteY4" fmla="*/ 0 h 6628031"/>
              <a:gd name="connsiteX5" fmla="*/ 30200915 w 30200915"/>
              <a:gd name="connsiteY5" fmla="*/ 1690846 h 6628031"/>
              <a:gd name="connsiteX6" fmla="*/ 30200915 w 30200915"/>
              <a:gd name="connsiteY6" fmla="*/ 5640570 h 6628031"/>
              <a:gd name="connsiteX7" fmla="*/ 29213454 w 30200915"/>
              <a:gd name="connsiteY7" fmla="*/ 6628031 h 6628031"/>
              <a:gd name="connsiteX8" fmla="*/ 987461 w 30200915"/>
              <a:gd name="connsiteY8" fmla="*/ 6628031 h 6628031"/>
              <a:gd name="connsiteX9" fmla="*/ 0 w 30200915"/>
              <a:gd name="connsiteY9" fmla="*/ 5640570 h 6628031"/>
              <a:gd name="connsiteX10" fmla="*/ 0 w 30200915"/>
              <a:gd name="connsiteY10" fmla="*/ 1690846 h 6628031"/>
              <a:gd name="connsiteX0" fmla="*/ 0 w 30200916"/>
              <a:gd name="connsiteY0" fmla="*/ 1690846 h 6628031"/>
              <a:gd name="connsiteX1" fmla="*/ 987461 w 30200916"/>
              <a:gd name="connsiteY1" fmla="*/ 703385 h 6628031"/>
              <a:gd name="connsiteX2" fmla="*/ 3964669 w 30200916"/>
              <a:gd name="connsiteY2" fmla="*/ 681452 h 6628031"/>
              <a:gd name="connsiteX3" fmla="*/ 5160423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690846 h 6628031"/>
              <a:gd name="connsiteX0" fmla="*/ 0 w 30200916"/>
              <a:gd name="connsiteY0" fmla="*/ 1301294 h 6628031"/>
              <a:gd name="connsiteX1" fmla="*/ 987461 w 30200916"/>
              <a:gd name="connsiteY1" fmla="*/ 703385 h 6628031"/>
              <a:gd name="connsiteX2" fmla="*/ 3964669 w 30200916"/>
              <a:gd name="connsiteY2" fmla="*/ 681452 h 6628031"/>
              <a:gd name="connsiteX3" fmla="*/ 5160423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301294 h 6628031"/>
              <a:gd name="connsiteX0" fmla="*/ 3355 w 30204271"/>
              <a:gd name="connsiteY0" fmla="*/ 1301294 h 6628031"/>
              <a:gd name="connsiteX1" fmla="*/ 990816 w 30204271"/>
              <a:gd name="connsiteY1" fmla="*/ 703385 h 6628031"/>
              <a:gd name="connsiteX2" fmla="*/ 3968024 w 30204271"/>
              <a:gd name="connsiteY2" fmla="*/ 681452 h 6628031"/>
              <a:gd name="connsiteX3" fmla="*/ 5163778 w 30204271"/>
              <a:gd name="connsiteY3" fmla="*/ 83576 h 6628031"/>
              <a:gd name="connsiteX4" fmla="*/ 29322316 w 30204271"/>
              <a:gd name="connsiteY4" fmla="*/ 0 h 6628031"/>
              <a:gd name="connsiteX5" fmla="*/ 30204271 w 30204271"/>
              <a:gd name="connsiteY5" fmla="*/ 811616 h 6628031"/>
              <a:gd name="connsiteX6" fmla="*/ 30204270 w 30204271"/>
              <a:gd name="connsiteY6" fmla="*/ 5640570 h 6628031"/>
              <a:gd name="connsiteX7" fmla="*/ 29216809 w 30204271"/>
              <a:gd name="connsiteY7" fmla="*/ 6628031 h 6628031"/>
              <a:gd name="connsiteX8" fmla="*/ 990816 w 30204271"/>
              <a:gd name="connsiteY8" fmla="*/ 6628031 h 6628031"/>
              <a:gd name="connsiteX9" fmla="*/ 3355 w 30204271"/>
              <a:gd name="connsiteY9" fmla="*/ 5640570 h 6628031"/>
              <a:gd name="connsiteX10" fmla="*/ 3355 w 30204271"/>
              <a:gd name="connsiteY10" fmla="*/ 1301294 h 6628031"/>
              <a:gd name="connsiteX0" fmla="*/ 0 w 30200916"/>
              <a:gd name="connsiteY0" fmla="*/ 1301294 h 6628031"/>
              <a:gd name="connsiteX1" fmla="*/ 987461 w 30200916"/>
              <a:gd name="connsiteY1" fmla="*/ 703385 h 6628031"/>
              <a:gd name="connsiteX2" fmla="*/ 3964669 w 30200916"/>
              <a:gd name="connsiteY2" fmla="*/ 681452 h 6628031"/>
              <a:gd name="connsiteX3" fmla="*/ 5160423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301294 h 6628031"/>
              <a:gd name="connsiteX0" fmla="*/ 398867 w 30599783"/>
              <a:gd name="connsiteY0" fmla="*/ 1301294 h 6628031"/>
              <a:gd name="connsiteX1" fmla="*/ 1386328 w 30599783"/>
              <a:gd name="connsiteY1" fmla="*/ 703385 h 6628031"/>
              <a:gd name="connsiteX2" fmla="*/ 4363536 w 30599783"/>
              <a:gd name="connsiteY2" fmla="*/ 681452 h 6628031"/>
              <a:gd name="connsiteX3" fmla="*/ 5559290 w 30599783"/>
              <a:gd name="connsiteY3" fmla="*/ 83576 h 6628031"/>
              <a:gd name="connsiteX4" fmla="*/ 29717828 w 30599783"/>
              <a:gd name="connsiteY4" fmla="*/ 0 h 6628031"/>
              <a:gd name="connsiteX5" fmla="*/ 30599783 w 30599783"/>
              <a:gd name="connsiteY5" fmla="*/ 811616 h 6628031"/>
              <a:gd name="connsiteX6" fmla="*/ 30599782 w 30599783"/>
              <a:gd name="connsiteY6" fmla="*/ 5640570 h 6628031"/>
              <a:gd name="connsiteX7" fmla="*/ 29612321 w 30599783"/>
              <a:gd name="connsiteY7" fmla="*/ 6628031 h 6628031"/>
              <a:gd name="connsiteX8" fmla="*/ 1386328 w 30599783"/>
              <a:gd name="connsiteY8" fmla="*/ 6628031 h 6628031"/>
              <a:gd name="connsiteX9" fmla="*/ 398867 w 30599783"/>
              <a:gd name="connsiteY9" fmla="*/ 5640570 h 6628031"/>
              <a:gd name="connsiteX10" fmla="*/ 398867 w 30599783"/>
              <a:gd name="connsiteY10" fmla="*/ 1301294 h 6628031"/>
              <a:gd name="connsiteX0" fmla="*/ 4 w 30200920"/>
              <a:gd name="connsiteY0" fmla="*/ 1301294 h 6628031"/>
              <a:gd name="connsiteX1" fmla="*/ 987465 w 30200920"/>
              <a:gd name="connsiteY1" fmla="*/ 703385 h 6628031"/>
              <a:gd name="connsiteX2" fmla="*/ 3964673 w 30200920"/>
              <a:gd name="connsiteY2" fmla="*/ 681452 h 6628031"/>
              <a:gd name="connsiteX3" fmla="*/ 5160427 w 30200920"/>
              <a:gd name="connsiteY3" fmla="*/ 83576 h 6628031"/>
              <a:gd name="connsiteX4" fmla="*/ 29318965 w 30200920"/>
              <a:gd name="connsiteY4" fmla="*/ 0 h 6628031"/>
              <a:gd name="connsiteX5" fmla="*/ 30200920 w 30200920"/>
              <a:gd name="connsiteY5" fmla="*/ 811616 h 6628031"/>
              <a:gd name="connsiteX6" fmla="*/ 30200919 w 30200920"/>
              <a:gd name="connsiteY6" fmla="*/ 5640570 h 6628031"/>
              <a:gd name="connsiteX7" fmla="*/ 29213458 w 30200920"/>
              <a:gd name="connsiteY7" fmla="*/ 6628031 h 6628031"/>
              <a:gd name="connsiteX8" fmla="*/ 987465 w 30200920"/>
              <a:gd name="connsiteY8" fmla="*/ 6628031 h 6628031"/>
              <a:gd name="connsiteX9" fmla="*/ 4 w 30200920"/>
              <a:gd name="connsiteY9" fmla="*/ 5640570 h 6628031"/>
              <a:gd name="connsiteX10" fmla="*/ 4 w 30200920"/>
              <a:gd name="connsiteY10" fmla="*/ 1301294 h 6628031"/>
              <a:gd name="connsiteX0" fmla="*/ 1465920 w 31666836"/>
              <a:gd name="connsiteY0" fmla="*/ 1301294 h 6628031"/>
              <a:gd name="connsiteX1" fmla="*/ 2453381 w 31666836"/>
              <a:gd name="connsiteY1" fmla="*/ 703385 h 6628031"/>
              <a:gd name="connsiteX2" fmla="*/ 5430589 w 31666836"/>
              <a:gd name="connsiteY2" fmla="*/ 681452 h 6628031"/>
              <a:gd name="connsiteX3" fmla="*/ 6626343 w 31666836"/>
              <a:gd name="connsiteY3" fmla="*/ 83576 h 6628031"/>
              <a:gd name="connsiteX4" fmla="*/ 30784881 w 31666836"/>
              <a:gd name="connsiteY4" fmla="*/ 0 h 6628031"/>
              <a:gd name="connsiteX5" fmla="*/ 31666836 w 31666836"/>
              <a:gd name="connsiteY5" fmla="*/ 811616 h 6628031"/>
              <a:gd name="connsiteX6" fmla="*/ 31666835 w 31666836"/>
              <a:gd name="connsiteY6" fmla="*/ 5640570 h 6628031"/>
              <a:gd name="connsiteX7" fmla="*/ 30679374 w 31666836"/>
              <a:gd name="connsiteY7" fmla="*/ 6628031 h 6628031"/>
              <a:gd name="connsiteX8" fmla="*/ 2453381 w 31666836"/>
              <a:gd name="connsiteY8" fmla="*/ 6628031 h 6628031"/>
              <a:gd name="connsiteX9" fmla="*/ 1465920 w 31666836"/>
              <a:gd name="connsiteY9" fmla="*/ 5640570 h 6628031"/>
              <a:gd name="connsiteX10" fmla="*/ 1465920 w 31666836"/>
              <a:gd name="connsiteY10" fmla="*/ 1301294 h 6628031"/>
              <a:gd name="connsiteX0" fmla="*/ 1465920 w 31666836"/>
              <a:gd name="connsiteY0" fmla="*/ 1301294 h 6628031"/>
              <a:gd name="connsiteX1" fmla="*/ 2453381 w 31666836"/>
              <a:gd name="connsiteY1" fmla="*/ 703385 h 6628031"/>
              <a:gd name="connsiteX2" fmla="*/ 5430589 w 31666836"/>
              <a:gd name="connsiteY2" fmla="*/ 681452 h 6628031"/>
              <a:gd name="connsiteX3" fmla="*/ 6626343 w 31666836"/>
              <a:gd name="connsiteY3" fmla="*/ 83576 h 6628031"/>
              <a:gd name="connsiteX4" fmla="*/ 30784881 w 31666836"/>
              <a:gd name="connsiteY4" fmla="*/ 0 h 6628031"/>
              <a:gd name="connsiteX5" fmla="*/ 31666836 w 31666836"/>
              <a:gd name="connsiteY5" fmla="*/ 811616 h 6628031"/>
              <a:gd name="connsiteX6" fmla="*/ 31666835 w 31666836"/>
              <a:gd name="connsiteY6" fmla="*/ 5640570 h 6628031"/>
              <a:gd name="connsiteX7" fmla="*/ 30679374 w 31666836"/>
              <a:gd name="connsiteY7" fmla="*/ 6628031 h 6628031"/>
              <a:gd name="connsiteX8" fmla="*/ 2453381 w 31666836"/>
              <a:gd name="connsiteY8" fmla="*/ 6628031 h 6628031"/>
              <a:gd name="connsiteX9" fmla="*/ 1465920 w 31666836"/>
              <a:gd name="connsiteY9" fmla="*/ 5640570 h 6628031"/>
              <a:gd name="connsiteX10" fmla="*/ 1465920 w 31666836"/>
              <a:gd name="connsiteY10" fmla="*/ 1301294 h 6628031"/>
              <a:gd name="connsiteX0" fmla="*/ 1465920 w 31666836"/>
              <a:gd name="connsiteY0" fmla="*/ 1301294 h 6628031"/>
              <a:gd name="connsiteX1" fmla="*/ 2453381 w 31666836"/>
              <a:gd name="connsiteY1" fmla="*/ 703385 h 6628031"/>
              <a:gd name="connsiteX2" fmla="*/ 5430589 w 31666836"/>
              <a:gd name="connsiteY2" fmla="*/ 681452 h 6628031"/>
              <a:gd name="connsiteX3" fmla="*/ 6626343 w 31666836"/>
              <a:gd name="connsiteY3" fmla="*/ 83576 h 6628031"/>
              <a:gd name="connsiteX4" fmla="*/ 30784881 w 31666836"/>
              <a:gd name="connsiteY4" fmla="*/ 0 h 6628031"/>
              <a:gd name="connsiteX5" fmla="*/ 31666836 w 31666836"/>
              <a:gd name="connsiteY5" fmla="*/ 811616 h 6628031"/>
              <a:gd name="connsiteX6" fmla="*/ 31666835 w 31666836"/>
              <a:gd name="connsiteY6" fmla="*/ 5640570 h 6628031"/>
              <a:gd name="connsiteX7" fmla="*/ 30679374 w 31666836"/>
              <a:gd name="connsiteY7" fmla="*/ 6628031 h 6628031"/>
              <a:gd name="connsiteX8" fmla="*/ 2453381 w 31666836"/>
              <a:gd name="connsiteY8" fmla="*/ 6628031 h 6628031"/>
              <a:gd name="connsiteX9" fmla="*/ 1465920 w 31666836"/>
              <a:gd name="connsiteY9" fmla="*/ 5640570 h 6628031"/>
              <a:gd name="connsiteX10" fmla="*/ 1465920 w 31666836"/>
              <a:gd name="connsiteY10" fmla="*/ 1301294 h 6628031"/>
              <a:gd name="connsiteX0" fmla="*/ 1422614 w 31623530"/>
              <a:gd name="connsiteY0" fmla="*/ 1301294 h 6628031"/>
              <a:gd name="connsiteX1" fmla="*/ 2410075 w 31623530"/>
              <a:gd name="connsiteY1" fmla="*/ 703385 h 6628031"/>
              <a:gd name="connsiteX2" fmla="*/ 5387283 w 31623530"/>
              <a:gd name="connsiteY2" fmla="*/ 681452 h 6628031"/>
              <a:gd name="connsiteX3" fmla="*/ 6583037 w 31623530"/>
              <a:gd name="connsiteY3" fmla="*/ 83576 h 6628031"/>
              <a:gd name="connsiteX4" fmla="*/ 30741575 w 31623530"/>
              <a:gd name="connsiteY4" fmla="*/ 0 h 6628031"/>
              <a:gd name="connsiteX5" fmla="*/ 31623530 w 31623530"/>
              <a:gd name="connsiteY5" fmla="*/ 811616 h 6628031"/>
              <a:gd name="connsiteX6" fmla="*/ 31623529 w 31623530"/>
              <a:gd name="connsiteY6" fmla="*/ 5640570 h 6628031"/>
              <a:gd name="connsiteX7" fmla="*/ 30636068 w 31623530"/>
              <a:gd name="connsiteY7" fmla="*/ 6628031 h 6628031"/>
              <a:gd name="connsiteX8" fmla="*/ 2410075 w 31623530"/>
              <a:gd name="connsiteY8" fmla="*/ 6628031 h 6628031"/>
              <a:gd name="connsiteX9" fmla="*/ 1422614 w 31623530"/>
              <a:gd name="connsiteY9" fmla="*/ 5640570 h 6628031"/>
              <a:gd name="connsiteX10" fmla="*/ 1422614 w 31623530"/>
              <a:gd name="connsiteY10" fmla="*/ 1301294 h 6628031"/>
              <a:gd name="connsiteX0" fmla="*/ 4 w 30200920"/>
              <a:gd name="connsiteY0" fmla="*/ 1301294 h 6633835"/>
              <a:gd name="connsiteX1" fmla="*/ 987465 w 30200920"/>
              <a:gd name="connsiteY1" fmla="*/ 703385 h 6633835"/>
              <a:gd name="connsiteX2" fmla="*/ 3964673 w 30200920"/>
              <a:gd name="connsiteY2" fmla="*/ 681452 h 6633835"/>
              <a:gd name="connsiteX3" fmla="*/ 5160427 w 30200920"/>
              <a:gd name="connsiteY3" fmla="*/ 83576 h 6633835"/>
              <a:gd name="connsiteX4" fmla="*/ 29318965 w 30200920"/>
              <a:gd name="connsiteY4" fmla="*/ 0 h 6633835"/>
              <a:gd name="connsiteX5" fmla="*/ 30200920 w 30200920"/>
              <a:gd name="connsiteY5" fmla="*/ 811616 h 6633835"/>
              <a:gd name="connsiteX6" fmla="*/ 30200919 w 30200920"/>
              <a:gd name="connsiteY6" fmla="*/ 5640570 h 6633835"/>
              <a:gd name="connsiteX7" fmla="*/ 29213458 w 30200920"/>
              <a:gd name="connsiteY7" fmla="*/ 6628031 h 6633835"/>
              <a:gd name="connsiteX8" fmla="*/ 987465 w 30200920"/>
              <a:gd name="connsiteY8" fmla="*/ 6628031 h 6633835"/>
              <a:gd name="connsiteX9" fmla="*/ 4 w 30200920"/>
              <a:gd name="connsiteY9" fmla="*/ 5640570 h 6633835"/>
              <a:gd name="connsiteX10" fmla="*/ 4 w 30200920"/>
              <a:gd name="connsiteY10" fmla="*/ 1301294 h 6633835"/>
              <a:gd name="connsiteX0" fmla="*/ 4 w 30200920"/>
              <a:gd name="connsiteY0" fmla="*/ 1301294 h 6628031"/>
              <a:gd name="connsiteX1" fmla="*/ 987465 w 30200920"/>
              <a:gd name="connsiteY1" fmla="*/ 703385 h 6628031"/>
              <a:gd name="connsiteX2" fmla="*/ 3964673 w 30200920"/>
              <a:gd name="connsiteY2" fmla="*/ 681452 h 6628031"/>
              <a:gd name="connsiteX3" fmla="*/ 5160427 w 30200920"/>
              <a:gd name="connsiteY3" fmla="*/ 83576 h 6628031"/>
              <a:gd name="connsiteX4" fmla="*/ 29318965 w 30200920"/>
              <a:gd name="connsiteY4" fmla="*/ 0 h 6628031"/>
              <a:gd name="connsiteX5" fmla="*/ 30200920 w 30200920"/>
              <a:gd name="connsiteY5" fmla="*/ 811616 h 6628031"/>
              <a:gd name="connsiteX6" fmla="*/ 30200919 w 30200920"/>
              <a:gd name="connsiteY6" fmla="*/ 5640570 h 6628031"/>
              <a:gd name="connsiteX7" fmla="*/ 29213458 w 30200920"/>
              <a:gd name="connsiteY7" fmla="*/ 6628031 h 6628031"/>
              <a:gd name="connsiteX8" fmla="*/ 987465 w 30200920"/>
              <a:gd name="connsiteY8" fmla="*/ 6628031 h 6628031"/>
              <a:gd name="connsiteX9" fmla="*/ 4 w 30200920"/>
              <a:gd name="connsiteY9" fmla="*/ 5640570 h 6628031"/>
              <a:gd name="connsiteX10" fmla="*/ 4 w 30200920"/>
              <a:gd name="connsiteY10" fmla="*/ 1301294 h 6628031"/>
              <a:gd name="connsiteX0" fmla="*/ 1421393 w 31622309"/>
              <a:gd name="connsiteY0" fmla="*/ 1301294 h 6697769"/>
              <a:gd name="connsiteX1" fmla="*/ 2408854 w 31622309"/>
              <a:gd name="connsiteY1" fmla="*/ 703385 h 6697769"/>
              <a:gd name="connsiteX2" fmla="*/ 5386062 w 31622309"/>
              <a:gd name="connsiteY2" fmla="*/ 681452 h 6697769"/>
              <a:gd name="connsiteX3" fmla="*/ 6581816 w 31622309"/>
              <a:gd name="connsiteY3" fmla="*/ 83576 h 6697769"/>
              <a:gd name="connsiteX4" fmla="*/ 30740354 w 31622309"/>
              <a:gd name="connsiteY4" fmla="*/ 0 h 6697769"/>
              <a:gd name="connsiteX5" fmla="*/ 31622309 w 31622309"/>
              <a:gd name="connsiteY5" fmla="*/ 811616 h 6697769"/>
              <a:gd name="connsiteX6" fmla="*/ 31622308 w 31622309"/>
              <a:gd name="connsiteY6" fmla="*/ 5640570 h 6697769"/>
              <a:gd name="connsiteX7" fmla="*/ 30634847 w 31622309"/>
              <a:gd name="connsiteY7" fmla="*/ 6628031 h 6697769"/>
              <a:gd name="connsiteX8" fmla="*/ 2408854 w 31622309"/>
              <a:gd name="connsiteY8" fmla="*/ 6628031 h 6697769"/>
              <a:gd name="connsiteX9" fmla="*/ 1421393 w 31622309"/>
              <a:gd name="connsiteY9" fmla="*/ 6159973 h 6697769"/>
              <a:gd name="connsiteX10" fmla="*/ 1421393 w 31622309"/>
              <a:gd name="connsiteY10" fmla="*/ 1301294 h 6697769"/>
              <a:gd name="connsiteX0" fmla="*/ 1465920 w 31666836"/>
              <a:gd name="connsiteY0" fmla="*/ 1301294 h 6703564"/>
              <a:gd name="connsiteX1" fmla="*/ 2453381 w 31666836"/>
              <a:gd name="connsiteY1" fmla="*/ 703385 h 6703564"/>
              <a:gd name="connsiteX2" fmla="*/ 5430589 w 31666836"/>
              <a:gd name="connsiteY2" fmla="*/ 681452 h 6703564"/>
              <a:gd name="connsiteX3" fmla="*/ 6626343 w 31666836"/>
              <a:gd name="connsiteY3" fmla="*/ 83576 h 6703564"/>
              <a:gd name="connsiteX4" fmla="*/ 30784881 w 31666836"/>
              <a:gd name="connsiteY4" fmla="*/ 0 h 6703564"/>
              <a:gd name="connsiteX5" fmla="*/ 31666836 w 31666836"/>
              <a:gd name="connsiteY5" fmla="*/ 811616 h 6703564"/>
              <a:gd name="connsiteX6" fmla="*/ 31666835 w 31666836"/>
              <a:gd name="connsiteY6" fmla="*/ 5640570 h 6703564"/>
              <a:gd name="connsiteX7" fmla="*/ 30679374 w 31666836"/>
              <a:gd name="connsiteY7" fmla="*/ 6628031 h 6703564"/>
              <a:gd name="connsiteX8" fmla="*/ 2453381 w 31666836"/>
              <a:gd name="connsiteY8" fmla="*/ 6628031 h 6703564"/>
              <a:gd name="connsiteX9" fmla="*/ 1465920 w 31666836"/>
              <a:gd name="connsiteY9" fmla="*/ 6159973 h 6703564"/>
              <a:gd name="connsiteX10" fmla="*/ 1465920 w 31666836"/>
              <a:gd name="connsiteY10" fmla="*/ 1301294 h 6703564"/>
              <a:gd name="connsiteX0" fmla="*/ 1499639 w 31700555"/>
              <a:gd name="connsiteY0" fmla="*/ 1301294 h 6628031"/>
              <a:gd name="connsiteX1" fmla="*/ 2487100 w 31700555"/>
              <a:gd name="connsiteY1" fmla="*/ 703385 h 6628031"/>
              <a:gd name="connsiteX2" fmla="*/ 5464308 w 31700555"/>
              <a:gd name="connsiteY2" fmla="*/ 681452 h 6628031"/>
              <a:gd name="connsiteX3" fmla="*/ 6660062 w 31700555"/>
              <a:gd name="connsiteY3" fmla="*/ 83576 h 6628031"/>
              <a:gd name="connsiteX4" fmla="*/ 30818600 w 31700555"/>
              <a:gd name="connsiteY4" fmla="*/ 0 h 6628031"/>
              <a:gd name="connsiteX5" fmla="*/ 31700555 w 31700555"/>
              <a:gd name="connsiteY5" fmla="*/ 811616 h 6628031"/>
              <a:gd name="connsiteX6" fmla="*/ 31700554 w 31700555"/>
              <a:gd name="connsiteY6" fmla="*/ 5640570 h 6628031"/>
              <a:gd name="connsiteX7" fmla="*/ 30713093 w 31700555"/>
              <a:gd name="connsiteY7" fmla="*/ 6628031 h 6628031"/>
              <a:gd name="connsiteX8" fmla="*/ 2487100 w 31700555"/>
              <a:gd name="connsiteY8" fmla="*/ 6628031 h 6628031"/>
              <a:gd name="connsiteX9" fmla="*/ 1499639 w 31700555"/>
              <a:gd name="connsiteY9" fmla="*/ 6159973 h 6628031"/>
              <a:gd name="connsiteX10" fmla="*/ 1499639 w 31700555"/>
              <a:gd name="connsiteY10" fmla="*/ 1301294 h 6628031"/>
              <a:gd name="connsiteX0" fmla="*/ 1463873 w 31664789"/>
              <a:gd name="connsiteY0" fmla="*/ 1301294 h 6628031"/>
              <a:gd name="connsiteX1" fmla="*/ 2451334 w 31664789"/>
              <a:gd name="connsiteY1" fmla="*/ 703385 h 6628031"/>
              <a:gd name="connsiteX2" fmla="*/ 5428542 w 31664789"/>
              <a:gd name="connsiteY2" fmla="*/ 681452 h 6628031"/>
              <a:gd name="connsiteX3" fmla="*/ 6624296 w 31664789"/>
              <a:gd name="connsiteY3" fmla="*/ 83576 h 6628031"/>
              <a:gd name="connsiteX4" fmla="*/ 30782834 w 31664789"/>
              <a:gd name="connsiteY4" fmla="*/ 0 h 6628031"/>
              <a:gd name="connsiteX5" fmla="*/ 31664789 w 31664789"/>
              <a:gd name="connsiteY5" fmla="*/ 811616 h 6628031"/>
              <a:gd name="connsiteX6" fmla="*/ 31664788 w 31664789"/>
              <a:gd name="connsiteY6" fmla="*/ 5640570 h 6628031"/>
              <a:gd name="connsiteX7" fmla="*/ 30677327 w 31664789"/>
              <a:gd name="connsiteY7" fmla="*/ 6628031 h 6628031"/>
              <a:gd name="connsiteX8" fmla="*/ 2451334 w 31664789"/>
              <a:gd name="connsiteY8" fmla="*/ 6628031 h 6628031"/>
              <a:gd name="connsiteX9" fmla="*/ 1463873 w 31664789"/>
              <a:gd name="connsiteY9" fmla="*/ 6159973 h 6628031"/>
              <a:gd name="connsiteX10" fmla="*/ 1463873 w 31664789"/>
              <a:gd name="connsiteY10" fmla="*/ 1301294 h 6628031"/>
              <a:gd name="connsiteX0" fmla="*/ 1467723 w 31668639"/>
              <a:gd name="connsiteY0" fmla="*/ 1301294 h 6628031"/>
              <a:gd name="connsiteX1" fmla="*/ 2455184 w 31668639"/>
              <a:gd name="connsiteY1" fmla="*/ 703385 h 6628031"/>
              <a:gd name="connsiteX2" fmla="*/ 5432392 w 31668639"/>
              <a:gd name="connsiteY2" fmla="*/ 681452 h 6628031"/>
              <a:gd name="connsiteX3" fmla="*/ 6628146 w 31668639"/>
              <a:gd name="connsiteY3" fmla="*/ 83576 h 6628031"/>
              <a:gd name="connsiteX4" fmla="*/ 30786684 w 31668639"/>
              <a:gd name="connsiteY4" fmla="*/ 0 h 6628031"/>
              <a:gd name="connsiteX5" fmla="*/ 31668639 w 31668639"/>
              <a:gd name="connsiteY5" fmla="*/ 811616 h 6628031"/>
              <a:gd name="connsiteX6" fmla="*/ 31668638 w 31668639"/>
              <a:gd name="connsiteY6" fmla="*/ 5640570 h 6628031"/>
              <a:gd name="connsiteX7" fmla="*/ 30681177 w 31668639"/>
              <a:gd name="connsiteY7" fmla="*/ 6628031 h 6628031"/>
              <a:gd name="connsiteX8" fmla="*/ 2455184 w 31668639"/>
              <a:gd name="connsiteY8" fmla="*/ 6628031 h 6628031"/>
              <a:gd name="connsiteX9" fmla="*/ 1467723 w 31668639"/>
              <a:gd name="connsiteY9" fmla="*/ 6159973 h 6628031"/>
              <a:gd name="connsiteX10" fmla="*/ 1467723 w 31668639"/>
              <a:gd name="connsiteY10" fmla="*/ 1301294 h 6628031"/>
              <a:gd name="connsiteX0" fmla="*/ 1421668 w 31622584"/>
              <a:gd name="connsiteY0" fmla="*/ 1301294 h 6727174"/>
              <a:gd name="connsiteX1" fmla="*/ 2409129 w 31622584"/>
              <a:gd name="connsiteY1" fmla="*/ 703385 h 6727174"/>
              <a:gd name="connsiteX2" fmla="*/ 5386337 w 31622584"/>
              <a:gd name="connsiteY2" fmla="*/ 681452 h 6727174"/>
              <a:gd name="connsiteX3" fmla="*/ 6582091 w 31622584"/>
              <a:gd name="connsiteY3" fmla="*/ 83576 h 6727174"/>
              <a:gd name="connsiteX4" fmla="*/ 30740629 w 31622584"/>
              <a:gd name="connsiteY4" fmla="*/ 0 h 6727174"/>
              <a:gd name="connsiteX5" fmla="*/ 31622584 w 31622584"/>
              <a:gd name="connsiteY5" fmla="*/ 811616 h 6727174"/>
              <a:gd name="connsiteX6" fmla="*/ 31622583 w 31622584"/>
              <a:gd name="connsiteY6" fmla="*/ 5640570 h 6727174"/>
              <a:gd name="connsiteX7" fmla="*/ 30635122 w 31622584"/>
              <a:gd name="connsiteY7" fmla="*/ 6628031 h 6727174"/>
              <a:gd name="connsiteX8" fmla="*/ 2409129 w 31622584"/>
              <a:gd name="connsiteY8" fmla="*/ 6628031 h 6727174"/>
              <a:gd name="connsiteX9" fmla="*/ 1421668 w 31622584"/>
              <a:gd name="connsiteY9" fmla="*/ 6159973 h 6727174"/>
              <a:gd name="connsiteX10" fmla="*/ 1421668 w 31622584"/>
              <a:gd name="connsiteY10" fmla="*/ 1301294 h 6727174"/>
              <a:gd name="connsiteX0" fmla="*/ 66109 w 30267025"/>
              <a:gd name="connsiteY0" fmla="*/ 1301294 h 6912905"/>
              <a:gd name="connsiteX1" fmla="*/ 1053570 w 30267025"/>
              <a:gd name="connsiteY1" fmla="*/ 703385 h 6912905"/>
              <a:gd name="connsiteX2" fmla="*/ 4030778 w 30267025"/>
              <a:gd name="connsiteY2" fmla="*/ 681452 h 6912905"/>
              <a:gd name="connsiteX3" fmla="*/ 5226532 w 30267025"/>
              <a:gd name="connsiteY3" fmla="*/ 83576 h 6912905"/>
              <a:gd name="connsiteX4" fmla="*/ 29385070 w 30267025"/>
              <a:gd name="connsiteY4" fmla="*/ 0 h 6912905"/>
              <a:gd name="connsiteX5" fmla="*/ 30267025 w 30267025"/>
              <a:gd name="connsiteY5" fmla="*/ 811616 h 6912905"/>
              <a:gd name="connsiteX6" fmla="*/ 30267024 w 30267025"/>
              <a:gd name="connsiteY6" fmla="*/ 5640570 h 6912905"/>
              <a:gd name="connsiteX7" fmla="*/ 29279563 w 30267025"/>
              <a:gd name="connsiteY7" fmla="*/ 6628031 h 6912905"/>
              <a:gd name="connsiteX8" fmla="*/ 1053570 w 30267025"/>
              <a:gd name="connsiteY8" fmla="*/ 6628031 h 6912905"/>
              <a:gd name="connsiteX9" fmla="*/ 66109 w 30267025"/>
              <a:gd name="connsiteY9" fmla="*/ 6159973 h 6912905"/>
              <a:gd name="connsiteX10" fmla="*/ 66109 w 30267025"/>
              <a:gd name="connsiteY10" fmla="*/ 1301294 h 6912905"/>
              <a:gd name="connsiteX0" fmla="*/ 66109 w 30267025"/>
              <a:gd name="connsiteY0" fmla="*/ 1301294 h 6726491"/>
              <a:gd name="connsiteX1" fmla="*/ 1053570 w 30267025"/>
              <a:gd name="connsiteY1" fmla="*/ 703385 h 6726491"/>
              <a:gd name="connsiteX2" fmla="*/ 4030778 w 30267025"/>
              <a:gd name="connsiteY2" fmla="*/ 681452 h 6726491"/>
              <a:gd name="connsiteX3" fmla="*/ 5226532 w 30267025"/>
              <a:gd name="connsiteY3" fmla="*/ 83576 h 6726491"/>
              <a:gd name="connsiteX4" fmla="*/ 29385070 w 30267025"/>
              <a:gd name="connsiteY4" fmla="*/ 0 h 6726491"/>
              <a:gd name="connsiteX5" fmla="*/ 30267025 w 30267025"/>
              <a:gd name="connsiteY5" fmla="*/ 811616 h 6726491"/>
              <a:gd name="connsiteX6" fmla="*/ 30267024 w 30267025"/>
              <a:gd name="connsiteY6" fmla="*/ 5640570 h 6726491"/>
              <a:gd name="connsiteX7" fmla="*/ 29279563 w 30267025"/>
              <a:gd name="connsiteY7" fmla="*/ 6628031 h 6726491"/>
              <a:gd name="connsiteX8" fmla="*/ 1053570 w 30267025"/>
              <a:gd name="connsiteY8" fmla="*/ 6628031 h 6726491"/>
              <a:gd name="connsiteX9" fmla="*/ 66109 w 30267025"/>
              <a:gd name="connsiteY9" fmla="*/ 6159973 h 6726491"/>
              <a:gd name="connsiteX10" fmla="*/ 66109 w 30267025"/>
              <a:gd name="connsiteY10" fmla="*/ 1301294 h 6726491"/>
              <a:gd name="connsiteX0" fmla="*/ 65809 w 30266725"/>
              <a:gd name="connsiteY0" fmla="*/ 1301294 h 6628031"/>
              <a:gd name="connsiteX1" fmla="*/ 1053270 w 30266725"/>
              <a:gd name="connsiteY1" fmla="*/ 703385 h 6628031"/>
              <a:gd name="connsiteX2" fmla="*/ 4030478 w 30266725"/>
              <a:gd name="connsiteY2" fmla="*/ 681452 h 6628031"/>
              <a:gd name="connsiteX3" fmla="*/ 5226232 w 30266725"/>
              <a:gd name="connsiteY3" fmla="*/ 83576 h 6628031"/>
              <a:gd name="connsiteX4" fmla="*/ 29384770 w 30266725"/>
              <a:gd name="connsiteY4" fmla="*/ 0 h 6628031"/>
              <a:gd name="connsiteX5" fmla="*/ 30266725 w 30266725"/>
              <a:gd name="connsiteY5" fmla="*/ 811616 h 6628031"/>
              <a:gd name="connsiteX6" fmla="*/ 30266724 w 30266725"/>
              <a:gd name="connsiteY6" fmla="*/ 5640570 h 6628031"/>
              <a:gd name="connsiteX7" fmla="*/ 29279263 w 30266725"/>
              <a:gd name="connsiteY7" fmla="*/ 6628031 h 6628031"/>
              <a:gd name="connsiteX8" fmla="*/ 1053270 w 30266725"/>
              <a:gd name="connsiteY8" fmla="*/ 6628031 h 6628031"/>
              <a:gd name="connsiteX9" fmla="*/ 65809 w 30266725"/>
              <a:gd name="connsiteY9" fmla="*/ 6159973 h 6628031"/>
              <a:gd name="connsiteX10" fmla="*/ 65809 w 30266725"/>
              <a:gd name="connsiteY10" fmla="*/ 1301294 h 6628031"/>
              <a:gd name="connsiteX0" fmla="*/ 70671 w 30271587"/>
              <a:gd name="connsiteY0" fmla="*/ 1301294 h 6628031"/>
              <a:gd name="connsiteX1" fmla="*/ 1058132 w 30271587"/>
              <a:gd name="connsiteY1" fmla="*/ 703385 h 6628031"/>
              <a:gd name="connsiteX2" fmla="*/ 4035340 w 30271587"/>
              <a:gd name="connsiteY2" fmla="*/ 681452 h 6628031"/>
              <a:gd name="connsiteX3" fmla="*/ 5231094 w 30271587"/>
              <a:gd name="connsiteY3" fmla="*/ 83576 h 6628031"/>
              <a:gd name="connsiteX4" fmla="*/ 29389632 w 30271587"/>
              <a:gd name="connsiteY4" fmla="*/ 0 h 6628031"/>
              <a:gd name="connsiteX5" fmla="*/ 30271587 w 30271587"/>
              <a:gd name="connsiteY5" fmla="*/ 811616 h 6628031"/>
              <a:gd name="connsiteX6" fmla="*/ 30271586 w 30271587"/>
              <a:gd name="connsiteY6" fmla="*/ 5640570 h 6628031"/>
              <a:gd name="connsiteX7" fmla="*/ 29284125 w 30271587"/>
              <a:gd name="connsiteY7" fmla="*/ 6628031 h 6628031"/>
              <a:gd name="connsiteX8" fmla="*/ 1058132 w 30271587"/>
              <a:gd name="connsiteY8" fmla="*/ 6628031 h 6628031"/>
              <a:gd name="connsiteX9" fmla="*/ 70671 w 30271587"/>
              <a:gd name="connsiteY9" fmla="*/ 6159973 h 6628031"/>
              <a:gd name="connsiteX10" fmla="*/ 70671 w 30271587"/>
              <a:gd name="connsiteY10" fmla="*/ 1301294 h 6628031"/>
              <a:gd name="connsiteX0" fmla="*/ 58009 w 30258925"/>
              <a:gd name="connsiteY0" fmla="*/ 1301294 h 6628031"/>
              <a:gd name="connsiteX1" fmla="*/ 1045470 w 30258925"/>
              <a:gd name="connsiteY1" fmla="*/ 703385 h 6628031"/>
              <a:gd name="connsiteX2" fmla="*/ 4022678 w 30258925"/>
              <a:gd name="connsiteY2" fmla="*/ 681452 h 6628031"/>
              <a:gd name="connsiteX3" fmla="*/ 5218432 w 30258925"/>
              <a:gd name="connsiteY3" fmla="*/ 83576 h 6628031"/>
              <a:gd name="connsiteX4" fmla="*/ 29376970 w 30258925"/>
              <a:gd name="connsiteY4" fmla="*/ 0 h 6628031"/>
              <a:gd name="connsiteX5" fmla="*/ 30258925 w 30258925"/>
              <a:gd name="connsiteY5" fmla="*/ 811616 h 6628031"/>
              <a:gd name="connsiteX6" fmla="*/ 30258924 w 30258925"/>
              <a:gd name="connsiteY6" fmla="*/ 5640570 h 6628031"/>
              <a:gd name="connsiteX7" fmla="*/ 29271463 w 30258925"/>
              <a:gd name="connsiteY7" fmla="*/ 6628031 h 6628031"/>
              <a:gd name="connsiteX8" fmla="*/ 1045470 w 30258925"/>
              <a:gd name="connsiteY8" fmla="*/ 6628031 h 6628031"/>
              <a:gd name="connsiteX9" fmla="*/ 58009 w 30258925"/>
              <a:gd name="connsiteY9" fmla="*/ 6159973 h 6628031"/>
              <a:gd name="connsiteX10" fmla="*/ 58009 w 30258925"/>
              <a:gd name="connsiteY10" fmla="*/ 1301294 h 6628031"/>
              <a:gd name="connsiteX0" fmla="*/ 4358 w 30205274"/>
              <a:gd name="connsiteY0" fmla="*/ 1301294 h 6628031"/>
              <a:gd name="connsiteX1" fmla="*/ 991819 w 30205274"/>
              <a:gd name="connsiteY1" fmla="*/ 703385 h 6628031"/>
              <a:gd name="connsiteX2" fmla="*/ 3969027 w 30205274"/>
              <a:gd name="connsiteY2" fmla="*/ 681452 h 6628031"/>
              <a:gd name="connsiteX3" fmla="*/ 5164781 w 30205274"/>
              <a:gd name="connsiteY3" fmla="*/ 83576 h 6628031"/>
              <a:gd name="connsiteX4" fmla="*/ 29323319 w 30205274"/>
              <a:gd name="connsiteY4" fmla="*/ 0 h 6628031"/>
              <a:gd name="connsiteX5" fmla="*/ 30205274 w 30205274"/>
              <a:gd name="connsiteY5" fmla="*/ 811616 h 6628031"/>
              <a:gd name="connsiteX6" fmla="*/ 30205273 w 30205274"/>
              <a:gd name="connsiteY6" fmla="*/ 5640570 h 6628031"/>
              <a:gd name="connsiteX7" fmla="*/ 29217812 w 30205274"/>
              <a:gd name="connsiteY7" fmla="*/ 6628031 h 6628031"/>
              <a:gd name="connsiteX8" fmla="*/ 991819 w 30205274"/>
              <a:gd name="connsiteY8" fmla="*/ 6628031 h 6628031"/>
              <a:gd name="connsiteX9" fmla="*/ 4358 w 30205274"/>
              <a:gd name="connsiteY9" fmla="*/ 6159973 h 6628031"/>
              <a:gd name="connsiteX10" fmla="*/ 4358 w 30205274"/>
              <a:gd name="connsiteY10" fmla="*/ 1301294 h 6628031"/>
              <a:gd name="connsiteX0" fmla="*/ 4358 w 30205274"/>
              <a:gd name="connsiteY0" fmla="*/ 1301294 h 6628031"/>
              <a:gd name="connsiteX1" fmla="*/ 991819 w 30205274"/>
              <a:gd name="connsiteY1" fmla="*/ 703385 h 6628031"/>
              <a:gd name="connsiteX2" fmla="*/ 3969027 w 30205274"/>
              <a:gd name="connsiteY2" fmla="*/ 681452 h 6628031"/>
              <a:gd name="connsiteX3" fmla="*/ 5164781 w 30205274"/>
              <a:gd name="connsiteY3" fmla="*/ 83576 h 6628031"/>
              <a:gd name="connsiteX4" fmla="*/ 29323319 w 30205274"/>
              <a:gd name="connsiteY4" fmla="*/ 0 h 6628031"/>
              <a:gd name="connsiteX5" fmla="*/ 30205274 w 30205274"/>
              <a:gd name="connsiteY5" fmla="*/ 811616 h 6628031"/>
              <a:gd name="connsiteX6" fmla="*/ 30205273 w 30205274"/>
              <a:gd name="connsiteY6" fmla="*/ 5640570 h 6628031"/>
              <a:gd name="connsiteX7" fmla="*/ 29217812 w 30205274"/>
              <a:gd name="connsiteY7" fmla="*/ 6628031 h 6628031"/>
              <a:gd name="connsiteX8" fmla="*/ 991819 w 30205274"/>
              <a:gd name="connsiteY8" fmla="*/ 6628031 h 6628031"/>
              <a:gd name="connsiteX9" fmla="*/ 4358 w 30205274"/>
              <a:gd name="connsiteY9" fmla="*/ 6159973 h 6628031"/>
              <a:gd name="connsiteX10" fmla="*/ 4358 w 30205274"/>
              <a:gd name="connsiteY10" fmla="*/ 1301294 h 6628031"/>
              <a:gd name="connsiteX0" fmla="*/ 4358 w 30205274"/>
              <a:gd name="connsiteY0" fmla="*/ 1301294 h 6628031"/>
              <a:gd name="connsiteX1" fmla="*/ 991819 w 30205274"/>
              <a:gd name="connsiteY1" fmla="*/ 703385 h 6628031"/>
              <a:gd name="connsiteX2" fmla="*/ 3969027 w 30205274"/>
              <a:gd name="connsiteY2" fmla="*/ 681452 h 6628031"/>
              <a:gd name="connsiteX3" fmla="*/ 5164781 w 30205274"/>
              <a:gd name="connsiteY3" fmla="*/ 83576 h 6628031"/>
              <a:gd name="connsiteX4" fmla="*/ 29323319 w 30205274"/>
              <a:gd name="connsiteY4" fmla="*/ 0 h 6628031"/>
              <a:gd name="connsiteX5" fmla="*/ 30205274 w 30205274"/>
              <a:gd name="connsiteY5" fmla="*/ 811616 h 6628031"/>
              <a:gd name="connsiteX6" fmla="*/ 30205273 w 30205274"/>
              <a:gd name="connsiteY6" fmla="*/ 5640570 h 6628031"/>
              <a:gd name="connsiteX7" fmla="*/ 29217812 w 30205274"/>
              <a:gd name="connsiteY7" fmla="*/ 6628031 h 6628031"/>
              <a:gd name="connsiteX8" fmla="*/ 991819 w 30205274"/>
              <a:gd name="connsiteY8" fmla="*/ 6628031 h 6628031"/>
              <a:gd name="connsiteX9" fmla="*/ 4358 w 30205274"/>
              <a:gd name="connsiteY9" fmla="*/ 6159973 h 6628031"/>
              <a:gd name="connsiteX10" fmla="*/ 4358 w 30205274"/>
              <a:gd name="connsiteY10" fmla="*/ 1301294 h 6628031"/>
              <a:gd name="connsiteX0" fmla="*/ 4358 w 30205274"/>
              <a:gd name="connsiteY0" fmla="*/ 1301294 h 6628031"/>
              <a:gd name="connsiteX1" fmla="*/ 991819 w 30205274"/>
              <a:gd name="connsiteY1" fmla="*/ 703385 h 6628031"/>
              <a:gd name="connsiteX2" fmla="*/ 3969027 w 30205274"/>
              <a:gd name="connsiteY2" fmla="*/ 681452 h 6628031"/>
              <a:gd name="connsiteX3" fmla="*/ 5164781 w 30205274"/>
              <a:gd name="connsiteY3" fmla="*/ 83576 h 6628031"/>
              <a:gd name="connsiteX4" fmla="*/ 29323319 w 30205274"/>
              <a:gd name="connsiteY4" fmla="*/ 0 h 6628031"/>
              <a:gd name="connsiteX5" fmla="*/ 30205274 w 30205274"/>
              <a:gd name="connsiteY5" fmla="*/ 811616 h 6628031"/>
              <a:gd name="connsiteX6" fmla="*/ 30205273 w 30205274"/>
              <a:gd name="connsiteY6" fmla="*/ 5640570 h 6628031"/>
              <a:gd name="connsiteX7" fmla="*/ 29217812 w 30205274"/>
              <a:gd name="connsiteY7" fmla="*/ 6628031 h 6628031"/>
              <a:gd name="connsiteX8" fmla="*/ 991819 w 30205274"/>
              <a:gd name="connsiteY8" fmla="*/ 6628031 h 6628031"/>
              <a:gd name="connsiteX9" fmla="*/ 4358 w 30205274"/>
              <a:gd name="connsiteY9" fmla="*/ 6159973 h 6628031"/>
              <a:gd name="connsiteX10" fmla="*/ 4358 w 30205274"/>
              <a:gd name="connsiteY10" fmla="*/ 1301294 h 6628031"/>
              <a:gd name="connsiteX0" fmla="*/ 4358 w 30205274"/>
              <a:gd name="connsiteY0" fmla="*/ 1301294 h 6628031"/>
              <a:gd name="connsiteX1" fmla="*/ 991819 w 30205274"/>
              <a:gd name="connsiteY1" fmla="*/ 703385 h 6628031"/>
              <a:gd name="connsiteX2" fmla="*/ 3969027 w 30205274"/>
              <a:gd name="connsiteY2" fmla="*/ 681452 h 6628031"/>
              <a:gd name="connsiteX3" fmla="*/ 5164781 w 30205274"/>
              <a:gd name="connsiteY3" fmla="*/ 83576 h 6628031"/>
              <a:gd name="connsiteX4" fmla="*/ 29323319 w 30205274"/>
              <a:gd name="connsiteY4" fmla="*/ 0 h 6628031"/>
              <a:gd name="connsiteX5" fmla="*/ 30205274 w 30205274"/>
              <a:gd name="connsiteY5" fmla="*/ 811616 h 6628031"/>
              <a:gd name="connsiteX6" fmla="*/ 30205273 w 30205274"/>
              <a:gd name="connsiteY6" fmla="*/ 5640570 h 6628031"/>
              <a:gd name="connsiteX7" fmla="*/ 29217812 w 30205274"/>
              <a:gd name="connsiteY7" fmla="*/ 6628031 h 6628031"/>
              <a:gd name="connsiteX8" fmla="*/ 991819 w 30205274"/>
              <a:gd name="connsiteY8" fmla="*/ 6628031 h 6628031"/>
              <a:gd name="connsiteX9" fmla="*/ 4358 w 30205274"/>
              <a:gd name="connsiteY9" fmla="*/ 6159973 h 6628031"/>
              <a:gd name="connsiteX10" fmla="*/ 4358 w 30205274"/>
              <a:gd name="connsiteY10" fmla="*/ 1301294 h 6628031"/>
              <a:gd name="connsiteX0" fmla="*/ 4358 w 30287119"/>
              <a:gd name="connsiteY0" fmla="*/ 1301294 h 6628064"/>
              <a:gd name="connsiteX1" fmla="*/ 991819 w 30287119"/>
              <a:gd name="connsiteY1" fmla="*/ 703385 h 6628064"/>
              <a:gd name="connsiteX2" fmla="*/ 3969027 w 30287119"/>
              <a:gd name="connsiteY2" fmla="*/ 681452 h 6628064"/>
              <a:gd name="connsiteX3" fmla="*/ 5164781 w 30287119"/>
              <a:gd name="connsiteY3" fmla="*/ 83576 h 6628064"/>
              <a:gd name="connsiteX4" fmla="*/ 29323319 w 30287119"/>
              <a:gd name="connsiteY4" fmla="*/ 0 h 6628064"/>
              <a:gd name="connsiteX5" fmla="*/ 30229672 w 30287119"/>
              <a:gd name="connsiteY5" fmla="*/ 577885 h 6628064"/>
              <a:gd name="connsiteX6" fmla="*/ 30205273 w 30287119"/>
              <a:gd name="connsiteY6" fmla="*/ 5640570 h 6628064"/>
              <a:gd name="connsiteX7" fmla="*/ 29217812 w 30287119"/>
              <a:gd name="connsiteY7" fmla="*/ 6628031 h 6628064"/>
              <a:gd name="connsiteX8" fmla="*/ 991819 w 30287119"/>
              <a:gd name="connsiteY8" fmla="*/ 6628031 h 6628064"/>
              <a:gd name="connsiteX9" fmla="*/ 4358 w 30287119"/>
              <a:gd name="connsiteY9" fmla="*/ 6159973 h 6628064"/>
              <a:gd name="connsiteX10" fmla="*/ 4358 w 30287119"/>
              <a:gd name="connsiteY10" fmla="*/ 1301294 h 6628064"/>
              <a:gd name="connsiteX0" fmla="*/ 4358 w 30287118"/>
              <a:gd name="connsiteY0" fmla="*/ 1301294 h 6628064"/>
              <a:gd name="connsiteX1" fmla="*/ 991819 w 30287118"/>
              <a:gd name="connsiteY1" fmla="*/ 703385 h 6628064"/>
              <a:gd name="connsiteX2" fmla="*/ 3969027 w 30287118"/>
              <a:gd name="connsiteY2" fmla="*/ 681452 h 6628064"/>
              <a:gd name="connsiteX3" fmla="*/ 5164781 w 30287118"/>
              <a:gd name="connsiteY3" fmla="*/ 83576 h 6628064"/>
              <a:gd name="connsiteX4" fmla="*/ 29323319 w 30287118"/>
              <a:gd name="connsiteY4" fmla="*/ 0 h 6628064"/>
              <a:gd name="connsiteX5" fmla="*/ 30229672 w 30287118"/>
              <a:gd name="connsiteY5" fmla="*/ 577885 h 6628064"/>
              <a:gd name="connsiteX6" fmla="*/ 30205273 w 30287118"/>
              <a:gd name="connsiteY6" fmla="*/ 5640570 h 6628064"/>
              <a:gd name="connsiteX7" fmla="*/ 29217812 w 30287118"/>
              <a:gd name="connsiteY7" fmla="*/ 6628031 h 6628064"/>
              <a:gd name="connsiteX8" fmla="*/ 991819 w 30287118"/>
              <a:gd name="connsiteY8" fmla="*/ 6628031 h 6628064"/>
              <a:gd name="connsiteX9" fmla="*/ 4358 w 30287118"/>
              <a:gd name="connsiteY9" fmla="*/ 6159973 h 6628064"/>
              <a:gd name="connsiteX10" fmla="*/ 4358 w 30287118"/>
              <a:gd name="connsiteY10" fmla="*/ 1301294 h 6628064"/>
              <a:gd name="connsiteX0" fmla="*/ 4358 w 30287118"/>
              <a:gd name="connsiteY0" fmla="*/ 1301711 h 6628481"/>
              <a:gd name="connsiteX1" fmla="*/ 991819 w 30287118"/>
              <a:gd name="connsiteY1" fmla="*/ 703802 h 6628481"/>
              <a:gd name="connsiteX2" fmla="*/ 3969027 w 30287118"/>
              <a:gd name="connsiteY2" fmla="*/ 681869 h 6628481"/>
              <a:gd name="connsiteX3" fmla="*/ 5164781 w 30287118"/>
              <a:gd name="connsiteY3" fmla="*/ 83993 h 6628481"/>
              <a:gd name="connsiteX4" fmla="*/ 29323319 w 30287118"/>
              <a:gd name="connsiteY4" fmla="*/ 417 h 6628481"/>
              <a:gd name="connsiteX5" fmla="*/ 30229672 w 30287118"/>
              <a:gd name="connsiteY5" fmla="*/ 578302 h 6628481"/>
              <a:gd name="connsiteX6" fmla="*/ 30205273 w 30287118"/>
              <a:gd name="connsiteY6" fmla="*/ 5640987 h 6628481"/>
              <a:gd name="connsiteX7" fmla="*/ 29217812 w 30287118"/>
              <a:gd name="connsiteY7" fmla="*/ 6628448 h 6628481"/>
              <a:gd name="connsiteX8" fmla="*/ 991819 w 30287118"/>
              <a:gd name="connsiteY8" fmla="*/ 6628448 h 6628481"/>
              <a:gd name="connsiteX9" fmla="*/ 4358 w 30287118"/>
              <a:gd name="connsiteY9" fmla="*/ 6160390 h 6628481"/>
              <a:gd name="connsiteX10" fmla="*/ 4358 w 30287118"/>
              <a:gd name="connsiteY10" fmla="*/ 1301711 h 6628481"/>
              <a:gd name="connsiteX0" fmla="*/ 4358 w 30357928"/>
              <a:gd name="connsiteY0" fmla="*/ 1301711 h 6628448"/>
              <a:gd name="connsiteX1" fmla="*/ 991819 w 30357928"/>
              <a:gd name="connsiteY1" fmla="*/ 703802 h 6628448"/>
              <a:gd name="connsiteX2" fmla="*/ 3969027 w 30357928"/>
              <a:gd name="connsiteY2" fmla="*/ 681869 h 6628448"/>
              <a:gd name="connsiteX3" fmla="*/ 5164781 w 30357928"/>
              <a:gd name="connsiteY3" fmla="*/ 83993 h 6628448"/>
              <a:gd name="connsiteX4" fmla="*/ 29323319 w 30357928"/>
              <a:gd name="connsiteY4" fmla="*/ 417 h 6628448"/>
              <a:gd name="connsiteX5" fmla="*/ 30229672 w 30357928"/>
              <a:gd name="connsiteY5" fmla="*/ 578302 h 6628448"/>
              <a:gd name="connsiteX6" fmla="*/ 30205273 w 30357928"/>
              <a:gd name="connsiteY6" fmla="*/ 5640987 h 6628448"/>
              <a:gd name="connsiteX7" fmla="*/ 29217812 w 30357928"/>
              <a:gd name="connsiteY7" fmla="*/ 6628448 h 6628448"/>
              <a:gd name="connsiteX8" fmla="*/ 991819 w 30357928"/>
              <a:gd name="connsiteY8" fmla="*/ 6628448 h 6628448"/>
              <a:gd name="connsiteX9" fmla="*/ 4358 w 30357928"/>
              <a:gd name="connsiteY9" fmla="*/ 6160390 h 6628448"/>
              <a:gd name="connsiteX10" fmla="*/ 4358 w 30357928"/>
              <a:gd name="connsiteY10" fmla="*/ 1301711 h 6628448"/>
              <a:gd name="connsiteX0" fmla="*/ 4358 w 30229672"/>
              <a:gd name="connsiteY0" fmla="*/ 1301711 h 6628448"/>
              <a:gd name="connsiteX1" fmla="*/ 991819 w 30229672"/>
              <a:gd name="connsiteY1" fmla="*/ 703802 h 6628448"/>
              <a:gd name="connsiteX2" fmla="*/ 3969027 w 30229672"/>
              <a:gd name="connsiteY2" fmla="*/ 681869 h 6628448"/>
              <a:gd name="connsiteX3" fmla="*/ 5164781 w 30229672"/>
              <a:gd name="connsiteY3" fmla="*/ 83993 h 6628448"/>
              <a:gd name="connsiteX4" fmla="*/ 29323319 w 30229672"/>
              <a:gd name="connsiteY4" fmla="*/ 417 h 6628448"/>
              <a:gd name="connsiteX5" fmla="*/ 30229672 w 30229672"/>
              <a:gd name="connsiteY5" fmla="*/ 578302 h 6628448"/>
              <a:gd name="connsiteX6" fmla="*/ 30205273 w 30229672"/>
              <a:gd name="connsiteY6" fmla="*/ 5640987 h 6628448"/>
              <a:gd name="connsiteX7" fmla="*/ 29217812 w 30229672"/>
              <a:gd name="connsiteY7" fmla="*/ 6628448 h 6628448"/>
              <a:gd name="connsiteX8" fmla="*/ 991819 w 30229672"/>
              <a:gd name="connsiteY8" fmla="*/ 6628448 h 6628448"/>
              <a:gd name="connsiteX9" fmla="*/ 4358 w 30229672"/>
              <a:gd name="connsiteY9" fmla="*/ 6160390 h 6628448"/>
              <a:gd name="connsiteX10" fmla="*/ 4358 w 30229672"/>
              <a:gd name="connsiteY10" fmla="*/ 1301711 h 6628448"/>
              <a:gd name="connsiteX0" fmla="*/ 4358 w 30291452"/>
              <a:gd name="connsiteY0" fmla="*/ 1393776 h 6720513"/>
              <a:gd name="connsiteX1" fmla="*/ 991819 w 30291452"/>
              <a:gd name="connsiteY1" fmla="*/ 795867 h 6720513"/>
              <a:gd name="connsiteX2" fmla="*/ 3969027 w 30291452"/>
              <a:gd name="connsiteY2" fmla="*/ 773934 h 6720513"/>
              <a:gd name="connsiteX3" fmla="*/ 5164781 w 30291452"/>
              <a:gd name="connsiteY3" fmla="*/ 176058 h 6720513"/>
              <a:gd name="connsiteX4" fmla="*/ 29323319 w 30291452"/>
              <a:gd name="connsiteY4" fmla="*/ 92482 h 6720513"/>
              <a:gd name="connsiteX5" fmla="*/ 30229672 w 30291452"/>
              <a:gd name="connsiteY5" fmla="*/ 670367 h 6720513"/>
              <a:gd name="connsiteX6" fmla="*/ 30205271 w 30291452"/>
              <a:gd name="connsiteY6" fmla="*/ 6070664 h 6720513"/>
              <a:gd name="connsiteX7" fmla="*/ 29217812 w 30291452"/>
              <a:gd name="connsiteY7" fmla="*/ 6720513 h 6720513"/>
              <a:gd name="connsiteX8" fmla="*/ 991819 w 30291452"/>
              <a:gd name="connsiteY8" fmla="*/ 6720513 h 6720513"/>
              <a:gd name="connsiteX9" fmla="*/ 4358 w 30291452"/>
              <a:gd name="connsiteY9" fmla="*/ 6252455 h 6720513"/>
              <a:gd name="connsiteX10" fmla="*/ 4358 w 30291452"/>
              <a:gd name="connsiteY10" fmla="*/ 1393776 h 6720513"/>
              <a:gd name="connsiteX0" fmla="*/ 4358 w 30308632"/>
              <a:gd name="connsiteY0" fmla="*/ 1395238 h 6721975"/>
              <a:gd name="connsiteX1" fmla="*/ 991819 w 30308632"/>
              <a:gd name="connsiteY1" fmla="*/ 797329 h 6721975"/>
              <a:gd name="connsiteX2" fmla="*/ 3969027 w 30308632"/>
              <a:gd name="connsiteY2" fmla="*/ 775396 h 6721975"/>
              <a:gd name="connsiteX3" fmla="*/ 5164781 w 30308632"/>
              <a:gd name="connsiteY3" fmla="*/ 177520 h 6721975"/>
              <a:gd name="connsiteX4" fmla="*/ 29323319 w 30308632"/>
              <a:gd name="connsiteY4" fmla="*/ 93944 h 6721975"/>
              <a:gd name="connsiteX5" fmla="*/ 30229672 w 30308632"/>
              <a:gd name="connsiteY5" fmla="*/ 671829 h 6721975"/>
              <a:gd name="connsiteX6" fmla="*/ 30254067 w 30308632"/>
              <a:gd name="connsiteY6" fmla="*/ 6098096 h 6721975"/>
              <a:gd name="connsiteX7" fmla="*/ 29217812 w 30308632"/>
              <a:gd name="connsiteY7" fmla="*/ 6721975 h 6721975"/>
              <a:gd name="connsiteX8" fmla="*/ 991819 w 30308632"/>
              <a:gd name="connsiteY8" fmla="*/ 6721975 h 6721975"/>
              <a:gd name="connsiteX9" fmla="*/ 4358 w 30308632"/>
              <a:gd name="connsiteY9" fmla="*/ 6253917 h 6721975"/>
              <a:gd name="connsiteX10" fmla="*/ 4358 w 30308632"/>
              <a:gd name="connsiteY10" fmla="*/ 1395238 h 6721975"/>
              <a:gd name="connsiteX0" fmla="*/ 4358 w 30258381"/>
              <a:gd name="connsiteY0" fmla="*/ 1301854 h 6628591"/>
              <a:gd name="connsiteX1" fmla="*/ 991819 w 30258381"/>
              <a:gd name="connsiteY1" fmla="*/ 703945 h 6628591"/>
              <a:gd name="connsiteX2" fmla="*/ 3969027 w 30258381"/>
              <a:gd name="connsiteY2" fmla="*/ 682012 h 6628591"/>
              <a:gd name="connsiteX3" fmla="*/ 5164781 w 30258381"/>
              <a:gd name="connsiteY3" fmla="*/ 84136 h 6628591"/>
              <a:gd name="connsiteX4" fmla="*/ 29323319 w 30258381"/>
              <a:gd name="connsiteY4" fmla="*/ 560 h 6628591"/>
              <a:gd name="connsiteX5" fmla="*/ 30229672 w 30258381"/>
              <a:gd name="connsiteY5" fmla="*/ 578445 h 6628591"/>
              <a:gd name="connsiteX6" fmla="*/ 30254067 w 30258381"/>
              <a:gd name="connsiteY6" fmla="*/ 6004712 h 6628591"/>
              <a:gd name="connsiteX7" fmla="*/ 29217812 w 30258381"/>
              <a:gd name="connsiteY7" fmla="*/ 6628591 h 6628591"/>
              <a:gd name="connsiteX8" fmla="*/ 991819 w 30258381"/>
              <a:gd name="connsiteY8" fmla="*/ 6628591 h 6628591"/>
              <a:gd name="connsiteX9" fmla="*/ 4358 w 30258381"/>
              <a:gd name="connsiteY9" fmla="*/ 6160533 h 6628591"/>
              <a:gd name="connsiteX10" fmla="*/ 4358 w 30258381"/>
              <a:gd name="connsiteY10" fmla="*/ 1301854 h 6628591"/>
              <a:gd name="connsiteX0" fmla="*/ 4358 w 30256275"/>
              <a:gd name="connsiteY0" fmla="*/ 1301854 h 6628591"/>
              <a:gd name="connsiteX1" fmla="*/ 991819 w 30256275"/>
              <a:gd name="connsiteY1" fmla="*/ 703945 h 6628591"/>
              <a:gd name="connsiteX2" fmla="*/ 3969027 w 30256275"/>
              <a:gd name="connsiteY2" fmla="*/ 682012 h 6628591"/>
              <a:gd name="connsiteX3" fmla="*/ 5164781 w 30256275"/>
              <a:gd name="connsiteY3" fmla="*/ 84136 h 6628591"/>
              <a:gd name="connsiteX4" fmla="*/ 29323319 w 30256275"/>
              <a:gd name="connsiteY4" fmla="*/ 560 h 6628591"/>
              <a:gd name="connsiteX5" fmla="*/ 30229672 w 30256275"/>
              <a:gd name="connsiteY5" fmla="*/ 578445 h 6628591"/>
              <a:gd name="connsiteX6" fmla="*/ 30254067 w 30256275"/>
              <a:gd name="connsiteY6" fmla="*/ 6004712 h 6628591"/>
              <a:gd name="connsiteX7" fmla="*/ 29217812 w 30256275"/>
              <a:gd name="connsiteY7" fmla="*/ 6628591 h 6628591"/>
              <a:gd name="connsiteX8" fmla="*/ 991819 w 30256275"/>
              <a:gd name="connsiteY8" fmla="*/ 6628591 h 6628591"/>
              <a:gd name="connsiteX9" fmla="*/ 4358 w 30256275"/>
              <a:gd name="connsiteY9" fmla="*/ 6160533 h 6628591"/>
              <a:gd name="connsiteX10" fmla="*/ 4358 w 30256275"/>
              <a:gd name="connsiteY10" fmla="*/ 1301854 h 6628591"/>
              <a:gd name="connsiteX0" fmla="*/ 4358 w 30299424"/>
              <a:gd name="connsiteY0" fmla="*/ 1395238 h 6721975"/>
              <a:gd name="connsiteX1" fmla="*/ 991819 w 30299424"/>
              <a:gd name="connsiteY1" fmla="*/ 797329 h 6721975"/>
              <a:gd name="connsiteX2" fmla="*/ 3969027 w 30299424"/>
              <a:gd name="connsiteY2" fmla="*/ 775396 h 6721975"/>
              <a:gd name="connsiteX3" fmla="*/ 5164781 w 30299424"/>
              <a:gd name="connsiteY3" fmla="*/ 177520 h 6721975"/>
              <a:gd name="connsiteX4" fmla="*/ 29323319 w 30299424"/>
              <a:gd name="connsiteY4" fmla="*/ 93944 h 6721975"/>
              <a:gd name="connsiteX5" fmla="*/ 30229672 w 30299424"/>
              <a:gd name="connsiteY5" fmla="*/ 671829 h 6721975"/>
              <a:gd name="connsiteX6" fmla="*/ 30229670 w 30299424"/>
              <a:gd name="connsiteY6" fmla="*/ 6098096 h 6721975"/>
              <a:gd name="connsiteX7" fmla="*/ 29217812 w 30299424"/>
              <a:gd name="connsiteY7" fmla="*/ 6721975 h 6721975"/>
              <a:gd name="connsiteX8" fmla="*/ 991819 w 30299424"/>
              <a:gd name="connsiteY8" fmla="*/ 6721975 h 6721975"/>
              <a:gd name="connsiteX9" fmla="*/ 4358 w 30299424"/>
              <a:gd name="connsiteY9" fmla="*/ 6253917 h 6721975"/>
              <a:gd name="connsiteX10" fmla="*/ 4358 w 30299424"/>
              <a:gd name="connsiteY10" fmla="*/ 1395238 h 6721975"/>
              <a:gd name="connsiteX0" fmla="*/ 4358 w 30231057"/>
              <a:gd name="connsiteY0" fmla="*/ 1301680 h 6628417"/>
              <a:gd name="connsiteX1" fmla="*/ 991819 w 30231057"/>
              <a:gd name="connsiteY1" fmla="*/ 703771 h 6628417"/>
              <a:gd name="connsiteX2" fmla="*/ 3969027 w 30231057"/>
              <a:gd name="connsiteY2" fmla="*/ 681838 h 6628417"/>
              <a:gd name="connsiteX3" fmla="*/ 5164781 w 30231057"/>
              <a:gd name="connsiteY3" fmla="*/ 83962 h 6628417"/>
              <a:gd name="connsiteX4" fmla="*/ 29323319 w 30231057"/>
              <a:gd name="connsiteY4" fmla="*/ 386 h 6628417"/>
              <a:gd name="connsiteX5" fmla="*/ 30229672 w 30231057"/>
              <a:gd name="connsiteY5" fmla="*/ 578271 h 6628417"/>
              <a:gd name="connsiteX6" fmla="*/ 30229670 w 30231057"/>
              <a:gd name="connsiteY6" fmla="*/ 6004538 h 6628417"/>
              <a:gd name="connsiteX7" fmla="*/ 29217812 w 30231057"/>
              <a:gd name="connsiteY7" fmla="*/ 6628417 h 6628417"/>
              <a:gd name="connsiteX8" fmla="*/ 991819 w 30231057"/>
              <a:gd name="connsiteY8" fmla="*/ 6628417 h 6628417"/>
              <a:gd name="connsiteX9" fmla="*/ 4358 w 30231057"/>
              <a:gd name="connsiteY9" fmla="*/ 6160359 h 6628417"/>
              <a:gd name="connsiteX10" fmla="*/ 4358 w 30231057"/>
              <a:gd name="connsiteY10" fmla="*/ 1301680 h 6628417"/>
              <a:gd name="connsiteX0" fmla="*/ 4358 w 30232014"/>
              <a:gd name="connsiteY0" fmla="*/ 1301680 h 6628417"/>
              <a:gd name="connsiteX1" fmla="*/ 991819 w 30232014"/>
              <a:gd name="connsiteY1" fmla="*/ 703771 h 6628417"/>
              <a:gd name="connsiteX2" fmla="*/ 3969027 w 30232014"/>
              <a:gd name="connsiteY2" fmla="*/ 681838 h 6628417"/>
              <a:gd name="connsiteX3" fmla="*/ 5164781 w 30232014"/>
              <a:gd name="connsiteY3" fmla="*/ 83962 h 6628417"/>
              <a:gd name="connsiteX4" fmla="*/ 29323319 w 30232014"/>
              <a:gd name="connsiteY4" fmla="*/ 386 h 6628417"/>
              <a:gd name="connsiteX5" fmla="*/ 30229672 w 30232014"/>
              <a:gd name="connsiteY5" fmla="*/ 578271 h 6628417"/>
              <a:gd name="connsiteX6" fmla="*/ 30229670 w 30232014"/>
              <a:gd name="connsiteY6" fmla="*/ 6004538 h 6628417"/>
              <a:gd name="connsiteX7" fmla="*/ 29217812 w 30232014"/>
              <a:gd name="connsiteY7" fmla="*/ 6628417 h 6628417"/>
              <a:gd name="connsiteX8" fmla="*/ 991819 w 30232014"/>
              <a:gd name="connsiteY8" fmla="*/ 6628417 h 6628417"/>
              <a:gd name="connsiteX9" fmla="*/ 4358 w 30232014"/>
              <a:gd name="connsiteY9" fmla="*/ 6160359 h 6628417"/>
              <a:gd name="connsiteX10" fmla="*/ 4358 w 30232014"/>
              <a:gd name="connsiteY10" fmla="*/ 1301680 h 6628417"/>
              <a:gd name="connsiteX0" fmla="*/ 70671 w 30298327"/>
              <a:gd name="connsiteY0" fmla="*/ 1301680 h 6628417"/>
              <a:gd name="connsiteX1" fmla="*/ 1058132 w 30298327"/>
              <a:gd name="connsiteY1" fmla="*/ 562790 h 6628417"/>
              <a:gd name="connsiteX2" fmla="*/ 4035340 w 30298327"/>
              <a:gd name="connsiteY2" fmla="*/ 681838 h 6628417"/>
              <a:gd name="connsiteX3" fmla="*/ 5231094 w 30298327"/>
              <a:gd name="connsiteY3" fmla="*/ 83962 h 6628417"/>
              <a:gd name="connsiteX4" fmla="*/ 29389632 w 30298327"/>
              <a:gd name="connsiteY4" fmla="*/ 386 h 6628417"/>
              <a:gd name="connsiteX5" fmla="*/ 30295985 w 30298327"/>
              <a:gd name="connsiteY5" fmla="*/ 578271 h 6628417"/>
              <a:gd name="connsiteX6" fmla="*/ 30295983 w 30298327"/>
              <a:gd name="connsiteY6" fmla="*/ 6004538 h 6628417"/>
              <a:gd name="connsiteX7" fmla="*/ 29284125 w 30298327"/>
              <a:gd name="connsiteY7" fmla="*/ 6628417 h 6628417"/>
              <a:gd name="connsiteX8" fmla="*/ 1058132 w 30298327"/>
              <a:gd name="connsiteY8" fmla="*/ 6628417 h 6628417"/>
              <a:gd name="connsiteX9" fmla="*/ 70671 w 30298327"/>
              <a:gd name="connsiteY9" fmla="*/ 6160359 h 6628417"/>
              <a:gd name="connsiteX10" fmla="*/ 70671 w 30298327"/>
              <a:gd name="connsiteY10" fmla="*/ 1301680 h 6628417"/>
              <a:gd name="connsiteX0" fmla="*/ 123432 w 30351088"/>
              <a:gd name="connsiteY0" fmla="*/ 1143077 h 6736598"/>
              <a:gd name="connsiteX1" fmla="*/ 1110893 w 30351088"/>
              <a:gd name="connsiteY1" fmla="*/ 562790 h 6736598"/>
              <a:gd name="connsiteX2" fmla="*/ 4088101 w 30351088"/>
              <a:gd name="connsiteY2" fmla="*/ 681838 h 6736598"/>
              <a:gd name="connsiteX3" fmla="*/ 5283855 w 30351088"/>
              <a:gd name="connsiteY3" fmla="*/ 83962 h 6736598"/>
              <a:gd name="connsiteX4" fmla="*/ 29442393 w 30351088"/>
              <a:gd name="connsiteY4" fmla="*/ 386 h 6736598"/>
              <a:gd name="connsiteX5" fmla="*/ 30348746 w 30351088"/>
              <a:gd name="connsiteY5" fmla="*/ 578271 h 6736598"/>
              <a:gd name="connsiteX6" fmla="*/ 30348744 w 30351088"/>
              <a:gd name="connsiteY6" fmla="*/ 6004538 h 6736598"/>
              <a:gd name="connsiteX7" fmla="*/ 29336886 w 30351088"/>
              <a:gd name="connsiteY7" fmla="*/ 6628417 h 6736598"/>
              <a:gd name="connsiteX8" fmla="*/ 1110893 w 30351088"/>
              <a:gd name="connsiteY8" fmla="*/ 6628417 h 6736598"/>
              <a:gd name="connsiteX9" fmla="*/ 123432 w 30351088"/>
              <a:gd name="connsiteY9" fmla="*/ 6160359 h 6736598"/>
              <a:gd name="connsiteX10" fmla="*/ 123432 w 30351088"/>
              <a:gd name="connsiteY10" fmla="*/ 1143077 h 6736598"/>
              <a:gd name="connsiteX0" fmla="*/ 120845 w 30348501"/>
              <a:gd name="connsiteY0" fmla="*/ 1143077 h 6736598"/>
              <a:gd name="connsiteX1" fmla="*/ 1108306 w 30348501"/>
              <a:gd name="connsiteY1" fmla="*/ 562790 h 6736598"/>
              <a:gd name="connsiteX2" fmla="*/ 4085514 w 30348501"/>
              <a:gd name="connsiteY2" fmla="*/ 681838 h 6736598"/>
              <a:gd name="connsiteX3" fmla="*/ 5281268 w 30348501"/>
              <a:gd name="connsiteY3" fmla="*/ 83962 h 6736598"/>
              <a:gd name="connsiteX4" fmla="*/ 29439806 w 30348501"/>
              <a:gd name="connsiteY4" fmla="*/ 386 h 6736598"/>
              <a:gd name="connsiteX5" fmla="*/ 30346159 w 30348501"/>
              <a:gd name="connsiteY5" fmla="*/ 578271 h 6736598"/>
              <a:gd name="connsiteX6" fmla="*/ 30346157 w 30348501"/>
              <a:gd name="connsiteY6" fmla="*/ 6004538 h 6736598"/>
              <a:gd name="connsiteX7" fmla="*/ 29334299 w 30348501"/>
              <a:gd name="connsiteY7" fmla="*/ 6628417 h 6736598"/>
              <a:gd name="connsiteX8" fmla="*/ 1108306 w 30348501"/>
              <a:gd name="connsiteY8" fmla="*/ 6628417 h 6736598"/>
              <a:gd name="connsiteX9" fmla="*/ 120845 w 30348501"/>
              <a:gd name="connsiteY9" fmla="*/ 6160359 h 6736598"/>
              <a:gd name="connsiteX10" fmla="*/ 120845 w 30348501"/>
              <a:gd name="connsiteY10" fmla="*/ 1143077 h 6736598"/>
              <a:gd name="connsiteX0" fmla="*/ 79072 w 30306728"/>
              <a:gd name="connsiteY0" fmla="*/ 1143077 h 6736598"/>
              <a:gd name="connsiteX1" fmla="*/ 1066533 w 30306728"/>
              <a:gd name="connsiteY1" fmla="*/ 562790 h 6736598"/>
              <a:gd name="connsiteX2" fmla="*/ 4043741 w 30306728"/>
              <a:gd name="connsiteY2" fmla="*/ 681838 h 6736598"/>
              <a:gd name="connsiteX3" fmla="*/ 5239495 w 30306728"/>
              <a:gd name="connsiteY3" fmla="*/ 83962 h 6736598"/>
              <a:gd name="connsiteX4" fmla="*/ 29398033 w 30306728"/>
              <a:gd name="connsiteY4" fmla="*/ 386 h 6736598"/>
              <a:gd name="connsiteX5" fmla="*/ 30304386 w 30306728"/>
              <a:gd name="connsiteY5" fmla="*/ 578271 h 6736598"/>
              <a:gd name="connsiteX6" fmla="*/ 30304384 w 30306728"/>
              <a:gd name="connsiteY6" fmla="*/ 6004538 h 6736598"/>
              <a:gd name="connsiteX7" fmla="*/ 29292526 w 30306728"/>
              <a:gd name="connsiteY7" fmla="*/ 6628417 h 6736598"/>
              <a:gd name="connsiteX8" fmla="*/ 1066533 w 30306728"/>
              <a:gd name="connsiteY8" fmla="*/ 6628417 h 6736598"/>
              <a:gd name="connsiteX9" fmla="*/ 79072 w 30306728"/>
              <a:gd name="connsiteY9" fmla="*/ 6160359 h 6736598"/>
              <a:gd name="connsiteX10" fmla="*/ 79072 w 30306728"/>
              <a:gd name="connsiteY10" fmla="*/ 1143077 h 6736598"/>
              <a:gd name="connsiteX0" fmla="*/ 40599 w 30268255"/>
              <a:gd name="connsiteY0" fmla="*/ 1143077 h 6628417"/>
              <a:gd name="connsiteX1" fmla="*/ 1028060 w 30268255"/>
              <a:gd name="connsiteY1" fmla="*/ 562790 h 6628417"/>
              <a:gd name="connsiteX2" fmla="*/ 4005268 w 30268255"/>
              <a:gd name="connsiteY2" fmla="*/ 681838 h 6628417"/>
              <a:gd name="connsiteX3" fmla="*/ 5201022 w 30268255"/>
              <a:gd name="connsiteY3" fmla="*/ 83962 h 6628417"/>
              <a:gd name="connsiteX4" fmla="*/ 29359560 w 30268255"/>
              <a:gd name="connsiteY4" fmla="*/ 386 h 6628417"/>
              <a:gd name="connsiteX5" fmla="*/ 30265913 w 30268255"/>
              <a:gd name="connsiteY5" fmla="*/ 578271 h 6628417"/>
              <a:gd name="connsiteX6" fmla="*/ 30265911 w 30268255"/>
              <a:gd name="connsiteY6" fmla="*/ 6004538 h 6628417"/>
              <a:gd name="connsiteX7" fmla="*/ 29254053 w 30268255"/>
              <a:gd name="connsiteY7" fmla="*/ 6628417 h 6628417"/>
              <a:gd name="connsiteX8" fmla="*/ 1028060 w 30268255"/>
              <a:gd name="connsiteY8" fmla="*/ 6628417 h 6628417"/>
              <a:gd name="connsiteX9" fmla="*/ 40599 w 30268255"/>
              <a:gd name="connsiteY9" fmla="*/ 6160359 h 6628417"/>
              <a:gd name="connsiteX10" fmla="*/ 40599 w 30268255"/>
              <a:gd name="connsiteY10" fmla="*/ 1143077 h 6628417"/>
              <a:gd name="connsiteX0" fmla="*/ 7603 w 30235259"/>
              <a:gd name="connsiteY0" fmla="*/ 1143077 h 6628417"/>
              <a:gd name="connsiteX1" fmla="*/ 995064 w 30235259"/>
              <a:gd name="connsiteY1" fmla="*/ 562790 h 6628417"/>
              <a:gd name="connsiteX2" fmla="*/ 3972272 w 30235259"/>
              <a:gd name="connsiteY2" fmla="*/ 681838 h 6628417"/>
              <a:gd name="connsiteX3" fmla="*/ 5168026 w 30235259"/>
              <a:gd name="connsiteY3" fmla="*/ 83962 h 6628417"/>
              <a:gd name="connsiteX4" fmla="*/ 29326564 w 30235259"/>
              <a:gd name="connsiteY4" fmla="*/ 386 h 6628417"/>
              <a:gd name="connsiteX5" fmla="*/ 30232917 w 30235259"/>
              <a:gd name="connsiteY5" fmla="*/ 578271 h 6628417"/>
              <a:gd name="connsiteX6" fmla="*/ 30232915 w 30235259"/>
              <a:gd name="connsiteY6" fmla="*/ 6004538 h 6628417"/>
              <a:gd name="connsiteX7" fmla="*/ 29221057 w 30235259"/>
              <a:gd name="connsiteY7" fmla="*/ 6628417 h 6628417"/>
              <a:gd name="connsiteX8" fmla="*/ 995064 w 30235259"/>
              <a:gd name="connsiteY8" fmla="*/ 6628417 h 6628417"/>
              <a:gd name="connsiteX9" fmla="*/ 7603 w 30235259"/>
              <a:gd name="connsiteY9" fmla="*/ 6160359 h 6628417"/>
              <a:gd name="connsiteX10" fmla="*/ 7603 w 30235259"/>
              <a:gd name="connsiteY10" fmla="*/ 1143077 h 6628417"/>
              <a:gd name="connsiteX0" fmla="*/ 7603 w 30235259"/>
              <a:gd name="connsiteY0" fmla="*/ 1143077 h 6628417"/>
              <a:gd name="connsiteX1" fmla="*/ 995064 w 30235259"/>
              <a:gd name="connsiteY1" fmla="*/ 562790 h 6628417"/>
              <a:gd name="connsiteX2" fmla="*/ 3972273 w 30235259"/>
              <a:gd name="connsiteY2" fmla="*/ 558480 h 6628417"/>
              <a:gd name="connsiteX3" fmla="*/ 5168026 w 30235259"/>
              <a:gd name="connsiteY3" fmla="*/ 83962 h 6628417"/>
              <a:gd name="connsiteX4" fmla="*/ 29326564 w 30235259"/>
              <a:gd name="connsiteY4" fmla="*/ 386 h 6628417"/>
              <a:gd name="connsiteX5" fmla="*/ 30232917 w 30235259"/>
              <a:gd name="connsiteY5" fmla="*/ 578271 h 6628417"/>
              <a:gd name="connsiteX6" fmla="*/ 30232915 w 30235259"/>
              <a:gd name="connsiteY6" fmla="*/ 6004538 h 6628417"/>
              <a:gd name="connsiteX7" fmla="*/ 29221057 w 30235259"/>
              <a:gd name="connsiteY7" fmla="*/ 6628417 h 6628417"/>
              <a:gd name="connsiteX8" fmla="*/ 995064 w 30235259"/>
              <a:gd name="connsiteY8" fmla="*/ 6628417 h 6628417"/>
              <a:gd name="connsiteX9" fmla="*/ 7603 w 30235259"/>
              <a:gd name="connsiteY9" fmla="*/ 6160359 h 6628417"/>
              <a:gd name="connsiteX10" fmla="*/ 7603 w 30235259"/>
              <a:gd name="connsiteY10" fmla="*/ 1143077 h 662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35259" h="6628417">
                <a:moveTo>
                  <a:pt x="7603" y="1143077"/>
                </a:moveTo>
                <a:cubicBezTo>
                  <a:pt x="18172" y="751126"/>
                  <a:pt x="449704" y="562790"/>
                  <a:pt x="995064" y="562790"/>
                </a:cubicBezTo>
                <a:lnTo>
                  <a:pt x="3972273" y="558480"/>
                </a:lnTo>
                <a:cubicBezTo>
                  <a:pt x="4520403" y="557218"/>
                  <a:pt x="4522304" y="85225"/>
                  <a:pt x="5168026" y="83962"/>
                </a:cubicBezTo>
                <a:lnTo>
                  <a:pt x="29326564" y="386"/>
                </a:lnTo>
                <a:cubicBezTo>
                  <a:pt x="30067109" y="-12599"/>
                  <a:pt x="30239438" y="304110"/>
                  <a:pt x="30232917" y="578271"/>
                </a:cubicBezTo>
                <a:cubicBezTo>
                  <a:pt x="30208909" y="1587678"/>
                  <a:pt x="30244357" y="5036427"/>
                  <a:pt x="30232915" y="6004538"/>
                </a:cubicBezTo>
                <a:cubicBezTo>
                  <a:pt x="30229406" y="6301469"/>
                  <a:pt x="29766417" y="6628417"/>
                  <a:pt x="29221057" y="6628417"/>
                </a:cubicBezTo>
                <a:lnTo>
                  <a:pt x="995064" y="6628417"/>
                </a:lnTo>
                <a:cubicBezTo>
                  <a:pt x="613858" y="6626643"/>
                  <a:pt x="-1666" y="6547130"/>
                  <a:pt x="7603" y="6160359"/>
                </a:cubicBezTo>
                <a:cubicBezTo>
                  <a:pt x="29788" y="5234650"/>
                  <a:pt x="-17586" y="2077203"/>
                  <a:pt x="7603" y="1143077"/>
                </a:cubicBezTo>
                <a:close/>
              </a:path>
            </a:pathLst>
          </a:custGeom>
          <a:solidFill>
            <a:srgbClr val="FFE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458" y="401454"/>
            <a:ext cx="13217136" cy="32126462"/>
          </a:xfrm>
          <a:custGeom>
            <a:avLst/>
            <a:gdLst>
              <a:gd name="connsiteX0" fmla="*/ 0 w 13716000"/>
              <a:gd name="connsiteY0" fmla="*/ 2286046 h 32918409"/>
              <a:gd name="connsiteX1" fmla="*/ 2286046 w 13716000"/>
              <a:gd name="connsiteY1" fmla="*/ 0 h 32918409"/>
              <a:gd name="connsiteX2" fmla="*/ 11429954 w 13716000"/>
              <a:gd name="connsiteY2" fmla="*/ 0 h 32918409"/>
              <a:gd name="connsiteX3" fmla="*/ 13716000 w 13716000"/>
              <a:gd name="connsiteY3" fmla="*/ 2286046 h 32918409"/>
              <a:gd name="connsiteX4" fmla="*/ 13716000 w 13716000"/>
              <a:gd name="connsiteY4" fmla="*/ 30632363 h 32918409"/>
              <a:gd name="connsiteX5" fmla="*/ 11429954 w 13716000"/>
              <a:gd name="connsiteY5" fmla="*/ 32918409 h 32918409"/>
              <a:gd name="connsiteX6" fmla="*/ 2286046 w 13716000"/>
              <a:gd name="connsiteY6" fmla="*/ 32918409 h 32918409"/>
              <a:gd name="connsiteX7" fmla="*/ 0 w 13716000"/>
              <a:gd name="connsiteY7" fmla="*/ 30632363 h 32918409"/>
              <a:gd name="connsiteX8" fmla="*/ 0 w 13716000"/>
              <a:gd name="connsiteY8" fmla="*/ 2286046 h 32918409"/>
              <a:gd name="connsiteX0" fmla="*/ 0 w 13716000"/>
              <a:gd name="connsiteY0" fmla="*/ 2286046 h 32918409"/>
              <a:gd name="connsiteX1" fmla="*/ 2286046 w 13716000"/>
              <a:gd name="connsiteY1" fmla="*/ 0 h 32918409"/>
              <a:gd name="connsiteX2" fmla="*/ 11429954 w 13716000"/>
              <a:gd name="connsiteY2" fmla="*/ 0 h 32918409"/>
              <a:gd name="connsiteX3" fmla="*/ 13716000 w 13716000"/>
              <a:gd name="connsiteY3" fmla="*/ 1257346 h 32918409"/>
              <a:gd name="connsiteX4" fmla="*/ 13716000 w 13716000"/>
              <a:gd name="connsiteY4" fmla="*/ 30632363 h 32918409"/>
              <a:gd name="connsiteX5" fmla="*/ 11429954 w 13716000"/>
              <a:gd name="connsiteY5" fmla="*/ 32918409 h 32918409"/>
              <a:gd name="connsiteX6" fmla="*/ 2286046 w 13716000"/>
              <a:gd name="connsiteY6" fmla="*/ 32918409 h 32918409"/>
              <a:gd name="connsiteX7" fmla="*/ 0 w 13716000"/>
              <a:gd name="connsiteY7" fmla="*/ 30632363 h 32918409"/>
              <a:gd name="connsiteX8" fmla="*/ 0 w 13716000"/>
              <a:gd name="connsiteY8" fmla="*/ 2286046 h 32918409"/>
              <a:gd name="connsiteX0" fmla="*/ 0 w 13754100"/>
              <a:gd name="connsiteY0" fmla="*/ 1371646 h 32918409"/>
              <a:gd name="connsiteX1" fmla="*/ 2324146 w 13754100"/>
              <a:gd name="connsiteY1" fmla="*/ 0 h 32918409"/>
              <a:gd name="connsiteX2" fmla="*/ 11468054 w 13754100"/>
              <a:gd name="connsiteY2" fmla="*/ 0 h 32918409"/>
              <a:gd name="connsiteX3" fmla="*/ 13754100 w 13754100"/>
              <a:gd name="connsiteY3" fmla="*/ 1257346 h 32918409"/>
              <a:gd name="connsiteX4" fmla="*/ 13754100 w 13754100"/>
              <a:gd name="connsiteY4" fmla="*/ 30632363 h 32918409"/>
              <a:gd name="connsiteX5" fmla="*/ 11468054 w 13754100"/>
              <a:gd name="connsiteY5" fmla="*/ 32918409 h 32918409"/>
              <a:gd name="connsiteX6" fmla="*/ 2324146 w 13754100"/>
              <a:gd name="connsiteY6" fmla="*/ 32918409 h 32918409"/>
              <a:gd name="connsiteX7" fmla="*/ 38100 w 13754100"/>
              <a:gd name="connsiteY7" fmla="*/ 30632363 h 32918409"/>
              <a:gd name="connsiteX8" fmla="*/ 0 w 13754100"/>
              <a:gd name="connsiteY8" fmla="*/ 1371646 h 32918409"/>
              <a:gd name="connsiteX0" fmla="*/ 0 w 13716000"/>
              <a:gd name="connsiteY0" fmla="*/ 30632363 h 32918409"/>
              <a:gd name="connsiteX1" fmla="*/ 2286046 w 13716000"/>
              <a:gd name="connsiteY1" fmla="*/ 0 h 32918409"/>
              <a:gd name="connsiteX2" fmla="*/ 11429954 w 13716000"/>
              <a:gd name="connsiteY2" fmla="*/ 0 h 32918409"/>
              <a:gd name="connsiteX3" fmla="*/ 13716000 w 13716000"/>
              <a:gd name="connsiteY3" fmla="*/ 1257346 h 32918409"/>
              <a:gd name="connsiteX4" fmla="*/ 13716000 w 13716000"/>
              <a:gd name="connsiteY4" fmla="*/ 30632363 h 32918409"/>
              <a:gd name="connsiteX5" fmla="*/ 11429954 w 13716000"/>
              <a:gd name="connsiteY5" fmla="*/ 32918409 h 32918409"/>
              <a:gd name="connsiteX6" fmla="*/ 2286046 w 13716000"/>
              <a:gd name="connsiteY6" fmla="*/ 32918409 h 32918409"/>
              <a:gd name="connsiteX7" fmla="*/ 0 w 13716000"/>
              <a:gd name="connsiteY7" fmla="*/ 30632363 h 32918409"/>
              <a:gd name="connsiteX0" fmla="*/ 0 w 13716000"/>
              <a:gd name="connsiteY0" fmla="*/ 30632363 h 32918409"/>
              <a:gd name="connsiteX1" fmla="*/ 304801 w 13716000"/>
              <a:gd name="connsiteY1" fmla="*/ 2552710 h 32918409"/>
              <a:gd name="connsiteX2" fmla="*/ 2286046 w 13716000"/>
              <a:gd name="connsiteY2" fmla="*/ 0 h 32918409"/>
              <a:gd name="connsiteX3" fmla="*/ 11429954 w 13716000"/>
              <a:gd name="connsiteY3" fmla="*/ 0 h 32918409"/>
              <a:gd name="connsiteX4" fmla="*/ 13716000 w 13716000"/>
              <a:gd name="connsiteY4" fmla="*/ 1257346 h 32918409"/>
              <a:gd name="connsiteX5" fmla="*/ 13716000 w 13716000"/>
              <a:gd name="connsiteY5" fmla="*/ 30632363 h 32918409"/>
              <a:gd name="connsiteX6" fmla="*/ 11429954 w 13716000"/>
              <a:gd name="connsiteY6" fmla="*/ 32918409 h 32918409"/>
              <a:gd name="connsiteX7" fmla="*/ 2286046 w 13716000"/>
              <a:gd name="connsiteY7" fmla="*/ 32918409 h 32918409"/>
              <a:gd name="connsiteX8" fmla="*/ 0 w 13716000"/>
              <a:gd name="connsiteY8" fmla="*/ 30632363 h 32918409"/>
              <a:gd name="connsiteX0" fmla="*/ 0 w 13716000"/>
              <a:gd name="connsiteY0" fmla="*/ 30632363 h 32918409"/>
              <a:gd name="connsiteX1" fmla="*/ 266701 w 13716000"/>
              <a:gd name="connsiteY1" fmla="*/ 1104910 h 32918409"/>
              <a:gd name="connsiteX2" fmla="*/ 2286046 w 13716000"/>
              <a:gd name="connsiteY2" fmla="*/ 0 h 32918409"/>
              <a:gd name="connsiteX3" fmla="*/ 11429954 w 13716000"/>
              <a:gd name="connsiteY3" fmla="*/ 0 h 32918409"/>
              <a:gd name="connsiteX4" fmla="*/ 13716000 w 13716000"/>
              <a:gd name="connsiteY4" fmla="*/ 1257346 h 32918409"/>
              <a:gd name="connsiteX5" fmla="*/ 13716000 w 13716000"/>
              <a:gd name="connsiteY5" fmla="*/ 30632363 h 32918409"/>
              <a:gd name="connsiteX6" fmla="*/ 11429954 w 13716000"/>
              <a:gd name="connsiteY6" fmla="*/ 32918409 h 32918409"/>
              <a:gd name="connsiteX7" fmla="*/ 2286046 w 13716000"/>
              <a:gd name="connsiteY7" fmla="*/ 32918409 h 32918409"/>
              <a:gd name="connsiteX8" fmla="*/ 0 w 13716000"/>
              <a:gd name="connsiteY8" fmla="*/ 30632363 h 32918409"/>
              <a:gd name="connsiteX0" fmla="*/ 0 w 13716000"/>
              <a:gd name="connsiteY0" fmla="*/ 30632363 h 32918409"/>
              <a:gd name="connsiteX1" fmla="*/ 3581401 w 13716000"/>
              <a:gd name="connsiteY1" fmla="*/ 1828810 h 32918409"/>
              <a:gd name="connsiteX2" fmla="*/ 2286046 w 13716000"/>
              <a:gd name="connsiteY2" fmla="*/ 0 h 32918409"/>
              <a:gd name="connsiteX3" fmla="*/ 11429954 w 13716000"/>
              <a:gd name="connsiteY3" fmla="*/ 0 h 32918409"/>
              <a:gd name="connsiteX4" fmla="*/ 13716000 w 13716000"/>
              <a:gd name="connsiteY4" fmla="*/ 1257346 h 32918409"/>
              <a:gd name="connsiteX5" fmla="*/ 13716000 w 13716000"/>
              <a:gd name="connsiteY5" fmla="*/ 30632363 h 32918409"/>
              <a:gd name="connsiteX6" fmla="*/ 11429954 w 13716000"/>
              <a:gd name="connsiteY6" fmla="*/ 32918409 h 32918409"/>
              <a:gd name="connsiteX7" fmla="*/ 2286046 w 13716000"/>
              <a:gd name="connsiteY7" fmla="*/ 32918409 h 32918409"/>
              <a:gd name="connsiteX8" fmla="*/ 0 w 13716000"/>
              <a:gd name="connsiteY8" fmla="*/ 30632363 h 32918409"/>
              <a:gd name="connsiteX0" fmla="*/ 0 w 13716000"/>
              <a:gd name="connsiteY0" fmla="*/ 30632363 h 32918409"/>
              <a:gd name="connsiteX1" fmla="*/ 3581401 w 13716000"/>
              <a:gd name="connsiteY1" fmla="*/ 1828810 h 32918409"/>
              <a:gd name="connsiteX2" fmla="*/ 2286046 w 13716000"/>
              <a:gd name="connsiteY2" fmla="*/ 0 h 32918409"/>
              <a:gd name="connsiteX3" fmla="*/ 11429954 w 13716000"/>
              <a:gd name="connsiteY3" fmla="*/ 0 h 32918409"/>
              <a:gd name="connsiteX4" fmla="*/ 13716000 w 13716000"/>
              <a:gd name="connsiteY4" fmla="*/ 1257346 h 32918409"/>
              <a:gd name="connsiteX5" fmla="*/ 13716000 w 13716000"/>
              <a:gd name="connsiteY5" fmla="*/ 30632363 h 32918409"/>
              <a:gd name="connsiteX6" fmla="*/ 11429954 w 13716000"/>
              <a:gd name="connsiteY6" fmla="*/ 32918409 h 32918409"/>
              <a:gd name="connsiteX7" fmla="*/ 2286046 w 13716000"/>
              <a:gd name="connsiteY7" fmla="*/ 32918409 h 32918409"/>
              <a:gd name="connsiteX8" fmla="*/ 0 w 13716000"/>
              <a:gd name="connsiteY8" fmla="*/ 30632363 h 32918409"/>
              <a:gd name="connsiteX0" fmla="*/ 0 w 13716000"/>
              <a:gd name="connsiteY0" fmla="*/ 30632363 h 32918409"/>
              <a:gd name="connsiteX1" fmla="*/ 1143001 w 13716000"/>
              <a:gd name="connsiteY1" fmla="*/ 1943110 h 32918409"/>
              <a:gd name="connsiteX2" fmla="*/ 2286046 w 13716000"/>
              <a:gd name="connsiteY2" fmla="*/ 0 h 32918409"/>
              <a:gd name="connsiteX3" fmla="*/ 11429954 w 13716000"/>
              <a:gd name="connsiteY3" fmla="*/ 0 h 32918409"/>
              <a:gd name="connsiteX4" fmla="*/ 13716000 w 13716000"/>
              <a:gd name="connsiteY4" fmla="*/ 1257346 h 32918409"/>
              <a:gd name="connsiteX5" fmla="*/ 13716000 w 13716000"/>
              <a:gd name="connsiteY5" fmla="*/ 30632363 h 32918409"/>
              <a:gd name="connsiteX6" fmla="*/ 11429954 w 13716000"/>
              <a:gd name="connsiteY6" fmla="*/ 32918409 h 32918409"/>
              <a:gd name="connsiteX7" fmla="*/ 2286046 w 13716000"/>
              <a:gd name="connsiteY7" fmla="*/ 32918409 h 32918409"/>
              <a:gd name="connsiteX8" fmla="*/ 0 w 13716000"/>
              <a:gd name="connsiteY8" fmla="*/ 30632363 h 32918409"/>
              <a:gd name="connsiteX0" fmla="*/ 0 w 13716000"/>
              <a:gd name="connsiteY0" fmla="*/ 30632363 h 32918409"/>
              <a:gd name="connsiteX1" fmla="*/ 1143001 w 13716000"/>
              <a:gd name="connsiteY1" fmla="*/ 1943110 h 32918409"/>
              <a:gd name="connsiteX2" fmla="*/ 2286046 w 13716000"/>
              <a:gd name="connsiteY2" fmla="*/ 0 h 32918409"/>
              <a:gd name="connsiteX3" fmla="*/ 11429954 w 13716000"/>
              <a:gd name="connsiteY3" fmla="*/ 0 h 32918409"/>
              <a:gd name="connsiteX4" fmla="*/ 13716000 w 13716000"/>
              <a:gd name="connsiteY4" fmla="*/ 1257346 h 32918409"/>
              <a:gd name="connsiteX5" fmla="*/ 13716000 w 13716000"/>
              <a:gd name="connsiteY5" fmla="*/ 30632363 h 32918409"/>
              <a:gd name="connsiteX6" fmla="*/ 11429954 w 13716000"/>
              <a:gd name="connsiteY6" fmla="*/ 32918409 h 32918409"/>
              <a:gd name="connsiteX7" fmla="*/ 2286046 w 13716000"/>
              <a:gd name="connsiteY7" fmla="*/ 32918409 h 32918409"/>
              <a:gd name="connsiteX8" fmla="*/ 0 w 13716000"/>
              <a:gd name="connsiteY8" fmla="*/ 30632363 h 32918409"/>
              <a:gd name="connsiteX0" fmla="*/ 0 w 13716000"/>
              <a:gd name="connsiteY0" fmla="*/ 30632363 h 32918409"/>
              <a:gd name="connsiteX1" fmla="*/ 266701 w 13716000"/>
              <a:gd name="connsiteY1" fmla="*/ 2019310 h 32918409"/>
              <a:gd name="connsiteX2" fmla="*/ 2286046 w 13716000"/>
              <a:gd name="connsiteY2" fmla="*/ 0 h 32918409"/>
              <a:gd name="connsiteX3" fmla="*/ 11429954 w 13716000"/>
              <a:gd name="connsiteY3" fmla="*/ 0 h 32918409"/>
              <a:gd name="connsiteX4" fmla="*/ 13716000 w 13716000"/>
              <a:gd name="connsiteY4" fmla="*/ 1257346 h 32918409"/>
              <a:gd name="connsiteX5" fmla="*/ 13716000 w 13716000"/>
              <a:gd name="connsiteY5" fmla="*/ 30632363 h 32918409"/>
              <a:gd name="connsiteX6" fmla="*/ 11429954 w 13716000"/>
              <a:gd name="connsiteY6" fmla="*/ 32918409 h 32918409"/>
              <a:gd name="connsiteX7" fmla="*/ 2286046 w 13716000"/>
              <a:gd name="connsiteY7" fmla="*/ 32918409 h 32918409"/>
              <a:gd name="connsiteX8" fmla="*/ 0 w 13716000"/>
              <a:gd name="connsiteY8" fmla="*/ 30632363 h 32918409"/>
              <a:gd name="connsiteX0" fmla="*/ 0 w 13716000"/>
              <a:gd name="connsiteY0" fmla="*/ 30709851 h 32995897"/>
              <a:gd name="connsiteX1" fmla="*/ 266701 w 13716000"/>
              <a:gd name="connsiteY1" fmla="*/ 2096798 h 32995897"/>
              <a:gd name="connsiteX2" fmla="*/ 2286046 w 13716000"/>
              <a:gd name="connsiteY2" fmla="*/ 77488 h 32995897"/>
              <a:gd name="connsiteX3" fmla="*/ 11429954 w 13716000"/>
              <a:gd name="connsiteY3" fmla="*/ 77488 h 32995897"/>
              <a:gd name="connsiteX4" fmla="*/ 13716000 w 13716000"/>
              <a:gd name="connsiteY4" fmla="*/ 1334834 h 32995897"/>
              <a:gd name="connsiteX5" fmla="*/ 13716000 w 13716000"/>
              <a:gd name="connsiteY5" fmla="*/ 30709851 h 32995897"/>
              <a:gd name="connsiteX6" fmla="*/ 11429954 w 13716000"/>
              <a:gd name="connsiteY6" fmla="*/ 32995897 h 32995897"/>
              <a:gd name="connsiteX7" fmla="*/ 2286046 w 13716000"/>
              <a:gd name="connsiteY7" fmla="*/ 32995897 h 32995897"/>
              <a:gd name="connsiteX8" fmla="*/ 0 w 13716000"/>
              <a:gd name="connsiteY8" fmla="*/ 30709851 h 32995897"/>
              <a:gd name="connsiteX0" fmla="*/ 0 w 13716000"/>
              <a:gd name="connsiteY0" fmla="*/ 30632364 h 32918410"/>
              <a:gd name="connsiteX1" fmla="*/ 266701 w 13716000"/>
              <a:gd name="connsiteY1" fmla="*/ 20193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47275 h 32933321"/>
              <a:gd name="connsiteX1" fmla="*/ 266701 w 13716000"/>
              <a:gd name="connsiteY1" fmla="*/ 2034222 h 32933321"/>
              <a:gd name="connsiteX2" fmla="*/ 2286046 w 13716000"/>
              <a:gd name="connsiteY2" fmla="*/ 14912 h 32933321"/>
              <a:gd name="connsiteX3" fmla="*/ 11429954 w 13716000"/>
              <a:gd name="connsiteY3" fmla="*/ 14912 h 32933321"/>
              <a:gd name="connsiteX4" fmla="*/ 13716000 w 13716000"/>
              <a:gd name="connsiteY4" fmla="*/ 1272258 h 32933321"/>
              <a:gd name="connsiteX5" fmla="*/ 13716000 w 13716000"/>
              <a:gd name="connsiteY5" fmla="*/ 30647275 h 32933321"/>
              <a:gd name="connsiteX6" fmla="*/ 11429954 w 13716000"/>
              <a:gd name="connsiteY6" fmla="*/ 32933321 h 32933321"/>
              <a:gd name="connsiteX7" fmla="*/ 2286046 w 13716000"/>
              <a:gd name="connsiteY7" fmla="*/ 32933321 h 32933321"/>
              <a:gd name="connsiteX8" fmla="*/ 0 w 13716000"/>
              <a:gd name="connsiteY8" fmla="*/ 30647275 h 32933321"/>
              <a:gd name="connsiteX0" fmla="*/ 0 w 13716000"/>
              <a:gd name="connsiteY0" fmla="*/ 30641980 h 32928026"/>
              <a:gd name="connsiteX1" fmla="*/ 114301 w 13716000"/>
              <a:gd name="connsiteY1" fmla="*/ 2067027 h 32928026"/>
              <a:gd name="connsiteX2" fmla="*/ 2286046 w 13716000"/>
              <a:gd name="connsiteY2" fmla="*/ 9617 h 32928026"/>
              <a:gd name="connsiteX3" fmla="*/ 11429954 w 13716000"/>
              <a:gd name="connsiteY3" fmla="*/ 9617 h 32928026"/>
              <a:gd name="connsiteX4" fmla="*/ 13716000 w 13716000"/>
              <a:gd name="connsiteY4" fmla="*/ 1266963 h 32928026"/>
              <a:gd name="connsiteX5" fmla="*/ 13716000 w 13716000"/>
              <a:gd name="connsiteY5" fmla="*/ 30641980 h 32928026"/>
              <a:gd name="connsiteX6" fmla="*/ 11429954 w 13716000"/>
              <a:gd name="connsiteY6" fmla="*/ 32928026 h 32928026"/>
              <a:gd name="connsiteX7" fmla="*/ 2286046 w 13716000"/>
              <a:gd name="connsiteY7" fmla="*/ 32928026 h 32928026"/>
              <a:gd name="connsiteX8" fmla="*/ 0 w 13716000"/>
              <a:gd name="connsiteY8" fmla="*/ 30641980 h 32928026"/>
              <a:gd name="connsiteX0" fmla="*/ 0 w 13716000"/>
              <a:gd name="connsiteY0" fmla="*/ 30641980 h 32928026"/>
              <a:gd name="connsiteX1" fmla="*/ 114301 w 13716000"/>
              <a:gd name="connsiteY1" fmla="*/ 2067027 h 32928026"/>
              <a:gd name="connsiteX2" fmla="*/ 2286046 w 13716000"/>
              <a:gd name="connsiteY2" fmla="*/ 9617 h 32928026"/>
              <a:gd name="connsiteX3" fmla="*/ 11429954 w 13716000"/>
              <a:gd name="connsiteY3" fmla="*/ 9617 h 32928026"/>
              <a:gd name="connsiteX4" fmla="*/ 13716000 w 13716000"/>
              <a:gd name="connsiteY4" fmla="*/ 1266963 h 32928026"/>
              <a:gd name="connsiteX5" fmla="*/ 13716000 w 13716000"/>
              <a:gd name="connsiteY5" fmla="*/ 30641980 h 32928026"/>
              <a:gd name="connsiteX6" fmla="*/ 11429954 w 13716000"/>
              <a:gd name="connsiteY6" fmla="*/ 32928026 h 32928026"/>
              <a:gd name="connsiteX7" fmla="*/ 2286046 w 13716000"/>
              <a:gd name="connsiteY7" fmla="*/ 32928026 h 32928026"/>
              <a:gd name="connsiteX8" fmla="*/ 0 w 13716000"/>
              <a:gd name="connsiteY8" fmla="*/ 30641980 h 32928026"/>
              <a:gd name="connsiteX0" fmla="*/ 0 w 13716000"/>
              <a:gd name="connsiteY0" fmla="*/ 30632364 h 32918410"/>
              <a:gd name="connsiteX1" fmla="*/ 1066801 w 13716000"/>
              <a:gd name="connsiteY1" fmla="*/ 22098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32364 h 32918410"/>
              <a:gd name="connsiteX1" fmla="*/ 1066801 w 13716000"/>
              <a:gd name="connsiteY1" fmla="*/ 22098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32364 h 32918410"/>
              <a:gd name="connsiteX1" fmla="*/ 228601 w 13716000"/>
              <a:gd name="connsiteY1" fmla="*/ 22098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32364 h 32918410"/>
              <a:gd name="connsiteX1" fmla="*/ 228601 w 13716000"/>
              <a:gd name="connsiteY1" fmla="*/ 22098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32364 h 32918410"/>
              <a:gd name="connsiteX1" fmla="*/ 114301 w 13716000"/>
              <a:gd name="connsiteY1" fmla="*/ 21717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32364 h 32918410"/>
              <a:gd name="connsiteX1" fmla="*/ 114301 w 13716000"/>
              <a:gd name="connsiteY1" fmla="*/ 21717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32364 h 32918410"/>
              <a:gd name="connsiteX1" fmla="*/ 38101 w 13716000"/>
              <a:gd name="connsiteY1" fmla="*/ 2247911 h 32918410"/>
              <a:gd name="connsiteX2" fmla="*/ 2286046 w 13716000"/>
              <a:gd name="connsiteY2" fmla="*/ 1 h 32918410"/>
              <a:gd name="connsiteX3" fmla="*/ 11429954 w 13716000"/>
              <a:gd name="connsiteY3" fmla="*/ 1 h 32918410"/>
              <a:gd name="connsiteX4" fmla="*/ 13716000 w 13716000"/>
              <a:gd name="connsiteY4" fmla="*/ 1257347 h 32918410"/>
              <a:gd name="connsiteX5" fmla="*/ 13716000 w 13716000"/>
              <a:gd name="connsiteY5" fmla="*/ 30632364 h 32918410"/>
              <a:gd name="connsiteX6" fmla="*/ 11429954 w 13716000"/>
              <a:gd name="connsiteY6" fmla="*/ 32918410 h 32918410"/>
              <a:gd name="connsiteX7" fmla="*/ 2286046 w 13716000"/>
              <a:gd name="connsiteY7" fmla="*/ 32918410 h 32918410"/>
              <a:gd name="connsiteX8" fmla="*/ 0 w 13716000"/>
              <a:gd name="connsiteY8" fmla="*/ 30632364 h 32918410"/>
              <a:gd name="connsiteX0" fmla="*/ 0 w 13716000"/>
              <a:gd name="connsiteY0" fmla="*/ 30632364 h 32921437"/>
              <a:gd name="connsiteX1" fmla="*/ 38101 w 13716000"/>
              <a:gd name="connsiteY1" fmla="*/ 2247911 h 32921437"/>
              <a:gd name="connsiteX2" fmla="*/ 2286046 w 13716000"/>
              <a:gd name="connsiteY2" fmla="*/ 1 h 32921437"/>
              <a:gd name="connsiteX3" fmla="*/ 11429954 w 13716000"/>
              <a:gd name="connsiteY3" fmla="*/ 1 h 32921437"/>
              <a:gd name="connsiteX4" fmla="*/ 13716000 w 13716000"/>
              <a:gd name="connsiteY4" fmla="*/ 1257347 h 32921437"/>
              <a:gd name="connsiteX5" fmla="*/ 13677900 w 13716000"/>
              <a:gd name="connsiteY5" fmla="*/ 31775364 h 32921437"/>
              <a:gd name="connsiteX6" fmla="*/ 11429954 w 13716000"/>
              <a:gd name="connsiteY6" fmla="*/ 32918410 h 32921437"/>
              <a:gd name="connsiteX7" fmla="*/ 2286046 w 13716000"/>
              <a:gd name="connsiteY7" fmla="*/ 32918410 h 32921437"/>
              <a:gd name="connsiteX8" fmla="*/ 0 w 13716000"/>
              <a:gd name="connsiteY8" fmla="*/ 30632364 h 32921437"/>
              <a:gd name="connsiteX0" fmla="*/ 52427 w 13692227"/>
              <a:gd name="connsiteY0" fmla="*/ 31851564 h 32929369"/>
              <a:gd name="connsiteX1" fmla="*/ 14328 w 13692227"/>
              <a:gd name="connsiteY1" fmla="*/ 2247911 h 32929369"/>
              <a:gd name="connsiteX2" fmla="*/ 2262273 w 13692227"/>
              <a:gd name="connsiteY2" fmla="*/ 1 h 32929369"/>
              <a:gd name="connsiteX3" fmla="*/ 11406181 w 13692227"/>
              <a:gd name="connsiteY3" fmla="*/ 1 h 32929369"/>
              <a:gd name="connsiteX4" fmla="*/ 13692227 w 13692227"/>
              <a:gd name="connsiteY4" fmla="*/ 1257347 h 32929369"/>
              <a:gd name="connsiteX5" fmla="*/ 13654127 w 13692227"/>
              <a:gd name="connsiteY5" fmla="*/ 31775364 h 32929369"/>
              <a:gd name="connsiteX6" fmla="*/ 11406181 w 13692227"/>
              <a:gd name="connsiteY6" fmla="*/ 32918410 h 32929369"/>
              <a:gd name="connsiteX7" fmla="*/ 2262273 w 13692227"/>
              <a:gd name="connsiteY7" fmla="*/ 32918410 h 32929369"/>
              <a:gd name="connsiteX8" fmla="*/ 52427 w 13692227"/>
              <a:gd name="connsiteY8" fmla="*/ 31851564 h 32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2227" h="32929369">
                <a:moveTo>
                  <a:pt x="52427" y="31851564"/>
                </a:moveTo>
                <a:cubicBezTo>
                  <a:pt x="65127" y="22593280"/>
                  <a:pt x="-36472" y="5333996"/>
                  <a:pt x="14328" y="2247911"/>
                </a:cubicBezTo>
                <a:cubicBezTo>
                  <a:pt x="1643" y="317508"/>
                  <a:pt x="446158" y="25404"/>
                  <a:pt x="2262273" y="1"/>
                </a:cubicBezTo>
                <a:lnTo>
                  <a:pt x="11406181" y="1"/>
                </a:lnTo>
                <a:cubicBezTo>
                  <a:pt x="12668729" y="1"/>
                  <a:pt x="13692227" y="-5201"/>
                  <a:pt x="13692227" y="1257347"/>
                </a:cubicBezTo>
                <a:lnTo>
                  <a:pt x="13654127" y="31775364"/>
                </a:lnTo>
                <a:cubicBezTo>
                  <a:pt x="13654127" y="33037912"/>
                  <a:pt x="12668729" y="32918410"/>
                  <a:pt x="11406181" y="32918410"/>
                </a:cubicBezTo>
                <a:lnTo>
                  <a:pt x="2262273" y="32918410"/>
                </a:lnTo>
                <a:cubicBezTo>
                  <a:pt x="999725" y="32918410"/>
                  <a:pt x="52427" y="33114112"/>
                  <a:pt x="52427" y="31851564"/>
                </a:cubicBezTo>
                <a:close/>
              </a:path>
            </a:pathLst>
          </a:custGeom>
          <a:solidFill>
            <a:srgbClr val="F6FAF4"/>
          </a:solidFill>
          <a:ln w="635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61704" y="0"/>
            <a:ext cx="29529495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200" b="1" cap="none" spc="0" dirty="0" smtClean="0">
                <a:ln w="1270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Sparse </a:t>
            </a:r>
            <a:r>
              <a:rPr lang="en-US" sz="19200" b="1" cap="none" spc="0" dirty="0" err="1" smtClean="0">
                <a:ln w="1270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Adapton</a:t>
            </a:r>
            <a:r>
              <a:rPr lang="en-US" sz="19200" b="1" cap="none" spc="0" dirty="0" smtClean="0">
                <a:ln w="1270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b="1" dirty="0" smtClean="0">
                <a:ln w="1270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9600" b="1" dirty="0">
                <a:ln w="1270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Kyle Headley</a:t>
            </a:r>
            <a:endParaRPr lang="en-US" sz="19200" b="1" cap="none" spc="0" dirty="0" smtClean="0">
              <a:ln w="12700">
                <a:noFill/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 smtClean="0">
                <a:ln w="1270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Optimized Incremental Computation for Complex Algorithms</a:t>
            </a:r>
            <a:endParaRPr lang="en-US" sz="8800" b="1" cap="none" spc="0" dirty="0">
              <a:ln w="12700">
                <a:noFill/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206" y="15894665"/>
            <a:ext cx="1098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Adapton</a:t>
            </a:r>
            <a:r>
              <a:rPr lang="en-US" sz="4400" b="1" dirty="0" smtClean="0"/>
              <a:t> evaluates nodes on </a:t>
            </a:r>
            <a:r>
              <a:rPr lang="en-US" sz="4400" b="1" dirty="0"/>
              <a:t>demand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124" y="21461883"/>
            <a:ext cx="13017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Adapton</a:t>
            </a:r>
            <a:r>
              <a:rPr lang="en-US" sz="4400" b="1" dirty="0" smtClean="0"/>
              <a:t> marks all dependent nodes during a mutation</a:t>
            </a:r>
            <a:endParaRPr lang="en-US" sz="4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0520" y="26978790"/>
            <a:ext cx="927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Adapton</a:t>
            </a:r>
            <a:r>
              <a:rPr lang="en-US" sz="4400" b="1" dirty="0" smtClean="0"/>
              <a:t> only repairs demanded nodes</a:t>
            </a:r>
            <a:endParaRPr lang="en-US" sz="4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265" y="10487811"/>
            <a:ext cx="11785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Adapton</a:t>
            </a:r>
            <a:r>
              <a:rPr lang="en-US" sz="4400" b="1" dirty="0" smtClean="0"/>
              <a:t> tracks dependency </a:t>
            </a:r>
            <a:r>
              <a:rPr lang="en-US" sz="4400" b="1" dirty="0"/>
              <a:t>info for function </a:t>
            </a:r>
            <a:r>
              <a:rPr lang="en-US" sz="4400" b="1" dirty="0" smtClean="0"/>
              <a:t>calls</a:t>
            </a:r>
            <a:endParaRPr lang="en-US" sz="4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8114" y="5045328"/>
            <a:ext cx="848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Adapton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memoizes</a:t>
            </a:r>
            <a:r>
              <a:rPr lang="en-US" sz="4400" b="1" dirty="0" smtClean="0"/>
              <a:t> function results</a:t>
            </a:r>
            <a:endParaRPr lang="en-US" sz="4400" b="1" dirty="0"/>
          </a:p>
        </p:txBody>
      </p:sp>
      <p:sp>
        <p:nvSpPr>
          <p:cNvPr id="31" name="Rectangle 30"/>
          <p:cNvSpPr/>
          <p:nvPr/>
        </p:nvSpPr>
        <p:spPr>
          <a:xfrm>
            <a:off x="13796855" y="4475387"/>
            <a:ext cx="3920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Great </a:t>
            </a:r>
            <a:r>
              <a:rPr lang="en-US" sz="54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sz="5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274838" y="5841145"/>
            <a:ext cx="2642110" cy="4485249"/>
            <a:chOff x="7680990" y="3198194"/>
            <a:chExt cx="2642110" cy="4401426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7702279" y="3452209"/>
              <a:ext cx="2608852" cy="41474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248" y="3456440"/>
              <a:ext cx="826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Name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40479" y="3437732"/>
              <a:ext cx="102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Fn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args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84901" y="3437732"/>
              <a:ext cx="826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Result</a:t>
              </a:r>
              <a:endParaRPr lang="en-US" sz="2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702279" y="3856550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40479" y="3456440"/>
              <a:ext cx="0" cy="414318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484901" y="3445188"/>
              <a:ext cx="42628" cy="4154432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4248" y="4100459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714248" y="4351850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690310" y="4625020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680990" y="4893781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702279" y="5153016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702279" y="5407315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702279" y="5671927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702279" y="5931234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02279" y="6199640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702279" y="6431652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702279" y="6690959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702279" y="6913414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02279" y="7148160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680990" y="7364987"/>
              <a:ext cx="2608852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7702279" y="3198194"/>
              <a:ext cx="2608853" cy="2677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Function </a:t>
              </a:r>
              <a:r>
                <a:rPr lang="en-US" sz="2000" dirty="0"/>
                <a:t>returning ‘</a:t>
              </a:r>
              <a:r>
                <a:rPr lang="en-US" sz="2000" dirty="0" err="1"/>
                <a:t>int</a:t>
              </a:r>
              <a:r>
                <a:rPr lang="en-US" sz="2000" dirty="0"/>
                <a:t>’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130143" y="5841146"/>
            <a:ext cx="2642110" cy="4485248"/>
            <a:chOff x="7680990" y="3198195"/>
            <a:chExt cx="2642110" cy="4401425"/>
          </a:xfrm>
        </p:grpSpPr>
        <p:sp>
          <p:nvSpPr>
            <p:cNvPr id="75" name="Rectangle 74"/>
            <p:cNvSpPr/>
            <p:nvPr/>
          </p:nvSpPr>
          <p:spPr>
            <a:xfrm>
              <a:off x="7702279" y="3445187"/>
              <a:ext cx="2608852" cy="41544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02279" y="3198195"/>
              <a:ext cx="2608853" cy="2582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Function </a:t>
              </a:r>
              <a:r>
                <a:rPr lang="en-US" sz="2000" dirty="0"/>
                <a:t>returning </a:t>
              </a:r>
              <a:r>
                <a:rPr lang="en-US" sz="2000" dirty="0" smtClean="0"/>
                <a:t>‘list’</a:t>
              </a:r>
              <a:endParaRPr lang="en-US" sz="2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4248" y="3456440"/>
              <a:ext cx="826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Name</a:t>
              </a:r>
              <a:endParaRPr lang="en-US" sz="2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40479" y="3437732"/>
              <a:ext cx="1028701" cy="3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Fn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args</a:t>
              </a:r>
              <a:endParaRPr lang="en-US" sz="2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84901" y="3437732"/>
              <a:ext cx="826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Result</a:t>
              </a:r>
              <a:endParaRPr lang="en-US" sz="20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7702279" y="3856550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540479" y="3456440"/>
              <a:ext cx="0" cy="414318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9484901" y="3445188"/>
              <a:ext cx="42628" cy="415443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714248" y="4100459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714248" y="4351850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690310" y="4625020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680990" y="4893781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702279" y="5153016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702279" y="5407315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702279" y="5671927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702279" y="5931234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702279" y="6199640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02279" y="6431652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702279" y="6690959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702279" y="6913414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702279" y="7148160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680990" y="7364987"/>
              <a:ext cx="260885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7" name="Oval 96"/>
          <p:cNvSpPr/>
          <p:nvPr/>
        </p:nvSpPr>
        <p:spPr>
          <a:xfrm>
            <a:off x="2179226" y="6693252"/>
            <a:ext cx="504967" cy="5049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21580" y="6323284"/>
            <a:ext cx="110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Name1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274838" y="6967077"/>
            <a:ext cx="9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Name1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8590677" y="7089789"/>
            <a:ext cx="136832" cy="13683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022512" y="7197043"/>
            <a:ext cx="111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Result1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5" name="Straight Arrow Connector 114"/>
          <p:cNvCxnSpPr>
            <a:stCxn id="116" idx="1"/>
            <a:endCxn id="106" idx="3"/>
          </p:cNvCxnSpPr>
          <p:nvPr/>
        </p:nvCxnSpPr>
        <p:spPr>
          <a:xfrm flipH="1">
            <a:off x="3133137" y="7165970"/>
            <a:ext cx="5974135" cy="261906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107272" y="6981304"/>
            <a:ext cx="87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</a:rPr>
              <a:t>Result1</a:t>
            </a:r>
            <a:endParaRPr lang="en-US" sz="1800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>
            <a:stCxn id="98" idx="3"/>
            <a:endCxn id="99" idx="1"/>
          </p:cNvCxnSpPr>
          <p:nvPr/>
        </p:nvCxnSpPr>
        <p:spPr>
          <a:xfrm>
            <a:off x="3024554" y="6554117"/>
            <a:ext cx="4250284" cy="5976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3977961" y="9219684"/>
            <a:ext cx="504967" cy="5049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751755" y="8850085"/>
            <a:ext cx="112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Name3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17628" y="9723059"/>
            <a:ext cx="111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Result3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1393427" y="8697720"/>
            <a:ext cx="136832" cy="13683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121244" y="8583017"/>
            <a:ext cx="9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Name3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913733" y="8582946"/>
            <a:ext cx="87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</a:rPr>
              <a:t>Result3</a:t>
            </a:r>
            <a:endParaRPr lang="en-US" sz="18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>
            <a:stCxn id="121" idx="3"/>
            <a:endCxn id="125" idx="1"/>
          </p:cNvCxnSpPr>
          <p:nvPr/>
        </p:nvCxnSpPr>
        <p:spPr>
          <a:xfrm flipV="1">
            <a:off x="4876395" y="8767683"/>
            <a:ext cx="5244849" cy="313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6" idx="1"/>
            <a:endCxn id="123" idx="3"/>
          </p:cNvCxnSpPr>
          <p:nvPr/>
        </p:nvCxnSpPr>
        <p:spPr>
          <a:xfrm flipH="1">
            <a:off x="5028253" y="8767612"/>
            <a:ext cx="6885480" cy="1186280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297823" y="12768584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035962" y="12777275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30888" y="12789873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297823" y="13751821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035962" y="13760512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330887" y="13765018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297823" y="14853814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664254" y="14853596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476896" y="14868870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8136820" y="14862539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290107" y="11768060"/>
            <a:ext cx="504967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021197" y="11771896"/>
            <a:ext cx="504967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330887" y="11773893"/>
            <a:ext cx="504967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stCxn id="136" idx="0"/>
            <a:endCxn id="147" idx="2"/>
          </p:cNvCxnSpPr>
          <p:nvPr/>
        </p:nvCxnSpPr>
        <p:spPr>
          <a:xfrm flipH="1" flipV="1">
            <a:off x="1542591" y="12273027"/>
            <a:ext cx="7716" cy="49555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7" idx="0"/>
            <a:endCxn id="148" idx="2"/>
          </p:cNvCxnSpPr>
          <p:nvPr/>
        </p:nvCxnSpPr>
        <p:spPr>
          <a:xfrm flipH="1" flipV="1">
            <a:off x="4273681" y="12276863"/>
            <a:ext cx="14765" cy="50041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38" idx="0"/>
            <a:endCxn id="149" idx="2"/>
          </p:cNvCxnSpPr>
          <p:nvPr/>
        </p:nvCxnSpPr>
        <p:spPr>
          <a:xfrm flipH="1" flipV="1">
            <a:off x="7583371" y="12278860"/>
            <a:ext cx="1" cy="51101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9" idx="0"/>
            <a:endCxn id="136" idx="4"/>
          </p:cNvCxnSpPr>
          <p:nvPr/>
        </p:nvCxnSpPr>
        <p:spPr>
          <a:xfrm flipV="1">
            <a:off x="1550307" y="13273551"/>
            <a:ext cx="0" cy="47827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39" idx="7"/>
            <a:endCxn id="137" idx="3"/>
          </p:cNvCxnSpPr>
          <p:nvPr/>
        </p:nvCxnSpPr>
        <p:spPr>
          <a:xfrm flipV="1">
            <a:off x="1728839" y="13208291"/>
            <a:ext cx="2381074" cy="61748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2" idx="0"/>
            <a:endCxn id="139" idx="4"/>
          </p:cNvCxnSpPr>
          <p:nvPr/>
        </p:nvCxnSpPr>
        <p:spPr>
          <a:xfrm flipV="1">
            <a:off x="1550307" y="14256788"/>
            <a:ext cx="0" cy="59702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43" idx="1"/>
            <a:endCxn id="139" idx="5"/>
          </p:cNvCxnSpPr>
          <p:nvPr/>
        </p:nvCxnSpPr>
        <p:spPr>
          <a:xfrm flipH="1" flipV="1">
            <a:off x="1728839" y="14182837"/>
            <a:ext cx="2009366" cy="74471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43" idx="0"/>
            <a:endCxn id="140" idx="4"/>
          </p:cNvCxnSpPr>
          <p:nvPr/>
        </p:nvCxnSpPr>
        <p:spPr>
          <a:xfrm flipV="1">
            <a:off x="3916738" y="14265479"/>
            <a:ext cx="371708" cy="58811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40" idx="0"/>
            <a:endCxn id="137" idx="4"/>
          </p:cNvCxnSpPr>
          <p:nvPr/>
        </p:nvCxnSpPr>
        <p:spPr>
          <a:xfrm flipV="1">
            <a:off x="4288446" y="13282242"/>
            <a:ext cx="0" cy="47827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44" idx="7"/>
            <a:endCxn id="141" idx="3"/>
          </p:cNvCxnSpPr>
          <p:nvPr/>
        </p:nvCxnSpPr>
        <p:spPr>
          <a:xfrm flipV="1">
            <a:off x="6907912" y="14196034"/>
            <a:ext cx="496926" cy="74678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45" idx="1"/>
            <a:endCxn id="141" idx="5"/>
          </p:cNvCxnSpPr>
          <p:nvPr/>
        </p:nvCxnSpPr>
        <p:spPr>
          <a:xfrm flipH="1" flipV="1">
            <a:off x="7761903" y="14196034"/>
            <a:ext cx="448868" cy="74045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41" idx="0"/>
            <a:endCxn id="138" idx="4"/>
          </p:cNvCxnSpPr>
          <p:nvPr/>
        </p:nvCxnSpPr>
        <p:spPr>
          <a:xfrm flipV="1">
            <a:off x="7583371" y="13294840"/>
            <a:ext cx="1" cy="47017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0" name="Oval 319"/>
          <p:cNvSpPr/>
          <p:nvPr/>
        </p:nvSpPr>
        <p:spPr>
          <a:xfrm>
            <a:off x="1331483" y="17936544"/>
            <a:ext cx="504967" cy="5049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4069622" y="17930475"/>
            <a:ext cx="504967" cy="5049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7358332" y="17930474"/>
            <a:ext cx="504967" cy="50496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331483" y="18905021"/>
            <a:ext cx="504967" cy="5049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4069622" y="18909367"/>
            <a:ext cx="504967" cy="5049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7351370" y="18905021"/>
            <a:ext cx="504967" cy="50496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331483" y="20007014"/>
            <a:ext cx="504967" cy="5049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3697914" y="20006796"/>
            <a:ext cx="504967" cy="5049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6510556" y="20015739"/>
            <a:ext cx="504967" cy="50496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8170480" y="20015739"/>
            <a:ext cx="504967" cy="5049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1319893" y="16930216"/>
            <a:ext cx="504967" cy="5049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4069622" y="16924883"/>
            <a:ext cx="504967" cy="5049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7358333" y="16923042"/>
            <a:ext cx="504967" cy="5049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3" name="Straight Arrow Connector 342"/>
          <p:cNvCxnSpPr>
            <a:stCxn id="320" idx="0"/>
            <a:endCxn id="330" idx="2"/>
          </p:cNvCxnSpPr>
          <p:nvPr/>
        </p:nvCxnSpPr>
        <p:spPr>
          <a:xfrm flipH="1" flipV="1">
            <a:off x="1572377" y="17435183"/>
            <a:ext cx="11590" cy="50136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1" idx="0"/>
            <a:endCxn id="331" idx="2"/>
          </p:cNvCxnSpPr>
          <p:nvPr/>
        </p:nvCxnSpPr>
        <p:spPr>
          <a:xfrm flipV="1">
            <a:off x="4322106" y="17429850"/>
            <a:ext cx="0" cy="5006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22" idx="0"/>
            <a:endCxn id="332" idx="2"/>
          </p:cNvCxnSpPr>
          <p:nvPr/>
        </p:nvCxnSpPr>
        <p:spPr>
          <a:xfrm flipV="1">
            <a:off x="7610816" y="17428009"/>
            <a:ext cx="1" cy="5024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3" idx="0"/>
            <a:endCxn id="320" idx="4"/>
          </p:cNvCxnSpPr>
          <p:nvPr/>
        </p:nvCxnSpPr>
        <p:spPr>
          <a:xfrm flipV="1">
            <a:off x="1583967" y="18441511"/>
            <a:ext cx="0" cy="4635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23" idx="7"/>
            <a:endCxn id="321" idx="3"/>
          </p:cNvCxnSpPr>
          <p:nvPr/>
        </p:nvCxnSpPr>
        <p:spPr>
          <a:xfrm flipV="1">
            <a:off x="1762499" y="18361491"/>
            <a:ext cx="2381074" cy="61748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26" idx="0"/>
            <a:endCxn id="323" idx="4"/>
          </p:cNvCxnSpPr>
          <p:nvPr/>
        </p:nvCxnSpPr>
        <p:spPr>
          <a:xfrm flipV="1">
            <a:off x="1583967" y="19409988"/>
            <a:ext cx="0" cy="5970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327" idx="1"/>
            <a:endCxn id="323" idx="5"/>
          </p:cNvCxnSpPr>
          <p:nvPr/>
        </p:nvCxnSpPr>
        <p:spPr>
          <a:xfrm flipH="1" flipV="1">
            <a:off x="1762499" y="19336037"/>
            <a:ext cx="2009366" cy="7447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27" idx="0"/>
            <a:endCxn id="324" idx="4"/>
          </p:cNvCxnSpPr>
          <p:nvPr/>
        </p:nvCxnSpPr>
        <p:spPr>
          <a:xfrm flipV="1">
            <a:off x="3950398" y="19414334"/>
            <a:ext cx="371708" cy="5924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24" idx="0"/>
            <a:endCxn id="321" idx="4"/>
          </p:cNvCxnSpPr>
          <p:nvPr/>
        </p:nvCxnSpPr>
        <p:spPr>
          <a:xfrm flipV="1">
            <a:off x="4322106" y="18435442"/>
            <a:ext cx="0" cy="4739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28" idx="7"/>
            <a:endCxn id="325" idx="3"/>
          </p:cNvCxnSpPr>
          <p:nvPr/>
        </p:nvCxnSpPr>
        <p:spPr>
          <a:xfrm flipV="1">
            <a:off x="6941572" y="19336037"/>
            <a:ext cx="483749" cy="7536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29" idx="1"/>
            <a:endCxn id="325" idx="5"/>
          </p:cNvCxnSpPr>
          <p:nvPr/>
        </p:nvCxnSpPr>
        <p:spPr>
          <a:xfrm flipH="1" flipV="1">
            <a:off x="7782386" y="19336037"/>
            <a:ext cx="462045" cy="7536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25" idx="0"/>
            <a:endCxn id="322" idx="4"/>
          </p:cNvCxnSpPr>
          <p:nvPr/>
        </p:nvCxnSpPr>
        <p:spPr>
          <a:xfrm flipV="1">
            <a:off x="7603854" y="18435441"/>
            <a:ext cx="6962" cy="4695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1062139" y="20516471"/>
            <a:ext cx="1807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Demand Output #1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3423073" y="20516471"/>
            <a:ext cx="177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Demand output #2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6209712" y="20508981"/>
            <a:ext cx="148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 output #3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7885089" y="20523452"/>
            <a:ext cx="198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Demand output #4</a:t>
            </a:r>
          </a:p>
        </p:txBody>
      </p:sp>
      <p:sp>
        <p:nvSpPr>
          <p:cNvPr id="400" name="Oval 399"/>
          <p:cNvSpPr/>
          <p:nvPr/>
        </p:nvSpPr>
        <p:spPr>
          <a:xfrm>
            <a:off x="1333667" y="23842615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071760" y="23836852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7369724" y="23843012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1333667" y="24825852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065713" y="24827196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7367082" y="24832731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333667" y="25927845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3693127" y="25927845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6512695" y="25925834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8192334" y="25925834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333621" y="22851863"/>
            <a:ext cx="504967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4071760" y="22851863"/>
            <a:ext cx="504967" cy="504967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7360470" y="22858178"/>
            <a:ext cx="504967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3" name="Straight Arrow Connector 422"/>
          <p:cNvCxnSpPr>
            <a:stCxn id="400" idx="0"/>
            <a:endCxn id="410" idx="2"/>
          </p:cNvCxnSpPr>
          <p:nvPr/>
        </p:nvCxnSpPr>
        <p:spPr>
          <a:xfrm flipH="1" flipV="1">
            <a:off x="1586105" y="23356830"/>
            <a:ext cx="46" cy="48578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401" idx="0"/>
            <a:endCxn id="411" idx="2"/>
          </p:cNvCxnSpPr>
          <p:nvPr/>
        </p:nvCxnSpPr>
        <p:spPr>
          <a:xfrm flipV="1">
            <a:off x="4324244" y="23356830"/>
            <a:ext cx="0" cy="48002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402" idx="0"/>
            <a:endCxn id="412" idx="2"/>
          </p:cNvCxnSpPr>
          <p:nvPr/>
        </p:nvCxnSpPr>
        <p:spPr>
          <a:xfrm flipH="1" flipV="1">
            <a:off x="7612954" y="23363145"/>
            <a:ext cx="9254" cy="47986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403" idx="0"/>
            <a:endCxn id="400" idx="4"/>
          </p:cNvCxnSpPr>
          <p:nvPr/>
        </p:nvCxnSpPr>
        <p:spPr>
          <a:xfrm flipV="1">
            <a:off x="1586151" y="24347582"/>
            <a:ext cx="0" cy="4782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03" idx="7"/>
            <a:endCxn id="401" idx="3"/>
          </p:cNvCxnSpPr>
          <p:nvPr/>
        </p:nvCxnSpPr>
        <p:spPr>
          <a:xfrm flipV="1">
            <a:off x="1764683" y="24267868"/>
            <a:ext cx="2381028" cy="63193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406" idx="0"/>
            <a:endCxn id="403" idx="4"/>
          </p:cNvCxnSpPr>
          <p:nvPr/>
        </p:nvCxnSpPr>
        <p:spPr>
          <a:xfrm flipV="1">
            <a:off x="1586151" y="25330819"/>
            <a:ext cx="0" cy="5970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stCxn id="407" idx="2"/>
            <a:endCxn id="403" idx="5"/>
          </p:cNvCxnSpPr>
          <p:nvPr/>
        </p:nvCxnSpPr>
        <p:spPr>
          <a:xfrm flipH="1" flipV="1">
            <a:off x="1764683" y="25256868"/>
            <a:ext cx="1928444" cy="92346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>
            <a:stCxn id="407" idx="0"/>
            <a:endCxn id="404" idx="4"/>
          </p:cNvCxnSpPr>
          <p:nvPr/>
        </p:nvCxnSpPr>
        <p:spPr>
          <a:xfrm flipV="1">
            <a:off x="3945611" y="25332163"/>
            <a:ext cx="372586" cy="59568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404" idx="0"/>
            <a:endCxn id="401" idx="4"/>
          </p:cNvCxnSpPr>
          <p:nvPr/>
        </p:nvCxnSpPr>
        <p:spPr>
          <a:xfrm flipV="1">
            <a:off x="4318197" y="24341819"/>
            <a:ext cx="6047" cy="48537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stCxn id="408" idx="7"/>
          </p:cNvCxnSpPr>
          <p:nvPr/>
        </p:nvCxnSpPr>
        <p:spPr>
          <a:xfrm flipV="1">
            <a:off x="6943711" y="25263766"/>
            <a:ext cx="480020" cy="73601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>
            <a:stCxn id="409" idx="1"/>
            <a:endCxn id="405" idx="5"/>
          </p:cNvCxnSpPr>
          <p:nvPr/>
        </p:nvCxnSpPr>
        <p:spPr>
          <a:xfrm flipH="1" flipV="1">
            <a:off x="7798098" y="25263747"/>
            <a:ext cx="468187" cy="73603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405" idx="0"/>
            <a:endCxn id="402" idx="4"/>
          </p:cNvCxnSpPr>
          <p:nvPr/>
        </p:nvCxnSpPr>
        <p:spPr>
          <a:xfrm flipV="1">
            <a:off x="7619566" y="24347979"/>
            <a:ext cx="2642" cy="4847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3548881" y="22367830"/>
            <a:ext cx="271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5050"/>
                </a:solidFill>
              </a:rPr>
              <a:t>Mutate input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6220839" y="26617613"/>
            <a:ext cx="40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/>
              <a:t>r</a:t>
            </a:r>
            <a:r>
              <a:rPr lang="en-US" sz="2400" dirty="0" err="1" smtClean="0"/>
              <a:t>ecomputation</a:t>
            </a:r>
            <a:r>
              <a:rPr lang="en-US" sz="2400" dirty="0" smtClean="0"/>
              <a:t> needed</a:t>
            </a:r>
          </a:p>
        </p:txBody>
      </p:sp>
      <p:cxnSp>
        <p:nvCxnSpPr>
          <p:cNvPr id="450" name="Straight Arrow Connector 449"/>
          <p:cNvCxnSpPr>
            <a:endCxn id="401" idx="1"/>
          </p:cNvCxnSpPr>
          <p:nvPr/>
        </p:nvCxnSpPr>
        <p:spPr>
          <a:xfrm flipH="1">
            <a:off x="4145711" y="23336830"/>
            <a:ext cx="59262" cy="573973"/>
          </a:xfrm>
          <a:prstGeom prst="straightConnector1">
            <a:avLst/>
          </a:prstGeom>
          <a:ln w="38100">
            <a:solidFill>
              <a:srgbClr val="FF5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>
            <a:stCxn id="401" idx="2"/>
            <a:endCxn id="403" idx="0"/>
          </p:cNvCxnSpPr>
          <p:nvPr/>
        </p:nvCxnSpPr>
        <p:spPr>
          <a:xfrm flipH="1">
            <a:off x="1586151" y="24089336"/>
            <a:ext cx="2485609" cy="736516"/>
          </a:xfrm>
          <a:prstGeom prst="straightConnector1">
            <a:avLst/>
          </a:prstGeom>
          <a:ln w="38100">
            <a:solidFill>
              <a:srgbClr val="FF5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stCxn id="401" idx="5"/>
            <a:endCxn id="404" idx="7"/>
          </p:cNvCxnSpPr>
          <p:nvPr/>
        </p:nvCxnSpPr>
        <p:spPr>
          <a:xfrm flipH="1">
            <a:off x="4496729" y="24267868"/>
            <a:ext cx="6047" cy="633279"/>
          </a:xfrm>
          <a:prstGeom prst="straightConnector1">
            <a:avLst/>
          </a:prstGeom>
          <a:ln w="38100">
            <a:solidFill>
              <a:srgbClr val="FF5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>
            <a:stCxn id="404" idx="5"/>
            <a:endCxn id="407" idx="7"/>
          </p:cNvCxnSpPr>
          <p:nvPr/>
        </p:nvCxnSpPr>
        <p:spPr>
          <a:xfrm flipH="1">
            <a:off x="4124143" y="25258212"/>
            <a:ext cx="372586" cy="743584"/>
          </a:xfrm>
          <a:prstGeom prst="straightConnector1">
            <a:avLst/>
          </a:prstGeom>
          <a:ln w="38100">
            <a:solidFill>
              <a:srgbClr val="FF5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403" idx="3"/>
            <a:endCxn id="406" idx="1"/>
          </p:cNvCxnSpPr>
          <p:nvPr/>
        </p:nvCxnSpPr>
        <p:spPr>
          <a:xfrm>
            <a:off x="1407618" y="25256868"/>
            <a:ext cx="0" cy="744928"/>
          </a:xfrm>
          <a:prstGeom prst="straightConnector1">
            <a:avLst/>
          </a:prstGeom>
          <a:ln w="38100">
            <a:solidFill>
              <a:srgbClr val="FF5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stCxn id="403" idx="6"/>
            <a:endCxn id="407" idx="1"/>
          </p:cNvCxnSpPr>
          <p:nvPr/>
        </p:nvCxnSpPr>
        <p:spPr>
          <a:xfrm>
            <a:off x="1838634" y="25078336"/>
            <a:ext cx="1928444" cy="923460"/>
          </a:xfrm>
          <a:prstGeom prst="straightConnector1">
            <a:avLst/>
          </a:prstGeom>
          <a:ln w="38100">
            <a:solidFill>
              <a:srgbClr val="FF5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Oval 470"/>
          <p:cNvSpPr/>
          <p:nvPr/>
        </p:nvSpPr>
        <p:spPr>
          <a:xfrm>
            <a:off x="1324715" y="29184561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4056194" y="29184561"/>
            <a:ext cx="504967" cy="5049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/>
        </p:nvSpPr>
        <p:spPr>
          <a:xfrm>
            <a:off x="7365884" y="29190388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1324715" y="30167798"/>
            <a:ext cx="504967" cy="5049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/>
          <p:nvPr/>
        </p:nvSpPr>
        <p:spPr>
          <a:xfrm>
            <a:off x="4056193" y="30169055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7357391" y="30167798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1324715" y="31269791"/>
            <a:ext cx="504967" cy="50496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>
            <a:off x="3691146" y="31269573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/>
          <p:nvPr/>
        </p:nvSpPr>
        <p:spPr>
          <a:xfrm>
            <a:off x="6518217" y="31275333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8177138" y="31275333"/>
            <a:ext cx="504967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1332820" y="28193198"/>
            <a:ext cx="504967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4062854" y="28189055"/>
            <a:ext cx="504967" cy="5049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7359668" y="28186371"/>
            <a:ext cx="504967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Arrow Connector 483"/>
          <p:cNvCxnSpPr>
            <a:stCxn id="471" idx="0"/>
            <a:endCxn id="481" idx="2"/>
          </p:cNvCxnSpPr>
          <p:nvPr/>
        </p:nvCxnSpPr>
        <p:spPr>
          <a:xfrm flipV="1">
            <a:off x="1577199" y="28698165"/>
            <a:ext cx="8105" cy="48639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stCxn id="472" idx="0"/>
            <a:endCxn id="482" idx="2"/>
          </p:cNvCxnSpPr>
          <p:nvPr/>
        </p:nvCxnSpPr>
        <p:spPr>
          <a:xfrm flipV="1">
            <a:off x="4308678" y="28694022"/>
            <a:ext cx="6660" cy="49053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stCxn id="473" idx="0"/>
            <a:endCxn id="483" idx="2"/>
          </p:cNvCxnSpPr>
          <p:nvPr/>
        </p:nvCxnSpPr>
        <p:spPr>
          <a:xfrm flipH="1" flipV="1">
            <a:off x="7612152" y="28691338"/>
            <a:ext cx="6216" cy="4990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7" name="Straight Arrow Connector 486"/>
          <p:cNvCxnSpPr>
            <a:stCxn id="474" idx="0"/>
            <a:endCxn id="471" idx="4"/>
          </p:cNvCxnSpPr>
          <p:nvPr/>
        </p:nvCxnSpPr>
        <p:spPr>
          <a:xfrm flipV="1">
            <a:off x="1577199" y="29689528"/>
            <a:ext cx="0" cy="4782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474" idx="6"/>
            <a:endCxn id="472" idx="3"/>
          </p:cNvCxnSpPr>
          <p:nvPr/>
        </p:nvCxnSpPr>
        <p:spPr>
          <a:xfrm flipV="1">
            <a:off x="1829682" y="29615577"/>
            <a:ext cx="2300463" cy="80470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stCxn id="477" idx="0"/>
            <a:endCxn id="474" idx="4"/>
          </p:cNvCxnSpPr>
          <p:nvPr/>
        </p:nvCxnSpPr>
        <p:spPr>
          <a:xfrm flipV="1">
            <a:off x="1577199" y="30672765"/>
            <a:ext cx="0" cy="5970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>
            <a:stCxn id="478" idx="1"/>
            <a:endCxn id="474" idx="5"/>
          </p:cNvCxnSpPr>
          <p:nvPr/>
        </p:nvCxnSpPr>
        <p:spPr>
          <a:xfrm flipH="1" flipV="1">
            <a:off x="1755731" y="30598814"/>
            <a:ext cx="2009366" cy="7447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478" idx="0"/>
            <a:endCxn id="475" idx="4"/>
          </p:cNvCxnSpPr>
          <p:nvPr/>
        </p:nvCxnSpPr>
        <p:spPr>
          <a:xfrm flipV="1">
            <a:off x="3943630" y="30674022"/>
            <a:ext cx="365047" cy="59555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stCxn id="475" idx="0"/>
            <a:endCxn id="472" idx="4"/>
          </p:cNvCxnSpPr>
          <p:nvPr/>
        </p:nvCxnSpPr>
        <p:spPr>
          <a:xfrm flipV="1">
            <a:off x="4308677" y="29689528"/>
            <a:ext cx="1" cy="47952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>
            <a:stCxn id="479" idx="7"/>
            <a:endCxn id="476" idx="3"/>
          </p:cNvCxnSpPr>
          <p:nvPr/>
        </p:nvCxnSpPr>
        <p:spPr>
          <a:xfrm flipV="1">
            <a:off x="6949233" y="30598814"/>
            <a:ext cx="482109" cy="7504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stCxn id="480" idx="1"/>
            <a:endCxn id="476" idx="5"/>
          </p:cNvCxnSpPr>
          <p:nvPr/>
        </p:nvCxnSpPr>
        <p:spPr>
          <a:xfrm flipH="1" flipV="1">
            <a:off x="7788407" y="30598814"/>
            <a:ext cx="462682" cy="7504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stCxn id="476" idx="0"/>
            <a:endCxn id="473" idx="4"/>
          </p:cNvCxnSpPr>
          <p:nvPr/>
        </p:nvCxnSpPr>
        <p:spPr>
          <a:xfrm flipV="1">
            <a:off x="7609875" y="29695355"/>
            <a:ext cx="8493" cy="47244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7" name="TextBox 536"/>
          <p:cNvSpPr txBox="1"/>
          <p:nvPr/>
        </p:nvSpPr>
        <p:spPr>
          <a:xfrm>
            <a:off x="1033185" y="31685622"/>
            <a:ext cx="210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Demand Output #1</a:t>
            </a:r>
          </a:p>
        </p:txBody>
      </p:sp>
      <p:cxnSp>
        <p:nvCxnSpPr>
          <p:cNvPr id="540" name="Straight Arrow Connector 539"/>
          <p:cNvCxnSpPr>
            <a:stCxn id="474" idx="7"/>
            <a:endCxn id="472" idx="2"/>
          </p:cNvCxnSpPr>
          <p:nvPr/>
        </p:nvCxnSpPr>
        <p:spPr>
          <a:xfrm flipV="1">
            <a:off x="1755731" y="29437045"/>
            <a:ext cx="2300463" cy="80470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472" idx="1"/>
          </p:cNvCxnSpPr>
          <p:nvPr/>
        </p:nvCxnSpPr>
        <p:spPr>
          <a:xfrm flipV="1">
            <a:off x="4130145" y="28645091"/>
            <a:ext cx="37782" cy="6134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477" idx="1"/>
            <a:endCxn id="474" idx="3"/>
          </p:cNvCxnSpPr>
          <p:nvPr/>
        </p:nvCxnSpPr>
        <p:spPr>
          <a:xfrm flipV="1">
            <a:off x="1398666" y="30598814"/>
            <a:ext cx="0" cy="74492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0" name="TextBox 549"/>
          <p:cNvSpPr txBox="1"/>
          <p:nvPr/>
        </p:nvSpPr>
        <p:spPr>
          <a:xfrm>
            <a:off x="240852" y="28749907"/>
            <a:ext cx="261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/>
              <a:t>r</a:t>
            </a:r>
            <a:r>
              <a:rPr lang="en-US" sz="2400" dirty="0" err="1" smtClean="0"/>
              <a:t>ecomputation</a:t>
            </a:r>
            <a:endParaRPr lang="en-US" sz="2400" dirty="0"/>
          </a:p>
        </p:txBody>
      </p:sp>
      <p:sp>
        <p:nvSpPr>
          <p:cNvPr id="552" name="TextBox 551"/>
          <p:cNvSpPr txBox="1"/>
          <p:nvPr/>
        </p:nvSpPr>
        <p:spPr>
          <a:xfrm>
            <a:off x="2939533" y="30860207"/>
            <a:ext cx="301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Delay </a:t>
            </a:r>
            <a:r>
              <a:rPr lang="en-US" sz="2400" dirty="0" err="1"/>
              <a:t>r</a:t>
            </a:r>
            <a:r>
              <a:rPr lang="en-US" sz="2400" dirty="0" err="1" smtClean="0"/>
              <a:t>ecomputation</a:t>
            </a:r>
            <a:endParaRPr lang="en-US" sz="2400" dirty="0" smtClean="0"/>
          </a:p>
        </p:txBody>
      </p:sp>
      <p:sp>
        <p:nvSpPr>
          <p:cNvPr id="553" name="Oval 552"/>
          <p:cNvSpPr/>
          <p:nvPr/>
        </p:nvSpPr>
        <p:spPr>
          <a:xfrm>
            <a:off x="1248906" y="8052408"/>
            <a:ext cx="504967" cy="50496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TextBox 553"/>
          <p:cNvSpPr txBox="1"/>
          <p:nvPr/>
        </p:nvSpPr>
        <p:spPr>
          <a:xfrm>
            <a:off x="1046117" y="7683312"/>
            <a:ext cx="113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Name2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1125817" y="8563060"/>
            <a:ext cx="111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Result2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10140064" y="7513834"/>
            <a:ext cx="9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Name2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8" name="Oval 557"/>
          <p:cNvSpPr/>
          <p:nvPr/>
        </p:nvSpPr>
        <p:spPr>
          <a:xfrm>
            <a:off x="11393427" y="7649546"/>
            <a:ext cx="136832" cy="1368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TextBox 558"/>
          <p:cNvSpPr txBox="1"/>
          <p:nvPr/>
        </p:nvSpPr>
        <p:spPr>
          <a:xfrm>
            <a:off x="11922569" y="7513834"/>
            <a:ext cx="87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</a:rPr>
              <a:t>Result2</a:t>
            </a:r>
            <a:endParaRPr lang="en-US" sz="1800" dirty="0">
              <a:solidFill>
                <a:srgbClr val="7030A0"/>
              </a:solidFill>
            </a:endParaRPr>
          </a:p>
        </p:txBody>
      </p:sp>
      <p:cxnSp>
        <p:nvCxnSpPr>
          <p:cNvPr id="560" name="Straight Arrow Connector 559"/>
          <p:cNvCxnSpPr>
            <a:stCxn id="554" idx="3"/>
            <a:endCxn id="557" idx="1"/>
          </p:cNvCxnSpPr>
          <p:nvPr/>
        </p:nvCxnSpPr>
        <p:spPr>
          <a:xfrm flipV="1">
            <a:off x="2179226" y="7698500"/>
            <a:ext cx="7960838" cy="2156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>
            <a:stCxn id="559" idx="1"/>
            <a:endCxn id="556" idx="3"/>
          </p:cNvCxnSpPr>
          <p:nvPr/>
        </p:nvCxnSpPr>
        <p:spPr>
          <a:xfrm flipH="1">
            <a:off x="2236442" y="7698500"/>
            <a:ext cx="9686127" cy="109539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7025748" y="5015131"/>
            <a:ext cx="15907598" cy="7118083"/>
            <a:chOff x="30560929" y="5015131"/>
            <a:chExt cx="12372416" cy="5536215"/>
          </a:xfrm>
        </p:grpSpPr>
        <p:grpSp>
          <p:nvGrpSpPr>
            <p:cNvPr id="52" name="Group 51"/>
            <p:cNvGrpSpPr/>
            <p:nvPr/>
          </p:nvGrpSpPr>
          <p:grpSpPr>
            <a:xfrm>
              <a:off x="30974348" y="5016162"/>
              <a:ext cx="11822021" cy="5179347"/>
              <a:chOff x="31517866" y="5109524"/>
              <a:chExt cx="11822021" cy="5179347"/>
            </a:xfrm>
            <a:noFill/>
          </p:grpSpPr>
          <p:sp>
            <p:nvSpPr>
              <p:cNvPr id="4" name="TextBox 3"/>
              <p:cNvSpPr txBox="1"/>
              <p:nvPr/>
            </p:nvSpPr>
            <p:spPr>
              <a:xfrm>
                <a:off x="32469028" y="5760777"/>
                <a:ext cx="325654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2</a:t>
                </a:r>
                <a:endParaRPr lang="en-US" sz="3600" dirty="0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32241087" y="6713730"/>
                <a:ext cx="598697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1.5</a:t>
                </a:r>
                <a:endParaRPr lang="en-US" sz="3600" dirty="0"/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2469028" y="7557495"/>
                <a:ext cx="325654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32241087" y="8401260"/>
                <a:ext cx="598697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0.5</a:t>
                </a:r>
                <a:endParaRPr lang="en-US" sz="3600" dirty="0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32469028" y="9245025"/>
                <a:ext cx="325654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0</a:t>
                </a:r>
                <a:endParaRPr lang="en-US" sz="36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6200000">
                <a:off x="30732230" y="7490557"/>
                <a:ext cx="2026092" cy="45481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Time(seconds)</a:t>
                </a:r>
                <a:endParaRPr lang="en-US" sz="3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241087" y="5109524"/>
                <a:ext cx="9889232" cy="64632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err="1" smtClean="0"/>
                  <a:t>Mergesort</a:t>
                </a:r>
                <a:r>
                  <a:rPr lang="en-US" sz="4800" b="1" dirty="0" smtClean="0"/>
                  <a:t> incremental insert with 100% demand</a:t>
                </a:r>
                <a:endParaRPr lang="en-US" sz="48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9360605">
                <a:off x="32911295" y="9764093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10000</a:t>
                </a:r>
                <a:endParaRPr lang="en-US" sz="3600" dirty="0"/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 rot="19360605">
                <a:off x="33953442" y="9737604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20000</a:t>
                </a: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 rot="19360605">
                <a:off x="36956959" y="9753570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50000</a:t>
                </a: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 rot="19360605">
                <a:off x="35912861" y="9737604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40000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 rot="19360605">
                <a:off x="34908498" y="9753572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30000</a:t>
                </a: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 rot="19360605">
                <a:off x="38941934" y="9770173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70000</a:t>
                </a: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 rot="19360605">
                <a:off x="37905724" y="9753570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60000</a:t>
                </a: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rot="19360605">
                <a:off x="39903694" y="9786176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80000</a:t>
                </a: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 rot="19360605">
                <a:off x="41809560" y="9782771"/>
                <a:ext cx="1235793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100000</a:t>
                </a: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 rot="19360605">
                <a:off x="40926909" y="9735633"/>
                <a:ext cx="1053765" cy="5026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90000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3055060" y="5965039"/>
                <a:ext cx="10207490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3075437" y="6833397"/>
                <a:ext cx="10207490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3075437" y="7734698"/>
                <a:ext cx="10207490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3075437" y="8628510"/>
                <a:ext cx="10207490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33132397" y="9479099"/>
                <a:ext cx="10207490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33225475" y="5953750"/>
                <a:ext cx="19992" cy="3641348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V="1">
                <a:off x="34267159" y="9486223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flipV="1">
                <a:off x="43262550" y="9485217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V="1">
                <a:off x="42255649" y="9490026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V="1">
                <a:off x="41254813" y="9486554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40253977" y="9478394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39239493" y="9485765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V="1">
                <a:off x="38236142" y="9486223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 flipV="1">
                <a:off x="37230997" y="9492502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 flipV="1">
                <a:off x="36257457" y="9475857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 flipV="1">
                <a:off x="35285274" y="9486641"/>
                <a:ext cx="0" cy="108876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7855742" y="6590302"/>
                <a:ext cx="2470787" cy="5984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From Scratch</a:t>
                </a:r>
                <a:endParaRPr lang="en-US" sz="4400" dirty="0"/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37852674" y="7089586"/>
                <a:ext cx="3281733" cy="5984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Nominal </a:t>
                </a:r>
                <a:r>
                  <a:rPr lang="en-US" sz="4400" dirty="0" err="1" smtClean="0"/>
                  <a:t>Adapton</a:t>
                </a:r>
                <a:endParaRPr lang="en-US" sz="4400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7852673" y="7576185"/>
                <a:ext cx="2952587" cy="5984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Sparse </a:t>
                </a:r>
                <a:r>
                  <a:rPr lang="en-US" sz="4400" dirty="0" err="1" smtClean="0"/>
                  <a:t>Adapton</a:t>
                </a:r>
                <a:endParaRPr lang="en-US" sz="4400" dirty="0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3726316" y="6008562"/>
                <a:ext cx="3166281" cy="2866030"/>
              </a:xfrm>
              <a:custGeom>
                <a:avLst/>
                <a:gdLst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7" fmla="*/ 3241344 w 3289111"/>
                  <a:gd name="connsiteY7" fmla="*/ 416257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684897"/>
                  <a:gd name="connsiteY0" fmla="*/ 2923544 h 2923544"/>
                  <a:gd name="connsiteX1" fmla="*/ 928048 w 3684897"/>
                  <a:gd name="connsiteY1" fmla="*/ 2159269 h 2923544"/>
                  <a:gd name="connsiteX2" fmla="*/ 2006221 w 3684897"/>
                  <a:gd name="connsiteY2" fmla="*/ 1319932 h 2923544"/>
                  <a:gd name="connsiteX3" fmla="*/ 2811440 w 3684897"/>
                  <a:gd name="connsiteY3" fmla="*/ 439651 h 2923544"/>
                  <a:gd name="connsiteX4" fmla="*/ 3289111 w 3684897"/>
                  <a:gd name="connsiteY4" fmla="*/ 2923 h 2923544"/>
                  <a:gd name="connsiteX5" fmla="*/ 3684897 w 3684897"/>
                  <a:gd name="connsiteY5" fmla="*/ 262230 h 2923544"/>
                  <a:gd name="connsiteX0" fmla="*/ 0 w 3719016"/>
                  <a:gd name="connsiteY0" fmla="*/ 2923544 h 2923544"/>
                  <a:gd name="connsiteX1" fmla="*/ 928048 w 3719016"/>
                  <a:gd name="connsiteY1" fmla="*/ 2159269 h 2923544"/>
                  <a:gd name="connsiteX2" fmla="*/ 2006221 w 3719016"/>
                  <a:gd name="connsiteY2" fmla="*/ 1319932 h 2923544"/>
                  <a:gd name="connsiteX3" fmla="*/ 2811440 w 3719016"/>
                  <a:gd name="connsiteY3" fmla="*/ 439651 h 2923544"/>
                  <a:gd name="connsiteX4" fmla="*/ 3289111 w 3719016"/>
                  <a:gd name="connsiteY4" fmla="*/ 2923 h 2923544"/>
                  <a:gd name="connsiteX5" fmla="*/ 3719016 w 3719016"/>
                  <a:gd name="connsiteY5" fmla="*/ 262230 h 2923544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6281" h="2866030">
                    <a:moveTo>
                      <a:pt x="0" y="2866030"/>
                    </a:moveTo>
                    <a:cubicBezTo>
                      <a:pt x="297976" y="2614683"/>
                      <a:pt x="593678" y="2369024"/>
                      <a:pt x="928048" y="2101755"/>
                    </a:cubicBezTo>
                    <a:cubicBezTo>
                      <a:pt x="1262418" y="1834486"/>
                      <a:pt x="1692322" y="1549021"/>
                      <a:pt x="2006221" y="1262418"/>
                    </a:cubicBezTo>
                    <a:cubicBezTo>
                      <a:pt x="2320120" y="975815"/>
                      <a:pt x="2618097" y="592540"/>
                      <a:pt x="2811440" y="382137"/>
                    </a:cubicBezTo>
                    <a:cubicBezTo>
                      <a:pt x="3004783" y="171734"/>
                      <a:pt x="2939955" y="220638"/>
                      <a:pt x="3166281" y="0"/>
                    </a:cubicBezTo>
                  </a:path>
                </a:pathLst>
              </a:custGeom>
              <a:grpFill/>
              <a:ln w="1174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37270739" y="6946445"/>
                <a:ext cx="585004" cy="2048"/>
              </a:xfrm>
              <a:custGeom>
                <a:avLst/>
                <a:gdLst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7" fmla="*/ 3241344 w 3289111"/>
                  <a:gd name="connsiteY7" fmla="*/ 416257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684897"/>
                  <a:gd name="connsiteY0" fmla="*/ 2923544 h 2923544"/>
                  <a:gd name="connsiteX1" fmla="*/ 928048 w 3684897"/>
                  <a:gd name="connsiteY1" fmla="*/ 2159269 h 2923544"/>
                  <a:gd name="connsiteX2" fmla="*/ 2006221 w 3684897"/>
                  <a:gd name="connsiteY2" fmla="*/ 1319932 h 2923544"/>
                  <a:gd name="connsiteX3" fmla="*/ 2811440 w 3684897"/>
                  <a:gd name="connsiteY3" fmla="*/ 439651 h 2923544"/>
                  <a:gd name="connsiteX4" fmla="*/ 3289111 w 3684897"/>
                  <a:gd name="connsiteY4" fmla="*/ 2923 h 2923544"/>
                  <a:gd name="connsiteX5" fmla="*/ 3684897 w 3684897"/>
                  <a:gd name="connsiteY5" fmla="*/ 262230 h 2923544"/>
                  <a:gd name="connsiteX0" fmla="*/ 0 w 3719016"/>
                  <a:gd name="connsiteY0" fmla="*/ 2923544 h 2923544"/>
                  <a:gd name="connsiteX1" fmla="*/ 928048 w 3719016"/>
                  <a:gd name="connsiteY1" fmla="*/ 2159269 h 2923544"/>
                  <a:gd name="connsiteX2" fmla="*/ 2006221 w 3719016"/>
                  <a:gd name="connsiteY2" fmla="*/ 1319932 h 2923544"/>
                  <a:gd name="connsiteX3" fmla="*/ 2811440 w 3719016"/>
                  <a:gd name="connsiteY3" fmla="*/ 439651 h 2923544"/>
                  <a:gd name="connsiteX4" fmla="*/ 3289111 w 3719016"/>
                  <a:gd name="connsiteY4" fmla="*/ 2923 h 2923544"/>
                  <a:gd name="connsiteX5" fmla="*/ 3719016 w 3719016"/>
                  <a:gd name="connsiteY5" fmla="*/ 262230 h 2923544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811440 w 3166281"/>
                  <a:gd name="connsiteY2" fmla="*/ 382137 h 2866030"/>
                  <a:gd name="connsiteX3" fmla="*/ 3166281 w 3166281"/>
                  <a:gd name="connsiteY3" fmla="*/ 0 h 2866030"/>
                  <a:gd name="connsiteX0" fmla="*/ 0 w 3166281"/>
                  <a:gd name="connsiteY0" fmla="*/ 2966707 h 2966707"/>
                  <a:gd name="connsiteX1" fmla="*/ 928048 w 3166281"/>
                  <a:gd name="connsiteY1" fmla="*/ 2202432 h 2966707"/>
                  <a:gd name="connsiteX2" fmla="*/ 2765269 w 3166281"/>
                  <a:gd name="connsiteY2" fmla="*/ 55040 h 2966707"/>
                  <a:gd name="connsiteX3" fmla="*/ 3166281 w 3166281"/>
                  <a:gd name="connsiteY3" fmla="*/ 100677 h 2966707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3166281 w 3166281"/>
                  <a:gd name="connsiteY2" fmla="*/ 0 h 2866030"/>
                  <a:gd name="connsiteX0" fmla="*/ 0 w 3166281"/>
                  <a:gd name="connsiteY0" fmla="*/ 2866030 h 2866030"/>
                  <a:gd name="connsiteX1" fmla="*/ 3166281 w 3166281"/>
                  <a:gd name="connsiteY1" fmla="*/ 0 h 2866030"/>
                  <a:gd name="connsiteX0" fmla="*/ 0 w 1257853"/>
                  <a:gd name="connsiteY0" fmla="*/ 0 h 128385"/>
                  <a:gd name="connsiteX1" fmla="*/ 1257853 w 1257853"/>
                  <a:gd name="connsiteY1" fmla="*/ 128385 h 128385"/>
                  <a:gd name="connsiteX0" fmla="*/ 0 w 1319416"/>
                  <a:gd name="connsiteY0" fmla="*/ 727181 h 727181"/>
                  <a:gd name="connsiteX1" fmla="*/ 1319416 w 1319416"/>
                  <a:gd name="connsiteY1" fmla="*/ 0 h 727181"/>
                  <a:gd name="connsiteX0" fmla="*/ 0 w 1319416"/>
                  <a:gd name="connsiteY0" fmla="*/ 0 h 128385"/>
                  <a:gd name="connsiteX1" fmla="*/ 1319416 w 1319416"/>
                  <a:gd name="connsiteY1" fmla="*/ 128385 h 12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416" h="128385">
                    <a:moveTo>
                      <a:pt x="0" y="0"/>
                    </a:moveTo>
                    <a:lnTo>
                      <a:pt x="1319416" y="128385"/>
                    </a:lnTo>
                  </a:path>
                </a:pathLst>
              </a:custGeom>
              <a:grpFill/>
              <a:ln w="1174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>
              <a:xfrm>
                <a:off x="33733711" y="7840543"/>
                <a:ext cx="8990634" cy="1588244"/>
              </a:xfrm>
              <a:custGeom>
                <a:avLst/>
                <a:gdLst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7" fmla="*/ 3241344 w 3289111"/>
                  <a:gd name="connsiteY7" fmla="*/ 416257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684897"/>
                  <a:gd name="connsiteY0" fmla="*/ 2923544 h 2923544"/>
                  <a:gd name="connsiteX1" fmla="*/ 928048 w 3684897"/>
                  <a:gd name="connsiteY1" fmla="*/ 2159269 h 2923544"/>
                  <a:gd name="connsiteX2" fmla="*/ 2006221 w 3684897"/>
                  <a:gd name="connsiteY2" fmla="*/ 1319932 h 2923544"/>
                  <a:gd name="connsiteX3" fmla="*/ 2811440 w 3684897"/>
                  <a:gd name="connsiteY3" fmla="*/ 439651 h 2923544"/>
                  <a:gd name="connsiteX4" fmla="*/ 3289111 w 3684897"/>
                  <a:gd name="connsiteY4" fmla="*/ 2923 h 2923544"/>
                  <a:gd name="connsiteX5" fmla="*/ 3684897 w 3684897"/>
                  <a:gd name="connsiteY5" fmla="*/ 262230 h 2923544"/>
                  <a:gd name="connsiteX0" fmla="*/ 0 w 3719016"/>
                  <a:gd name="connsiteY0" fmla="*/ 2923544 h 2923544"/>
                  <a:gd name="connsiteX1" fmla="*/ 928048 w 3719016"/>
                  <a:gd name="connsiteY1" fmla="*/ 2159269 h 2923544"/>
                  <a:gd name="connsiteX2" fmla="*/ 2006221 w 3719016"/>
                  <a:gd name="connsiteY2" fmla="*/ 1319932 h 2923544"/>
                  <a:gd name="connsiteX3" fmla="*/ 2811440 w 3719016"/>
                  <a:gd name="connsiteY3" fmla="*/ 439651 h 2923544"/>
                  <a:gd name="connsiteX4" fmla="*/ 3289111 w 3719016"/>
                  <a:gd name="connsiteY4" fmla="*/ 2923 h 2923544"/>
                  <a:gd name="connsiteX5" fmla="*/ 3719016 w 3719016"/>
                  <a:gd name="connsiteY5" fmla="*/ 262230 h 2923544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80104"/>
                  <a:gd name="connsiteX1" fmla="*/ 1091821 w 3166281"/>
                  <a:gd name="connsiteY1" fmla="*/ 2790967 h 2880104"/>
                  <a:gd name="connsiteX2" fmla="*/ 2006221 w 3166281"/>
                  <a:gd name="connsiteY2" fmla="*/ 1262418 h 2880104"/>
                  <a:gd name="connsiteX3" fmla="*/ 2811440 w 3166281"/>
                  <a:gd name="connsiteY3" fmla="*/ 382137 h 2880104"/>
                  <a:gd name="connsiteX4" fmla="*/ 3166281 w 3166281"/>
                  <a:gd name="connsiteY4" fmla="*/ 0 h 2880104"/>
                  <a:gd name="connsiteX0" fmla="*/ 0 w 3166281"/>
                  <a:gd name="connsiteY0" fmla="*/ 2866030 h 2866030"/>
                  <a:gd name="connsiteX1" fmla="*/ 1091821 w 3166281"/>
                  <a:gd name="connsiteY1" fmla="*/ 2790967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74"/>
                  <a:gd name="connsiteX1" fmla="*/ 1091821 w 3166281"/>
                  <a:gd name="connsiteY1" fmla="*/ 2790967 h 2866074"/>
                  <a:gd name="connsiteX2" fmla="*/ 2006221 w 3166281"/>
                  <a:gd name="connsiteY2" fmla="*/ 1262418 h 2866074"/>
                  <a:gd name="connsiteX3" fmla="*/ 2811440 w 3166281"/>
                  <a:gd name="connsiteY3" fmla="*/ 382137 h 2866074"/>
                  <a:gd name="connsiteX4" fmla="*/ 3166281 w 3166281"/>
                  <a:gd name="connsiteY4" fmla="*/ 0 h 2866074"/>
                  <a:gd name="connsiteX0" fmla="*/ 0 w 4072376"/>
                  <a:gd name="connsiteY0" fmla="*/ 2866030 h 2866098"/>
                  <a:gd name="connsiteX1" fmla="*/ 1091821 w 4072376"/>
                  <a:gd name="connsiteY1" fmla="*/ 2790967 h 2866098"/>
                  <a:gd name="connsiteX2" fmla="*/ 4032914 w 4072376"/>
                  <a:gd name="connsiteY2" fmla="*/ 2483893 h 2866098"/>
                  <a:gd name="connsiteX3" fmla="*/ 2811440 w 4072376"/>
                  <a:gd name="connsiteY3" fmla="*/ 382137 h 2866098"/>
                  <a:gd name="connsiteX4" fmla="*/ 3166281 w 4072376"/>
                  <a:gd name="connsiteY4" fmla="*/ 0 h 2866098"/>
                  <a:gd name="connsiteX0" fmla="*/ 0 w 4178033"/>
                  <a:gd name="connsiteY0" fmla="*/ 2866030 h 2866098"/>
                  <a:gd name="connsiteX1" fmla="*/ 1091821 w 4178033"/>
                  <a:gd name="connsiteY1" fmla="*/ 2790967 h 2866098"/>
                  <a:gd name="connsiteX2" fmla="*/ 4032914 w 4178033"/>
                  <a:gd name="connsiteY2" fmla="*/ 2483893 h 2866098"/>
                  <a:gd name="connsiteX3" fmla="*/ 2811440 w 4178033"/>
                  <a:gd name="connsiteY3" fmla="*/ 382137 h 2866098"/>
                  <a:gd name="connsiteX4" fmla="*/ 3166281 w 4178033"/>
                  <a:gd name="connsiteY4" fmla="*/ 0 h 2866098"/>
                  <a:gd name="connsiteX0" fmla="*/ 0 w 4178033"/>
                  <a:gd name="connsiteY0" fmla="*/ 2866030 h 2866050"/>
                  <a:gd name="connsiteX1" fmla="*/ 1091821 w 4178033"/>
                  <a:gd name="connsiteY1" fmla="*/ 2790967 h 2866050"/>
                  <a:gd name="connsiteX2" fmla="*/ 4032914 w 4178033"/>
                  <a:gd name="connsiteY2" fmla="*/ 2483893 h 2866050"/>
                  <a:gd name="connsiteX3" fmla="*/ 2811440 w 4178033"/>
                  <a:gd name="connsiteY3" fmla="*/ 382137 h 2866050"/>
                  <a:gd name="connsiteX4" fmla="*/ 3166281 w 4178033"/>
                  <a:gd name="connsiteY4" fmla="*/ 0 h 2866050"/>
                  <a:gd name="connsiteX0" fmla="*/ 0 w 4178033"/>
                  <a:gd name="connsiteY0" fmla="*/ 2866030 h 2866058"/>
                  <a:gd name="connsiteX1" fmla="*/ 1091821 w 4178033"/>
                  <a:gd name="connsiteY1" fmla="*/ 2790967 h 2866058"/>
                  <a:gd name="connsiteX2" fmla="*/ 4032914 w 4178033"/>
                  <a:gd name="connsiteY2" fmla="*/ 2483893 h 2866058"/>
                  <a:gd name="connsiteX3" fmla="*/ 2811440 w 4178033"/>
                  <a:gd name="connsiteY3" fmla="*/ 382137 h 2866058"/>
                  <a:gd name="connsiteX4" fmla="*/ 3166281 w 4178033"/>
                  <a:gd name="connsiteY4" fmla="*/ 0 h 2866058"/>
                  <a:gd name="connsiteX0" fmla="*/ 0 w 6987885"/>
                  <a:gd name="connsiteY0" fmla="*/ 2866030 h 2866058"/>
                  <a:gd name="connsiteX1" fmla="*/ 1091821 w 6987885"/>
                  <a:gd name="connsiteY1" fmla="*/ 2790967 h 2866058"/>
                  <a:gd name="connsiteX2" fmla="*/ 4032914 w 6987885"/>
                  <a:gd name="connsiteY2" fmla="*/ 2483893 h 2866058"/>
                  <a:gd name="connsiteX3" fmla="*/ 6980832 w 6987885"/>
                  <a:gd name="connsiteY3" fmla="*/ 1910687 h 2866058"/>
                  <a:gd name="connsiteX4" fmla="*/ 3166281 w 6987885"/>
                  <a:gd name="connsiteY4" fmla="*/ 0 h 2866058"/>
                  <a:gd name="connsiteX0" fmla="*/ 0 w 7032144"/>
                  <a:gd name="connsiteY0" fmla="*/ 2866030 h 2866058"/>
                  <a:gd name="connsiteX1" fmla="*/ 1091821 w 7032144"/>
                  <a:gd name="connsiteY1" fmla="*/ 2790967 h 2866058"/>
                  <a:gd name="connsiteX2" fmla="*/ 4032914 w 7032144"/>
                  <a:gd name="connsiteY2" fmla="*/ 2483893 h 2866058"/>
                  <a:gd name="connsiteX3" fmla="*/ 6980832 w 7032144"/>
                  <a:gd name="connsiteY3" fmla="*/ 1910687 h 2866058"/>
                  <a:gd name="connsiteX4" fmla="*/ 3166281 w 7032144"/>
                  <a:gd name="connsiteY4" fmla="*/ 0 h 2866058"/>
                  <a:gd name="connsiteX0" fmla="*/ 0 w 7983941"/>
                  <a:gd name="connsiteY0" fmla="*/ 1514902 h 1514930"/>
                  <a:gd name="connsiteX1" fmla="*/ 1091821 w 7983941"/>
                  <a:gd name="connsiteY1" fmla="*/ 1439839 h 1514930"/>
                  <a:gd name="connsiteX2" fmla="*/ 4032914 w 7983941"/>
                  <a:gd name="connsiteY2" fmla="*/ 1132765 h 1514930"/>
                  <a:gd name="connsiteX3" fmla="*/ 6980832 w 7983941"/>
                  <a:gd name="connsiteY3" fmla="*/ 559559 h 1514930"/>
                  <a:gd name="connsiteX4" fmla="*/ 7983941 w 7983941"/>
                  <a:gd name="connsiteY4" fmla="*/ 0 h 1514930"/>
                  <a:gd name="connsiteX0" fmla="*/ 0 w 7983941"/>
                  <a:gd name="connsiteY0" fmla="*/ 1514902 h 1514930"/>
                  <a:gd name="connsiteX1" fmla="*/ 1091821 w 7983941"/>
                  <a:gd name="connsiteY1" fmla="*/ 1439839 h 1514930"/>
                  <a:gd name="connsiteX2" fmla="*/ 4032914 w 7983941"/>
                  <a:gd name="connsiteY2" fmla="*/ 1132765 h 1514930"/>
                  <a:gd name="connsiteX3" fmla="*/ 6980832 w 7983941"/>
                  <a:gd name="connsiteY3" fmla="*/ 559559 h 1514930"/>
                  <a:gd name="connsiteX4" fmla="*/ 7983941 w 7983941"/>
                  <a:gd name="connsiteY4" fmla="*/ 0 h 1514930"/>
                  <a:gd name="connsiteX0" fmla="*/ 0 w 7983941"/>
                  <a:gd name="connsiteY0" fmla="*/ 1514902 h 1514930"/>
                  <a:gd name="connsiteX1" fmla="*/ 1091821 w 7983941"/>
                  <a:gd name="connsiteY1" fmla="*/ 1439839 h 1514930"/>
                  <a:gd name="connsiteX2" fmla="*/ 4032914 w 7983941"/>
                  <a:gd name="connsiteY2" fmla="*/ 1132765 h 1514930"/>
                  <a:gd name="connsiteX3" fmla="*/ 6980832 w 7983941"/>
                  <a:gd name="connsiteY3" fmla="*/ 559559 h 1514930"/>
                  <a:gd name="connsiteX4" fmla="*/ 7983941 w 7983941"/>
                  <a:gd name="connsiteY4" fmla="*/ 0 h 1514930"/>
                  <a:gd name="connsiteX0" fmla="*/ 0 w 7983941"/>
                  <a:gd name="connsiteY0" fmla="*/ 1514902 h 1514930"/>
                  <a:gd name="connsiteX1" fmla="*/ 1091821 w 7983941"/>
                  <a:gd name="connsiteY1" fmla="*/ 1439839 h 1514930"/>
                  <a:gd name="connsiteX2" fmla="*/ 4032914 w 7983941"/>
                  <a:gd name="connsiteY2" fmla="*/ 1132765 h 1514930"/>
                  <a:gd name="connsiteX3" fmla="*/ 6980832 w 7983941"/>
                  <a:gd name="connsiteY3" fmla="*/ 559559 h 1514930"/>
                  <a:gd name="connsiteX4" fmla="*/ 7983941 w 7983941"/>
                  <a:gd name="connsiteY4" fmla="*/ 0 h 1514930"/>
                  <a:gd name="connsiteX0" fmla="*/ 0 w 7983941"/>
                  <a:gd name="connsiteY0" fmla="*/ 1514902 h 1514930"/>
                  <a:gd name="connsiteX1" fmla="*/ 1091821 w 7983941"/>
                  <a:gd name="connsiteY1" fmla="*/ 1439839 h 1514930"/>
                  <a:gd name="connsiteX2" fmla="*/ 4032914 w 7983941"/>
                  <a:gd name="connsiteY2" fmla="*/ 1132765 h 1514930"/>
                  <a:gd name="connsiteX3" fmla="*/ 6980832 w 7983941"/>
                  <a:gd name="connsiteY3" fmla="*/ 559559 h 1514930"/>
                  <a:gd name="connsiteX4" fmla="*/ 7983941 w 7983941"/>
                  <a:gd name="connsiteY4" fmla="*/ 0 h 1514930"/>
                  <a:gd name="connsiteX0" fmla="*/ 0 w 7983941"/>
                  <a:gd name="connsiteY0" fmla="*/ 1514902 h 1514930"/>
                  <a:gd name="connsiteX1" fmla="*/ 1091821 w 7983941"/>
                  <a:gd name="connsiteY1" fmla="*/ 1439839 h 1514930"/>
                  <a:gd name="connsiteX2" fmla="*/ 4032914 w 7983941"/>
                  <a:gd name="connsiteY2" fmla="*/ 1132765 h 1514930"/>
                  <a:gd name="connsiteX3" fmla="*/ 6980832 w 7983941"/>
                  <a:gd name="connsiteY3" fmla="*/ 559559 h 1514930"/>
                  <a:gd name="connsiteX4" fmla="*/ 7983941 w 7983941"/>
                  <a:gd name="connsiteY4" fmla="*/ 0 h 1514930"/>
                  <a:gd name="connsiteX0" fmla="*/ 0 w 8051769"/>
                  <a:gd name="connsiteY0" fmla="*/ 1553945 h 1553973"/>
                  <a:gd name="connsiteX1" fmla="*/ 1091821 w 8051769"/>
                  <a:gd name="connsiteY1" fmla="*/ 1478882 h 1553973"/>
                  <a:gd name="connsiteX2" fmla="*/ 4032914 w 8051769"/>
                  <a:gd name="connsiteY2" fmla="*/ 1171808 h 1553973"/>
                  <a:gd name="connsiteX3" fmla="*/ 6980832 w 8051769"/>
                  <a:gd name="connsiteY3" fmla="*/ 598602 h 1553973"/>
                  <a:gd name="connsiteX4" fmla="*/ 7983941 w 8051769"/>
                  <a:gd name="connsiteY4" fmla="*/ 39043 h 1553973"/>
                  <a:gd name="connsiteX5" fmla="*/ 7960200 w 8051769"/>
                  <a:gd name="connsiteY5" fmla="*/ 47710 h 1553973"/>
                  <a:gd name="connsiteX0" fmla="*/ 0 w 8056015"/>
                  <a:gd name="connsiteY0" fmla="*/ 1765563 h 1765591"/>
                  <a:gd name="connsiteX1" fmla="*/ 1091821 w 8056015"/>
                  <a:gd name="connsiteY1" fmla="*/ 1690500 h 1765591"/>
                  <a:gd name="connsiteX2" fmla="*/ 4032914 w 8056015"/>
                  <a:gd name="connsiteY2" fmla="*/ 1383426 h 1765591"/>
                  <a:gd name="connsiteX3" fmla="*/ 6980832 w 8056015"/>
                  <a:gd name="connsiteY3" fmla="*/ 810220 h 1765591"/>
                  <a:gd name="connsiteX4" fmla="*/ 7983941 w 8056015"/>
                  <a:gd name="connsiteY4" fmla="*/ 250661 h 1765591"/>
                  <a:gd name="connsiteX5" fmla="*/ 7973848 w 8056015"/>
                  <a:gd name="connsiteY5" fmla="*/ 20 h 1765591"/>
                  <a:gd name="connsiteX0" fmla="*/ 0 w 8990633"/>
                  <a:gd name="connsiteY0" fmla="*/ 1593557 h 1593585"/>
                  <a:gd name="connsiteX1" fmla="*/ 1091821 w 8990633"/>
                  <a:gd name="connsiteY1" fmla="*/ 1518494 h 1593585"/>
                  <a:gd name="connsiteX2" fmla="*/ 4032914 w 8990633"/>
                  <a:gd name="connsiteY2" fmla="*/ 1211420 h 1593585"/>
                  <a:gd name="connsiteX3" fmla="*/ 6980832 w 8990633"/>
                  <a:gd name="connsiteY3" fmla="*/ 638214 h 1593585"/>
                  <a:gd name="connsiteX4" fmla="*/ 7983941 w 8990633"/>
                  <a:gd name="connsiteY4" fmla="*/ 78655 h 1593585"/>
                  <a:gd name="connsiteX5" fmla="*/ 8990607 w 8990633"/>
                  <a:gd name="connsiteY5" fmla="*/ 5435 h 1593585"/>
                  <a:gd name="connsiteX0" fmla="*/ 0 w 8990633"/>
                  <a:gd name="connsiteY0" fmla="*/ 1589197 h 1589225"/>
                  <a:gd name="connsiteX1" fmla="*/ 1091821 w 8990633"/>
                  <a:gd name="connsiteY1" fmla="*/ 1514134 h 1589225"/>
                  <a:gd name="connsiteX2" fmla="*/ 4032914 w 8990633"/>
                  <a:gd name="connsiteY2" fmla="*/ 1207060 h 1589225"/>
                  <a:gd name="connsiteX3" fmla="*/ 6980832 w 8990633"/>
                  <a:gd name="connsiteY3" fmla="*/ 633854 h 1589225"/>
                  <a:gd name="connsiteX4" fmla="*/ 7983941 w 8990633"/>
                  <a:gd name="connsiteY4" fmla="*/ 94766 h 1589225"/>
                  <a:gd name="connsiteX5" fmla="*/ 8990607 w 8990633"/>
                  <a:gd name="connsiteY5" fmla="*/ 1075 h 1589225"/>
                  <a:gd name="connsiteX0" fmla="*/ 0 w 8990633"/>
                  <a:gd name="connsiteY0" fmla="*/ 1590160 h 1590188"/>
                  <a:gd name="connsiteX1" fmla="*/ 1091821 w 8990633"/>
                  <a:gd name="connsiteY1" fmla="*/ 1515097 h 1590188"/>
                  <a:gd name="connsiteX2" fmla="*/ 4032914 w 8990633"/>
                  <a:gd name="connsiteY2" fmla="*/ 1208023 h 1590188"/>
                  <a:gd name="connsiteX3" fmla="*/ 6980832 w 8990633"/>
                  <a:gd name="connsiteY3" fmla="*/ 634817 h 1590188"/>
                  <a:gd name="connsiteX4" fmla="*/ 7977117 w 8990633"/>
                  <a:gd name="connsiteY4" fmla="*/ 88905 h 1590188"/>
                  <a:gd name="connsiteX5" fmla="*/ 8990607 w 8990633"/>
                  <a:gd name="connsiteY5" fmla="*/ 2038 h 1590188"/>
                  <a:gd name="connsiteX0" fmla="*/ 0 w 8990633"/>
                  <a:gd name="connsiteY0" fmla="*/ 1590160 h 1590188"/>
                  <a:gd name="connsiteX1" fmla="*/ 1091821 w 8990633"/>
                  <a:gd name="connsiteY1" fmla="*/ 1515097 h 1590188"/>
                  <a:gd name="connsiteX2" fmla="*/ 4032914 w 8990633"/>
                  <a:gd name="connsiteY2" fmla="*/ 1208023 h 1590188"/>
                  <a:gd name="connsiteX3" fmla="*/ 6980832 w 8990633"/>
                  <a:gd name="connsiteY3" fmla="*/ 634817 h 1590188"/>
                  <a:gd name="connsiteX4" fmla="*/ 7977117 w 8990633"/>
                  <a:gd name="connsiteY4" fmla="*/ 88905 h 1590188"/>
                  <a:gd name="connsiteX5" fmla="*/ 8990607 w 8990633"/>
                  <a:gd name="connsiteY5" fmla="*/ 2038 h 1590188"/>
                  <a:gd name="connsiteX0" fmla="*/ 0 w 8990633"/>
                  <a:gd name="connsiteY0" fmla="*/ 1590160 h 1590188"/>
                  <a:gd name="connsiteX1" fmla="*/ 1091821 w 8990633"/>
                  <a:gd name="connsiteY1" fmla="*/ 1515097 h 1590188"/>
                  <a:gd name="connsiteX2" fmla="*/ 4032914 w 8990633"/>
                  <a:gd name="connsiteY2" fmla="*/ 1208023 h 1590188"/>
                  <a:gd name="connsiteX3" fmla="*/ 6980832 w 8990633"/>
                  <a:gd name="connsiteY3" fmla="*/ 634817 h 1590188"/>
                  <a:gd name="connsiteX4" fmla="*/ 7977117 w 8990633"/>
                  <a:gd name="connsiteY4" fmla="*/ 88905 h 1590188"/>
                  <a:gd name="connsiteX5" fmla="*/ 8990607 w 8990633"/>
                  <a:gd name="connsiteY5" fmla="*/ 2038 h 1590188"/>
                  <a:gd name="connsiteX0" fmla="*/ 0 w 8990634"/>
                  <a:gd name="connsiteY0" fmla="*/ 1588216 h 1588244"/>
                  <a:gd name="connsiteX1" fmla="*/ 1091821 w 8990634"/>
                  <a:gd name="connsiteY1" fmla="*/ 1513153 h 1588244"/>
                  <a:gd name="connsiteX2" fmla="*/ 4032914 w 8990634"/>
                  <a:gd name="connsiteY2" fmla="*/ 1206079 h 1588244"/>
                  <a:gd name="connsiteX3" fmla="*/ 6980832 w 8990634"/>
                  <a:gd name="connsiteY3" fmla="*/ 632873 h 1588244"/>
                  <a:gd name="connsiteX4" fmla="*/ 7977117 w 8990634"/>
                  <a:gd name="connsiteY4" fmla="*/ 86961 h 1588244"/>
                  <a:gd name="connsiteX5" fmla="*/ 8990607 w 8990634"/>
                  <a:gd name="connsiteY5" fmla="*/ 94 h 158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634" h="1588244">
                    <a:moveTo>
                      <a:pt x="0" y="1588216"/>
                    </a:moveTo>
                    <a:cubicBezTo>
                      <a:pt x="441277" y="1589353"/>
                      <a:pt x="433316" y="1556369"/>
                      <a:pt x="1091821" y="1513153"/>
                    </a:cubicBezTo>
                    <a:cubicBezTo>
                      <a:pt x="1750326" y="1469937"/>
                      <a:pt x="3051412" y="1352792"/>
                      <a:pt x="4032914" y="1206079"/>
                    </a:cubicBezTo>
                    <a:cubicBezTo>
                      <a:pt x="5014416" y="1059366"/>
                      <a:pt x="6329152" y="821667"/>
                      <a:pt x="6980832" y="632873"/>
                    </a:cubicBezTo>
                    <a:cubicBezTo>
                      <a:pt x="7335673" y="473649"/>
                      <a:pt x="7662627" y="253839"/>
                      <a:pt x="7977117" y="86961"/>
                    </a:cubicBezTo>
                    <a:cubicBezTo>
                      <a:pt x="8325727" y="22442"/>
                      <a:pt x="8995553" y="-1711"/>
                      <a:pt x="8990607" y="94"/>
                    </a:cubicBezTo>
                  </a:path>
                </a:pathLst>
              </a:custGeom>
              <a:grpFill/>
              <a:ln w="117475" cap="rnd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Freeform 372"/>
              <p:cNvSpPr/>
              <p:nvPr/>
            </p:nvSpPr>
            <p:spPr>
              <a:xfrm>
                <a:off x="37267671" y="7412752"/>
                <a:ext cx="585004" cy="2048"/>
              </a:xfrm>
              <a:custGeom>
                <a:avLst/>
                <a:gdLst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7" fmla="*/ 3241344 w 3289111"/>
                  <a:gd name="connsiteY7" fmla="*/ 416257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684897"/>
                  <a:gd name="connsiteY0" fmla="*/ 2923544 h 2923544"/>
                  <a:gd name="connsiteX1" fmla="*/ 928048 w 3684897"/>
                  <a:gd name="connsiteY1" fmla="*/ 2159269 h 2923544"/>
                  <a:gd name="connsiteX2" fmla="*/ 2006221 w 3684897"/>
                  <a:gd name="connsiteY2" fmla="*/ 1319932 h 2923544"/>
                  <a:gd name="connsiteX3" fmla="*/ 2811440 w 3684897"/>
                  <a:gd name="connsiteY3" fmla="*/ 439651 h 2923544"/>
                  <a:gd name="connsiteX4" fmla="*/ 3289111 w 3684897"/>
                  <a:gd name="connsiteY4" fmla="*/ 2923 h 2923544"/>
                  <a:gd name="connsiteX5" fmla="*/ 3684897 w 3684897"/>
                  <a:gd name="connsiteY5" fmla="*/ 262230 h 2923544"/>
                  <a:gd name="connsiteX0" fmla="*/ 0 w 3719016"/>
                  <a:gd name="connsiteY0" fmla="*/ 2923544 h 2923544"/>
                  <a:gd name="connsiteX1" fmla="*/ 928048 w 3719016"/>
                  <a:gd name="connsiteY1" fmla="*/ 2159269 h 2923544"/>
                  <a:gd name="connsiteX2" fmla="*/ 2006221 w 3719016"/>
                  <a:gd name="connsiteY2" fmla="*/ 1319932 h 2923544"/>
                  <a:gd name="connsiteX3" fmla="*/ 2811440 w 3719016"/>
                  <a:gd name="connsiteY3" fmla="*/ 439651 h 2923544"/>
                  <a:gd name="connsiteX4" fmla="*/ 3289111 w 3719016"/>
                  <a:gd name="connsiteY4" fmla="*/ 2923 h 2923544"/>
                  <a:gd name="connsiteX5" fmla="*/ 3719016 w 3719016"/>
                  <a:gd name="connsiteY5" fmla="*/ 262230 h 2923544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811440 w 3166281"/>
                  <a:gd name="connsiteY2" fmla="*/ 382137 h 2866030"/>
                  <a:gd name="connsiteX3" fmla="*/ 3166281 w 3166281"/>
                  <a:gd name="connsiteY3" fmla="*/ 0 h 2866030"/>
                  <a:gd name="connsiteX0" fmla="*/ 0 w 3166281"/>
                  <a:gd name="connsiteY0" fmla="*/ 2966707 h 2966707"/>
                  <a:gd name="connsiteX1" fmla="*/ 928048 w 3166281"/>
                  <a:gd name="connsiteY1" fmla="*/ 2202432 h 2966707"/>
                  <a:gd name="connsiteX2" fmla="*/ 2765269 w 3166281"/>
                  <a:gd name="connsiteY2" fmla="*/ 55040 h 2966707"/>
                  <a:gd name="connsiteX3" fmla="*/ 3166281 w 3166281"/>
                  <a:gd name="connsiteY3" fmla="*/ 100677 h 2966707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3166281 w 3166281"/>
                  <a:gd name="connsiteY2" fmla="*/ 0 h 2866030"/>
                  <a:gd name="connsiteX0" fmla="*/ 0 w 3166281"/>
                  <a:gd name="connsiteY0" fmla="*/ 2866030 h 2866030"/>
                  <a:gd name="connsiteX1" fmla="*/ 3166281 w 3166281"/>
                  <a:gd name="connsiteY1" fmla="*/ 0 h 2866030"/>
                  <a:gd name="connsiteX0" fmla="*/ 0 w 1257853"/>
                  <a:gd name="connsiteY0" fmla="*/ 0 h 128385"/>
                  <a:gd name="connsiteX1" fmla="*/ 1257853 w 1257853"/>
                  <a:gd name="connsiteY1" fmla="*/ 128385 h 128385"/>
                  <a:gd name="connsiteX0" fmla="*/ 0 w 1319416"/>
                  <a:gd name="connsiteY0" fmla="*/ 727181 h 727181"/>
                  <a:gd name="connsiteX1" fmla="*/ 1319416 w 1319416"/>
                  <a:gd name="connsiteY1" fmla="*/ 0 h 727181"/>
                  <a:gd name="connsiteX0" fmla="*/ 0 w 1319416"/>
                  <a:gd name="connsiteY0" fmla="*/ 0 h 128385"/>
                  <a:gd name="connsiteX1" fmla="*/ 1319416 w 1319416"/>
                  <a:gd name="connsiteY1" fmla="*/ 128385 h 12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416" h="128385">
                    <a:moveTo>
                      <a:pt x="0" y="0"/>
                    </a:moveTo>
                    <a:lnTo>
                      <a:pt x="1319416" y="128385"/>
                    </a:lnTo>
                  </a:path>
                </a:pathLst>
              </a:custGeom>
              <a:grpFill/>
              <a:ln w="117475" cap="rnd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Freeform 373"/>
              <p:cNvSpPr/>
              <p:nvPr/>
            </p:nvSpPr>
            <p:spPr>
              <a:xfrm>
                <a:off x="33736253" y="9393080"/>
                <a:ext cx="9041642" cy="75111"/>
              </a:xfrm>
              <a:custGeom>
                <a:avLst/>
                <a:gdLst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7" fmla="*/ 3241344 w 3289111"/>
                  <a:gd name="connsiteY7" fmla="*/ 416257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684897"/>
                  <a:gd name="connsiteY0" fmla="*/ 2923544 h 2923544"/>
                  <a:gd name="connsiteX1" fmla="*/ 928048 w 3684897"/>
                  <a:gd name="connsiteY1" fmla="*/ 2159269 h 2923544"/>
                  <a:gd name="connsiteX2" fmla="*/ 2006221 w 3684897"/>
                  <a:gd name="connsiteY2" fmla="*/ 1319932 h 2923544"/>
                  <a:gd name="connsiteX3" fmla="*/ 2811440 w 3684897"/>
                  <a:gd name="connsiteY3" fmla="*/ 439651 h 2923544"/>
                  <a:gd name="connsiteX4" fmla="*/ 3289111 w 3684897"/>
                  <a:gd name="connsiteY4" fmla="*/ 2923 h 2923544"/>
                  <a:gd name="connsiteX5" fmla="*/ 3684897 w 3684897"/>
                  <a:gd name="connsiteY5" fmla="*/ 262230 h 2923544"/>
                  <a:gd name="connsiteX0" fmla="*/ 0 w 3719016"/>
                  <a:gd name="connsiteY0" fmla="*/ 2923544 h 2923544"/>
                  <a:gd name="connsiteX1" fmla="*/ 928048 w 3719016"/>
                  <a:gd name="connsiteY1" fmla="*/ 2159269 h 2923544"/>
                  <a:gd name="connsiteX2" fmla="*/ 2006221 w 3719016"/>
                  <a:gd name="connsiteY2" fmla="*/ 1319932 h 2923544"/>
                  <a:gd name="connsiteX3" fmla="*/ 2811440 w 3719016"/>
                  <a:gd name="connsiteY3" fmla="*/ 439651 h 2923544"/>
                  <a:gd name="connsiteX4" fmla="*/ 3289111 w 3719016"/>
                  <a:gd name="connsiteY4" fmla="*/ 2923 h 2923544"/>
                  <a:gd name="connsiteX5" fmla="*/ 3719016 w 3719016"/>
                  <a:gd name="connsiteY5" fmla="*/ 262230 h 2923544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944900"/>
                  <a:gd name="connsiteX1" fmla="*/ 1187355 w 3166281"/>
                  <a:gd name="connsiteY1" fmla="*/ 2866029 h 2944900"/>
                  <a:gd name="connsiteX2" fmla="*/ 2006221 w 3166281"/>
                  <a:gd name="connsiteY2" fmla="*/ 1262418 h 2944900"/>
                  <a:gd name="connsiteX3" fmla="*/ 2811440 w 3166281"/>
                  <a:gd name="connsiteY3" fmla="*/ 382137 h 2944900"/>
                  <a:gd name="connsiteX4" fmla="*/ 3166281 w 3166281"/>
                  <a:gd name="connsiteY4" fmla="*/ 0 h 2944900"/>
                  <a:gd name="connsiteX0" fmla="*/ 0 w 3166281"/>
                  <a:gd name="connsiteY0" fmla="*/ 2866030 h 2866209"/>
                  <a:gd name="connsiteX1" fmla="*/ 1187355 w 3166281"/>
                  <a:gd name="connsiteY1" fmla="*/ 2866029 h 2866209"/>
                  <a:gd name="connsiteX2" fmla="*/ 2006221 w 3166281"/>
                  <a:gd name="connsiteY2" fmla="*/ 1262418 h 2866209"/>
                  <a:gd name="connsiteX3" fmla="*/ 2811440 w 3166281"/>
                  <a:gd name="connsiteY3" fmla="*/ 382137 h 2866209"/>
                  <a:gd name="connsiteX4" fmla="*/ 3166281 w 3166281"/>
                  <a:gd name="connsiteY4" fmla="*/ 0 h 2866209"/>
                  <a:gd name="connsiteX0" fmla="*/ 0 w 3166281"/>
                  <a:gd name="connsiteY0" fmla="*/ 2866030 h 2871999"/>
                  <a:gd name="connsiteX1" fmla="*/ 1187355 w 3166281"/>
                  <a:gd name="connsiteY1" fmla="*/ 2866029 h 2871999"/>
                  <a:gd name="connsiteX2" fmla="*/ 2006221 w 3166281"/>
                  <a:gd name="connsiteY2" fmla="*/ 1262418 h 2871999"/>
                  <a:gd name="connsiteX3" fmla="*/ 2811440 w 3166281"/>
                  <a:gd name="connsiteY3" fmla="*/ 382137 h 2871999"/>
                  <a:gd name="connsiteX4" fmla="*/ 3166281 w 3166281"/>
                  <a:gd name="connsiteY4" fmla="*/ 0 h 2871999"/>
                  <a:gd name="connsiteX0" fmla="*/ 0 w 4363950"/>
                  <a:gd name="connsiteY0" fmla="*/ 2866030 h 3034216"/>
                  <a:gd name="connsiteX1" fmla="*/ 1187355 w 4363950"/>
                  <a:gd name="connsiteY1" fmla="*/ 2866029 h 3034216"/>
                  <a:gd name="connsiteX2" fmla="*/ 4333164 w 4363950"/>
                  <a:gd name="connsiteY2" fmla="*/ 2845558 h 3034216"/>
                  <a:gd name="connsiteX3" fmla="*/ 2811440 w 4363950"/>
                  <a:gd name="connsiteY3" fmla="*/ 382137 h 3034216"/>
                  <a:gd name="connsiteX4" fmla="*/ 3166281 w 4363950"/>
                  <a:gd name="connsiteY4" fmla="*/ 0 h 3034216"/>
                  <a:gd name="connsiteX0" fmla="*/ 0 w 4445895"/>
                  <a:gd name="connsiteY0" fmla="*/ 2866030 h 2870453"/>
                  <a:gd name="connsiteX1" fmla="*/ 1187355 w 4445895"/>
                  <a:gd name="connsiteY1" fmla="*/ 2866029 h 2870453"/>
                  <a:gd name="connsiteX2" fmla="*/ 4333164 w 4445895"/>
                  <a:gd name="connsiteY2" fmla="*/ 2845558 h 2870453"/>
                  <a:gd name="connsiteX3" fmla="*/ 2811440 w 4445895"/>
                  <a:gd name="connsiteY3" fmla="*/ 382137 h 2870453"/>
                  <a:gd name="connsiteX4" fmla="*/ 3166281 w 4445895"/>
                  <a:gd name="connsiteY4" fmla="*/ 0 h 2870453"/>
                  <a:gd name="connsiteX0" fmla="*/ 0 w 7055924"/>
                  <a:gd name="connsiteY0" fmla="*/ 2866030 h 3018937"/>
                  <a:gd name="connsiteX1" fmla="*/ 1187355 w 7055924"/>
                  <a:gd name="connsiteY1" fmla="*/ 2866029 h 3018937"/>
                  <a:gd name="connsiteX2" fmla="*/ 4333164 w 7055924"/>
                  <a:gd name="connsiteY2" fmla="*/ 2845558 h 3018937"/>
                  <a:gd name="connsiteX3" fmla="*/ 7042246 w 7055924"/>
                  <a:gd name="connsiteY3" fmla="*/ 2797791 h 3018937"/>
                  <a:gd name="connsiteX4" fmla="*/ 3166281 w 7055924"/>
                  <a:gd name="connsiteY4" fmla="*/ 0 h 3018937"/>
                  <a:gd name="connsiteX0" fmla="*/ 0 w 7111931"/>
                  <a:gd name="connsiteY0" fmla="*/ 2866030 h 2870453"/>
                  <a:gd name="connsiteX1" fmla="*/ 1187355 w 7111931"/>
                  <a:gd name="connsiteY1" fmla="*/ 2866029 h 2870453"/>
                  <a:gd name="connsiteX2" fmla="*/ 4333164 w 7111931"/>
                  <a:gd name="connsiteY2" fmla="*/ 2845558 h 2870453"/>
                  <a:gd name="connsiteX3" fmla="*/ 7042246 w 7111931"/>
                  <a:gd name="connsiteY3" fmla="*/ 2797791 h 2870453"/>
                  <a:gd name="connsiteX4" fmla="*/ 3166281 w 7111931"/>
                  <a:gd name="connsiteY4" fmla="*/ 0 h 2870453"/>
                  <a:gd name="connsiteX0" fmla="*/ 0 w 9041642"/>
                  <a:gd name="connsiteY0" fmla="*/ 68339 h 107214"/>
                  <a:gd name="connsiteX1" fmla="*/ 1187355 w 9041642"/>
                  <a:gd name="connsiteY1" fmla="*/ 68338 h 107214"/>
                  <a:gd name="connsiteX2" fmla="*/ 4333164 w 9041642"/>
                  <a:gd name="connsiteY2" fmla="*/ 47867 h 107214"/>
                  <a:gd name="connsiteX3" fmla="*/ 7042246 w 9041642"/>
                  <a:gd name="connsiteY3" fmla="*/ 100 h 107214"/>
                  <a:gd name="connsiteX4" fmla="*/ 9041642 w 9041642"/>
                  <a:gd name="connsiteY4" fmla="*/ 13748 h 107214"/>
                  <a:gd name="connsiteX0" fmla="*/ 0 w 9041642"/>
                  <a:gd name="connsiteY0" fmla="*/ 68239 h 72662"/>
                  <a:gd name="connsiteX1" fmla="*/ 1187355 w 9041642"/>
                  <a:gd name="connsiteY1" fmla="*/ 68238 h 72662"/>
                  <a:gd name="connsiteX2" fmla="*/ 4333164 w 9041642"/>
                  <a:gd name="connsiteY2" fmla="*/ 47767 h 72662"/>
                  <a:gd name="connsiteX3" fmla="*/ 7042246 w 9041642"/>
                  <a:gd name="connsiteY3" fmla="*/ 0 h 72662"/>
                  <a:gd name="connsiteX4" fmla="*/ 9041642 w 9041642"/>
                  <a:gd name="connsiteY4" fmla="*/ 13648 h 72662"/>
                  <a:gd name="connsiteX0" fmla="*/ 0 w 9041642"/>
                  <a:gd name="connsiteY0" fmla="*/ 68239 h 72662"/>
                  <a:gd name="connsiteX1" fmla="*/ 1187355 w 9041642"/>
                  <a:gd name="connsiteY1" fmla="*/ 68238 h 72662"/>
                  <a:gd name="connsiteX2" fmla="*/ 4333164 w 9041642"/>
                  <a:gd name="connsiteY2" fmla="*/ 47767 h 72662"/>
                  <a:gd name="connsiteX3" fmla="*/ 7042246 w 9041642"/>
                  <a:gd name="connsiteY3" fmla="*/ 0 h 72662"/>
                  <a:gd name="connsiteX4" fmla="*/ 9041642 w 9041642"/>
                  <a:gd name="connsiteY4" fmla="*/ 13648 h 72662"/>
                  <a:gd name="connsiteX0" fmla="*/ 0 w 9045119"/>
                  <a:gd name="connsiteY0" fmla="*/ 68239 h 72662"/>
                  <a:gd name="connsiteX1" fmla="*/ 1187355 w 9045119"/>
                  <a:gd name="connsiteY1" fmla="*/ 68238 h 72662"/>
                  <a:gd name="connsiteX2" fmla="*/ 4333164 w 9045119"/>
                  <a:gd name="connsiteY2" fmla="*/ 47767 h 72662"/>
                  <a:gd name="connsiteX3" fmla="*/ 7042246 w 9045119"/>
                  <a:gd name="connsiteY3" fmla="*/ 0 h 72662"/>
                  <a:gd name="connsiteX4" fmla="*/ 9045119 w 9045119"/>
                  <a:gd name="connsiteY4" fmla="*/ 3218 h 72662"/>
                  <a:gd name="connsiteX0" fmla="*/ 0 w 9045119"/>
                  <a:gd name="connsiteY0" fmla="*/ 68239 h 72662"/>
                  <a:gd name="connsiteX1" fmla="*/ 1187355 w 9045119"/>
                  <a:gd name="connsiteY1" fmla="*/ 68238 h 72662"/>
                  <a:gd name="connsiteX2" fmla="*/ 4333164 w 9045119"/>
                  <a:gd name="connsiteY2" fmla="*/ 47767 h 72662"/>
                  <a:gd name="connsiteX3" fmla="*/ 7042246 w 9045119"/>
                  <a:gd name="connsiteY3" fmla="*/ 0 h 72662"/>
                  <a:gd name="connsiteX4" fmla="*/ 9045119 w 9045119"/>
                  <a:gd name="connsiteY4" fmla="*/ 3218 h 72662"/>
                  <a:gd name="connsiteX0" fmla="*/ 0 w 9041642"/>
                  <a:gd name="connsiteY0" fmla="*/ 71845 h 76268"/>
                  <a:gd name="connsiteX1" fmla="*/ 1187355 w 9041642"/>
                  <a:gd name="connsiteY1" fmla="*/ 71844 h 76268"/>
                  <a:gd name="connsiteX2" fmla="*/ 4333164 w 9041642"/>
                  <a:gd name="connsiteY2" fmla="*/ 51373 h 76268"/>
                  <a:gd name="connsiteX3" fmla="*/ 7042246 w 9041642"/>
                  <a:gd name="connsiteY3" fmla="*/ 3606 h 76268"/>
                  <a:gd name="connsiteX4" fmla="*/ 9041642 w 9041642"/>
                  <a:gd name="connsiteY4" fmla="*/ 3347 h 76268"/>
                  <a:gd name="connsiteX0" fmla="*/ 0 w 9041642"/>
                  <a:gd name="connsiteY0" fmla="*/ 70066 h 74489"/>
                  <a:gd name="connsiteX1" fmla="*/ 1187355 w 9041642"/>
                  <a:gd name="connsiteY1" fmla="*/ 70065 h 74489"/>
                  <a:gd name="connsiteX2" fmla="*/ 4333164 w 9041642"/>
                  <a:gd name="connsiteY2" fmla="*/ 49594 h 74489"/>
                  <a:gd name="connsiteX3" fmla="*/ 7042246 w 9041642"/>
                  <a:gd name="connsiteY3" fmla="*/ 1827 h 74489"/>
                  <a:gd name="connsiteX4" fmla="*/ 9041642 w 9041642"/>
                  <a:gd name="connsiteY4" fmla="*/ 1568 h 74489"/>
                  <a:gd name="connsiteX0" fmla="*/ 0 w 9041642"/>
                  <a:gd name="connsiteY0" fmla="*/ 70688 h 75111"/>
                  <a:gd name="connsiteX1" fmla="*/ 1187355 w 9041642"/>
                  <a:gd name="connsiteY1" fmla="*/ 70687 h 75111"/>
                  <a:gd name="connsiteX2" fmla="*/ 4333164 w 9041642"/>
                  <a:gd name="connsiteY2" fmla="*/ 50216 h 75111"/>
                  <a:gd name="connsiteX3" fmla="*/ 7042246 w 9041642"/>
                  <a:gd name="connsiteY3" fmla="*/ 2449 h 75111"/>
                  <a:gd name="connsiteX4" fmla="*/ 9041642 w 9041642"/>
                  <a:gd name="connsiteY4" fmla="*/ 2190 h 7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1642" h="75111">
                    <a:moveTo>
                      <a:pt x="0" y="70688"/>
                    </a:moveTo>
                    <a:cubicBezTo>
                      <a:pt x="454925" y="78648"/>
                      <a:pt x="465161" y="74099"/>
                      <a:pt x="1187355" y="70687"/>
                    </a:cubicBezTo>
                    <a:lnTo>
                      <a:pt x="4333164" y="50216"/>
                    </a:lnTo>
                    <a:lnTo>
                      <a:pt x="7042246" y="2449"/>
                    </a:lnTo>
                    <a:cubicBezTo>
                      <a:pt x="7826992" y="-5555"/>
                      <a:pt x="8385608" y="9230"/>
                      <a:pt x="9041642" y="2190"/>
                    </a:cubicBezTo>
                  </a:path>
                </a:pathLst>
              </a:custGeom>
              <a:grpFill/>
              <a:ln w="117475" cap="rnd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37267670" y="7888909"/>
                <a:ext cx="585004" cy="2048"/>
              </a:xfrm>
              <a:custGeom>
                <a:avLst/>
                <a:gdLst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7" fmla="*/ 3241344 w 3289111"/>
                  <a:gd name="connsiteY7" fmla="*/ 416257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6" fmla="*/ 3248167 w 3289111"/>
                  <a:gd name="connsiteY6" fmla="*/ 21154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1992573 w 3289111"/>
                  <a:gd name="connsiteY2" fmla="*/ 1351128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31911 w 3289111"/>
                  <a:gd name="connsiteY3" fmla="*/ 450376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5" fmla="*/ 3289111 w 3289111"/>
                  <a:gd name="connsiteY5" fmla="*/ 0 h 2920621"/>
                  <a:gd name="connsiteX0" fmla="*/ 0 w 3684897"/>
                  <a:gd name="connsiteY0" fmla="*/ 2923544 h 2923544"/>
                  <a:gd name="connsiteX1" fmla="*/ 928048 w 3684897"/>
                  <a:gd name="connsiteY1" fmla="*/ 2159269 h 2923544"/>
                  <a:gd name="connsiteX2" fmla="*/ 2006221 w 3684897"/>
                  <a:gd name="connsiteY2" fmla="*/ 1319932 h 2923544"/>
                  <a:gd name="connsiteX3" fmla="*/ 2811440 w 3684897"/>
                  <a:gd name="connsiteY3" fmla="*/ 439651 h 2923544"/>
                  <a:gd name="connsiteX4" fmla="*/ 3289111 w 3684897"/>
                  <a:gd name="connsiteY4" fmla="*/ 2923 h 2923544"/>
                  <a:gd name="connsiteX5" fmla="*/ 3684897 w 3684897"/>
                  <a:gd name="connsiteY5" fmla="*/ 262230 h 2923544"/>
                  <a:gd name="connsiteX0" fmla="*/ 0 w 3719016"/>
                  <a:gd name="connsiteY0" fmla="*/ 2923544 h 2923544"/>
                  <a:gd name="connsiteX1" fmla="*/ 928048 w 3719016"/>
                  <a:gd name="connsiteY1" fmla="*/ 2159269 h 2923544"/>
                  <a:gd name="connsiteX2" fmla="*/ 2006221 w 3719016"/>
                  <a:gd name="connsiteY2" fmla="*/ 1319932 h 2923544"/>
                  <a:gd name="connsiteX3" fmla="*/ 2811440 w 3719016"/>
                  <a:gd name="connsiteY3" fmla="*/ 439651 h 2923544"/>
                  <a:gd name="connsiteX4" fmla="*/ 3289111 w 3719016"/>
                  <a:gd name="connsiteY4" fmla="*/ 2923 h 2923544"/>
                  <a:gd name="connsiteX5" fmla="*/ 3719016 w 3719016"/>
                  <a:gd name="connsiteY5" fmla="*/ 262230 h 2923544"/>
                  <a:gd name="connsiteX0" fmla="*/ 0 w 3289111"/>
                  <a:gd name="connsiteY0" fmla="*/ 2920621 h 2920621"/>
                  <a:gd name="connsiteX1" fmla="*/ 928048 w 3289111"/>
                  <a:gd name="connsiteY1" fmla="*/ 2156346 h 2920621"/>
                  <a:gd name="connsiteX2" fmla="*/ 2006221 w 3289111"/>
                  <a:gd name="connsiteY2" fmla="*/ 1317009 h 2920621"/>
                  <a:gd name="connsiteX3" fmla="*/ 2811440 w 3289111"/>
                  <a:gd name="connsiteY3" fmla="*/ 436728 h 2920621"/>
                  <a:gd name="connsiteX4" fmla="*/ 3289111 w 3289111"/>
                  <a:gd name="connsiteY4" fmla="*/ 0 h 2920621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006221 w 3166281"/>
                  <a:gd name="connsiteY2" fmla="*/ 1262418 h 2866030"/>
                  <a:gd name="connsiteX3" fmla="*/ 2811440 w 3166281"/>
                  <a:gd name="connsiteY3" fmla="*/ 382137 h 2866030"/>
                  <a:gd name="connsiteX4" fmla="*/ 3166281 w 3166281"/>
                  <a:gd name="connsiteY4" fmla="*/ 0 h 2866030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2811440 w 3166281"/>
                  <a:gd name="connsiteY2" fmla="*/ 382137 h 2866030"/>
                  <a:gd name="connsiteX3" fmla="*/ 3166281 w 3166281"/>
                  <a:gd name="connsiteY3" fmla="*/ 0 h 2866030"/>
                  <a:gd name="connsiteX0" fmla="*/ 0 w 3166281"/>
                  <a:gd name="connsiteY0" fmla="*/ 2966707 h 2966707"/>
                  <a:gd name="connsiteX1" fmla="*/ 928048 w 3166281"/>
                  <a:gd name="connsiteY1" fmla="*/ 2202432 h 2966707"/>
                  <a:gd name="connsiteX2" fmla="*/ 2765269 w 3166281"/>
                  <a:gd name="connsiteY2" fmla="*/ 55040 h 2966707"/>
                  <a:gd name="connsiteX3" fmla="*/ 3166281 w 3166281"/>
                  <a:gd name="connsiteY3" fmla="*/ 100677 h 2966707"/>
                  <a:gd name="connsiteX0" fmla="*/ 0 w 3166281"/>
                  <a:gd name="connsiteY0" fmla="*/ 2866030 h 2866030"/>
                  <a:gd name="connsiteX1" fmla="*/ 928048 w 3166281"/>
                  <a:gd name="connsiteY1" fmla="*/ 2101755 h 2866030"/>
                  <a:gd name="connsiteX2" fmla="*/ 3166281 w 3166281"/>
                  <a:gd name="connsiteY2" fmla="*/ 0 h 2866030"/>
                  <a:gd name="connsiteX0" fmla="*/ 0 w 3166281"/>
                  <a:gd name="connsiteY0" fmla="*/ 2866030 h 2866030"/>
                  <a:gd name="connsiteX1" fmla="*/ 3166281 w 3166281"/>
                  <a:gd name="connsiteY1" fmla="*/ 0 h 2866030"/>
                  <a:gd name="connsiteX0" fmla="*/ 0 w 1257853"/>
                  <a:gd name="connsiteY0" fmla="*/ 0 h 128385"/>
                  <a:gd name="connsiteX1" fmla="*/ 1257853 w 1257853"/>
                  <a:gd name="connsiteY1" fmla="*/ 128385 h 128385"/>
                  <a:gd name="connsiteX0" fmla="*/ 0 w 1319416"/>
                  <a:gd name="connsiteY0" fmla="*/ 727181 h 727181"/>
                  <a:gd name="connsiteX1" fmla="*/ 1319416 w 1319416"/>
                  <a:gd name="connsiteY1" fmla="*/ 0 h 727181"/>
                  <a:gd name="connsiteX0" fmla="*/ 0 w 1319416"/>
                  <a:gd name="connsiteY0" fmla="*/ 0 h 128385"/>
                  <a:gd name="connsiteX1" fmla="*/ 1319416 w 1319416"/>
                  <a:gd name="connsiteY1" fmla="*/ 128385 h 12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416" h="128385">
                    <a:moveTo>
                      <a:pt x="0" y="0"/>
                    </a:moveTo>
                    <a:lnTo>
                      <a:pt x="1319416" y="128385"/>
                    </a:lnTo>
                  </a:path>
                </a:pathLst>
              </a:custGeom>
              <a:grpFill/>
              <a:ln w="117475" cap="rnd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0560929" y="5015131"/>
              <a:ext cx="12372416" cy="5536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1935503" y="788978"/>
            <a:ext cx="9975295" cy="1415772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6">
                    <a:lumMod val="75000"/>
                  </a:schemeClr>
                </a:solidFill>
              </a:rPr>
              <a:t>Adapton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Incremental Computation</a:t>
            </a:r>
          </a:p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Engine by Matthew Hammer et. All (PLDI 2014)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7005" y="2678776"/>
            <a:ext cx="8907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A computation is </a:t>
            </a:r>
            <a:r>
              <a:rPr lang="en-US" sz="4000" b="1" i="1" dirty="0" smtClean="0"/>
              <a:t>incremental</a:t>
            </a:r>
            <a:r>
              <a:rPr lang="en-US" sz="4000" i="1" dirty="0" smtClean="0"/>
              <a:t> if repeating it with a changed input is faster than from-scratch </a:t>
            </a:r>
            <a:r>
              <a:rPr lang="en-US" sz="4000" i="1" dirty="0" err="1" smtClean="0"/>
              <a:t>recomputation</a:t>
            </a:r>
            <a:r>
              <a:rPr lang="en-US" sz="4000" i="1" dirty="0" smtClean="0"/>
              <a:t>.</a:t>
            </a:r>
            <a:endParaRPr lang="en-US" sz="4000" i="1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1242397" y="22210577"/>
            <a:ext cx="11867078" cy="6569427"/>
            <a:chOff x="27764416" y="22645362"/>
            <a:chExt cx="14933624" cy="8267018"/>
          </a:xfrm>
        </p:grpSpPr>
        <p:sp>
          <p:nvSpPr>
            <p:cNvPr id="54" name="TextBox 53"/>
            <p:cNvSpPr txBox="1"/>
            <p:nvPr/>
          </p:nvSpPr>
          <p:spPr>
            <a:xfrm>
              <a:off x="28006784" y="25520226"/>
              <a:ext cx="3857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Build Balanced Tree</a:t>
              </a:r>
              <a:endParaRPr lang="en-US" sz="3600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28265776" y="24921218"/>
              <a:ext cx="3332402" cy="461626"/>
              <a:chOff x="15826378" y="26969740"/>
              <a:chExt cx="3332402" cy="46162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5963117" y="26969740"/>
                <a:ext cx="2572888" cy="461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5    6    </a:t>
                </a:r>
                <a:r>
                  <a:rPr lang="en-US" sz="2800" dirty="0"/>
                  <a:t>2</a:t>
                </a:r>
                <a:r>
                  <a:rPr lang="en-US" sz="2800" dirty="0" smtClean="0"/>
                  <a:t>    4    1    3</a:t>
                </a:r>
                <a:endParaRPr lang="en-US" sz="2800" dirty="0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826378" y="27198502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16377490" y="27201385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17648766" y="27198501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18306647" y="27198499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18950379" y="27198499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29111069" y="22662114"/>
              <a:ext cx="1891250" cy="830997"/>
              <a:chOff x="22003914" y="11942062"/>
              <a:chExt cx="1891250" cy="830997"/>
            </a:xfrm>
          </p:grpSpPr>
          <p:sp>
            <p:nvSpPr>
              <p:cNvPr id="436" name="Oval 435"/>
              <p:cNvSpPr/>
              <p:nvPr/>
            </p:nvSpPr>
            <p:spPr>
              <a:xfrm>
                <a:off x="22003914" y="12389879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TextBox 436"/>
              <p:cNvSpPr txBox="1"/>
              <p:nvPr/>
            </p:nvSpPr>
            <p:spPr>
              <a:xfrm>
                <a:off x="22219705" y="11942062"/>
                <a:ext cx="16754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Name</a:t>
                </a:r>
                <a:endParaRPr lang="en-US" sz="48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29111068" y="23286136"/>
              <a:ext cx="3720059" cy="892301"/>
              <a:chOff x="21998058" y="12051693"/>
              <a:chExt cx="3720059" cy="892301"/>
            </a:xfrm>
          </p:grpSpPr>
          <p:sp>
            <p:nvSpPr>
              <p:cNvPr id="439" name="Oval 438"/>
              <p:cNvSpPr/>
              <p:nvPr/>
            </p:nvSpPr>
            <p:spPr>
              <a:xfrm>
                <a:off x="21998058" y="12484414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22206819" y="12051693"/>
                <a:ext cx="3511298" cy="89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Memo Point</a:t>
                </a:r>
                <a:endParaRPr lang="en-US" sz="4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8361265" y="26234483"/>
              <a:ext cx="3473101" cy="4305400"/>
              <a:chOff x="16159001" y="24933847"/>
              <a:chExt cx="3473101" cy="4305400"/>
            </a:xfrm>
          </p:grpSpPr>
          <p:grpSp>
            <p:nvGrpSpPr>
              <p:cNvPr id="514" name="Group 513"/>
              <p:cNvGrpSpPr/>
              <p:nvPr/>
            </p:nvGrpSpPr>
            <p:grpSpPr>
              <a:xfrm>
                <a:off x="16159001" y="24933847"/>
                <a:ext cx="3473101" cy="4305400"/>
                <a:chOff x="16193467" y="24975347"/>
                <a:chExt cx="3473101" cy="4305400"/>
              </a:xfrm>
            </p:grpSpPr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17722459" y="24975347"/>
                  <a:ext cx="1655" cy="97970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/>
                <p:cNvCxnSpPr/>
                <p:nvPr/>
              </p:nvCxnSpPr>
              <p:spPr>
                <a:xfrm flipH="1">
                  <a:off x="16994352" y="25955052"/>
                  <a:ext cx="729762" cy="651448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>
                  <a:off x="16994353" y="26606500"/>
                  <a:ext cx="0" cy="54612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16408401" y="27152620"/>
                  <a:ext cx="585951" cy="78738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16994353" y="27152620"/>
                  <a:ext cx="378732" cy="690427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 flipH="1">
                  <a:off x="17002864" y="27843047"/>
                  <a:ext cx="370222" cy="520851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17373085" y="27843047"/>
                  <a:ext cx="391999" cy="657051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 flipH="1">
                  <a:off x="17001375" y="28364985"/>
                  <a:ext cx="1488" cy="557666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17722459" y="25955052"/>
                  <a:ext cx="683970" cy="52486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V="1">
                  <a:off x="17940762" y="26479917"/>
                  <a:ext cx="465667" cy="62959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8406429" y="26479917"/>
                  <a:ext cx="634885" cy="596177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 flipH="1">
                  <a:off x="18544599" y="27559459"/>
                  <a:ext cx="477711" cy="743269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/>
                <p:nvPr/>
              </p:nvCxnSpPr>
              <p:spPr>
                <a:xfrm flipH="1" flipV="1">
                  <a:off x="19030709" y="27557239"/>
                  <a:ext cx="465782" cy="578959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 flipH="1">
                  <a:off x="19496490" y="28145369"/>
                  <a:ext cx="3531" cy="547224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3" name="TextBox 512"/>
                <p:cNvSpPr txBox="1"/>
                <p:nvPr/>
              </p:nvSpPr>
              <p:spPr>
                <a:xfrm>
                  <a:off x="16193467" y="27928887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17580859" y="28484970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</a:p>
              </p:txBody>
            </p:sp>
            <p:sp>
              <p:nvSpPr>
                <p:cNvPr id="442" name="TextBox 441"/>
                <p:cNvSpPr txBox="1"/>
                <p:nvPr/>
              </p:nvSpPr>
              <p:spPr>
                <a:xfrm>
                  <a:off x="17762171" y="27058387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  <p:sp>
              <p:nvSpPr>
                <p:cNvPr id="443" name="TextBox 442"/>
                <p:cNvSpPr txBox="1"/>
                <p:nvPr/>
              </p:nvSpPr>
              <p:spPr>
                <a:xfrm>
                  <a:off x="19326410" y="2866847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</a:t>
                  </a:r>
                  <a:endParaRPr lang="en-US" sz="2400" dirty="0"/>
                </a:p>
              </p:txBody>
            </p:sp>
            <p:sp>
              <p:nvSpPr>
                <p:cNvPr id="444" name="TextBox 443"/>
                <p:cNvSpPr txBox="1"/>
                <p:nvPr/>
              </p:nvSpPr>
              <p:spPr>
                <a:xfrm>
                  <a:off x="16831296" y="28819082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18385599" y="2824325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</a:t>
                  </a:r>
                  <a:endParaRPr lang="en-US" sz="2400" dirty="0"/>
                </a:p>
              </p:txBody>
            </p:sp>
          </p:grpSp>
          <p:sp>
            <p:nvSpPr>
              <p:cNvPr id="646" name="Oval 645"/>
              <p:cNvSpPr/>
              <p:nvPr/>
            </p:nvSpPr>
            <p:spPr>
              <a:xfrm>
                <a:off x="17588834" y="25664242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Oval 646"/>
              <p:cNvSpPr/>
              <p:nvPr/>
            </p:nvSpPr>
            <p:spPr>
              <a:xfrm>
                <a:off x="17588834" y="25414932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Oval 647"/>
              <p:cNvSpPr/>
              <p:nvPr/>
            </p:nvSpPr>
            <p:spPr>
              <a:xfrm>
                <a:off x="16860220" y="26876051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4" name="Straight Connector 653"/>
              <p:cNvCxnSpPr/>
              <p:nvPr/>
            </p:nvCxnSpPr>
            <p:spPr>
              <a:xfrm flipH="1">
                <a:off x="18994177" y="27045563"/>
                <a:ext cx="2066" cy="472396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9" name="Oval 648"/>
              <p:cNvSpPr/>
              <p:nvPr/>
            </p:nvSpPr>
            <p:spPr>
              <a:xfrm>
                <a:off x="16860220" y="26626741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Oval 649"/>
              <p:cNvSpPr/>
              <p:nvPr/>
            </p:nvSpPr>
            <p:spPr>
              <a:xfrm>
                <a:off x="18891439" y="27288541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18891439" y="27039231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16864197" y="28599502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Oval 652"/>
              <p:cNvSpPr/>
              <p:nvPr/>
            </p:nvSpPr>
            <p:spPr>
              <a:xfrm>
                <a:off x="16864197" y="28350192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/>
              <p:cNvSpPr/>
              <p:nvPr/>
            </p:nvSpPr>
            <p:spPr>
              <a:xfrm>
                <a:off x="19360795" y="28399776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/>
              <p:cNvSpPr/>
              <p:nvPr/>
            </p:nvSpPr>
            <p:spPr>
              <a:xfrm>
                <a:off x="19360795" y="28150466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7" name="Group 656"/>
            <p:cNvGrpSpPr/>
            <p:nvPr/>
          </p:nvGrpSpPr>
          <p:grpSpPr>
            <a:xfrm>
              <a:off x="33675491" y="23511610"/>
              <a:ext cx="3473101" cy="4305400"/>
              <a:chOff x="16159001" y="24933847"/>
              <a:chExt cx="3473101" cy="4305400"/>
            </a:xfrm>
          </p:grpSpPr>
          <p:grpSp>
            <p:nvGrpSpPr>
              <p:cNvPr id="658" name="Group 657"/>
              <p:cNvGrpSpPr/>
              <p:nvPr/>
            </p:nvGrpSpPr>
            <p:grpSpPr>
              <a:xfrm>
                <a:off x="16159001" y="24933847"/>
                <a:ext cx="3473101" cy="4305400"/>
                <a:chOff x="16193467" y="24975347"/>
                <a:chExt cx="3473101" cy="4305400"/>
              </a:xfrm>
            </p:grpSpPr>
            <p:cxnSp>
              <p:nvCxnSpPr>
                <p:cNvPr id="670" name="Straight Connector 669"/>
                <p:cNvCxnSpPr/>
                <p:nvPr/>
              </p:nvCxnSpPr>
              <p:spPr>
                <a:xfrm>
                  <a:off x="17722459" y="24975347"/>
                  <a:ext cx="1655" cy="97970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/>
                <p:cNvCxnSpPr/>
                <p:nvPr/>
              </p:nvCxnSpPr>
              <p:spPr>
                <a:xfrm flipH="1">
                  <a:off x="16994352" y="25955052"/>
                  <a:ext cx="729762" cy="651448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Straight Connector 671"/>
                <p:cNvCxnSpPr/>
                <p:nvPr/>
              </p:nvCxnSpPr>
              <p:spPr>
                <a:xfrm>
                  <a:off x="16994353" y="26606500"/>
                  <a:ext cx="0" cy="54612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Straight Connector 672"/>
                <p:cNvCxnSpPr/>
                <p:nvPr/>
              </p:nvCxnSpPr>
              <p:spPr>
                <a:xfrm flipH="1">
                  <a:off x="16408401" y="27152620"/>
                  <a:ext cx="585951" cy="78738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6994353" y="27152620"/>
                  <a:ext cx="378732" cy="690427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H="1">
                  <a:off x="17002864" y="27843047"/>
                  <a:ext cx="370222" cy="520851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>
                  <a:off x="17373085" y="27843047"/>
                  <a:ext cx="391999" cy="657051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Straight Connector 676"/>
                <p:cNvCxnSpPr/>
                <p:nvPr/>
              </p:nvCxnSpPr>
              <p:spPr>
                <a:xfrm flipH="1">
                  <a:off x="17000734" y="28368330"/>
                  <a:ext cx="184" cy="560511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17722459" y="25955052"/>
                  <a:ext cx="683970" cy="52486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17940762" y="26479917"/>
                  <a:ext cx="465667" cy="62959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18406429" y="26479917"/>
                  <a:ext cx="634885" cy="596177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H="1">
                  <a:off x="18544599" y="27559459"/>
                  <a:ext cx="477711" cy="743269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 flipH="1" flipV="1">
                  <a:off x="19030709" y="27559459"/>
                  <a:ext cx="457269" cy="558279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H="1">
                  <a:off x="19489847" y="28122255"/>
                  <a:ext cx="1" cy="57485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4" name="TextBox 683"/>
                <p:cNvSpPr txBox="1"/>
                <p:nvPr/>
              </p:nvSpPr>
              <p:spPr>
                <a:xfrm>
                  <a:off x="16193467" y="27928887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  <p:sp>
              <p:nvSpPr>
                <p:cNvPr id="685" name="TextBox 684"/>
                <p:cNvSpPr txBox="1"/>
                <p:nvPr/>
              </p:nvSpPr>
              <p:spPr>
                <a:xfrm>
                  <a:off x="17580859" y="28484970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</a:p>
              </p:txBody>
            </p:sp>
            <p:sp>
              <p:nvSpPr>
                <p:cNvPr id="686" name="TextBox 685"/>
                <p:cNvSpPr txBox="1"/>
                <p:nvPr/>
              </p:nvSpPr>
              <p:spPr>
                <a:xfrm>
                  <a:off x="17762171" y="27058387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  <p:sp>
              <p:nvSpPr>
                <p:cNvPr id="687" name="TextBox 686"/>
                <p:cNvSpPr txBox="1"/>
                <p:nvPr/>
              </p:nvSpPr>
              <p:spPr>
                <a:xfrm>
                  <a:off x="19326410" y="2866847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</a:t>
                  </a:r>
                  <a:endParaRPr lang="en-US" sz="2400" dirty="0"/>
                </a:p>
              </p:txBody>
            </p:sp>
            <p:sp>
              <p:nvSpPr>
                <p:cNvPr id="688" name="TextBox 687"/>
                <p:cNvSpPr txBox="1"/>
                <p:nvPr/>
              </p:nvSpPr>
              <p:spPr>
                <a:xfrm>
                  <a:off x="16831296" y="28819082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689" name="TextBox 688"/>
                <p:cNvSpPr txBox="1"/>
                <p:nvPr/>
              </p:nvSpPr>
              <p:spPr>
                <a:xfrm>
                  <a:off x="18385599" y="2824325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</a:t>
                  </a:r>
                  <a:endParaRPr lang="en-US" sz="2400" dirty="0"/>
                </a:p>
              </p:txBody>
            </p:sp>
          </p:grpSp>
          <p:sp>
            <p:nvSpPr>
              <p:cNvPr id="659" name="Oval 658"/>
              <p:cNvSpPr/>
              <p:nvPr/>
            </p:nvSpPr>
            <p:spPr>
              <a:xfrm>
                <a:off x="17588834" y="25664242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17588834" y="25414932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/>
              <p:cNvSpPr/>
              <p:nvPr/>
            </p:nvSpPr>
            <p:spPr>
              <a:xfrm>
                <a:off x="16855685" y="26859830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18994177" y="27045563"/>
                <a:ext cx="2066" cy="472396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Oval 662"/>
              <p:cNvSpPr/>
              <p:nvPr/>
            </p:nvSpPr>
            <p:spPr>
              <a:xfrm>
                <a:off x="16855685" y="26610520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18899354" y="27283619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18899354" y="27034309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Oval 665"/>
              <p:cNvSpPr/>
              <p:nvPr/>
            </p:nvSpPr>
            <p:spPr>
              <a:xfrm>
                <a:off x="16864509" y="28607079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Oval 666"/>
              <p:cNvSpPr/>
              <p:nvPr/>
            </p:nvSpPr>
            <p:spPr>
              <a:xfrm>
                <a:off x="16864509" y="28357769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Oval 667"/>
              <p:cNvSpPr/>
              <p:nvPr/>
            </p:nvSpPr>
            <p:spPr>
              <a:xfrm>
                <a:off x="19356321" y="28382226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Oval 668"/>
              <p:cNvSpPr/>
              <p:nvPr/>
            </p:nvSpPr>
            <p:spPr>
              <a:xfrm>
                <a:off x="19356321" y="28132916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0" name="Group 689"/>
            <p:cNvGrpSpPr/>
            <p:nvPr/>
          </p:nvGrpSpPr>
          <p:grpSpPr>
            <a:xfrm>
              <a:off x="38318353" y="23491642"/>
              <a:ext cx="3473101" cy="4305400"/>
              <a:chOff x="16159001" y="24933847"/>
              <a:chExt cx="3473101" cy="4305400"/>
            </a:xfrm>
          </p:grpSpPr>
          <p:grpSp>
            <p:nvGrpSpPr>
              <p:cNvPr id="691" name="Group 690"/>
              <p:cNvGrpSpPr/>
              <p:nvPr/>
            </p:nvGrpSpPr>
            <p:grpSpPr>
              <a:xfrm>
                <a:off x="16159001" y="24933847"/>
                <a:ext cx="3473101" cy="4305400"/>
                <a:chOff x="16193467" y="24975347"/>
                <a:chExt cx="3473101" cy="4305400"/>
              </a:xfrm>
            </p:grpSpPr>
            <p:cxnSp>
              <p:nvCxnSpPr>
                <p:cNvPr id="703" name="Straight Connector 702"/>
                <p:cNvCxnSpPr/>
                <p:nvPr/>
              </p:nvCxnSpPr>
              <p:spPr>
                <a:xfrm>
                  <a:off x="17722459" y="24975347"/>
                  <a:ext cx="1655" cy="97970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/>
                <p:cNvCxnSpPr/>
                <p:nvPr/>
              </p:nvCxnSpPr>
              <p:spPr>
                <a:xfrm flipH="1">
                  <a:off x="16994352" y="25955052"/>
                  <a:ext cx="729762" cy="651448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/>
                <p:cNvCxnSpPr/>
                <p:nvPr/>
              </p:nvCxnSpPr>
              <p:spPr>
                <a:xfrm>
                  <a:off x="16994353" y="26606500"/>
                  <a:ext cx="0" cy="54612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/>
                <p:cNvCxnSpPr/>
                <p:nvPr/>
              </p:nvCxnSpPr>
              <p:spPr>
                <a:xfrm flipH="1">
                  <a:off x="16408401" y="27152620"/>
                  <a:ext cx="585951" cy="78738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/>
                <p:cNvCxnSpPr/>
                <p:nvPr/>
              </p:nvCxnSpPr>
              <p:spPr>
                <a:xfrm>
                  <a:off x="16994353" y="27152620"/>
                  <a:ext cx="378732" cy="690427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/>
                <p:cNvCxnSpPr/>
                <p:nvPr/>
              </p:nvCxnSpPr>
              <p:spPr>
                <a:xfrm flipH="1">
                  <a:off x="17002864" y="27843047"/>
                  <a:ext cx="370222" cy="520851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/>
                <p:cNvCxnSpPr/>
                <p:nvPr/>
              </p:nvCxnSpPr>
              <p:spPr>
                <a:xfrm>
                  <a:off x="17373085" y="27843047"/>
                  <a:ext cx="391999" cy="657051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/>
                <p:cNvCxnSpPr/>
                <p:nvPr/>
              </p:nvCxnSpPr>
              <p:spPr>
                <a:xfrm flipH="1">
                  <a:off x="16999292" y="28374590"/>
                  <a:ext cx="2307" cy="550492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/>
                <p:cNvCxnSpPr/>
                <p:nvPr/>
              </p:nvCxnSpPr>
              <p:spPr>
                <a:xfrm>
                  <a:off x="17722459" y="25955052"/>
                  <a:ext cx="683970" cy="52486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/>
                <p:cNvCxnSpPr/>
                <p:nvPr/>
              </p:nvCxnSpPr>
              <p:spPr>
                <a:xfrm flipV="1">
                  <a:off x="17940762" y="26479917"/>
                  <a:ext cx="465667" cy="629590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>
                  <a:off x="18406429" y="26479917"/>
                  <a:ext cx="622214" cy="597098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H="1">
                  <a:off x="18544599" y="27559459"/>
                  <a:ext cx="477711" cy="743269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 flipH="1" flipV="1">
                  <a:off x="19028643" y="27559459"/>
                  <a:ext cx="459334" cy="556773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715"/>
                <p:cNvCxnSpPr/>
                <p:nvPr/>
              </p:nvCxnSpPr>
              <p:spPr>
                <a:xfrm flipH="1">
                  <a:off x="19487977" y="28121036"/>
                  <a:ext cx="1" cy="574855"/>
                </a:xfrm>
                <a:prstGeom prst="line">
                  <a:avLst/>
                </a:prstGeom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7" name="TextBox 716"/>
                <p:cNvSpPr txBox="1"/>
                <p:nvPr/>
              </p:nvSpPr>
              <p:spPr>
                <a:xfrm>
                  <a:off x="16193467" y="27928887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  <p:sp>
              <p:nvSpPr>
                <p:cNvPr id="718" name="TextBox 717"/>
                <p:cNvSpPr txBox="1"/>
                <p:nvPr/>
              </p:nvSpPr>
              <p:spPr>
                <a:xfrm>
                  <a:off x="17580859" y="28484970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2</a:t>
                  </a:r>
                  <a:endParaRPr lang="en-US" sz="2400" dirty="0"/>
                </a:p>
              </p:txBody>
            </p:sp>
            <p:sp>
              <p:nvSpPr>
                <p:cNvPr id="719" name="TextBox 718"/>
                <p:cNvSpPr txBox="1"/>
                <p:nvPr/>
              </p:nvSpPr>
              <p:spPr>
                <a:xfrm>
                  <a:off x="17762171" y="27058387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  <p:sp>
              <p:nvSpPr>
                <p:cNvPr id="720" name="TextBox 719"/>
                <p:cNvSpPr txBox="1"/>
                <p:nvPr/>
              </p:nvSpPr>
              <p:spPr>
                <a:xfrm>
                  <a:off x="19326410" y="2866847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3</a:t>
                  </a:r>
                  <a:endParaRPr lang="en-US" sz="2400" dirty="0"/>
                </a:p>
              </p:txBody>
            </p:sp>
            <p:sp>
              <p:nvSpPr>
                <p:cNvPr id="721" name="TextBox 720"/>
                <p:cNvSpPr txBox="1"/>
                <p:nvPr/>
              </p:nvSpPr>
              <p:spPr>
                <a:xfrm>
                  <a:off x="16831296" y="28819082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  <p:sp>
              <p:nvSpPr>
                <p:cNvPr id="722" name="TextBox 721"/>
                <p:cNvSpPr txBox="1"/>
                <p:nvPr/>
              </p:nvSpPr>
              <p:spPr>
                <a:xfrm>
                  <a:off x="18385599" y="2824325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</a:t>
                  </a:r>
                  <a:endParaRPr lang="en-US" sz="2400" dirty="0"/>
                </a:p>
              </p:txBody>
            </p:sp>
          </p:grpSp>
          <p:sp>
            <p:nvSpPr>
              <p:cNvPr id="692" name="Oval 691"/>
              <p:cNvSpPr/>
              <p:nvPr/>
            </p:nvSpPr>
            <p:spPr>
              <a:xfrm>
                <a:off x="17588834" y="25664242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Oval 693"/>
              <p:cNvSpPr/>
              <p:nvPr/>
            </p:nvSpPr>
            <p:spPr>
              <a:xfrm>
                <a:off x="16860900" y="26864025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5" name="Straight Connector 694"/>
              <p:cNvCxnSpPr/>
              <p:nvPr/>
            </p:nvCxnSpPr>
            <p:spPr>
              <a:xfrm flipH="1">
                <a:off x="18994177" y="27045563"/>
                <a:ext cx="2066" cy="472396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6" name="Oval 695"/>
              <p:cNvSpPr/>
              <p:nvPr/>
            </p:nvSpPr>
            <p:spPr>
              <a:xfrm>
                <a:off x="16860900" y="26614715"/>
                <a:ext cx="208401" cy="20840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18889976" y="27274903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Oval 698"/>
              <p:cNvSpPr/>
              <p:nvPr/>
            </p:nvSpPr>
            <p:spPr>
              <a:xfrm>
                <a:off x="16866790" y="28608778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/>
              <p:cNvSpPr/>
              <p:nvPr/>
            </p:nvSpPr>
            <p:spPr>
              <a:xfrm>
                <a:off x="19373089" y="28367781"/>
                <a:ext cx="208401" cy="2084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3" name="TextBox 722"/>
            <p:cNvSpPr txBox="1"/>
            <p:nvPr/>
          </p:nvSpPr>
          <p:spPr>
            <a:xfrm>
              <a:off x="34213961" y="22750024"/>
              <a:ext cx="3049467" cy="81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Bad Merge</a:t>
              </a:r>
            </a:p>
          </p:txBody>
        </p:sp>
        <p:sp>
          <p:nvSpPr>
            <p:cNvPr id="724" name="TextBox 723"/>
            <p:cNvSpPr txBox="1"/>
            <p:nvPr/>
          </p:nvSpPr>
          <p:spPr>
            <a:xfrm>
              <a:off x="38612389" y="22815242"/>
              <a:ext cx="2530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Good Merge</a:t>
              </a:r>
              <a:endParaRPr lang="en-US" sz="3600" dirty="0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33869366" y="26082254"/>
              <a:ext cx="3948336" cy="4587135"/>
              <a:chOff x="20850274" y="27315270"/>
              <a:chExt cx="3948336" cy="4587135"/>
            </a:xfrm>
          </p:grpSpPr>
          <p:cxnSp>
            <p:nvCxnSpPr>
              <p:cNvPr id="725" name="Straight Connector 724"/>
              <p:cNvCxnSpPr/>
              <p:nvPr/>
            </p:nvCxnSpPr>
            <p:spPr>
              <a:xfrm>
                <a:off x="20850274" y="28238636"/>
                <a:ext cx="689190" cy="200463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21590032" y="29050026"/>
                <a:ext cx="300306" cy="455184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flipH="1">
                <a:off x="22097166" y="28727225"/>
                <a:ext cx="167222" cy="77271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" name="TextBox 728"/>
              <p:cNvSpPr txBox="1"/>
              <p:nvPr/>
            </p:nvSpPr>
            <p:spPr>
              <a:xfrm>
                <a:off x="21637274" y="29451222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2   6</a:t>
                </a:r>
                <a:endParaRPr lang="en-US" sz="2400" dirty="0"/>
              </a:p>
            </p:txBody>
          </p:sp>
          <p:cxnSp>
            <p:nvCxnSpPr>
              <p:cNvPr id="730" name="Straight Connector 729"/>
              <p:cNvCxnSpPr/>
              <p:nvPr/>
            </p:nvCxnSpPr>
            <p:spPr>
              <a:xfrm flipH="1">
                <a:off x="21737867" y="29930188"/>
                <a:ext cx="197351" cy="260423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" name="TextBox 730"/>
              <p:cNvSpPr txBox="1"/>
              <p:nvPr/>
            </p:nvSpPr>
            <p:spPr>
              <a:xfrm>
                <a:off x="21283168" y="30245446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2   5   6</a:t>
                </a:r>
                <a:endParaRPr lang="en-US" sz="2400" dirty="0"/>
              </a:p>
            </p:txBody>
          </p:sp>
          <p:cxnSp>
            <p:nvCxnSpPr>
              <p:cNvPr id="732" name="Straight Connector 731"/>
              <p:cNvCxnSpPr/>
              <p:nvPr/>
            </p:nvCxnSpPr>
            <p:spPr>
              <a:xfrm>
                <a:off x="23072513" y="28469959"/>
                <a:ext cx="367524" cy="65456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23646865" y="28834538"/>
                <a:ext cx="217150" cy="284720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4" name="TextBox 733"/>
              <p:cNvSpPr txBox="1"/>
              <p:nvPr/>
            </p:nvSpPr>
            <p:spPr>
              <a:xfrm>
                <a:off x="23186973" y="29070538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dirty="0" smtClean="0"/>
                  <a:t>   </a:t>
                </a:r>
                <a:r>
                  <a:rPr lang="en-US" sz="2400" dirty="0"/>
                  <a:t>3</a:t>
                </a:r>
              </a:p>
            </p:txBody>
          </p:sp>
          <p:cxnSp>
            <p:nvCxnSpPr>
              <p:cNvPr id="735" name="Straight Connector 734"/>
              <p:cNvCxnSpPr/>
              <p:nvPr/>
            </p:nvCxnSpPr>
            <p:spPr>
              <a:xfrm>
                <a:off x="22444991" y="27315270"/>
                <a:ext cx="598123" cy="2764636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 flipH="1">
                <a:off x="23241518" y="29609125"/>
                <a:ext cx="262728" cy="418119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" name="TextBox 736"/>
              <p:cNvSpPr txBox="1"/>
              <p:nvPr/>
            </p:nvSpPr>
            <p:spPr>
              <a:xfrm>
                <a:off x="22786818" y="30082079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dirty="0" smtClean="0"/>
                  <a:t>   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>   </a:t>
                </a:r>
                <a:r>
                  <a:rPr lang="en-US" sz="2400" dirty="0"/>
                  <a:t>4</a:t>
                </a:r>
              </a:p>
            </p:txBody>
          </p:sp>
          <p:cxnSp>
            <p:nvCxnSpPr>
              <p:cNvPr id="738" name="Straight Connector 737"/>
              <p:cNvCxnSpPr/>
              <p:nvPr/>
            </p:nvCxnSpPr>
            <p:spPr>
              <a:xfrm>
                <a:off x="21836017" y="30754940"/>
                <a:ext cx="722693" cy="68362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 flipH="1">
                <a:off x="22757114" y="30543744"/>
                <a:ext cx="484404" cy="842161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0" name="TextBox 739"/>
              <p:cNvSpPr txBox="1"/>
              <p:nvPr/>
            </p:nvSpPr>
            <p:spPr>
              <a:xfrm>
                <a:off x="22302414" y="31440740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1    2    3    4    5    6</a:t>
                </a:r>
                <a:endParaRPr lang="en-US" sz="2400" dirty="0"/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38489366" y="26059059"/>
              <a:ext cx="3774969" cy="4579070"/>
              <a:chOff x="20850274" y="27315270"/>
              <a:chExt cx="3774969" cy="4579070"/>
            </a:xfrm>
          </p:grpSpPr>
          <p:cxnSp>
            <p:nvCxnSpPr>
              <p:cNvPr id="742" name="Straight Connector 741"/>
              <p:cNvCxnSpPr/>
              <p:nvPr/>
            </p:nvCxnSpPr>
            <p:spPr>
              <a:xfrm>
                <a:off x="20850274" y="28238636"/>
                <a:ext cx="689190" cy="200463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21590032" y="29050026"/>
                <a:ext cx="300306" cy="455184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 flipH="1">
                <a:off x="22097166" y="28727225"/>
                <a:ext cx="167222" cy="77271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5" name="TextBox 744"/>
              <p:cNvSpPr txBox="1"/>
              <p:nvPr/>
            </p:nvSpPr>
            <p:spPr>
              <a:xfrm>
                <a:off x="21637274" y="29451222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2   6</a:t>
                </a:r>
                <a:endParaRPr lang="en-US" sz="2400" dirty="0"/>
              </a:p>
            </p:txBody>
          </p:sp>
          <p:cxnSp>
            <p:nvCxnSpPr>
              <p:cNvPr id="746" name="Straight Connector 745"/>
              <p:cNvCxnSpPr/>
              <p:nvPr/>
            </p:nvCxnSpPr>
            <p:spPr>
              <a:xfrm flipH="1">
                <a:off x="21737867" y="29930188"/>
                <a:ext cx="197351" cy="260423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7" name="TextBox 746"/>
              <p:cNvSpPr txBox="1"/>
              <p:nvPr/>
            </p:nvSpPr>
            <p:spPr>
              <a:xfrm>
                <a:off x="21283168" y="30245446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2   5   6</a:t>
                </a:r>
                <a:endParaRPr lang="en-US" sz="2400" dirty="0"/>
              </a:p>
            </p:txBody>
          </p:sp>
          <p:cxnSp>
            <p:nvCxnSpPr>
              <p:cNvPr id="748" name="Straight Connector 747"/>
              <p:cNvCxnSpPr/>
              <p:nvPr/>
            </p:nvCxnSpPr>
            <p:spPr>
              <a:xfrm>
                <a:off x="23072513" y="28469959"/>
                <a:ext cx="367524" cy="65456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H="1">
                <a:off x="23646865" y="28834538"/>
                <a:ext cx="217150" cy="284720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0" name="TextBox 749"/>
              <p:cNvSpPr txBox="1"/>
              <p:nvPr/>
            </p:nvSpPr>
            <p:spPr>
              <a:xfrm>
                <a:off x="23186973" y="29070538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dirty="0" smtClean="0"/>
                  <a:t>   </a:t>
                </a:r>
                <a:r>
                  <a:rPr lang="en-US" sz="2400" dirty="0"/>
                  <a:t>3</a:t>
                </a:r>
              </a:p>
            </p:txBody>
          </p:sp>
          <p:cxnSp>
            <p:nvCxnSpPr>
              <p:cNvPr id="751" name="Straight Connector 750"/>
              <p:cNvCxnSpPr/>
              <p:nvPr/>
            </p:nvCxnSpPr>
            <p:spPr>
              <a:xfrm>
                <a:off x="22444991" y="27315270"/>
                <a:ext cx="598123" cy="2764636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23241518" y="29609125"/>
                <a:ext cx="262728" cy="418119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TextBox 752"/>
              <p:cNvSpPr txBox="1"/>
              <p:nvPr/>
            </p:nvSpPr>
            <p:spPr>
              <a:xfrm>
                <a:off x="22786818" y="30082079"/>
                <a:ext cx="1064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dirty="0" smtClean="0"/>
                  <a:t>   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>   </a:t>
                </a:r>
                <a:r>
                  <a:rPr lang="en-US" sz="2400" dirty="0"/>
                  <a:t>4</a:t>
                </a:r>
              </a:p>
            </p:txBody>
          </p:sp>
          <p:cxnSp>
            <p:nvCxnSpPr>
              <p:cNvPr id="754" name="Straight Connector 753"/>
              <p:cNvCxnSpPr/>
              <p:nvPr/>
            </p:nvCxnSpPr>
            <p:spPr>
              <a:xfrm>
                <a:off x="21836017" y="30754940"/>
                <a:ext cx="722693" cy="683627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22757114" y="30543744"/>
                <a:ext cx="484404" cy="842161"/>
              </a:xfrm>
              <a:prstGeom prst="line">
                <a:avLst/>
              </a:prstGeom>
              <a:ln w="31750" cap="rnd">
                <a:solidFill>
                  <a:schemeClr val="accent3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TextBox 755"/>
              <p:cNvSpPr txBox="1"/>
              <p:nvPr/>
            </p:nvSpPr>
            <p:spPr>
              <a:xfrm>
                <a:off x="22060117" y="31432675"/>
                <a:ext cx="2565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1    2    3    4    5    6</a:t>
                </a:r>
                <a:endParaRPr lang="en-US" sz="2400" dirty="0"/>
              </a:p>
            </p:txBody>
          </p:sp>
        </p:grpSp>
        <p:sp>
          <p:nvSpPr>
            <p:cNvPr id="757" name="Oval 756"/>
            <p:cNvSpPr/>
            <p:nvPr/>
          </p:nvSpPr>
          <p:spPr>
            <a:xfrm>
              <a:off x="34521643" y="28390918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>
              <a:off x="34169902" y="29182156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33933247" y="29176517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/>
            <p:cNvSpPr/>
            <p:nvPr/>
          </p:nvSpPr>
          <p:spPr>
            <a:xfrm>
              <a:off x="36088348" y="27962149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>
              <a:off x="35834751" y="27962149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>
              <a:off x="35733520" y="29045054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>
              <a:off x="35522429" y="29045054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>
              <a:off x="34476857" y="30393118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>
              <a:off x="34717332" y="30396084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>
              <a:off x="34955987" y="30396084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>
              <a:off x="35194640" y="30396084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>
              <a:off x="38165622" y="26583666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39202126" y="24181128"/>
              <a:ext cx="471836" cy="959464"/>
            </a:xfrm>
            <a:prstGeom prst="straightConnector1">
              <a:avLst/>
            </a:prstGeom>
            <a:ln w="508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Arrow Connector 779"/>
            <p:cNvCxnSpPr/>
            <p:nvPr/>
          </p:nvCxnSpPr>
          <p:spPr>
            <a:xfrm flipH="1">
              <a:off x="38318352" y="25396684"/>
              <a:ext cx="689375" cy="1170544"/>
            </a:xfrm>
            <a:prstGeom prst="straightConnector1">
              <a:avLst/>
            </a:prstGeom>
            <a:ln w="508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Arrow Connector 780"/>
            <p:cNvCxnSpPr/>
            <p:nvPr/>
          </p:nvCxnSpPr>
          <p:spPr>
            <a:xfrm flipH="1">
              <a:off x="38962716" y="27060732"/>
              <a:ext cx="123282" cy="380645"/>
            </a:xfrm>
            <a:prstGeom prst="straightConnector1">
              <a:avLst/>
            </a:prstGeom>
            <a:ln w="508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Oval 781"/>
            <p:cNvSpPr/>
            <p:nvPr/>
          </p:nvSpPr>
          <p:spPr>
            <a:xfrm>
              <a:off x="38823613" y="27475184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>
              <a:off x="40393033" y="26888269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41308401" y="27301052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5" name="Straight Arrow Connector 784"/>
            <p:cNvCxnSpPr/>
            <p:nvPr/>
          </p:nvCxnSpPr>
          <p:spPr>
            <a:xfrm flipH="1">
              <a:off x="40548374" y="25754522"/>
              <a:ext cx="571831" cy="1099888"/>
            </a:xfrm>
            <a:prstGeom prst="straightConnector1">
              <a:avLst/>
            </a:prstGeom>
            <a:ln w="508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Arrow Connector 785"/>
            <p:cNvCxnSpPr/>
            <p:nvPr/>
          </p:nvCxnSpPr>
          <p:spPr>
            <a:xfrm flipH="1">
              <a:off x="41451296" y="26823661"/>
              <a:ext cx="154083" cy="442954"/>
            </a:xfrm>
            <a:prstGeom prst="straightConnector1">
              <a:avLst/>
            </a:prstGeom>
            <a:ln w="508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7" name="Oval 786"/>
            <p:cNvSpPr/>
            <p:nvPr/>
          </p:nvSpPr>
          <p:spPr>
            <a:xfrm>
              <a:off x="39590745" y="28376766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>
              <a:off x="38804246" y="29171062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>
              <a:off x="39694599" y="29158233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>
              <a:off x="39270146" y="29158233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Oval 790"/>
            <p:cNvSpPr/>
            <p:nvPr/>
          </p:nvSpPr>
          <p:spPr>
            <a:xfrm>
              <a:off x="40744533" y="27981587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Oval 791"/>
            <p:cNvSpPr/>
            <p:nvPr/>
          </p:nvSpPr>
          <p:spPr>
            <a:xfrm>
              <a:off x="41138587" y="27983708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>
              <a:off x="40328800" y="29014179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/>
            <p:nvPr/>
          </p:nvSpPr>
          <p:spPr>
            <a:xfrm>
              <a:off x="40753351" y="29021475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/>
            <p:nvPr/>
          </p:nvSpPr>
          <p:spPr>
            <a:xfrm>
              <a:off x="40058453" y="30342005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>
              <a:off x="42223528" y="30342005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/>
            <p:nvPr/>
          </p:nvSpPr>
          <p:spPr>
            <a:xfrm>
              <a:off x="40620864" y="30342005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/>
            <p:nvPr/>
          </p:nvSpPr>
          <p:spPr>
            <a:xfrm>
              <a:off x="39577238" y="30356502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>
              <a:off x="41701850" y="30342005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TextBox 799"/>
            <p:cNvSpPr txBox="1"/>
            <p:nvPr/>
          </p:nvSpPr>
          <p:spPr>
            <a:xfrm>
              <a:off x="28001527" y="24215453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Input</a:t>
              </a:r>
              <a:r>
                <a:rPr lang="en-US" sz="3200" dirty="0" smtClean="0"/>
                <a:t> list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7764416" y="22645362"/>
              <a:ext cx="14933624" cy="8267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34238751" y="30393118"/>
              <a:ext cx="208401" cy="2084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7" name="TextBox 526"/>
          <p:cNvSpPr txBox="1"/>
          <p:nvPr/>
        </p:nvSpPr>
        <p:spPr>
          <a:xfrm>
            <a:off x="13926858" y="12421624"/>
            <a:ext cx="7581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Faster Computation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Fewer names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Less </a:t>
            </a:r>
            <a:r>
              <a:rPr lang="en-US" sz="6000" dirty="0"/>
              <a:t>m</a:t>
            </a:r>
            <a:r>
              <a:rPr lang="en-US" sz="6000" dirty="0" smtClean="0"/>
              <a:t>emory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Less </a:t>
            </a:r>
            <a:r>
              <a:rPr lang="en-US" sz="6000" dirty="0"/>
              <a:t>o</a:t>
            </a:r>
            <a:r>
              <a:rPr lang="en-US" sz="6000" dirty="0" smtClean="0"/>
              <a:t>verhead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33938585" y="22513507"/>
            <a:ext cx="92564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Input Name locations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Plan a density for names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Use deterministic hash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Get hash-codes for data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Hash-code is </a:t>
            </a:r>
            <a:r>
              <a:rPr lang="en-US" sz="6000" dirty="0" smtClean="0"/>
              <a:t>probabilistic</a:t>
            </a:r>
            <a:endParaRPr lang="en-US" sz="6000" dirty="0"/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Add </a:t>
            </a:r>
            <a:r>
              <a:rPr lang="en-US" sz="6000" dirty="0"/>
              <a:t>names </a:t>
            </a:r>
            <a:r>
              <a:rPr lang="en-US" sz="6000" dirty="0" smtClean="0"/>
              <a:t>uniformly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96855" y="16952313"/>
            <a:ext cx="316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Difficulties</a:t>
            </a:r>
            <a:endParaRPr lang="en-US" sz="5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4011817" y="23207982"/>
            <a:ext cx="6797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/>
              <a:t>Mergesort</a:t>
            </a:r>
            <a:endParaRPr lang="en-US" sz="7200" dirty="0" smtClean="0"/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Take input list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Build tree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Merge branches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13957856" y="27675071"/>
            <a:ext cx="7393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Requirements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Names</a:t>
            </a:r>
            <a:r>
              <a:rPr lang="en-US" sz="6000" dirty="0"/>
              <a:t> in leaves</a:t>
            </a:r>
            <a:endParaRPr lang="en-US" sz="6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MPs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000" dirty="0"/>
              <a:t>in </a:t>
            </a:r>
            <a:r>
              <a:rPr lang="en-US" sz="6000" dirty="0" smtClean="0"/>
              <a:t>branches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/>
              <a:t> Good</a:t>
            </a:r>
            <a:r>
              <a:rPr lang="en-US" sz="6000" dirty="0" smtClean="0"/>
              <a:t> distribution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7281" y="11335398"/>
            <a:ext cx="3315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Dependency</a:t>
            </a:r>
            <a:endParaRPr lang="en-US" sz="4800" dirty="0"/>
          </a:p>
        </p:txBody>
      </p:sp>
      <p:cxnSp>
        <p:nvCxnSpPr>
          <p:cNvPr id="535" name="Straight Arrow Connector 534"/>
          <p:cNvCxnSpPr/>
          <p:nvPr/>
        </p:nvCxnSpPr>
        <p:spPr>
          <a:xfrm flipV="1">
            <a:off x="9841510" y="12421624"/>
            <a:ext cx="1973715" cy="4390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>
            <a:endCxn id="562" idx="2"/>
          </p:cNvCxnSpPr>
          <p:nvPr/>
        </p:nvCxnSpPr>
        <p:spPr>
          <a:xfrm flipV="1">
            <a:off x="9710824" y="23919502"/>
            <a:ext cx="2139139" cy="19720"/>
          </a:xfrm>
          <a:prstGeom prst="straightConnector1">
            <a:avLst/>
          </a:prstGeom>
          <a:ln w="76200">
            <a:solidFill>
              <a:srgbClr val="FF5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/>
          <p:cNvSpPr txBox="1"/>
          <p:nvPr/>
        </p:nvSpPr>
        <p:spPr>
          <a:xfrm>
            <a:off x="8571883" y="22893285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Mark as </a:t>
            </a:r>
            <a:r>
              <a:rPr lang="en-US" sz="4800" dirty="0"/>
              <a:t>m</a:t>
            </a:r>
            <a:r>
              <a:rPr lang="en-US" sz="4800" dirty="0" smtClean="0"/>
              <a:t>odified</a:t>
            </a:r>
            <a:endParaRPr lang="en-US" sz="4800" dirty="0"/>
          </a:p>
        </p:txBody>
      </p:sp>
      <p:sp>
        <p:nvSpPr>
          <p:cNvPr id="544" name="TextBox 543"/>
          <p:cNvSpPr txBox="1"/>
          <p:nvPr/>
        </p:nvSpPr>
        <p:spPr>
          <a:xfrm>
            <a:off x="9235758" y="28037031"/>
            <a:ext cx="304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Recompute</a:t>
            </a:r>
            <a:endParaRPr lang="en-US" sz="4800" dirty="0"/>
          </a:p>
        </p:txBody>
      </p:sp>
      <p:cxnSp>
        <p:nvCxnSpPr>
          <p:cNvPr id="545" name="Straight Arrow Connector 544"/>
          <p:cNvCxnSpPr/>
          <p:nvPr/>
        </p:nvCxnSpPr>
        <p:spPr>
          <a:xfrm>
            <a:off x="9710824" y="29080265"/>
            <a:ext cx="2073488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6" name="Rectangle 545"/>
          <p:cNvSpPr/>
          <p:nvPr/>
        </p:nvSpPr>
        <p:spPr>
          <a:xfrm>
            <a:off x="10467915" y="13642430"/>
            <a:ext cx="504967" cy="5049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/>
          <p:cNvSpPr/>
          <p:nvPr/>
        </p:nvSpPr>
        <p:spPr>
          <a:xfrm>
            <a:off x="10467916" y="14892984"/>
            <a:ext cx="504967" cy="5049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TextBox 548"/>
          <p:cNvSpPr txBox="1"/>
          <p:nvPr/>
        </p:nvSpPr>
        <p:spPr>
          <a:xfrm>
            <a:off x="9397488" y="12817057"/>
            <a:ext cx="2937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Input node</a:t>
            </a:r>
            <a:endParaRPr lang="en-US" sz="4800" dirty="0"/>
          </a:p>
        </p:txBody>
      </p:sp>
      <p:sp>
        <p:nvSpPr>
          <p:cNvPr id="561" name="TextBox 560"/>
          <p:cNvSpPr txBox="1"/>
          <p:nvPr/>
        </p:nvSpPr>
        <p:spPr>
          <a:xfrm>
            <a:off x="9027241" y="14039180"/>
            <a:ext cx="390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Compute node</a:t>
            </a:r>
            <a:endParaRPr lang="en-US" sz="4800" dirty="0"/>
          </a:p>
        </p:txBody>
      </p:sp>
      <p:sp>
        <p:nvSpPr>
          <p:cNvPr id="562" name="Oval 561"/>
          <p:cNvSpPr/>
          <p:nvPr/>
        </p:nvSpPr>
        <p:spPr>
          <a:xfrm>
            <a:off x="11849963" y="23667018"/>
            <a:ext cx="504967" cy="504967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TextBox 564"/>
          <p:cNvSpPr txBox="1"/>
          <p:nvPr/>
        </p:nvSpPr>
        <p:spPr>
          <a:xfrm>
            <a:off x="9195196" y="17054253"/>
            <a:ext cx="3920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color marks all computations done to produce an output based on this demand order</a:t>
            </a:r>
            <a:endParaRPr lang="en-US" sz="3200" dirty="0"/>
          </a:p>
        </p:txBody>
      </p:sp>
      <p:sp>
        <p:nvSpPr>
          <p:cNvPr id="566" name="TextBox 565"/>
          <p:cNvSpPr txBox="1"/>
          <p:nvPr/>
        </p:nvSpPr>
        <p:spPr>
          <a:xfrm>
            <a:off x="22052531" y="12496812"/>
            <a:ext cx="9611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Enhanced Methods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Use of first class names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Associate names with data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Maintain association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13668437" y="21868765"/>
            <a:ext cx="4704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54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8" name="Rounded Rectangle 35"/>
          <p:cNvSpPr/>
          <p:nvPr/>
        </p:nvSpPr>
        <p:spPr>
          <a:xfrm>
            <a:off x="13588812" y="17136269"/>
            <a:ext cx="29786577" cy="4476403"/>
          </a:xfrm>
          <a:custGeom>
            <a:avLst/>
            <a:gdLst>
              <a:gd name="connsiteX0" fmla="*/ 0 w 30200915"/>
              <a:gd name="connsiteY0" fmla="*/ 987461 h 5924646"/>
              <a:gd name="connsiteX1" fmla="*/ 987461 w 30200915"/>
              <a:gd name="connsiteY1" fmla="*/ 0 h 5924646"/>
              <a:gd name="connsiteX2" fmla="*/ 29213454 w 30200915"/>
              <a:gd name="connsiteY2" fmla="*/ 0 h 5924646"/>
              <a:gd name="connsiteX3" fmla="*/ 30200915 w 30200915"/>
              <a:gd name="connsiteY3" fmla="*/ 987461 h 5924646"/>
              <a:gd name="connsiteX4" fmla="*/ 30200915 w 30200915"/>
              <a:gd name="connsiteY4" fmla="*/ 4937185 h 5924646"/>
              <a:gd name="connsiteX5" fmla="*/ 29213454 w 30200915"/>
              <a:gd name="connsiteY5" fmla="*/ 5924646 h 5924646"/>
              <a:gd name="connsiteX6" fmla="*/ 987461 w 30200915"/>
              <a:gd name="connsiteY6" fmla="*/ 5924646 h 5924646"/>
              <a:gd name="connsiteX7" fmla="*/ 0 w 30200915"/>
              <a:gd name="connsiteY7" fmla="*/ 4937185 h 5924646"/>
              <a:gd name="connsiteX8" fmla="*/ 0 w 30200915"/>
              <a:gd name="connsiteY8" fmla="*/ 987461 h 5924646"/>
              <a:gd name="connsiteX0" fmla="*/ 0 w 30200915"/>
              <a:gd name="connsiteY0" fmla="*/ 1009394 h 5946579"/>
              <a:gd name="connsiteX1" fmla="*/ 987461 w 30200915"/>
              <a:gd name="connsiteY1" fmla="*/ 21933 h 5946579"/>
              <a:gd name="connsiteX2" fmla="*/ 3964669 w 30200915"/>
              <a:gd name="connsiteY2" fmla="*/ 0 h 5946579"/>
              <a:gd name="connsiteX3" fmla="*/ 29213454 w 30200915"/>
              <a:gd name="connsiteY3" fmla="*/ 21933 h 5946579"/>
              <a:gd name="connsiteX4" fmla="*/ 30200915 w 30200915"/>
              <a:gd name="connsiteY4" fmla="*/ 1009394 h 5946579"/>
              <a:gd name="connsiteX5" fmla="*/ 30200915 w 30200915"/>
              <a:gd name="connsiteY5" fmla="*/ 4959118 h 5946579"/>
              <a:gd name="connsiteX6" fmla="*/ 29213454 w 30200915"/>
              <a:gd name="connsiteY6" fmla="*/ 5946579 h 5946579"/>
              <a:gd name="connsiteX7" fmla="*/ 987461 w 30200915"/>
              <a:gd name="connsiteY7" fmla="*/ 5946579 h 5946579"/>
              <a:gd name="connsiteX8" fmla="*/ 0 w 30200915"/>
              <a:gd name="connsiteY8" fmla="*/ 4959118 h 5946579"/>
              <a:gd name="connsiteX9" fmla="*/ 0 w 30200915"/>
              <a:gd name="connsiteY9" fmla="*/ 1009394 h 5946579"/>
              <a:gd name="connsiteX0" fmla="*/ 0 w 30200915"/>
              <a:gd name="connsiteY0" fmla="*/ 1607433 h 6544618"/>
              <a:gd name="connsiteX1" fmla="*/ 987461 w 30200915"/>
              <a:gd name="connsiteY1" fmla="*/ 619972 h 6544618"/>
              <a:gd name="connsiteX2" fmla="*/ 3964669 w 30200915"/>
              <a:gd name="connsiteY2" fmla="*/ 598039 h 6544618"/>
              <a:gd name="connsiteX3" fmla="*/ 5160423 w 30200915"/>
              <a:gd name="connsiteY3" fmla="*/ 163 h 6544618"/>
              <a:gd name="connsiteX4" fmla="*/ 29213454 w 30200915"/>
              <a:gd name="connsiteY4" fmla="*/ 619972 h 6544618"/>
              <a:gd name="connsiteX5" fmla="*/ 30200915 w 30200915"/>
              <a:gd name="connsiteY5" fmla="*/ 1607433 h 6544618"/>
              <a:gd name="connsiteX6" fmla="*/ 30200915 w 30200915"/>
              <a:gd name="connsiteY6" fmla="*/ 5557157 h 6544618"/>
              <a:gd name="connsiteX7" fmla="*/ 29213454 w 30200915"/>
              <a:gd name="connsiteY7" fmla="*/ 6544618 h 6544618"/>
              <a:gd name="connsiteX8" fmla="*/ 987461 w 30200915"/>
              <a:gd name="connsiteY8" fmla="*/ 6544618 h 6544618"/>
              <a:gd name="connsiteX9" fmla="*/ 0 w 30200915"/>
              <a:gd name="connsiteY9" fmla="*/ 5557157 h 6544618"/>
              <a:gd name="connsiteX10" fmla="*/ 0 w 30200915"/>
              <a:gd name="connsiteY10" fmla="*/ 1607433 h 6544618"/>
              <a:gd name="connsiteX0" fmla="*/ 0 w 30200915"/>
              <a:gd name="connsiteY0" fmla="*/ 1690846 h 6628031"/>
              <a:gd name="connsiteX1" fmla="*/ 987461 w 30200915"/>
              <a:gd name="connsiteY1" fmla="*/ 703385 h 6628031"/>
              <a:gd name="connsiteX2" fmla="*/ 3964669 w 30200915"/>
              <a:gd name="connsiteY2" fmla="*/ 681452 h 6628031"/>
              <a:gd name="connsiteX3" fmla="*/ 5160423 w 30200915"/>
              <a:gd name="connsiteY3" fmla="*/ 83576 h 6628031"/>
              <a:gd name="connsiteX4" fmla="*/ 29318961 w 30200915"/>
              <a:gd name="connsiteY4" fmla="*/ 0 h 6628031"/>
              <a:gd name="connsiteX5" fmla="*/ 30200915 w 30200915"/>
              <a:gd name="connsiteY5" fmla="*/ 1690846 h 6628031"/>
              <a:gd name="connsiteX6" fmla="*/ 30200915 w 30200915"/>
              <a:gd name="connsiteY6" fmla="*/ 5640570 h 6628031"/>
              <a:gd name="connsiteX7" fmla="*/ 29213454 w 30200915"/>
              <a:gd name="connsiteY7" fmla="*/ 6628031 h 6628031"/>
              <a:gd name="connsiteX8" fmla="*/ 987461 w 30200915"/>
              <a:gd name="connsiteY8" fmla="*/ 6628031 h 6628031"/>
              <a:gd name="connsiteX9" fmla="*/ 0 w 30200915"/>
              <a:gd name="connsiteY9" fmla="*/ 5640570 h 6628031"/>
              <a:gd name="connsiteX10" fmla="*/ 0 w 30200915"/>
              <a:gd name="connsiteY10" fmla="*/ 1690846 h 6628031"/>
              <a:gd name="connsiteX0" fmla="*/ 0 w 30200916"/>
              <a:gd name="connsiteY0" fmla="*/ 1690846 h 6628031"/>
              <a:gd name="connsiteX1" fmla="*/ 987461 w 30200916"/>
              <a:gd name="connsiteY1" fmla="*/ 703385 h 6628031"/>
              <a:gd name="connsiteX2" fmla="*/ 3964669 w 30200916"/>
              <a:gd name="connsiteY2" fmla="*/ 681452 h 6628031"/>
              <a:gd name="connsiteX3" fmla="*/ 5160423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690846 h 6628031"/>
              <a:gd name="connsiteX0" fmla="*/ 0 w 30200916"/>
              <a:gd name="connsiteY0" fmla="*/ 1690846 h 6628031"/>
              <a:gd name="connsiteX1" fmla="*/ 987461 w 30200916"/>
              <a:gd name="connsiteY1" fmla="*/ 703385 h 6628031"/>
              <a:gd name="connsiteX2" fmla="*/ 3452313 w 30200916"/>
              <a:gd name="connsiteY2" fmla="*/ 681452 h 6628031"/>
              <a:gd name="connsiteX3" fmla="*/ 5160423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690846 h 6628031"/>
              <a:gd name="connsiteX0" fmla="*/ 0 w 30200916"/>
              <a:gd name="connsiteY0" fmla="*/ 1690846 h 6628031"/>
              <a:gd name="connsiteX1" fmla="*/ 987461 w 30200916"/>
              <a:gd name="connsiteY1" fmla="*/ 703385 h 6628031"/>
              <a:gd name="connsiteX2" fmla="*/ 3452313 w 30200916"/>
              <a:gd name="connsiteY2" fmla="*/ 681452 h 6628031"/>
              <a:gd name="connsiteX3" fmla="*/ 452607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1690846 h 6628031"/>
              <a:gd name="connsiteX0" fmla="*/ 0 w 30200916"/>
              <a:gd name="connsiteY0" fmla="*/ 2367803 h 6628031"/>
              <a:gd name="connsiteX1" fmla="*/ 987461 w 30200916"/>
              <a:gd name="connsiteY1" fmla="*/ 703385 h 6628031"/>
              <a:gd name="connsiteX2" fmla="*/ 3452313 w 30200916"/>
              <a:gd name="connsiteY2" fmla="*/ 681452 h 6628031"/>
              <a:gd name="connsiteX3" fmla="*/ 452607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2367803 h 6628031"/>
              <a:gd name="connsiteX0" fmla="*/ 0 w 30200916"/>
              <a:gd name="connsiteY0" fmla="*/ 2367803 h 6628031"/>
              <a:gd name="connsiteX1" fmla="*/ 987461 w 30200916"/>
              <a:gd name="connsiteY1" fmla="*/ 1186927 h 6628031"/>
              <a:gd name="connsiteX2" fmla="*/ 3452313 w 30200916"/>
              <a:gd name="connsiteY2" fmla="*/ 681452 h 6628031"/>
              <a:gd name="connsiteX3" fmla="*/ 452607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2367803 h 6628031"/>
              <a:gd name="connsiteX0" fmla="*/ 0 w 30200916"/>
              <a:gd name="connsiteY0" fmla="*/ 2367803 h 6628031"/>
              <a:gd name="connsiteX1" fmla="*/ 987461 w 30200916"/>
              <a:gd name="connsiteY1" fmla="*/ 1186927 h 6628031"/>
              <a:gd name="connsiteX2" fmla="*/ 3452313 w 30200916"/>
              <a:gd name="connsiteY2" fmla="*/ 1261702 h 6628031"/>
              <a:gd name="connsiteX3" fmla="*/ 452607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2367803 h 6628031"/>
              <a:gd name="connsiteX0" fmla="*/ 0 w 30200916"/>
              <a:gd name="connsiteY0" fmla="*/ 2367803 h 6628031"/>
              <a:gd name="connsiteX1" fmla="*/ 987461 w 30200916"/>
              <a:gd name="connsiteY1" fmla="*/ 1186927 h 6628031"/>
              <a:gd name="connsiteX2" fmla="*/ 3452313 w 30200916"/>
              <a:gd name="connsiteY2" fmla="*/ 1116638 h 6628031"/>
              <a:gd name="connsiteX3" fmla="*/ 452607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2367803 h 6628031"/>
              <a:gd name="connsiteX0" fmla="*/ 0 w 30200916"/>
              <a:gd name="connsiteY0" fmla="*/ 2367803 h 6628031"/>
              <a:gd name="connsiteX1" fmla="*/ 987461 w 30200916"/>
              <a:gd name="connsiteY1" fmla="*/ 1186927 h 6628031"/>
              <a:gd name="connsiteX2" fmla="*/ 3452313 w 30200916"/>
              <a:gd name="connsiteY2" fmla="*/ 1116638 h 6628031"/>
              <a:gd name="connsiteX3" fmla="*/ 545319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2367803 h 6628031"/>
              <a:gd name="connsiteX0" fmla="*/ 0 w 30200916"/>
              <a:gd name="connsiteY0" fmla="*/ 2367803 h 6628031"/>
              <a:gd name="connsiteX1" fmla="*/ 987461 w 30200916"/>
              <a:gd name="connsiteY1" fmla="*/ 1186927 h 6628031"/>
              <a:gd name="connsiteX2" fmla="*/ 4611212 w 30200916"/>
              <a:gd name="connsiteY2" fmla="*/ 1116638 h 6628031"/>
              <a:gd name="connsiteX3" fmla="*/ 545319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2367803 h 6628031"/>
              <a:gd name="connsiteX0" fmla="*/ 0 w 30200916"/>
              <a:gd name="connsiteY0" fmla="*/ 2367803 h 6628031"/>
              <a:gd name="connsiteX1" fmla="*/ 987461 w 30200916"/>
              <a:gd name="connsiteY1" fmla="*/ 1186927 h 6628031"/>
              <a:gd name="connsiteX2" fmla="*/ 4445655 w 30200916"/>
              <a:gd name="connsiteY2" fmla="*/ 1116638 h 6628031"/>
              <a:gd name="connsiteX3" fmla="*/ 5453198 w 30200916"/>
              <a:gd name="connsiteY3" fmla="*/ 83576 h 6628031"/>
              <a:gd name="connsiteX4" fmla="*/ 29318961 w 30200916"/>
              <a:gd name="connsiteY4" fmla="*/ 0 h 6628031"/>
              <a:gd name="connsiteX5" fmla="*/ 30200916 w 30200916"/>
              <a:gd name="connsiteY5" fmla="*/ 811616 h 6628031"/>
              <a:gd name="connsiteX6" fmla="*/ 30200915 w 30200916"/>
              <a:gd name="connsiteY6" fmla="*/ 5640570 h 6628031"/>
              <a:gd name="connsiteX7" fmla="*/ 29213454 w 30200916"/>
              <a:gd name="connsiteY7" fmla="*/ 6628031 h 6628031"/>
              <a:gd name="connsiteX8" fmla="*/ 987461 w 30200916"/>
              <a:gd name="connsiteY8" fmla="*/ 6628031 h 6628031"/>
              <a:gd name="connsiteX9" fmla="*/ 0 w 30200916"/>
              <a:gd name="connsiteY9" fmla="*/ 5640570 h 6628031"/>
              <a:gd name="connsiteX10" fmla="*/ 0 w 30200916"/>
              <a:gd name="connsiteY10" fmla="*/ 2367803 h 66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00916" h="6628031">
                <a:moveTo>
                  <a:pt x="0" y="2367803"/>
                </a:moveTo>
                <a:cubicBezTo>
                  <a:pt x="0" y="1822443"/>
                  <a:pt x="442101" y="1186927"/>
                  <a:pt x="987461" y="1186927"/>
                </a:cubicBezTo>
                <a:lnTo>
                  <a:pt x="4445655" y="1116638"/>
                </a:lnTo>
                <a:cubicBezTo>
                  <a:pt x="5066978" y="1128361"/>
                  <a:pt x="4831875" y="71853"/>
                  <a:pt x="5453198" y="83576"/>
                </a:cubicBezTo>
                <a:lnTo>
                  <a:pt x="29318961" y="0"/>
                </a:lnTo>
                <a:cubicBezTo>
                  <a:pt x="29864321" y="0"/>
                  <a:pt x="30200916" y="266256"/>
                  <a:pt x="30200916" y="811616"/>
                </a:cubicBezTo>
                <a:cubicBezTo>
                  <a:pt x="30200916" y="2421267"/>
                  <a:pt x="30200915" y="4030919"/>
                  <a:pt x="30200915" y="5640570"/>
                </a:cubicBezTo>
                <a:cubicBezTo>
                  <a:pt x="30200915" y="6185930"/>
                  <a:pt x="29758814" y="6628031"/>
                  <a:pt x="29213454" y="6628031"/>
                </a:cubicBezTo>
                <a:lnTo>
                  <a:pt x="987461" y="6628031"/>
                </a:lnTo>
                <a:cubicBezTo>
                  <a:pt x="442101" y="6628031"/>
                  <a:pt x="0" y="6185930"/>
                  <a:pt x="0" y="5640570"/>
                </a:cubicBezTo>
                <a:lnTo>
                  <a:pt x="0" y="2367803"/>
                </a:lnTo>
                <a:close/>
              </a:path>
            </a:pathLst>
          </a:custGeom>
          <a:solidFill>
            <a:srgbClr val="F09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2188082" y="17444622"/>
            <a:ext cx="8192867" cy="3902194"/>
            <a:chOff x="32485840" y="17460136"/>
            <a:chExt cx="10248763" cy="4881401"/>
          </a:xfrm>
        </p:grpSpPr>
        <p:sp>
          <p:nvSpPr>
            <p:cNvPr id="600" name="Rectangle 599"/>
            <p:cNvSpPr/>
            <p:nvPr/>
          </p:nvSpPr>
          <p:spPr>
            <a:xfrm>
              <a:off x="32485840" y="17460136"/>
              <a:ext cx="10248763" cy="48575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TextBox 600"/>
            <p:cNvSpPr txBox="1"/>
            <p:nvPr/>
          </p:nvSpPr>
          <p:spPr>
            <a:xfrm>
              <a:off x="34693976" y="17821162"/>
              <a:ext cx="2313360" cy="80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 list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2" name="TextBox 601"/>
            <p:cNvSpPr txBox="1"/>
            <p:nvPr/>
          </p:nvSpPr>
          <p:spPr>
            <a:xfrm>
              <a:off x="32848670" y="19901266"/>
              <a:ext cx="1686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Optimal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3" name="TextBox 602"/>
            <p:cNvSpPr txBox="1"/>
            <p:nvPr/>
          </p:nvSpPr>
          <p:spPr>
            <a:xfrm>
              <a:off x="32848670" y="20682774"/>
              <a:ext cx="2259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Acceptable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32848670" y="21558911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Useless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5" name="TextBox 604"/>
            <p:cNvSpPr txBox="1"/>
            <p:nvPr/>
          </p:nvSpPr>
          <p:spPr>
            <a:xfrm>
              <a:off x="37192893" y="17705849"/>
              <a:ext cx="5194016" cy="1039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6   1   3   2   4   5</a:t>
              </a:r>
              <a:endPara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37192892" y="19641765"/>
              <a:ext cx="5194016" cy="1039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37168080" y="20476845"/>
              <a:ext cx="5194016" cy="1039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37192892" y="21302012"/>
              <a:ext cx="5194016" cy="1039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4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609" name="Oval 608"/>
            <p:cNvSpPr/>
            <p:nvPr/>
          </p:nvSpPr>
          <p:spPr>
            <a:xfrm>
              <a:off x="36969403" y="18077852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37856886" y="18077852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38747270" y="18077852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40528038" y="18072702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41407776" y="18069309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36970860" y="20015670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37862291" y="20010041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39636607" y="19997189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40528038" y="20001622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41414510" y="19997188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36969402" y="20850155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36561371" y="20849159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41407775" y="20832268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38693979" y="20849158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40528037" y="20832269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36969402" y="21694529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36561427" y="21695966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36153499" y="21701898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35748491" y="21701898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37854200" y="21692980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32848670" y="18995434"/>
              <a:ext cx="512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Permuted (sorted) output: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2485840" y="18883000"/>
              <a:ext cx="1024876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TextBox 573"/>
            <p:cNvSpPr txBox="1"/>
            <p:nvPr/>
          </p:nvSpPr>
          <p:spPr>
            <a:xfrm>
              <a:off x="32933611" y="17742744"/>
              <a:ext cx="14269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Name</a:t>
              </a:r>
              <a:endPara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32647126" y="18077852"/>
              <a:ext cx="304813" cy="3048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0" name="TextBox 579"/>
          <p:cNvSpPr txBox="1"/>
          <p:nvPr/>
        </p:nvSpPr>
        <p:spPr>
          <a:xfrm>
            <a:off x="31946461" y="12386544"/>
            <a:ext cx="122514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Going forward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Increasingly</a:t>
            </a:r>
            <a:r>
              <a:rPr lang="en-US" sz="7200" dirty="0" smtClean="0"/>
              <a:t> </a:t>
            </a:r>
            <a:r>
              <a:rPr lang="en-US" sz="6000" dirty="0"/>
              <a:t>complex</a:t>
            </a:r>
            <a:r>
              <a:rPr lang="en-US" sz="7200" dirty="0" smtClean="0"/>
              <a:t> </a:t>
            </a:r>
            <a:r>
              <a:rPr lang="en-US" sz="6000" dirty="0" smtClean="0"/>
              <a:t>algorithms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Automation through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I</a:t>
            </a:r>
            <a:r>
              <a:rPr lang="en-US" sz="6000" dirty="0" smtClean="0"/>
              <a:t>nteractivity of common tools</a:t>
            </a:r>
            <a:endParaRPr lang="en-US" sz="6000" dirty="0"/>
          </a:p>
        </p:txBody>
      </p:sp>
      <p:sp>
        <p:nvSpPr>
          <p:cNvPr id="628" name="TextBox 627"/>
          <p:cNvSpPr txBox="1"/>
          <p:nvPr/>
        </p:nvSpPr>
        <p:spPr>
          <a:xfrm>
            <a:off x="14186786" y="18060085"/>
            <a:ext cx="76053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Troublesome forms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Data Permutations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Structural changes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31124975" y="17389599"/>
            <a:ext cx="12102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Balance</a:t>
            </a:r>
            <a:endParaRPr lang="en-US" sz="6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/>
              <a:t>Overhead reduces </a:t>
            </a:r>
            <a:r>
              <a:rPr lang="en-US" sz="6000" dirty="0" smtClean="0"/>
              <a:t>speed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Overhead improves </a:t>
            </a:r>
            <a:r>
              <a:rPr lang="en-US" sz="6000" dirty="0" err="1" smtClean="0"/>
              <a:t>incrementality</a:t>
            </a:r>
            <a:endParaRPr lang="en-US" sz="6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err="1" smtClean="0"/>
              <a:t>Incrementality</a:t>
            </a:r>
            <a:r>
              <a:rPr lang="en-US" sz="6000" dirty="0" smtClean="0"/>
              <a:t> increases speed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3952873" y="17456257"/>
            <a:ext cx="0" cy="1137438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14409247" y="6044824"/>
            <a:ext cx="121579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Problem: </a:t>
            </a:r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Incremental </a:t>
            </a:r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computation exploits local dependencies between function calls, but does so with a lot of overhead. We can improve performance by balancing these factors.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22045109" y="29125001"/>
            <a:ext cx="9583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Bad Merge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Emit encountered names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Merge names before data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32756711" y="29100635"/>
            <a:ext cx="9457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Good Merge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Pass names through tree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000" dirty="0" smtClean="0"/>
              <a:t>Merge name with its data</a:t>
            </a:r>
          </a:p>
        </p:txBody>
      </p:sp>
    </p:spTree>
    <p:extLst>
      <p:ext uri="{BB962C8B-B14F-4D97-AF65-F5344CB8AC3E}">
        <p14:creationId xmlns:p14="http://schemas.microsoft.com/office/powerpoint/2010/main" val="13615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2458</TotalTime>
  <Words>434</Words>
  <Application>Microsoft Office PowerPoint</Application>
  <PresentationFormat>Custom</PresentationFormat>
  <Paragraphs>154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Headley</dc:creator>
  <cp:lastModifiedBy>Kyle Headley</cp:lastModifiedBy>
  <cp:revision>134</cp:revision>
  <dcterms:created xsi:type="dcterms:W3CDTF">2015-08-17T19:55:21Z</dcterms:created>
  <dcterms:modified xsi:type="dcterms:W3CDTF">2015-08-27T22:55:40Z</dcterms:modified>
</cp:coreProperties>
</file>