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1" r:id="rId3"/>
    <p:sldId id="257" r:id="rId4"/>
    <p:sldId id="258" r:id="rId5"/>
    <p:sldId id="262" r:id="rId6"/>
    <p:sldId id="260" r:id="rId7"/>
    <p:sldId id="259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A845E-945E-40A9-9AA0-1249574E0F41}" v="223" dt="2018-10-25T17:26:05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nier Escalona" userId="6bade95e5d8d81ae" providerId="LiveId" clId="{587A845E-945E-40A9-9AA0-1249574E0F41}"/>
    <pc:docChg chg="undo custSel mod addSld delSld modSld sldOrd">
      <pc:chgData name="Reinier Escalona" userId="6bade95e5d8d81ae" providerId="LiveId" clId="{587A845E-945E-40A9-9AA0-1249574E0F41}" dt="2018-10-25T17:26:10.349" v="3214" actId="26606"/>
      <pc:docMkLst>
        <pc:docMk/>
      </pc:docMkLst>
      <pc:sldChg chg="addSp modSp mod setBg">
        <pc:chgData name="Reinier Escalona" userId="6bade95e5d8d81ae" providerId="LiveId" clId="{587A845E-945E-40A9-9AA0-1249574E0F41}" dt="2018-10-25T02:53:06.480" v="555" actId="26606"/>
        <pc:sldMkLst>
          <pc:docMk/>
          <pc:sldMk cId="2146988970" sldId="256"/>
        </pc:sldMkLst>
        <pc:spChg chg="mod">
          <ac:chgData name="Reinier Escalona" userId="6bade95e5d8d81ae" providerId="LiveId" clId="{587A845E-945E-40A9-9AA0-1249574E0F41}" dt="2018-10-25T02:53:06.480" v="555" actId="26606"/>
          <ac:spMkLst>
            <pc:docMk/>
            <pc:sldMk cId="2146988970" sldId="256"/>
            <ac:spMk id="2" creationId="{BC0AAB51-2B6B-4B7F-B025-C6F4222184B3}"/>
          </ac:spMkLst>
        </pc:spChg>
        <pc:spChg chg="mod">
          <ac:chgData name="Reinier Escalona" userId="6bade95e5d8d81ae" providerId="LiveId" clId="{587A845E-945E-40A9-9AA0-1249574E0F41}" dt="2018-10-25T02:53:06.480" v="555" actId="26606"/>
          <ac:spMkLst>
            <pc:docMk/>
            <pc:sldMk cId="2146988970" sldId="256"/>
            <ac:spMk id="3" creationId="{005ACAA9-33FC-481D-8F0E-29371E95D418}"/>
          </ac:spMkLst>
        </pc:spChg>
        <pc:grpChg chg="add">
          <ac:chgData name="Reinier Escalona" userId="6bade95e5d8d81ae" providerId="LiveId" clId="{587A845E-945E-40A9-9AA0-1249574E0F41}" dt="2018-10-25T02:53:06.480" v="555" actId="26606"/>
          <ac:grpSpMkLst>
            <pc:docMk/>
            <pc:sldMk cId="2146988970" sldId="256"/>
            <ac:grpSpMk id="10" creationId="{25A657F0-42F3-40D3-BC75-7DA1F5C6A225}"/>
          </ac:grpSpMkLst>
        </pc:grpChg>
        <pc:picChg chg="mod">
          <ac:chgData name="Reinier Escalona" userId="6bade95e5d8d81ae" providerId="LiveId" clId="{587A845E-945E-40A9-9AA0-1249574E0F41}" dt="2018-10-25T02:53:06.480" v="555" actId="26606"/>
          <ac:picMkLst>
            <pc:docMk/>
            <pc:sldMk cId="2146988970" sldId="256"/>
            <ac:picMk id="5" creationId="{D3571BE5-B8D6-4C95-A5DA-B8BFA07B2061}"/>
          </ac:picMkLst>
        </pc:picChg>
      </pc:sldChg>
      <pc:sldChg chg="addSp delSp modSp mod setBg">
        <pc:chgData name="Reinier Escalona" userId="6bade95e5d8d81ae" providerId="LiveId" clId="{587A845E-945E-40A9-9AA0-1249574E0F41}" dt="2018-10-25T16:24:16.550" v="2493" actId="20577"/>
        <pc:sldMkLst>
          <pc:docMk/>
          <pc:sldMk cId="3781553641" sldId="257"/>
        </pc:sldMkLst>
        <pc:spChg chg="mod">
          <ac:chgData name="Reinier Escalona" userId="6bade95e5d8d81ae" providerId="LiveId" clId="{587A845E-945E-40A9-9AA0-1249574E0F41}" dt="2018-10-25T02:50:34.492" v="553" actId="26606"/>
          <ac:spMkLst>
            <pc:docMk/>
            <pc:sldMk cId="3781553641" sldId="257"/>
            <ac:spMk id="2" creationId="{7118CDDD-4B25-4B8F-83A6-E7C0E0F2E437}"/>
          </ac:spMkLst>
        </pc:spChg>
        <pc:spChg chg="del mod">
          <ac:chgData name="Reinier Escalona" userId="6bade95e5d8d81ae" providerId="LiveId" clId="{587A845E-945E-40A9-9AA0-1249574E0F41}" dt="2018-10-25T02:50:34.492" v="553" actId="26606"/>
          <ac:spMkLst>
            <pc:docMk/>
            <pc:sldMk cId="3781553641" sldId="257"/>
            <ac:spMk id="3" creationId="{DCEC627C-578D-4616-BDE2-965AE4ABE863}"/>
          </ac:spMkLst>
        </pc:spChg>
        <pc:spChg chg="add del">
          <ac:chgData name="Reinier Escalona" userId="6bade95e5d8d81ae" providerId="LiveId" clId="{587A845E-945E-40A9-9AA0-1249574E0F41}" dt="2018-10-25T02:50:34.492" v="553" actId="26606"/>
          <ac:spMkLst>
            <pc:docMk/>
            <pc:sldMk cId="3781553641" sldId="257"/>
            <ac:spMk id="12" creationId="{E0BFF7C8-A0F2-492C-AD80-E74CED0D1B82}"/>
          </ac:spMkLst>
        </pc:spChg>
        <pc:spChg chg="add del">
          <ac:chgData name="Reinier Escalona" userId="6bade95e5d8d81ae" providerId="LiveId" clId="{587A845E-945E-40A9-9AA0-1249574E0F41}" dt="2018-10-25T02:50:34.492" v="553" actId="26606"/>
          <ac:spMkLst>
            <pc:docMk/>
            <pc:sldMk cId="3781553641" sldId="257"/>
            <ac:spMk id="14" creationId="{F8FA804E-1D25-47B6-B418-617D700B0FE9}"/>
          </ac:spMkLst>
        </pc:spChg>
        <pc:spChg chg="add">
          <ac:chgData name="Reinier Escalona" userId="6bade95e5d8d81ae" providerId="LiveId" clId="{587A845E-945E-40A9-9AA0-1249574E0F41}" dt="2018-10-25T02:50:34.492" v="553" actId="26606"/>
          <ac:spMkLst>
            <pc:docMk/>
            <pc:sldMk cId="3781553641" sldId="257"/>
            <ac:spMk id="21" creationId="{A000C36E-AAFD-4188-BB55-FAE4A82728C9}"/>
          </ac:spMkLst>
        </pc:spChg>
        <pc:spChg chg="add">
          <ac:chgData name="Reinier Escalona" userId="6bade95e5d8d81ae" providerId="LiveId" clId="{587A845E-945E-40A9-9AA0-1249574E0F41}" dt="2018-10-25T02:50:34.492" v="553" actId="26606"/>
          <ac:spMkLst>
            <pc:docMk/>
            <pc:sldMk cId="3781553641" sldId="257"/>
            <ac:spMk id="23" creationId="{13CB6D4A-4ADE-4BAF-BB67-7E9E8AB2C807}"/>
          </ac:spMkLst>
        </pc:spChg>
        <pc:spChg chg="add">
          <ac:chgData name="Reinier Escalona" userId="6bade95e5d8d81ae" providerId="LiveId" clId="{587A845E-945E-40A9-9AA0-1249574E0F41}" dt="2018-10-25T02:50:34.492" v="553" actId="26606"/>
          <ac:spMkLst>
            <pc:docMk/>
            <pc:sldMk cId="3781553641" sldId="257"/>
            <ac:spMk id="25" creationId="{2065753A-F15B-43F6-B811-03D54342667C}"/>
          </ac:spMkLst>
        </pc:spChg>
        <pc:spChg chg="add">
          <ac:chgData name="Reinier Escalona" userId="6bade95e5d8d81ae" providerId="LiveId" clId="{587A845E-945E-40A9-9AA0-1249574E0F41}" dt="2018-10-25T02:50:34.492" v="553" actId="26606"/>
          <ac:spMkLst>
            <pc:docMk/>
            <pc:sldMk cId="3781553641" sldId="257"/>
            <ac:spMk id="27" creationId="{219AED55-7F29-4A42-9B4E-43EA055109AD}"/>
          </ac:spMkLst>
        </pc:spChg>
        <pc:spChg chg="add">
          <ac:chgData name="Reinier Escalona" userId="6bade95e5d8d81ae" providerId="LiveId" clId="{587A845E-945E-40A9-9AA0-1249574E0F41}" dt="2018-10-25T02:50:34.492" v="553" actId="26606"/>
          <ac:spMkLst>
            <pc:docMk/>
            <pc:sldMk cId="3781553641" sldId="257"/>
            <ac:spMk id="29" creationId="{3394EDF3-F539-40F8-9354-FE028858291C}"/>
          </ac:spMkLst>
        </pc:spChg>
        <pc:spChg chg="add">
          <ac:chgData name="Reinier Escalona" userId="6bade95e5d8d81ae" providerId="LiveId" clId="{587A845E-945E-40A9-9AA0-1249574E0F41}" dt="2018-10-25T02:50:34.492" v="553" actId="26606"/>
          <ac:spMkLst>
            <pc:docMk/>
            <pc:sldMk cId="3781553641" sldId="257"/>
            <ac:spMk id="31" creationId="{25236E71-242B-4CE7-96BC-B66F91F9DF65}"/>
          </ac:spMkLst>
        </pc:spChg>
        <pc:spChg chg="add">
          <ac:chgData name="Reinier Escalona" userId="6bade95e5d8d81ae" providerId="LiveId" clId="{587A845E-945E-40A9-9AA0-1249574E0F41}" dt="2018-10-25T02:50:34.492" v="553" actId="26606"/>
          <ac:spMkLst>
            <pc:docMk/>
            <pc:sldMk cId="3781553641" sldId="257"/>
            <ac:spMk id="33" creationId="{683A5930-ABB0-4C7A-8E96-AB945DFB0D3E}"/>
          </ac:spMkLst>
        </pc:spChg>
        <pc:spChg chg="add">
          <ac:chgData name="Reinier Escalona" userId="6bade95e5d8d81ae" providerId="LiveId" clId="{587A845E-945E-40A9-9AA0-1249574E0F41}" dt="2018-10-25T02:50:34.492" v="553" actId="26606"/>
          <ac:spMkLst>
            <pc:docMk/>
            <pc:sldMk cId="3781553641" sldId="257"/>
            <ac:spMk id="35" creationId="{33E51D9F-DA72-49DE-9183-76B062B38581}"/>
          </ac:spMkLst>
        </pc:spChg>
        <pc:grpChg chg="add del">
          <ac:chgData name="Reinier Escalona" userId="6bade95e5d8d81ae" providerId="LiveId" clId="{587A845E-945E-40A9-9AA0-1249574E0F41}" dt="2018-10-25T02:50:34.492" v="553" actId="26606"/>
          <ac:grpSpMkLst>
            <pc:docMk/>
            <pc:sldMk cId="3781553641" sldId="257"/>
            <ac:grpSpMk id="8" creationId="{15DECA11-8F23-4BFB-819D-1C5A97840DE0}"/>
          </ac:grpSpMkLst>
        </pc:grpChg>
        <pc:graphicFrameChg chg="add mod">
          <ac:chgData name="Reinier Escalona" userId="6bade95e5d8d81ae" providerId="LiveId" clId="{587A845E-945E-40A9-9AA0-1249574E0F41}" dt="2018-10-25T16:24:16.550" v="2493" actId="20577"/>
          <ac:graphicFrameMkLst>
            <pc:docMk/>
            <pc:sldMk cId="3781553641" sldId="257"/>
            <ac:graphicFrameMk id="16" creationId="{354459EA-D37A-4E8D-8B58-CDA0F46FFA97}"/>
          </ac:graphicFrameMkLst>
        </pc:graphicFrameChg>
      </pc:sldChg>
      <pc:sldChg chg="add del">
        <pc:chgData name="Reinier Escalona" userId="6bade95e5d8d81ae" providerId="LiveId" clId="{587A845E-945E-40A9-9AA0-1249574E0F41}" dt="2018-10-25T02:54:02.136" v="556" actId="2696"/>
        <pc:sldMkLst>
          <pc:docMk/>
          <pc:sldMk cId="1490653199" sldId="258"/>
        </pc:sldMkLst>
      </pc:sldChg>
      <pc:sldChg chg="add del">
        <pc:chgData name="Reinier Escalona" userId="6bade95e5d8d81ae" providerId="LiveId" clId="{587A845E-945E-40A9-9AA0-1249574E0F41}" dt="2018-10-25T02:54:09.288" v="558" actId="2696"/>
        <pc:sldMkLst>
          <pc:docMk/>
          <pc:sldMk cId="1507557809" sldId="258"/>
        </pc:sldMkLst>
      </pc:sldChg>
      <pc:sldChg chg="addSp delSp modSp add mod setBg setClrOvrMap">
        <pc:chgData name="Reinier Escalona" userId="6bade95e5d8d81ae" providerId="LiveId" clId="{587A845E-945E-40A9-9AA0-1249574E0F41}" dt="2018-10-25T03:25:23.127" v="1062" actId="20577"/>
        <pc:sldMkLst>
          <pc:docMk/>
          <pc:sldMk cId="3254714182" sldId="258"/>
        </pc:sldMkLst>
        <pc:spChg chg="mod">
          <ac:chgData name="Reinier Escalona" userId="6bade95e5d8d81ae" providerId="LiveId" clId="{587A845E-945E-40A9-9AA0-1249574E0F41}" dt="2018-10-25T03:16:34.251" v="860" actId="26606"/>
          <ac:spMkLst>
            <pc:docMk/>
            <pc:sldMk cId="3254714182" sldId="258"/>
            <ac:spMk id="2" creationId="{2B3F2A89-A3A3-41EB-B552-1D088E5BBA48}"/>
          </ac:spMkLst>
        </pc:spChg>
        <pc:spChg chg="add del mod">
          <ac:chgData name="Reinier Escalona" userId="6bade95e5d8d81ae" providerId="LiveId" clId="{587A845E-945E-40A9-9AA0-1249574E0F41}" dt="2018-10-25T03:15:14.894" v="823" actId="26606"/>
          <ac:spMkLst>
            <pc:docMk/>
            <pc:sldMk cId="3254714182" sldId="258"/>
            <ac:spMk id="3" creationId="{98B4F73C-5C22-4A4A-865B-5F73B60C98A7}"/>
          </ac:spMkLst>
        </pc:spChg>
        <pc:spChg chg="add del">
          <ac:chgData name="Reinier Escalona" userId="6bade95e5d8d81ae" providerId="LiveId" clId="{587A845E-945E-40A9-9AA0-1249574E0F41}" dt="2018-10-25T03:15:14.894" v="823" actId="26606"/>
          <ac:spMkLst>
            <pc:docMk/>
            <pc:sldMk cId="3254714182" sldId="258"/>
            <ac:spMk id="12" creationId="{E0BFF7C8-A0F2-492C-AD80-E74CED0D1B82}"/>
          </ac:spMkLst>
        </pc:spChg>
        <pc:spChg chg="add del">
          <ac:chgData name="Reinier Escalona" userId="6bade95e5d8d81ae" providerId="LiveId" clId="{587A845E-945E-40A9-9AA0-1249574E0F41}" dt="2018-10-25T03:15:14.894" v="823" actId="26606"/>
          <ac:spMkLst>
            <pc:docMk/>
            <pc:sldMk cId="3254714182" sldId="258"/>
            <ac:spMk id="14" creationId="{F8FA804E-1D25-47B6-B418-617D700B0FE9}"/>
          </ac:spMkLst>
        </pc:spChg>
        <pc:spChg chg="add del">
          <ac:chgData name="Reinier Escalona" userId="6bade95e5d8d81ae" providerId="LiveId" clId="{587A845E-945E-40A9-9AA0-1249574E0F41}" dt="2018-10-25T03:13:25.161" v="820" actId="26606"/>
          <ac:spMkLst>
            <pc:docMk/>
            <pc:sldMk cId="3254714182" sldId="258"/>
            <ac:spMk id="23" creationId="{E0BFF7C8-A0F2-492C-AD80-E74CED0D1B82}"/>
          </ac:spMkLst>
        </pc:spChg>
        <pc:spChg chg="add del">
          <ac:chgData name="Reinier Escalona" userId="6bade95e5d8d81ae" providerId="LiveId" clId="{587A845E-945E-40A9-9AA0-1249574E0F41}" dt="2018-10-25T03:13:19.704" v="818" actId="26606"/>
          <ac:spMkLst>
            <pc:docMk/>
            <pc:sldMk cId="3254714182" sldId="258"/>
            <ac:spMk id="25" creationId="{F9ED434F-8767-46CC-B26B-5AF62FF01E66}"/>
          </ac:spMkLst>
        </pc:spChg>
        <pc:spChg chg="add del">
          <ac:chgData name="Reinier Escalona" userId="6bade95e5d8d81ae" providerId="LiveId" clId="{587A845E-945E-40A9-9AA0-1249574E0F41}" dt="2018-10-25T03:13:25.161" v="820" actId="26606"/>
          <ac:spMkLst>
            <pc:docMk/>
            <pc:sldMk cId="3254714182" sldId="258"/>
            <ac:spMk id="28" creationId="{F8FA804E-1D25-47B6-B418-617D700B0FE9}"/>
          </ac:spMkLst>
        </pc:spChg>
        <pc:spChg chg="add del">
          <ac:chgData name="Reinier Escalona" userId="6bade95e5d8d81ae" providerId="LiveId" clId="{587A845E-945E-40A9-9AA0-1249574E0F41}" dt="2018-10-25T03:13:25.161" v="820" actId="26606"/>
          <ac:spMkLst>
            <pc:docMk/>
            <pc:sldMk cId="3254714182" sldId="258"/>
            <ac:spMk id="29" creationId="{98B4F73C-5C22-4A4A-865B-5F73B60C98A7}"/>
          </ac:spMkLst>
        </pc:spChg>
        <pc:spChg chg="add del">
          <ac:chgData name="Reinier Escalona" userId="6bade95e5d8d81ae" providerId="LiveId" clId="{587A845E-945E-40A9-9AA0-1249574E0F41}" dt="2018-10-25T03:15:14.834" v="822" actId="26606"/>
          <ac:spMkLst>
            <pc:docMk/>
            <pc:sldMk cId="3254714182" sldId="258"/>
            <ac:spMk id="33" creationId="{F9ED434F-8767-46CC-B26B-5AF62FF01E66}"/>
          </ac:spMkLst>
        </pc:spChg>
        <pc:spChg chg="add del">
          <ac:chgData name="Reinier Escalona" userId="6bade95e5d8d81ae" providerId="LiveId" clId="{587A845E-945E-40A9-9AA0-1249574E0F41}" dt="2018-10-25T03:16:34.251" v="860" actId="26606"/>
          <ac:spMkLst>
            <pc:docMk/>
            <pc:sldMk cId="3254714182" sldId="258"/>
            <ac:spMk id="38" creationId="{E0BFF7C8-A0F2-492C-AD80-E74CED0D1B82}"/>
          </ac:spMkLst>
        </pc:spChg>
        <pc:spChg chg="add del">
          <ac:chgData name="Reinier Escalona" userId="6bade95e5d8d81ae" providerId="LiveId" clId="{587A845E-945E-40A9-9AA0-1249574E0F41}" dt="2018-10-25T03:16:34.251" v="860" actId="26606"/>
          <ac:spMkLst>
            <pc:docMk/>
            <pc:sldMk cId="3254714182" sldId="258"/>
            <ac:spMk id="39" creationId="{F8FA804E-1D25-47B6-B418-617D700B0FE9}"/>
          </ac:spMkLst>
        </pc:spChg>
        <pc:spChg chg="add del mod">
          <ac:chgData name="Reinier Escalona" userId="6bade95e5d8d81ae" providerId="LiveId" clId="{587A845E-945E-40A9-9AA0-1249574E0F41}" dt="2018-10-25T03:16:34.251" v="860" actId="26606"/>
          <ac:spMkLst>
            <pc:docMk/>
            <pc:sldMk cId="3254714182" sldId="258"/>
            <ac:spMk id="40" creationId="{98B4F73C-5C22-4A4A-865B-5F73B60C98A7}"/>
          </ac:spMkLst>
        </pc:spChg>
        <pc:spChg chg="add del">
          <ac:chgData name="Reinier Escalona" userId="6bade95e5d8d81ae" providerId="LiveId" clId="{587A845E-945E-40A9-9AA0-1249574E0F41}" dt="2018-10-25T03:16:23.296" v="855" actId="26606"/>
          <ac:spMkLst>
            <pc:docMk/>
            <pc:sldMk cId="3254714182" sldId="258"/>
            <ac:spMk id="51" creationId="{F9ED434F-8767-46CC-B26B-5AF62FF01E66}"/>
          </ac:spMkLst>
        </pc:spChg>
        <pc:spChg chg="add del">
          <ac:chgData name="Reinier Escalona" userId="6bade95e5d8d81ae" providerId="LiveId" clId="{587A845E-945E-40A9-9AA0-1249574E0F41}" dt="2018-10-25T03:16:13.826" v="851" actId="26606"/>
          <ac:spMkLst>
            <pc:docMk/>
            <pc:sldMk cId="3254714182" sldId="258"/>
            <ac:spMk id="56" creationId="{CC28BCC9-4093-4FD5-83EB-7EC297F51396}"/>
          </ac:spMkLst>
        </pc:spChg>
        <pc:spChg chg="add del">
          <ac:chgData name="Reinier Escalona" userId="6bade95e5d8d81ae" providerId="LiveId" clId="{587A845E-945E-40A9-9AA0-1249574E0F41}" dt="2018-10-25T03:16:17.447" v="853" actId="26606"/>
          <ac:spMkLst>
            <pc:docMk/>
            <pc:sldMk cId="3254714182" sldId="258"/>
            <ac:spMk id="59" creationId="{CC28BCC9-4093-4FD5-83EB-7EC297F51396}"/>
          </ac:spMkLst>
        </pc:spChg>
        <pc:spChg chg="add del">
          <ac:chgData name="Reinier Escalona" userId="6bade95e5d8d81ae" providerId="LiveId" clId="{587A845E-945E-40A9-9AA0-1249574E0F41}" dt="2018-10-25T03:16:26.514" v="857" actId="26606"/>
          <ac:spMkLst>
            <pc:docMk/>
            <pc:sldMk cId="3254714182" sldId="258"/>
            <ac:spMk id="67" creationId="{CC28BCC9-4093-4FD5-83EB-7EC297F51396}"/>
          </ac:spMkLst>
        </pc:spChg>
        <pc:spChg chg="add del">
          <ac:chgData name="Reinier Escalona" userId="6bade95e5d8d81ae" providerId="LiveId" clId="{587A845E-945E-40A9-9AA0-1249574E0F41}" dt="2018-10-25T03:16:34.068" v="859" actId="26606"/>
          <ac:spMkLst>
            <pc:docMk/>
            <pc:sldMk cId="3254714182" sldId="258"/>
            <ac:spMk id="72" creationId="{CC28BCC9-4093-4FD5-83EB-7EC297F51396}"/>
          </ac:spMkLst>
        </pc:spChg>
        <pc:spChg chg="add">
          <ac:chgData name="Reinier Escalona" userId="6bade95e5d8d81ae" providerId="LiveId" clId="{587A845E-945E-40A9-9AA0-1249574E0F41}" dt="2018-10-25T03:16:34.251" v="860" actId="26606"/>
          <ac:spMkLst>
            <pc:docMk/>
            <pc:sldMk cId="3254714182" sldId="258"/>
            <ac:spMk id="77" creationId="{CC28BCC9-4093-4FD5-83EB-7EC297F51396}"/>
          </ac:spMkLst>
        </pc:spChg>
        <pc:grpChg chg="add del">
          <ac:chgData name="Reinier Escalona" userId="6bade95e5d8d81ae" providerId="LiveId" clId="{587A845E-945E-40A9-9AA0-1249574E0F41}" dt="2018-10-25T03:15:14.894" v="823" actId="26606"/>
          <ac:grpSpMkLst>
            <pc:docMk/>
            <pc:sldMk cId="3254714182" sldId="258"/>
            <ac:grpSpMk id="8" creationId="{15DECA11-8F23-4BFB-819D-1C5A97840DE0}"/>
          </ac:grpSpMkLst>
        </pc:grpChg>
        <pc:grpChg chg="add del">
          <ac:chgData name="Reinier Escalona" userId="6bade95e5d8d81ae" providerId="LiveId" clId="{587A845E-945E-40A9-9AA0-1249574E0F41}" dt="2018-10-25T03:13:25.161" v="820" actId="26606"/>
          <ac:grpSpMkLst>
            <pc:docMk/>
            <pc:sldMk cId="3254714182" sldId="258"/>
            <ac:grpSpMk id="19" creationId="{15DECA11-8F23-4BFB-819D-1C5A97840DE0}"/>
          </ac:grpSpMkLst>
        </pc:grpChg>
        <pc:grpChg chg="add del">
          <ac:chgData name="Reinier Escalona" userId="6bade95e5d8d81ae" providerId="LiveId" clId="{587A845E-945E-40A9-9AA0-1249574E0F41}" dt="2018-10-25T03:13:19.704" v="818" actId="26606"/>
          <ac:grpSpMkLst>
            <pc:docMk/>
            <pc:sldMk cId="3254714182" sldId="258"/>
            <ac:grpSpMk id="21" creationId="{2F448CB3-7B4F-45D7-B7C0-DF553DF61453}"/>
          </ac:grpSpMkLst>
        </pc:grpChg>
        <pc:grpChg chg="add del">
          <ac:chgData name="Reinier Escalona" userId="6bade95e5d8d81ae" providerId="LiveId" clId="{587A845E-945E-40A9-9AA0-1249574E0F41}" dt="2018-10-25T03:15:14.834" v="822" actId="26606"/>
          <ac:grpSpMkLst>
            <pc:docMk/>
            <pc:sldMk cId="3254714182" sldId="258"/>
            <ac:grpSpMk id="31" creationId="{2F448CB3-7B4F-45D7-B7C0-DF553DF61453}"/>
          </ac:grpSpMkLst>
        </pc:grpChg>
        <pc:grpChg chg="add del">
          <ac:chgData name="Reinier Escalona" userId="6bade95e5d8d81ae" providerId="LiveId" clId="{587A845E-945E-40A9-9AA0-1249574E0F41}" dt="2018-10-25T03:16:34.251" v="860" actId="26606"/>
          <ac:grpSpMkLst>
            <pc:docMk/>
            <pc:sldMk cId="3254714182" sldId="258"/>
            <ac:grpSpMk id="36" creationId="{15DECA11-8F23-4BFB-819D-1C5A97840DE0}"/>
          </ac:grpSpMkLst>
        </pc:grpChg>
        <pc:grpChg chg="add del">
          <ac:chgData name="Reinier Escalona" userId="6bade95e5d8d81ae" providerId="LiveId" clId="{587A845E-945E-40A9-9AA0-1249574E0F41}" dt="2018-10-25T03:16:13.826" v="851" actId="26606"/>
          <ac:grpSpMkLst>
            <pc:docMk/>
            <pc:sldMk cId="3254714182" sldId="258"/>
            <ac:grpSpMk id="47" creationId="{08BCF048-8940-4354-B9EC-5AD74E283CE3}"/>
          </ac:grpSpMkLst>
        </pc:grpChg>
        <pc:grpChg chg="add del">
          <ac:chgData name="Reinier Escalona" userId="6bade95e5d8d81ae" providerId="LiveId" clId="{587A845E-945E-40A9-9AA0-1249574E0F41}" dt="2018-10-25T03:16:17.447" v="853" actId="26606"/>
          <ac:grpSpMkLst>
            <pc:docMk/>
            <pc:sldMk cId="3254714182" sldId="258"/>
            <ac:grpSpMk id="58" creationId="{08BCF048-8940-4354-B9EC-5AD74E283CE3}"/>
          </ac:grpSpMkLst>
        </pc:grpChg>
        <pc:grpChg chg="add del">
          <ac:chgData name="Reinier Escalona" userId="6bade95e5d8d81ae" providerId="LiveId" clId="{587A845E-945E-40A9-9AA0-1249574E0F41}" dt="2018-10-25T03:16:23.296" v="855" actId="26606"/>
          <ac:grpSpMkLst>
            <pc:docMk/>
            <pc:sldMk cId="3254714182" sldId="258"/>
            <ac:grpSpMk id="62" creationId="{2F448CB3-7B4F-45D7-B7C0-DF553DF61453}"/>
          </ac:grpSpMkLst>
        </pc:grpChg>
        <pc:grpChg chg="add del">
          <ac:chgData name="Reinier Escalona" userId="6bade95e5d8d81ae" providerId="LiveId" clId="{587A845E-945E-40A9-9AA0-1249574E0F41}" dt="2018-10-25T03:16:26.514" v="857" actId="26606"/>
          <ac:grpSpMkLst>
            <pc:docMk/>
            <pc:sldMk cId="3254714182" sldId="258"/>
            <ac:grpSpMk id="65" creationId="{08BCF048-8940-4354-B9EC-5AD74E283CE3}"/>
          </ac:grpSpMkLst>
        </pc:grpChg>
        <pc:grpChg chg="add del">
          <ac:chgData name="Reinier Escalona" userId="6bade95e5d8d81ae" providerId="LiveId" clId="{587A845E-945E-40A9-9AA0-1249574E0F41}" dt="2018-10-25T03:16:34.068" v="859" actId="26606"/>
          <ac:grpSpMkLst>
            <pc:docMk/>
            <pc:sldMk cId="3254714182" sldId="258"/>
            <ac:grpSpMk id="70" creationId="{08BCF048-8940-4354-B9EC-5AD74E283CE3}"/>
          </ac:grpSpMkLst>
        </pc:grpChg>
        <pc:grpChg chg="add">
          <ac:chgData name="Reinier Escalona" userId="6bade95e5d8d81ae" providerId="LiveId" clId="{587A845E-945E-40A9-9AA0-1249574E0F41}" dt="2018-10-25T03:16:34.251" v="860" actId="26606"/>
          <ac:grpSpMkLst>
            <pc:docMk/>
            <pc:sldMk cId="3254714182" sldId="258"/>
            <ac:grpSpMk id="75" creationId="{08BCF048-8940-4354-B9EC-5AD74E283CE3}"/>
          </ac:grpSpMkLst>
        </pc:grpChg>
        <pc:graphicFrameChg chg="add del">
          <ac:chgData name="Reinier Escalona" userId="6bade95e5d8d81ae" providerId="LiveId" clId="{587A845E-945E-40A9-9AA0-1249574E0F41}" dt="2018-10-25T03:13:19.704" v="818" actId="26606"/>
          <ac:graphicFrameMkLst>
            <pc:docMk/>
            <pc:sldMk cId="3254714182" sldId="258"/>
            <ac:graphicFrameMk id="16" creationId="{75D459FE-384D-4A8D-B946-1CB79F4083AE}"/>
          </ac:graphicFrameMkLst>
        </pc:graphicFrameChg>
        <pc:graphicFrameChg chg="add del">
          <ac:chgData name="Reinier Escalona" userId="6bade95e5d8d81ae" providerId="LiveId" clId="{587A845E-945E-40A9-9AA0-1249574E0F41}" dt="2018-10-25T03:15:14.834" v="822" actId="26606"/>
          <ac:graphicFrameMkLst>
            <pc:docMk/>
            <pc:sldMk cId="3254714182" sldId="258"/>
            <ac:graphicFrameMk id="34" creationId="{75D459FE-384D-4A8D-B946-1CB79F4083AE}"/>
          </ac:graphicFrameMkLst>
        </pc:graphicFrameChg>
        <pc:graphicFrameChg chg="add del">
          <ac:chgData name="Reinier Escalona" userId="6bade95e5d8d81ae" providerId="LiveId" clId="{587A845E-945E-40A9-9AA0-1249574E0F41}" dt="2018-10-25T03:16:13.826" v="851" actId="26606"/>
          <ac:graphicFrameMkLst>
            <pc:docMk/>
            <pc:sldMk cId="3254714182" sldId="258"/>
            <ac:graphicFrameMk id="42" creationId="{5A7CEB4A-8837-43E1-8CB5-579D19C9D193}"/>
          </ac:graphicFrameMkLst>
        </pc:graphicFrameChg>
        <pc:graphicFrameChg chg="add del">
          <ac:chgData name="Reinier Escalona" userId="6bade95e5d8d81ae" providerId="LiveId" clId="{587A845E-945E-40A9-9AA0-1249574E0F41}" dt="2018-10-25T03:16:17.447" v="853" actId="26606"/>
          <ac:graphicFrameMkLst>
            <pc:docMk/>
            <pc:sldMk cId="3254714182" sldId="258"/>
            <ac:graphicFrameMk id="60" creationId="{F58F16E8-E242-4F34-831B-8674B78AFB76}"/>
          </ac:graphicFrameMkLst>
        </pc:graphicFrameChg>
        <pc:graphicFrameChg chg="add del">
          <ac:chgData name="Reinier Escalona" userId="6bade95e5d8d81ae" providerId="LiveId" clId="{587A845E-945E-40A9-9AA0-1249574E0F41}" dt="2018-10-25T03:16:23.296" v="855" actId="26606"/>
          <ac:graphicFrameMkLst>
            <pc:docMk/>
            <pc:sldMk cId="3254714182" sldId="258"/>
            <ac:graphicFrameMk id="63" creationId="{BA2F341F-A1EA-4646-8E4D-23FF5C9D7A84}"/>
          </ac:graphicFrameMkLst>
        </pc:graphicFrameChg>
        <pc:graphicFrameChg chg="add del">
          <ac:chgData name="Reinier Escalona" userId="6bade95e5d8d81ae" providerId="LiveId" clId="{587A845E-945E-40A9-9AA0-1249574E0F41}" dt="2018-10-25T03:16:26.514" v="857" actId="26606"/>
          <ac:graphicFrameMkLst>
            <pc:docMk/>
            <pc:sldMk cId="3254714182" sldId="258"/>
            <ac:graphicFrameMk id="68" creationId="{F58F16E8-E242-4F34-831B-8674B78AFB76}"/>
          </ac:graphicFrameMkLst>
        </pc:graphicFrameChg>
        <pc:graphicFrameChg chg="add del">
          <ac:chgData name="Reinier Escalona" userId="6bade95e5d8d81ae" providerId="LiveId" clId="{587A845E-945E-40A9-9AA0-1249574E0F41}" dt="2018-10-25T03:16:34.068" v="859" actId="26606"/>
          <ac:graphicFrameMkLst>
            <pc:docMk/>
            <pc:sldMk cId="3254714182" sldId="258"/>
            <ac:graphicFrameMk id="73" creationId="{5A7CEB4A-8837-43E1-8CB5-579D19C9D193}"/>
          </ac:graphicFrameMkLst>
        </pc:graphicFrameChg>
        <pc:graphicFrameChg chg="add mod">
          <ac:chgData name="Reinier Escalona" userId="6bade95e5d8d81ae" providerId="LiveId" clId="{587A845E-945E-40A9-9AA0-1249574E0F41}" dt="2018-10-25T03:25:23.127" v="1062" actId="20577"/>
          <ac:graphicFrameMkLst>
            <pc:docMk/>
            <pc:sldMk cId="3254714182" sldId="258"/>
            <ac:graphicFrameMk id="78" creationId="{F58F16E8-E242-4F34-831B-8674B78AFB76}"/>
          </ac:graphicFrameMkLst>
        </pc:graphicFrameChg>
      </pc:sldChg>
      <pc:sldChg chg="addSp delSp modSp add mod setBg setClrOvrMap">
        <pc:chgData name="Reinier Escalona" userId="6bade95e5d8d81ae" providerId="LiveId" clId="{587A845E-945E-40A9-9AA0-1249574E0F41}" dt="2018-10-25T17:15:27.250" v="3208" actId="26606"/>
        <pc:sldMkLst>
          <pc:docMk/>
          <pc:sldMk cId="1483788116" sldId="259"/>
        </pc:sldMkLst>
        <pc:spChg chg="mod">
          <ac:chgData name="Reinier Escalona" userId="6bade95e5d8d81ae" providerId="LiveId" clId="{587A845E-945E-40A9-9AA0-1249574E0F41}" dt="2018-10-25T17:15:27.250" v="3208" actId="26606"/>
          <ac:spMkLst>
            <pc:docMk/>
            <pc:sldMk cId="1483788116" sldId="259"/>
            <ac:spMk id="2" creationId="{4D095282-C128-49E6-969E-8D99C9068A4F}"/>
          </ac:spMkLst>
        </pc:spChg>
        <pc:spChg chg="mod">
          <ac:chgData name="Reinier Escalona" userId="6bade95e5d8d81ae" providerId="LiveId" clId="{587A845E-945E-40A9-9AA0-1249574E0F41}" dt="2018-10-25T17:15:27.250" v="3208" actId="26606"/>
          <ac:spMkLst>
            <pc:docMk/>
            <pc:sldMk cId="1483788116" sldId="259"/>
            <ac:spMk id="3" creationId="{89380AF5-620F-4047-A3A4-1530C5A5EA88}"/>
          </ac:spMkLst>
        </pc:spChg>
        <pc:spChg chg="add del">
          <ac:chgData name="Reinier Escalona" userId="6bade95e5d8d81ae" providerId="LiveId" clId="{587A845E-945E-40A9-9AA0-1249574E0F41}" dt="2018-10-25T17:14:31.744" v="3207" actId="26606"/>
          <ac:spMkLst>
            <pc:docMk/>
            <pc:sldMk cId="1483788116" sldId="259"/>
            <ac:spMk id="12" creationId="{E0BFF7C8-A0F2-492C-AD80-E74CED0D1B82}"/>
          </ac:spMkLst>
        </pc:spChg>
        <pc:spChg chg="add del">
          <ac:chgData name="Reinier Escalona" userId="6bade95e5d8d81ae" providerId="LiveId" clId="{587A845E-945E-40A9-9AA0-1249574E0F41}" dt="2018-10-25T17:14:31.744" v="3207" actId="26606"/>
          <ac:spMkLst>
            <pc:docMk/>
            <pc:sldMk cId="1483788116" sldId="259"/>
            <ac:spMk id="14" creationId="{F8FA804E-1D25-47B6-B418-617D700B0FE9}"/>
          </ac:spMkLst>
        </pc:spChg>
        <pc:spChg chg="add del">
          <ac:chgData name="Reinier Escalona" userId="6bade95e5d8d81ae" providerId="LiveId" clId="{587A845E-945E-40A9-9AA0-1249574E0F41}" dt="2018-10-25T17:14:31.631" v="3206" actId="26606"/>
          <ac:spMkLst>
            <pc:docMk/>
            <pc:sldMk cId="1483788116" sldId="259"/>
            <ac:spMk id="23" creationId="{899D8977-5473-482F-BDA7-24D7C5042ECA}"/>
          </ac:spMkLst>
        </pc:spChg>
        <pc:spChg chg="add del">
          <ac:chgData name="Reinier Escalona" userId="6bade95e5d8d81ae" providerId="LiveId" clId="{587A845E-945E-40A9-9AA0-1249574E0F41}" dt="2018-10-25T17:14:31.631" v="3206" actId="26606"/>
          <ac:spMkLst>
            <pc:docMk/>
            <pc:sldMk cId="1483788116" sldId="259"/>
            <ac:spMk id="25" creationId="{9E382A3D-2F90-475C-8DF2-F666FEA3425B}"/>
          </ac:spMkLst>
        </pc:spChg>
        <pc:spChg chg="add del">
          <ac:chgData name="Reinier Escalona" userId="6bade95e5d8d81ae" providerId="LiveId" clId="{587A845E-945E-40A9-9AA0-1249574E0F41}" dt="2018-10-25T17:14:31.631" v="3206" actId="26606"/>
          <ac:spMkLst>
            <pc:docMk/>
            <pc:sldMk cId="1483788116" sldId="259"/>
            <ac:spMk id="27" creationId="{EBA691CE-5252-44DA-9C19-EEFC509993E6}"/>
          </ac:spMkLst>
        </pc:spChg>
        <pc:spChg chg="add del">
          <ac:chgData name="Reinier Escalona" userId="6bade95e5d8d81ae" providerId="LiveId" clId="{587A845E-945E-40A9-9AA0-1249574E0F41}" dt="2018-10-25T17:14:31.631" v="3206" actId="26606"/>
          <ac:spMkLst>
            <pc:docMk/>
            <pc:sldMk cId="1483788116" sldId="259"/>
            <ac:spMk id="29" creationId="{418D3601-C876-47C6-B15A-B1257AAA8DBB}"/>
          </ac:spMkLst>
        </pc:spChg>
        <pc:spChg chg="add del">
          <ac:chgData name="Reinier Escalona" userId="6bade95e5d8d81ae" providerId="LiveId" clId="{587A845E-945E-40A9-9AA0-1249574E0F41}" dt="2018-10-25T17:15:27.250" v="3208" actId="26606"/>
          <ac:spMkLst>
            <pc:docMk/>
            <pc:sldMk cId="1483788116" sldId="259"/>
            <ac:spMk id="32" creationId="{899D8977-5473-482F-BDA7-24D7C5042ECA}"/>
          </ac:spMkLst>
        </pc:spChg>
        <pc:spChg chg="add">
          <ac:chgData name="Reinier Escalona" userId="6bade95e5d8d81ae" providerId="LiveId" clId="{587A845E-945E-40A9-9AA0-1249574E0F41}" dt="2018-10-25T17:15:27.250" v="3208" actId="26606"/>
          <ac:spMkLst>
            <pc:docMk/>
            <pc:sldMk cId="1483788116" sldId="259"/>
            <ac:spMk id="44" creationId="{899D8977-5473-482F-BDA7-24D7C5042ECA}"/>
          </ac:spMkLst>
        </pc:spChg>
        <pc:spChg chg="add">
          <ac:chgData name="Reinier Escalona" userId="6bade95e5d8d81ae" providerId="LiveId" clId="{587A845E-945E-40A9-9AA0-1249574E0F41}" dt="2018-10-25T17:15:27.250" v="3208" actId="26606"/>
          <ac:spMkLst>
            <pc:docMk/>
            <pc:sldMk cId="1483788116" sldId="259"/>
            <ac:spMk id="46" creationId="{9E382A3D-2F90-475C-8DF2-F666FEA3425B}"/>
          </ac:spMkLst>
        </pc:spChg>
        <pc:spChg chg="add">
          <ac:chgData name="Reinier Escalona" userId="6bade95e5d8d81ae" providerId="LiveId" clId="{587A845E-945E-40A9-9AA0-1249574E0F41}" dt="2018-10-25T17:15:27.250" v="3208" actId="26606"/>
          <ac:spMkLst>
            <pc:docMk/>
            <pc:sldMk cId="1483788116" sldId="259"/>
            <ac:spMk id="48" creationId="{EBA691CE-5252-44DA-9C19-EEFC509993E6}"/>
          </ac:spMkLst>
        </pc:spChg>
        <pc:spChg chg="add">
          <ac:chgData name="Reinier Escalona" userId="6bade95e5d8d81ae" providerId="LiveId" clId="{587A845E-945E-40A9-9AA0-1249574E0F41}" dt="2018-10-25T17:15:27.250" v="3208" actId="26606"/>
          <ac:spMkLst>
            <pc:docMk/>
            <pc:sldMk cId="1483788116" sldId="259"/>
            <ac:spMk id="50" creationId="{418D3601-C876-47C6-B15A-B1257AAA8DBB}"/>
          </ac:spMkLst>
        </pc:spChg>
        <pc:grpChg chg="add del">
          <ac:chgData name="Reinier Escalona" userId="6bade95e5d8d81ae" providerId="LiveId" clId="{587A845E-945E-40A9-9AA0-1249574E0F41}" dt="2018-10-25T17:14:31.744" v="3207" actId="26606"/>
          <ac:grpSpMkLst>
            <pc:docMk/>
            <pc:sldMk cId="1483788116" sldId="259"/>
            <ac:grpSpMk id="8" creationId="{15DECA11-8F23-4BFB-819D-1C5A97840DE0}"/>
          </ac:grpSpMkLst>
        </pc:grpChg>
        <pc:grpChg chg="add del">
          <ac:chgData name="Reinier Escalona" userId="6bade95e5d8d81ae" providerId="LiveId" clId="{587A845E-945E-40A9-9AA0-1249574E0F41}" dt="2018-10-25T17:14:31.631" v="3206" actId="26606"/>
          <ac:grpSpMkLst>
            <pc:docMk/>
            <pc:sldMk cId="1483788116" sldId="259"/>
            <ac:grpSpMk id="19" creationId="{2EAA809E-9ED4-467B-9FEA-8650166F131E}"/>
          </ac:grpSpMkLst>
        </pc:grpChg>
        <pc:grpChg chg="add del">
          <ac:chgData name="Reinier Escalona" userId="6bade95e5d8d81ae" providerId="LiveId" clId="{587A845E-945E-40A9-9AA0-1249574E0F41}" dt="2018-10-25T17:15:27.250" v="3208" actId="26606"/>
          <ac:grpSpMkLst>
            <pc:docMk/>
            <pc:sldMk cId="1483788116" sldId="259"/>
            <ac:grpSpMk id="31" creationId="{2EAA809E-9ED4-467B-9FEA-8650166F131E}"/>
          </ac:grpSpMkLst>
        </pc:grpChg>
        <pc:grpChg chg="add del">
          <ac:chgData name="Reinier Escalona" userId="6bade95e5d8d81ae" providerId="LiveId" clId="{587A845E-945E-40A9-9AA0-1249574E0F41}" dt="2018-10-25T17:15:27.250" v="3208" actId="26606"/>
          <ac:grpSpMkLst>
            <pc:docMk/>
            <pc:sldMk cId="1483788116" sldId="259"/>
            <ac:grpSpMk id="33" creationId="{F1ECA4FE-7D2F-4576-B767-3A5F5ABFE90F}"/>
          </ac:grpSpMkLst>
        </pc:grpChg>
        <pc:grpChg chg="add">
          <ac:chgData name="Reinier Escalona" userId="6bade95e5d8d81ae" providerId="LiveId" clId="{587A845E-945E-40A9-9AA0-1249574E0F41}" dt="2018-10-25T17:15:27.250" v="3208" actId="26606"/>
          <ac:grpSpMkLst>
            <pc:docMk/>
            <pc:sldMk cId="1483788116" sldId="259"/>
            <ac:grpSpMk id="40" creationId="{2EAA809E-9ED4-467B-9FEA-8650166F131E}"/>
          </ac:grpSpMkLst>
        </pc:grpChg>
        <pc:cxnChg chg="add del">
          <ac:chgData name="Reinier Escalona" userId="6bade95e5d8d81ae" providerId="LiveId" clId="{587A845E-945E-40A9-9AA0-1249574E0F41}" dt="2018-10-25T17:15:27.250" v="3208" actId="26606"/>
          <ac:cxnSpMkLst>
            <pc:docMk/>
            <pc:sldMk cId="1483788116" sldId="259"/>
            <ac:cxnSpMk id="35" creationId="{E81F53E2-F556-42FA-8D24-113839EE19F8}"/>
          </ac:cxnSpMkLst>
        </pc:cxnChg>
      </pc:sldChg>
      <pc:sldChg chg="addSp delSp modSp add mod ord setBg">
        <pc:chgData name="Reinier Escalona" userId="6bade95e5d8d81ae" providerId="LiveId" clId="{587A845E-945E-40A9-9AA0-1249574E0F41}" dt="2018-10-25T16:32:12.826" v="2503" actId="1076"/>
        <pc:sldMkLst>
          <pc:docMk/>
          <pc:sldMk cId="2553943373" sldId="260"/>
        </pc:sldMkLst>
        <pc:spChg chg="mod">
          <ac:chgData name="Reinier Escalona" userId="6bade95e5d8d81ae" providerId="LiveId" clId="{587A845E-945E-40A9-9AA0-1249574E0F41}" dt="2018-10-25T16:09:04.254" v="1676" actId="26606"/>
          <ac:spMkLst>
            <pc:docMk/>
            <pc:sldMk cId="2553943373" sldId="260"/>
            <ac:spMk id="2" creationId="{9FF5D41D-6765-4A4F-873F-8C9486985B2E}"/>
          </ac:spMkLst>
        </pc:spChg>
        <pc:spChg chg="del mod">
          <ac:chgData name="Reinier Escalona" userId="6bade95e5d8d81ae" providerId="LiveId" clId="{587A845E-945E-40A9-9AA0-1249574E0F41}" dt="2018-10-25T03:27:02.013" v="1066"/>
          <ac:spMkLst>
            <pc:docMk/>
            <pc:sldMk cId="2553943373" sldId="260"/>
            <ac:spMk id="3" creationId="{38B541EF-CEA6-4765-BCDC-2F0908B17D5D}"/>
          </ac:spMkLst>
        </pc:spChg>
        <pc:spChg chg="add del mod">
          <ac:chgData name="Reinier Escalona" userId="6bade95e5d8d81ae" providerId="LiveId" clId="{587A845E-945E-40A9-9AA0-1249574E0F41}" dt="2018-10-25T03:36:42.547" v="1069"/>
          <ac:spMkLst>
            <pc:docMk/>
            <pc:sldMk cId="2553943373" sldId="260"/>
            <ac:spMk id="4" creationId="{C265A863-ABDF-40D9-8541-247E5B8165B3}"/>
          </ac:spMkLst>
        </pc:spChg>
        <pc:spChg chg="add del">
          <ac:chgData name="Reinier Escalona" userId="6bade95e5d8d81ae" providerId="LiveId" clId="{587A845E-945E-40A9-9AA0-1249574E0F41}" dt="2018-10-25T03:45:50.086" v="1093" actId="26606"/>
          <ac:spMkLst>
            <pc:docMk/>
            <pc:sldMk cId="2553943373" sldId="260"/>
            <ac:spMk id="13" creationId="{05B262A8-DA1E-40F0-A826-944E9C8C0D50}"/>
          </ac:spMkLst>
        </pc:spChg>
        <pc:spChg chg="add del">
          <ac:chgData name="Reinier Escalona" userId="6bade95e5d8d81ae" providerId="LiveId" clId="{587A845E-945E-40A9-9AA0-1249574E0F41}" dt="2018-10-25T03:45:56.250" v="1101" actId="26606"/>
          <ac:spMkLst>
            <pc:docMk/>
            <pc:sldMk cId="2553943373" sldId="260"/>
            <ac:spMk id="17" creationId="{129EED8E-74E7-42E8-979B-7A783E78A4CD}"/>
          </ac:spMkLst>
        </pc:spChg>
        <pc:spChg chg="add del">
          <ac:chgData name="Reinier Escalona" userId="6bade95e5d8d81ae" providerId="LiveId" clId="{587A845E-945E-40A9-9AA0-1249574E0F41}" dt="2018-10-25T03:45:56.250" v="1101" actId="26606"/>
          <ac:spMkLst>
            <pc:docMk/>
            <pc:sldMk cId="2553943373" sldId="260"/>
            <ac:spMk id="19" creationId="{CA458B5A-3386-47C6-9A82-FAC83F4C830A}"/>
          </ac:spMkLst>
        </pc:spChg>
        <pc:spChg chg="add del">
          <ac:chgData name="Reinier Escalona" userId="6bade95e5d8d81ae" providerId="LiveId" clId="{587A845E-945E-40A9-9AA0-1249574E0F41}" dt="2018-10-25T03:45:50.086" v="1093" actId="26606"/>
          <ac:spMkLst>
            <pc:docMk/>
            <pc:sldMk cId="2553943373" sldId="260"/>
            <ac:spMk id="25" creationId="{7F5C5863-8C3D-4376-987B-06A637F96B73}"/>
          </ac:spMkLst>
        </pc:spChg>
        <pc:spChg chg="add del">
          <ac:chgData name="Reinier Escalona" userId="6bade95e5d8d81ae" providerId="LiveId" clId="{587A845E-945E-40A9-9AA0-1249574E0F41}" dt="2018-10-25T03:45:51.221" v="1095" actId="26606"/>
          <ac:spMkLst>
            <pc:docMk/>
            <pc:sldMk cId="2553943373" sldId="260"/>
            <ac:spMk id="28" creationId="{2143C264-3105-4A10-BC6F-863F79E7D864}"/>
          </ac:spMkLst>
        </pc:spChg>
        <pc:spChg chg="add del">
          <ac:chgData name="Reinier Escalona" userId="6bade95e5d8d81ae" providerId="LiveId" clId="{587A845E-945E-40A9-9AA0-1249574E0F41}" dt="2018-10-25T03:45:51.221" v="1095" actId="26606"/>
          <ac:spMkLst>
            <pc:docMk/>
            <pc:sldMk cId="2553943373" sldId="260"/>
            <ac:spMk id="29" creationId="{062EBB84-F459-4D04-91C5-290D60EF3A5C}"/>
          </ac:spMkLst>
        </pc:spChg>
        <pc:spChg chg="add del">
          <ac:chgData name="Reinier Escalona" userId="6bade95e5d8d81ae" providerId="LiveId" clId="{587A845E-945E-40A9-9AA0-1249574E0F41}" dt="2018-10-25T03:45:52.914" v="1097" actId="26606"/>
          <ac:spMkLst>
            <pc:docMk/>
            <pc:sldMk cId="2553943373" sldId="260"/>
            <ac:spMk id="33" creationId="{1CB99A67-4DC5-414E-B11C-05591B62A642}"/>
          </ac:spMkLst>
        </pc:spChg>
        <pc:spChg chg="add del">
          <ac:chgData name="Reinier Escalona" userId="6bade95e5d8d81ae" providerId="LiveId" clId="{587A845E-945E-40A9-9AA0-1249574E0F41}" dt="2018-10-25T03:45:52.914" v="1097" actId="26606"/>
          <ac:spMkLst>
            <pc:docMk/>
            <pc:sldMk cId="2553943373" sldId="260"/>
            <ac:spMk id="34" creationId="{062A8032-6560-4E26-B146-0212F84E294E}"/>
          </ac:spMkLst>
        </pc:spChg>
        <pc:spChg chg="add del">
          <ac:chgData name="Reinier Escalona" userId="6bade95e5d8d81ae" providerId="LiveId" clId="{587A845E-945E-40A9-9AA0-1249574E0F41}" dt="2018-10-25T03:45:55.385" v="1099" actId="26606"/>
          <ac:spMkLst>
            <pc:docMk/>
            <pc:sldMk cId="2553943373" sldId="260"/>
            <ac:spMk id="38" creationId="{7E52D453-0F73-4061-8B23-8F18829E916A}"/>
          </ac:spMkLst>
        </pc:spChg>
        <pc:spChg chg="add del">
          <ac:chgData name="Reinier Escalona" userId="6bade95e5d8d81ae" providerId="LiveId" clId="{587A845E-945E-40A9-9AA0-1249574E0F41}" dt="2018-10-25T03:45:55.385" v="1099" actId="26606"/>
          <ac:spMkLst>
            <pc:docMk/>
            <pc:sldMk cId="2553943373" sldId="260"/>
            <ac:spMk id="39" creationId="{C0246788-5559-4236-B1FF-BE8D221042CC}"/>
          </ac:spMkLst>
        </pc:spChg>
        <pc:spChg chg="add del">
          <ac:chgData name="Reinier Escalona" userId="6bade95e5d8d81ae" providerId="LiveId" clId="{587A845E-945E-40A9-9AA0-1249574E0F41}" dt="2018-10-25T03:45:56.946" v="1103" actId="26606"/>
          <ac:spMkLst>
            <pc:docMk/>
            <pc:sldMk cId="2553943373" sldId="260"/>
            <ac:spMk id="48" creationId="{7E52D453-0F73-4061-8B23-8F18829E916A}"/>
          </ac:spMkLst>
        </pc:spChg>
        <pc:spChg chg="add del">
          <ac:chgData name="Reinier Escalona" userId="6bade95e5d8d81ae" providerId="LiveId" clId="{587A845E-945E-40A9-9AA0-1249574E0F41}" dt="2018-10-25T03:45:56.946" v="1103" actId="26606"/>
          <ac:spMkLst>
            <pc:docMk/>
            <pc:sldMk cId="2553943373" sldId="260"/>
            <ac:spMk id="49" creationId="{C0246788-5559-4236-B1FF-BE8D221042CC}"/>
          </ac:spMkLst>
        </pc:spChg>
        <pc:spChg chg="add del">
          <ac:chgData name="Reinier Escalona" userId="6bade95e5d8d81ae" providerId="LiveId" clId="{587A845E-945E-40A9-9AA0-1249574E0F41}" dt="2018-10-25T03:46:01.526" v="1105" actId="26606"/>
          <ac:spMkLst>
            <pc:docMk/>
            <pc:sldMk cId="2553943373" sldId="260"/>
            <ac:spMk id="53" creationId="{129EED8E-74E7-42E8-979B-7A783E78A4CD}"/>
          </ac:spMkLst>
        </pc:spChg>
        <pc:spChg chg="add del">
          <ac:chgData name="Reinier Escalona" userId="6bade95e5d8d81ae" providerId="LiveId" clId="{587A845E-945E-40A9-9AA0-1249574E0F41}" dt="2018-10-25T03:46:01.526" v="1105" actId="26606"/>
          <ac:spMkLst>
            <pc:docMk/>
            <pc:sldMk cId="2553943373" sldId="260"/>
            <ac:spMk id="54" creationId="{CA458B5A-3386-47C6-9A82-FAC83F4C830A}"/>
          </ac:spMkLst>
        </pc:spChg>
        <pc:spChg chg="add del">
          <ac:chgData name="Reinier Escalona" userId="6bade95e5d8d81ae" providerId="LiveId" clId="{587A845E-945E-40A9-9AA0-1249574E0F41}" dt="2018-10-25T03:46:03.499" v="1107" actId="26606"/>
          <ac:spMkLst>
            <pc:docMk/>
            <pc:sldMk cId="2553943373" sldId="260"/>
            <ac:spMk id="58" creationId="{129EED8E-74E7-42E8-979B-7A783E78A4CD}"/>
          </ac:spMkLst>
        </pc:spChg>
        <pc:spChg chg="add del">
          <ac:chgData name="Reinier Escalona" userId="6bade95e5d8d81ae" providerId="LiveId" clId="{587A845E-945E-40A9-9AA0-1249574E0F41}" dt="2018-10-25T03:46:14.391" v="1109" actId="26606"/>
          <ac:spMkLst>
            <pc:docMk/>
            <pc:sldMk cId="2553943373" sldId="260"/>
            <ac:spMk id="65" creationId="{7E52D453-0F73-4061-8B23-8F18829E916A}"/>
          </ac:spMkLst>
        </pc:spChg>
        <pc:spChg chg="add del">
          <ac:chgData name="Reinier Escalona" userId="6bade95e5d8d81ae" providerId="LiveId" clId="{587A845E-945E-40A9-9AA0-1249574E0F41}" dt="2018-10-25T03:46:14.391" v="1109" actId="26606"/>
          <ac:spMkLst>
            <pc:docMk/>
            <pc:sldMk cId="2553943373" sldId="260"/>
            <ac:spMk id="66" creationId="{C0246788-5559-4236-B1FF-BE8D221042CC}"/>
          </ac:spMkLst>
        </pc:spChg>
        <pc:spChg chg="add del">
          <ac:chgData name="Reinier Escalona" userId="6bade95e5d8d81ae" providerId="LiveId" clId="{587A845E-945E-40A9-9AA0-1249574E0F41}" dt="2018-10-25T03:46:19.173" v="1111" actId="26606"/>
          <ac:spMkLst>
            <pc:docMk/>
            <pc:sldMk cId="2553943373" sldId="260"/>
            <ac:spMk id="72" creationId="{05B262A8-DA1E-40F0-A826-944E9C8C0D50}"/>
          </ac:spMkLst>
        </pc:spChg>
        <pc:spChg chg="add del">
          <ac:chgData name="Reinier Escalona" userId="6bade95e5d8d81ae" providerId="LiveId" clId="{587A845E-945E-40A9-9AA0-1249574E0F41}" dt="2018-10-25T03:46:19.173" v="1111" actId="26606"/>
          <ac:spMkLst>
            <pc:docMk/>
            <pc:sldMk cId="2553943373" sldId="260"/>
            <ac:spMk id="74" creationId="{7F5C5863-8C3D-4376-987B-06A637F96B73}"/>
          </ac:spMkLst>
        </pc:spChg>
        <pc:spChg chg="add del">
          <ac:chgData name="Reinier Escalona" userId="6bade95e5d8d81ae" providerId="LiveId" clId="{587A845E-945E-40A9-9AA0-1249574E0F41}" dt="2018-10-25T03:46:22.564" v="1113" actId="26606"/>
          <ac:spMkLst>
            <pc:docMk/>
            <pc:sldMk cId="2553943373" sldId="260"/>
            <ac:spMk id="76" creationId="{68AC4261-8B35-4D05-9F6A-9E0D90F16A07}"/>
          </ac:spMkLst>
        </pc:spChg>
        <pc:spChg chg="add del">
          <ac:chgData name="Reinier Escalona" userId="6bade95e5d8d81ae" providerId="LiveId" clId="{587A845E-945E-40A9-9AA0-1249574E0F41}" dt="2018-10-25T03:46:23.948" v="1115" actId="26606"/>
          <ac:spMkLst>
            <pc:docMk/>
            <pc:sldMk cId="2553943373" sldId="260"/>
            <ac:spMk id="82" creationId="{2143C264-3105-4A10-BC6F-863F79E7D864}"/>
          </ac:spMkLst>
        </pc:spChg>
        <pc:spChg chg="add del">
          <ac:chgData name="Reinier Escalona" userId="6bade95e5d8d81ae" providerId="LiveId" clId="{587A845E-945E-40A9-9AA0-1249574E0F41}" dt="2018-10-25T03:46:23.948" v="1115" actId="26606"/>
          <ac:spMkLst>
            <pc:docMk/>
            <pc:sldMk cId="2553943373" sldId="260"/>
            <ac:spMk id="83" creationId="{062EBB84-F459-4D04-91C5-290D60EF3A5C}"/>
          </ac:spMkLst>
        </pc:spChg>
        <pc:spChg chg="add del">
          <ac:chgData name="Reinier Escalona" userId="6bade95e5d8d81ae" providerId="LiveId" clId="{587A845E-945E-40A9-9AA0-1249574E0F41}" dt="2018-10-25T03:46:28.772" v="1117" actId="26606"/>
          <ac:spMkLst>
            <pc:docMk/>
            <pc:sldMk cId="2553943373" sldId="260"/>
            <ac:spMk id="89" creationId="{05B262A8-DA1E-40F0-A826-944E9C8C0D50}"/>
          </ac:spMkLst>
        </pc:spChg>
        <pc:spChg chg="add del">
          <ac:chgData name="Reinier Escalona" userId="6bade95e5d8d81ae" providerId="LiveId" clId="{587A845E-945E-40A9-9AA0-1249574E0F41}" dt="2018-10-25T03:46:28.772" v="1117" actId="26606"/>
          <ac:spMkLst>
            <pc:docMk/>
            <pc:sldMk cId="2553943373" sldId="260"/>
            <ac:spMk id="91" creationId="{7F5C5863-8C3D-4376-987B-06A637F96B73}"/>
          </ac:spMkLst>
        </pc:spChg>
        <pc:spChg chg="add del">
          <ac:chgData name="Reinier Escalona" userId="6bade95e5d8d81ae" providerId="LiveId" clId="{587A845E-945E-40A9-9AA0-1249574E0F41}" dt="2018-10-25T03:46:32.063" v="1119" actId="478"/>
          <ac:spMkLst>
            <pc:docMk/>
            <pc:sldMk cId="2553943373" sldId="260"/>
            <ac:spMk id="96" creationId="{7E52D453-0F73-4061-8B23-8F18829E916A}"/>
          </ac:spMkLst>
        </pc:spChg>
        <pc:spChg chg="add del">
          <ac:chgData name="Reinier Escalona" userId="6bade95e5d8d81ae" providerId="LiveId" clId="{587A845E-945E-40A9-9AA0-1249574E0F41}" dt="2018-10-25T03:46:57.528" v="1132" actId="26606"/>
          <ac:spMkLst>
            <pc:docMk/>
            <pc:sldMk cId="2553943373" sldId="260"/>
            <ac:spMk id="97" creationId="{C0246788-5559-4236-B1FF-BE8D221042CC}"/>
          </ac:spMkLst>
        </pc:spChg>
        <pc:spChg chg="add del">
          <ac:chgData name="Reinier Escalona" userId="6bade95e5d8d81ae" providerId="LiveId" clId="{587A845E-945E-40A9-9AA0-1249574E0F41}" dt="2018-10-25T03:46:45.158" v="1121" actId="26606"/>
          <ac:spMkLst>
            <pc:docMk/>
            <pc:sldMk cId="2553943373" sldId="260"/>
            <ac:spMk id="107" creationId="{129EED8E-74E7-42E8-979B-7A783E78A4CD}"/>
          </ac:spMkLst>
        </pc:spChg>
        <pc:spChg chg="add del">
          <ac:chgData name="Reinier Escalona" userId="6bade95e5d8d81ae" providerId="LiveId" clId="{587A845E-945E-40A9-9AA0-1249574E0F41}" dt="2018-10-25T03:46:50.439" v="1123" actId="26606"/>
          <ac:spMkLst>
            <pc:docMk/>
            <pc:sldMk cId="2553943373" sldId="260"/>
            <ac:spMk id="111" creationId="{D4065BF5-A5E8-4673-A0CA-7ACCCB17BCA2}"/>
          </ac:spMkLst>
        </pc:spChg>
        <pc:spChg chg="add del">
          <ac:chgData name="Reinier Escalona" userId="6bade95e5d8d81ae" providerId="LiveId" clId="{587A845E-945E-40A9-9AA0-1249574E0F41}" dt="2018-10-25T03:46:50.439" v="1123" actId="26606"/>
          <ac:spMkLst>
            <pc:docMk/>
            <pc:sldMk cId="2553943373" sldId="260"/>
            <ac:spMk id="113" creationId="{351661E3-FEDD-47FE-B2FC-49C46260DFB0}"/>
          </ac:spMkLst>
        </pc:spChg>
        <pc:spChg chg="add del">
          <ac:chgData name="Reinier Escalona" userId="6bade95e5d8d81ae" providerId="LiveId" clId="{587A845E-945E-40A9-9AA0-1249574E0F41}" dt="2018-10-25T03:46:50.439" v="1123" actId="26606"/>
          <ac:spMkLst>
            <pc:docMk/>
            <pc:sldMk cId="2553943373" sldId="260"/>
            <ac:spMk id="115" creationId="{31F5C451-7D92-435A-8459-61199D9641C7}"/>
          </ac:spMkLst>
        </pc:spChg>
        <pc:spChg chg="add del">
          <ac:chgData name="Reinier Escalona" userId="6bade95e5d8d81ae" providerId="LiveId" clId="{587A845E-945E-40A9-9AA0-1249574E0F41}" dt="2018-10-25T03:46:50.439" v="1123" actId="26606"/>
          <ac:spMkLst>
            <pc:docMk/>
            <pc:sldMk cId="2553943373" sldId="260"/>
            <ac:spMk id="116" creationId="{129EED8E-74E7-42E8-979B-7A783E78A4CD}"/>
          </ac:spMkLst>
        </pc:spChg>
        <pc:spChg chg="add del">
          <ac:chgData name="Reinier Escalona" userId="6bade95e5d8d81ae" providerId="LiveId" clId="{587A845E-945E-40A9-9AA0-1249574E0F41}" dt="2018-10-25T03:46:50.439" v="1123" actId="26606"/>
          <ac:spMkLst>
            <pc:docMk/>
            <pc:sldMk cId="2553943373" sldId="260"/>
            <ac:spMk id="117" creationId="{DB3486D0-CD52-4E79-B04F-C9251F1B075B}"/>
          </ac:spMkLst>
        </pc:spChg>
        <pc:spChg chg="add del">
          <ac:chgData name="Reinier Escalona" userId="6bade95e5d8d81ae" providerId="LiveId" clId="{587A845E-945E-40A9-9AA0-1249574E0F41}" dt="2018-10-25T03:46:50.439" v="1123" actId="26606"/>
          <ac:spMkLst>
            <pc:docMk/>
            <pc:sldMk cId="2553943373" sldId="260"/>
            <ac:spMk id="118" creationId="{C6FC9F40-A7E6-4982-893C-6E3A43B140E5}"/>
          </ac:spMkLst>
        </pc:spChg>
        <pc:spChg chg="add del">
          <ac:chgData name="Reinier Escalona" userId="6bade95e5d8d81ae" providerId="LiveId" clId="{587A845E-945E-40A9-9AA0-1249574E0F41}" dt="2018-10-25T03:46:50.439" v="1123" actId="26606"/>
          <ac:spMkLst>
            <pc:docMk/>
            <pc:sldMk cId="2553943373" sldId="260"/>
            <ac:spMk id="119" creationId="{20C74D8A-41F2-4D54-A33F-DD42A3755A66}"/>
          </ac:spMkLst>
        </pc:spChg>
        <pc:spChg chg="add del">
          <ac:chgData name="Reinier Escalona" userId="6bade95e5d8d81ae" providerId="LiveId" clId="{587A845E-945E-40A9-9AA0-1249574E0F41}" dt="2018-10-25T03:46:50.439" v="1123" actId="26606"/>
          <ac:spMkLst>
            <pc:docMk/>
            <pc:sldMk cId="2553943373" sldId="260"/>
            <ac:spMk id="121" creationId="{8D371868-D8B9-4E25-9F76-9CF76E30B3FB}"/>
          </ac:spMkLst>
        </pc:spChg>
        <pc:spChg chg="add del">
          <ac:chgData name="Reinier Escalona" userId="6bade95e5d8d81ae" providerId="LiveId" clId="{587A845E-945E-40A9-9AA0-1249574E0F41}" dt="2018-10-25T03:46:52.861" v="1125" actId="26606"/>
          <ac:spMkLst>
            <pc:docMk/>
            <pc:sldMk cId="2553943373" sldId="260"/>
            <ac:spMk id="124" creationId="{F689CAE2-C8F8-4865-B47F-373309AA2E23}"/>
          </ac:spMkLst>
        </pc:spChg>
        <pc:spChg chg="add del">
          <ac:chgData name="Reinier Escalona" userId="6bade95e5d8d81ae" providerId="LiveId" clId="{587A845E-945E-40A9-9AA0-1249574E0F41}" dt="2018-10-25T03:46:52.861" v="1125" actId="26606"/>
          <ac:spMkLst>
            <pc:docMk/>
            <pc:sldMk cId="2553943373" sldId="260"/>
            <ac:spMk id="129" creationId="{0BD2A872-B7C3-4DDE-B462-44E3C6A26121}"/>
          </ac:spMkLst>
        </pc:spChg>
        <pc:spChg chg="add del">
          <ac:chgData name="Reinier Escalona" userId="6bade95e5d8d81ae" providerId="LiveId" clId="{587A845E-945E-40A9-9AA0-1249574E0F41}" dt="2018-10-25T03:46:54.528" v="1127" actId="26606"/>
          <ac:spMkLst>
            <pc:docMk/>
            <pc:sldMk cId="2553943373" sldId="260"/>
            <ac:spMk id="132" creationId="{F689CAE2-C8F8-4865-B47F-373309AA2E23}"/>
          </ac:spMkLst>
        </pc:spChg>
        <pc:spChg chg="add del">
          <ac:chgData name="Reinier Escalona" userId="6bade95e5d8d81ae" providerId="LiveId" clId="{587A845E-945E-40A9-9AA0-1249574E0F41}" dt="2018-10-25T03:46:54.528" v="1127" actId="26606"/>
          <ac:spMkLst>
            <pc:docMk/>
            <pc:sldMk cId="2553943373" sldId="260"/>
            <ac:spMk id="135" creationId="{51CD03EA-6CB0-4C17-9201-3436CFE7BBD7}"/>
          </ac:spMkLst>
        </pc:spChg>
        <pc:spChg chg="add del">
          <ac:chgData name="Reinier Escalona" userId="6bade95e5d8d81ae" providerId="LiveId" clId="{587A845E-945E-40A9-9AA0-1249574E0F41}" dt="2018-10-25T03:46:55.489" v="1129" actId="26606"/>
          <ac:spMkLst>
            <pc:docMk/>
            <pc:sldMk cId="2553943373" sldId="260"/>
            <ac:spMk id="140" creationId="{F689CAE2-C8F8-4865-B47F-373309AA2E23}"/>
          </ac:spMkLst>
        </pc:spChg>
        <pc:spChg chg="add del">
          <ac:chgData name="Reinier Escalona" userId="6bade95e5d8d81ae" providerId="LiveId" clId="{587A845E-945E-40A9-9AA0-1249574E0F41}" dt="2018-10-25T03:46:57.469" v="1131" actId="26606"/>
          <ac:spMkLst>
            <pc:docMk/>
            <pc:sldMk cId="2553943373" sldId="260"/>
            <ac:spMk id="143" creationId="{F689CAE2-C8F8-4865-B47F-373309AA2E23}"/>
          </ac:spMkLst>
        </pc:spChg>
        <pc:spChg chg="add del">
          <ac:chgData name="Reinier Escalona" userId="6bade95e5d8d81ae" providerId="LiveId" clId="{587A845E-945E-40A9-9AA0-1249574E0F41}" dt="2018-10-25T03:46:57.469" v="1131" actId="26606"/>
          <ac:spMkLst>
            <pc:docMk/>
            <pc:sldMk cId="2553943373" sldId="260"/>
            <ac:spMk id="146" creationId="{51CD03EA-6CB0-4C17-9201-3436CFE7BBD7}"/>
          </ac:spMkLst>
        </pc:spChg>
        <pc:spChg chg="add del">
          <ac:chgData name="Reinier Escalona" userId="6bade95e5d8d81ae" providerId="LiveId" clId="{587A845E-945E-40A9-9AA0-1249574E0F41}" dt="2018-10-25T16:09:04.254" v="1676" actId="26606"/>
          <ac:spMkLst>
            <pc:docMk/>
            <pc:sldMk cId="2553943373" sldId="260"/>
            <ac:spMk id="151" creationId="{F689CAE2-C8F8-4865-B47F-373309AA2E23}"/>
          </ac:spMkLst>
        </pc:spChg>
        <pc:spChg chg="add del">
          <ac:chgData name="Reinier Escalona" userId="6bade95e5d8d81ae" providerId="LiveId" clId="{587A845E-945E-40A9-9AA0-1249574E0F41}" dt="2018-10-25T16:08:40.994" v="1657" actId="26606"/>
          <ac:spMkLst>
            <pc:docMk/>
            <pc:sldMk cId="2553943373" sldId="260"/>
            <ac:spMk id="160" creationId="{F689CAE2-C8F8-4865-B47F-373309AA2E23}"/>
          </ac:spMkLst>
        </pc:spChg>
        <pc:spChg chg="add del">
          <ac:chgData name="Reinier Escalona" userId="6bade95e5d8d81ae" providerId="LiveId" clId="{587A845E-945E-40A9-9AA0-1249574E0F41}" dt="2018-10-25T16:08:43.175" v="1659" actId="26606"/>
          <ac:spMkLst>
            <pc:docMk/>
            <pc:sldMk cId="2553943373" sldId="260"/>
            <ac:spMk id="167" creationId="{129EED8E-74E7-42E8-979B-7A783E78A4CD}"/>
          </ac:spMkLst>
        </pc:spChg>
        <pc:spChg chg="add del">
          <ac:chgData name="Reinier Escalona" userId="6bade95e5d8d81ae" providerId="LiveId" clId="{587A845E-945E-40A9-9AA0-1249574E0F41}" dt="2018-10-25T16:08:47.833" v="1661" actId="26606"/>
          <ac:spMkLst>
            <pc:docMk/>
            <pc:sldMk cId="2553943373" sldId="260"/>
            <ac:spMk id="170" creationId="{129EED8E-74E7-42E8-979B-7A783E78A4CD}"/>
          </ac:spMkLst>
        </pc:spChg>
        <pc:spChg chg="add del">
          <ac:chgData name="Reinier Escalona" userId="6bade95e5d8d81ae" providerId="LiveId" clId="{587A845E-945E-40A9-9AA0-1249574E0F41}" dt="2018-10-25T16:08:47.833" v="1661" actId="26606"/>
          <ac:spMkLst>
            <pc:docMk/>
            <pc:sldMk cId="2553943373" sldId="260"/>
            <ac:spMk id="171" creationId="{CA458B5A-3386-47C6-9A82-FAC83F4C830A}"/>
          </ac:spMkLst>
        </pc:spChg>
        <pc:spChg chg="add del">
          <ac:chgData name="Reinier Escalona" userId="6bade95e5d8d81ae" providerId="LiveId" clId="{587A845E-945E-40A9-9AA0-1249574E0F41}" dt="2018-10-25T16:08:49.359" v="1663" actId="26606"/>
          <ac:spMkLst>
            <pc:docMk/>
            <pc:sldMk cId="2553943373" sldId="260"/>
            <ac:spMk id="174" creationId="{129EED8E-74E7-42E8-979B-7A783E78A4CD}"/>
          </ac:spMkLst>
        </pc:spChg>
        <pc:spChg chg="add del">
          <ac:chgData name="Reinier Escalona" userId="6bade95e5d8d81ae" providerId="LiveId" clId="{587A845E-945E-40A9-9AA0-1249574E0F41}" dt="2018-10-25T16:08:50.089" v="1665" actId="26606"/>
          <ac:spMkLst>
            <pc:docMk/>
            <pc:sldMk cId="2553943373" sldId="260"/>
            <ac:spMk id="178" creationId="{F689CAE2-C8F8-4865-B47F-373309AA2E23}"/>
          </ac:spMkLst>
        </pc:spChg>
        <pc:spChg chg="add del">
          <ac:chgData name="Reinier Escalona" userId="6bade95e5d8d81ae" providerId="LiveId" clId="{587A845E-945E-40A9-9AA0-1249574E0F41}" dt="2018-10-25T16:08:53.448" v="1667" actId="26606"/>
          <ac:spMkLst>
            <pc:docMk/>
            <pc:sldMk cId="2553943373" sldId="260"/>
            <ac:spMk id="181" creationId="{129EED8E-74E7-42E8-979B-7A783E78A4CD}"/>
          </ac:spMkLst>
        </pc:spChg>
        <pc:spChg chg="add del">
          <ac:chgData name="Reinier Escalona" userId="6bade95e5d8d81ae" providerId="LiveId" clId="{587A845E-945E-40A9-9AA0-1249574E0F41}" dt="2018-10-25T16:08:53.448" v="1667" actId="26606"/>
          <ac:spMkLst>
            <pc:docMk/>
            <pc:sldMk cId="2553943373" sldId="260"/>
            <ac:spMk id="182" creationId="{CA458B5A-3386-47C6-9A82-FAC83F4C830A}"/>
          </ac:spMkLst>
        </pc:spChg>
        <pc:spChg chg="add del">
          <ac:chgData name="Reinier Escalona" userId="6bade95e5d8d81ae" providerId="LiveId" clId="{587A845E-945E-40A9-9AA0-1249574E0F41}" dt="2018-10-25T16:08:58.101" v="1669" actId="26606"/>
          <ac:spMkLst>
            <pc:docMk/>
            <pc:sldMk cId="2553943373" sldId="260"/>
            <ac:spMk id="185" creationId="{F689CAE2-C8F8-4865-B47F-373309AA2E23}"/>
          </ac:spMkLst>
        </pc:spChg>
        <pc:spChg chg="add del">
          <ac:chgData name="Reinier Escalona" userId="6bade95e5d8d81ae" providerId="LiveId" clId="{587A845E-945E-40A9-9AA0-1249574E0F41}" dt="2018-10-25T16:08:58.101" v="1669" actId="26606"/>
          <ac:spMkLst>
            <pc:docMk/>
            <pc:sldMk cId="2553943373" sldId="260"/>
            <ac:spMk id="187" creationId="{51CD03EA-6CB0-4C17-9201-3436CFE7BBD7}"/>
          </ac:spMkLst>
        </pc:spChg>
        <pc:spChg chg="add del">
          <ac:chgData name="Reinier Escalona" userId="6bade95e5d8d81ae" providerId="LiveId" clId="{587A845E-945E-40A9-9AA0-1249574E0F41}" dt="2018-10-25T16:09:00.523" v="1671" actId="26606"/>
          <ac:spMkLst>
            <pc:docMk/>
            <pc:sldMk cId="2553943373" sldId="260"/>
            <ac:spMk id="191" creationId="{F689CAE2-C8F8-4865-B47F-373309AA2E23}"/>
          </ac:spMkLst>
        </pc:spChg>
        <pc:spChg chg="add del">
          <ac:chgData name="Reinier Escalona" userId="6bade95e5d8d81ae" providerId="LiveId" clId="{587A845E-945E-40A9-9AA0-1249574E0F41}" dt="2018-10-25T16:09:02.595" v="1673" actId="26606"/>
          <ac:spMkLst>
            <pc:docMk/>
            <pc:sldMk cId="2553943373" sldId="260"/>
            <ac:spMk id="195" creationId="{129EED8E-74E7-42E8-979B-7A783E78A4CD}"/>
          </ac:spMkLst>
        </pc:spChg>
        <pc:spChg chg="add del">
          <ac:chgData name="Reinier Escalona" userId="6bade95e5d8d81ae" providerId="LiveId" clId="{587A845E-945E-40A9-9AA0-1249574E0F41}" dt="2018-10-25T16:09:02.595" v="1673" actId="26606"/>
          <ac:spMkLst>
            <pc:docMk/>
            <pc:sldMk cId="2553943373" sldId="260"/>
            <ac:spMk id="196" creationId="{CA458B5A-3386-47C6-9A82-FAC83F4C830A}"/>
          </ac:spMkLst>
        </pc:spChg>
        <pc:spChg chg="add del">
          <ac:chgData name="Reinier Escalona" userId="6bade95e5d8d81ae" providerId="LiveId" clId="{587A845E-945E-40A9-9AA0-1249574E0F41}" dt="2018-10-25T16:09:04.196" v="1675" actId="26606"/>
          <ac:spMkLst>
            <pc:docMk/>
            <pc:sldMk cId="2553943373" sldId="260"/>
            <ac:spMk id="199" creationId="{F689CAE2-C8F8-4865-B47F-373309AA2E23}"/>
          </ac:spMkLst>
        </pc:spChg>
        <pc:spChg chg="add">
          <ac:chgData name="Reinier Escalona" userId="6bade95e5d8d81ae" providerId="LiveId" clId="{587A845E-945E-40A9-9AA0-1249574E0F41}" dt="2018-10-25T16:09:04.254" v="1676" actId="26606"/>
          <ac:spMkLst>
            <pc:docMk/>
            <pc:sldMk cId="2553943373" sldId="260"/>
            <ac:spMk id="202" creationId="{129EED8E-74E7-42E8-979B-7A783E78A4CD}"/>
          </ac:spMkLst>
        </pc:spChg>
        <pc:spChg chg="add">
          <ac:chgData name="Reinier Escalona" userId="6bade95e5d8d81ae" providerId="LiveId" clId="{587A845E-945E-40A9-9AA0-1249574E0F41}" dt="2018-10-25T16:09:04.254" v="1676" actId="26606"/>
          <ac:spMkLst>
            <pc:docMk/>
            <pc:sldMk cId="2553943373" sldId="260"/>
            <ac:spMk id="203" creationId="{CA458B5A-3386-47C6-9A82-FAC83F4C830A}"/>
          </ac:spMkLst>
        </pc:spChg>
        <pc:grpChg chg="add del">
          <ac:chgData name="Reinier Escalona" userId="6bade95e5d8d81ae" providerId="LiveId" clId="{587A845E-945E-40A9-9AA0-1249574E0F41}" dt="2018-10-25T03:45:50.086" v="1093" actId="26606"/>
          <ac:grpSpMkLst>
            <pc:docMk/>
            <pc:sldMk cId="2553943373" sldId="260"/>
            <ac:grpSpMk id="16" creationId="{AC52EAD5-2388-406C-9A2F-428EF7B59EBD}"/>
          </ac:grpSpMkLst>
        </pc:grpChg>
        <pc:grpChg chg="add del">
          <ac:chgData name="Reinier Escalona" userId="6bade95e5d8d81ae" providerId="LiveId" clId="{587A845E-945E-40A9-9AA0-1249574E0F41}" dt="2018-10-25T03:45:51.221" v="1095" actId="26606"/>
          <ac:grpSpMkLst>
            <pc:docMk/>
            <pc:sldMk cId="2553943373" sldId="260"/>
            <ac:grpSpMk id="27" creationId="{27CDFDB0-9B20-4BD8-9802-E7F2A7296F0B}"/>
          </ac:grpSpMkLst>
        </pc:grpChg>
        <pc:grpChg chg="add del">
          <ac:chgData name="Reinier Escalona" userId="6bade95e5d8d81ae" providerId="LiveId" clId="{587A845E-945E-40A9-9AA0-1249574E0F41}" dt="2018-10-25T03:45:52.914" v="1097" actId="26606"/>
          <ac:grpSpMkLst>
            <pc:docMk/>
            <pc:sldMk cId="2553943373" sldId="260"/>
            <ac:grpSpMk id="32" creationId="{38B23276-F78A-497F-9641-8ACD7C3A0704}"/>
          </ac:grpSpMkLst>
        </pc:grpChg>
        <pc:grpChg chg="add del">
          <ac:chgData name="Reinier Escalona" userId="6bade95e5d8d81ae" providerId="LiveId" clId="{587A845E-945E-40A9-9AA0-1249574E0F41}" dt="2018-10-25T03:45:55.385" v="1099" actId="26606"/>
          <ac:grpSpMkLst>
            <pc:docMk/>
            <pc:sldMk cId="2553943373" sldId="260"/>
            <ac:grpSpMk id="37" creationId="{AC6F187C-3B16-45AC-9B06-1219CC2919F9}"/>
          </ac:grpSpMkLst>
        </pc:grpChg>
        <pc:grpChg chg="add del">
          <ac:chgData name="Reinier Escalona" userId="6bade95e5d8d81ae" providerId="LiveId" clId="{587A845E-945E-40A9-9AA0-1249574E0F41}" dt="2018-10-25T03:45:56.250" v="1101" actId="26606"/>
          <ac:grpSpMkLst>
            <pc:docMk/>
            <pc:sldMk cId="2553943373" sldId="260"/>
            <ac:grpSpMk id="42" creationId="{8CA5C868-0A82-4975-8602-F49477C7D523}"/>
          </ac:grpSpMkLst>
        </pc:grpChg>
        <pc:grpChg chg="add del">
          <ac:chgData name="Reinier Escalona" userId="6bade95e5d8d81ae" providerId="LiveId" clId="{587A845E-945E-40A9-9AA0-1249574E0F41}" dt="2018-10-25T03:45:56.946" v="1103" actId="26606"/>
          <ac:grpSpMkLst>
            <pc:docMk/>
            <pc:sldMk cId="2553943373" sldId="260"/>
            <ac:grpSpMk id="45" creationId="{AC6F187C-3B16-45AC-9B06-1219CC2919F9}"/>
          </ac:grpSpMkLst>
        </pc:grpChg>
        <pc:grpChg chg="add del">
          <ac:chgData name="Reinier Escalona" userId="6bade95e5d8d81ae" providerId="LiveId" clId="{587A845E-945E-40A9-9AA0-1249574E0F41}" dt="2018-10-25T03:46:01.526" v="1105" actId="26606"/>
          <ac:grpSpMkLst>
            <pc:docMk/>
            <pc:sldMk cId="2553943373" sldId="260"/>
            <ac:grpSpMk id="52" creationId="{8CA5C868-0A82-4975-8602-F49477C7D523}"/>
          </ac:grpSpMkLst>
        </pc:grpChg>
        <pc:grpChg chg="add del">
          <ac:chgData name="Reinier Escalona" userId="6bade95e5d8d81ae" providerId="LiveId" clId="{587A845E-945E-40A9-9AA0-1249574E0F41}" dt="2018-10-25T03:46:03.499" v="1107" actId="26606"/>
          <ac:grpSpMkLst>
            <pc:docMk/>
            <pc:sldMk cId="2553943373" sldId="260"/>
            <ac:grpSpMk id="57" creationId="{8CA5C868-0A82-4975-8602-F49477C7D523}"/>
          </ac:grpSpMkLst>
        </pc:grpChg>
        <pc:grpChg chg="add del">
          <ac:chgData name="Reinier Escalona" userId="6bade95e5d8d81ae" providerId="LiveId" clId="{587A845E-945E-40A9-9AA0-1249574E0F41}" dt="2018-10-25T03:46:03.499" v="1107" actId="26606"/>
          <ac:grpSpMkLst>
            <pc:docMk/>
            <pc:sldMk cId="2553943373" sldId="260"/>
            <ac:grpSpMk id="59" creationId="{34BA060A-883C-4B29-ADBA-9336D46C05FE}"/>
          </ac:grpSpMkLst>
        </pc:grpChg>
        <pc:grpChg chg="add del">
          <ac:chgData name="Reinier Escalona" userId="6bade95e5d8d81ae" providerId="LiveId" clId="{587A845E-945E-40A9-9AA0-1249574E0F41}" dt="2018-10-25T03:46:14.391" v="1109" actId="26606"/>
          <ac:grpSpMkLst>
            <pc:docMk/>
            <pc:sldMk cId="2553943373" sldId="260"/>
            <ac:grpSpMk id="62" creationId="{AC6F187C-3B16-45AC-9B06-1219CC2919F9}"/>
          </ac:grpSpMkLst>
        </pc:grpChg>
        <pc:grpChg chg="add del">
          <ac:chgData name="Reinier Escalona" userId="6bade95e5d8d81ae" providerId="LiveId" clId="{587A845E-945E-40A9-9AA0-1249574E0F41}" dt="2018-10-25T03:46:19.173" v="1111" actId="26606"/>
          <ac:grpSpMkLst>
            <pc:docMk/>
            <pc:sldMk cId="2553943373" sldId="260"/>
            <ac:grpSpMk id="69" creationId="{AC52EAD5-2388-406C-9A2F-428EF7B59EBD}"/>
          </ac:grpSpMkLst>
        </pc:grpChg>
        <pc:grpChg chg="add del">
          <ac:chgData name="Reinier Escalona" userId="6bade95e5d8d81ae" providerId="LiveId" clId="{587A845E-945E-40A9-9AA0-1249574E0F41}" dt="2018-10-25T03:46:23.948" v="1115" actId="26606"/>
          <ac:grpSpMkLst>
            <pc:docMk/>
            <pc:sldMk cId="2553943373" sldId="260"/>
            <ac:grpSpMk id="79" creationId="{27CDFDB0-9B20-4BD8-9802-E7F2A7296F0B}"/>
          </ac:grpSpMkLst>
        </pc:grpChg>
        <pc:grpChg chg="add del">
          <ac:chgData name="Reinier Escalona" userId="6bade95e5d8d81ae" providerId="LiveId" clId="{587A845E-945E-40A9-9AA0-1249574E0F41}" dt="2018-10-25T03:46:28.772" v="1117" actId="26606"/>
          <ac:grpSpMkLst>
            <pc:docMk/>
            <pc:sldMk cId="2553943373" sldId="260"/>
            <ac:grpSpMk id="86" creationId="{AC52EAD5-2388-406C-9A2F-428EF7B59EBD}"/>
          </ac:grpSpMkLst>
        </pc:grpChg>
        <pc:grpChg chg="add del">
          <ac:chgData name="Reinier Escalona" userId="6bade95e5d8d81ae" providerId="LiveId" clId="{587A845E-945E-40A9-9AA0-1249574E0F41}" dt="2018-10-25T03:46:57.528" v="1132" actId="26606"/>
          <ac:grpSpMkLst>
            <pc:docMk/>
            <pc:sldMk cId="2553943373" sldId="260"/>
            <ac:grpSpMk id="93" creationId="{AC6F187C-3B16-45AC-9B06-1219CC2919F9}"/>
          </ac:grpSpMkLst>
        </pc:grpChg>
        <pc:grpChg chg="add del">
          <ac:chgData name="Reinier Escalona" userId="6bade95e5d8d81ae" providerId="LiveId" clId="{587A845E-945E-40A9-9AA0-1249574E0F41}" dt="2018-10-25T03:46:45.158" v="1121" actId="26606"/>
          <ac:grpSpMkLst>
            <pc:docMk/>
            <pc:sldMk cId="2553943373" sldId="260"/>
            <ac:grpSpMk id="103" creationId="{8CA5C868-0A82-4975-8602-F49477C7D523}"/>
          </ac:grpSpMkLst>
        </pc:grpChg>
        <pc:grpChg chg="add del">
          <ac:chgData name="Reinier Escalona" userId="6bade95e5d8d81ae" providerId="LiveId" clId="{587A845E-945E-40A9-9AA0-1249574E0F41}" dt="2018-10-25T03:46:45.158" v="1121" actId="26606"/>
          <ac:grpSpMkLst>
            <pc:docMk/>
            <pc:sldMk cId="2553943373" sldId="260"/>
            <ac:grpSpMk id="109" creationId="{34BA060A-883C-4B29-ADBA-9336D46C05FE}"/>
          </ac:grpSpMkLst>
        </pc:grpChg>
        <pc:grpChg chg="add del">
          <ac:chgData name="Reinier Escalona" userId="6bade95e5d8d81ae" providerId="LiveId" clId="{587A845E-945E-40A9-9AA0-1249574E0F41}" dt="2018-10-25T03:46:50.439" v="1123" actId="26606"/>
          <ac:grpSpMkLst>
            <pc:docMk/>
            <pc:sldMk cId="2553943373" sldId="260"/>
            <ac:grpSpMk id="114" creationId="{8CA5C868-0A82-4975-8602-F49477C7D523}"/>
          </ac:grpSpMkLst>
        </pc:grpChg>
        <pc:grpChg chg="add del">
          <ac:chgData name="Reinier Escalona" userId="6bade95e5d8d81ae" providerId="LiveId" clId="{587A845E-945E-40A9-9AA0-1249574E0F41}" dt="2018-10-25T03:46:52.861" v="1125" actId="26606"/>
          <ac:grpSpMkLst>
            <pc:docMk/>
            <pc:sldMk cId="2553943373" sldId="260"/>
            <ac:grpSpMk id="123" creationId="{468E3F04-E02E-45AA-9A52-E2524D8DF92C}"/>
          </ac:grpSpMkLst>
        </pc:grpChg>
        <pc:grpChg chg="add del">
          <ac:chgData name="Reinier Escalona" userId="6bade95e5d8d81ae" providerId="LiveId" clId="{587A845E-945E-40A9-9AA0-1249574E0F41}" dt="2018-10-25T03:46:52.861" v="1125" actId="26606"/>
          <ac:grpSpMkLst>
            <pc:docMk/>
            <pc:sldMk cId="2553943373" sldId="260"/>
            <ac:grpSpMk id="125" creationId="{FCCC060B-CEA6-44C7-97C9-8690EFD38C26}"/>
          </ac:grpSpMkLst>
        </pc:grpChg>
        <pc:grpChg chg="add del">
          <ac:chgData name="Reinier Escalona" userId="6bade95e5d8d81ae" providerId="LiveId" clId="{587A845E-945E-40A9-9AA0-1249574E0F41}" dt="2018-10-25T03:46:54.528" v="1127" actId="26606"/>
          <ac:grpSpMkLst>
            <pc:docMk/>
            <pc:sldMk cId="2553943373" sldId="260"/>
            <ac:grpSpMk id="131" creationId="{468E3F04-E02E-45AA-9A52-E2524D8DF92C}"/>
          </ac:grpSpMkLst>
        </pc:grpChg>
        <pc:grpChg chg="add del">
          <ac:chgData name="Reinier Escalona" userId="6bade95e5d8d81ae" providerId="LiveId" clId="{587A845E-945E-40A9-9AA0-1249574E0F41}" dt="2018-10-25T03:46:54.528" v="1127" actId="26606"/>
          <ac:grpSpMkLst>
            <pc:docMk/>
            <pc:sldMk cId="2553943373" sldId="260"/>
            <ac:grpSpMk id="133" creationId="{85451E65-0194-49CC-9194-DA293F94AB89}"/>
          </ac:grpSpMkLst>
        </pc:grpChg>
        <pc:grpChg chg="add del">
          <ac:chgData name="Reinier Escalona" userId="6bade95e5d8d81ae" providerId="LiveId" clId="{587A845E-945E-40A9-9AA0-1249574E0F41}" dt="2018-10-25T03:46:55.489" v="1129" actId="26606"/>
          <ac:grpSpMkLst>
            <pc:docMk/>
            <pc:sldMk cId="2553943373" sldId="260"/>
            <ac:grpSpMk id="139" creationId="{468E3F04-E02E-45AA-9A52-E2524D8DF92C}"/>
          </ac:grpSpMkLst>
        </pc:grpChg>
        <pc:grpChg chg="add del">
          <ac:chgData name="Reinier Escalona" userId="6bade95e5d8d81ae" providerId="LiveId" clId="{587A845E-945E-40A9-9AA0-1249574E0F41}" dt="2018-10-25T03:46:57.469" v="1131" actId="26606"/>
          <ac:grpSpMkLst>
            <pc:docMk/>
            <pc:sldMk cId="2553943373" sldId="260"/>
            <ac:grpSpMk id="142" creationId="{468E3F04-E02E-45AA-9A52-E2524D8DF92C}"/>
          </ac:grpSpMkLst>
        </pc:grpChg>
        <pc:grpChg chg="add del">
          <ac:chgData name="Reinier Escalona" userId="6bade95e5d8d81ae" providerId="LiveId" clId="{587A845E-945E-40A9-9AA0-1249574E0F41}" dt="2018-10-25T03:46:57.469" v="1131" actId="26606"/>
          <ac:grpSpMkLst>
            <pc:docMk/>
            <pc:sldMk cId="2553943373" sldId="260"/>
            <ac:grpSpMk id="144" creationId="{85451E65-0194-49CC-9194-DA293F94AB89}"/>
          </ac:grpSpMkLst>
        </pc:grpChg>
        <pc:grpChg chg="add del">
          <ac:chgData name="Reinier Escalona" userId="6bade95e5d8d81ae" providerId="LiveId" clId="{587A845E-945E-40A9-9AA0-1249574E0F41}" dt="2018-10-25T16:09:04.254" v="1676" actId="26606"/>
          <ac:grpSpMkLst>
            <pc:docMk/>
            <pc:sldMk cId="2553943373" sldId="260"/>
            <ac:grpSpMk id="150" creationId="{468E3F04-E02E-45AA-9A52-E2524D8DF92C}"/>
          </ac:grpSpMkLst>
        </pc:grpChg>
        <pc:grpChg chg="add del">
          <ac:chgData name="Reinier Escalona" userId="6bade95e5d8d81ae" providerId="LiveId" clId="{587A845E-945E-40A9-9AA0-1249574E0F41}" dt="2018-10-25T16:08:40.994" v="1657" actId="26606"/>
          <ac:grpSpMkLst>
            <pc:docMk/>
            <pc:sldMk cId="2553943373" sldId="260"/>
            <ac:grpSpMk id="156" creationId="{468E3F04-E02E-45AA-9A52-E2524D8DF92C}"/>
          </ac:grpSpMkLst>
        </pc:grpChg>
        <pc:grpChg chg="add del">
          <ac:chgData name="Reinier Escalona" userId="6bade95e5d8d81ae" providerId="LiveId" clId="{587A845E-945E-40A9-9AA0-1249574E0F41}" dt="2018-10-25T16:08:43.175" v="1659" actId="26606"/>
          <ac:grpSpMkLst>
            <pc:docMk/>
            <pc:sldMk cId="2553943373" sldId="260"/>
            <ac:grpSpMk id="162" creationId="{34BA060A-883C-4B29-ADBA-9336D46C05FE}"/>
          </ac:grpSpMkLst>
        </pc:grpChg>
        <pc:grpChg chg="add del">
          <ac:chgData name="Reinier Escalona" userId="6bade95e5d8d81ae" providerId="LiveId" clId="{587A845E-945E-40A9-9AA0-1249574E0F41}" dt="2018-10-25T16:08:43.175" v="1659" actId="26606"/>
          <ac:grpSpMkLst>
            <pc:docMk/>
            <pc:sldMk cId="2553943373" sldId="260"/>
            <ac:grpSpMk id="166" creationId="{8CA5C868-0A82-4975-8602-F49477C7D523}"/>
          </ac:grpSpMkLst>
        </pc:grpChg>
        <pc:grpChg chg="add del">
          <ac:chgData name="Reinier Escalona" userId="6bade95e5d8d81ae" providerId="LiveId" clId="{587A845E-945E-40A9-9AA0-1249574E0F41}" dt="2018-10-25T16:08:47.833" v="1661" actId="26606"/>
          <ac:grpSpMkLst>
            <pc:docMk/>
            <pc:sldMk cId="2553943373" sldId="260"/>
            <ac:grpSpMk id="169" creationId="{8CA5C868-0A82-4975-8602-F49477C7D523}"/>
          </ac:grpSpMkLst>
        </pc:grpChg>
        <pc:grpChg chg="add del">
          <ac:chgData name="Reinier Escalona" userId="6bade95e5d8d81ae" providerId="LiveId" clId="{587A845E-945E-40A9-9AA0-1249574E0F41}" dt="2018-10-25T16:08:49.359" v="1663" actId="26606"/>
          <ac:grpSpMkLst>
            <pc:docMk/>
            <pc:sldMk cId="2553943373" sldId="260"/>
            <ac:grpSpMk id="173" creationId="{8CA5C868-0A82-4975-8602-F49477C7D523}"/>
          </ac:grpSpMkLst>
        </pc:grpChg>
        <pc:grpChg chg="add del">
          <ac:chgData name="Reinier Escalona" userId="6bade95e5d8d81ae" providerId="LiveId" clId="{587A845E-945E-40A9-9AA0-1249574E0F41}" dt="2018-10-25T16:08:49.359" v="1663" actId="26606"/>
          <ac:grpSpMkLst>
            <pc:docMk/>
            <pc:sldMk cId="2553943373" sldId="260"/>
            <ac:grpSpMk id="175" creationId="{34BA060A-883C-4B29-ADBA-9336D46C05FE}"/>
          </ac:grpSpMkLst>
        </pc:grpChg>
        <pc:grpChg chg="add del">
          <ac:chgData name="Reinier Escalona" userId="6bade95e5d8d81ae" providerId="LiveId" clId="{587A845E-945E-40A9-9AA0-1249574E0F41}" dt="2018-10-25T16:08:50.089" v="1665" actId="26606"/>
          <ac:grpSpMkLst>
            <pc:docMk/>
            <pc:sldMk cId="2553943373" sldId="260"/>
            <ac:grpSpMk id="177" creationId="{468E3F04-E02E-45AA-9A52-E2524D8DF92C}"/>
          </ac:grpSpMkLst>
        </pc:grpChg>
        <pc:grpChg chg="add del">
          <ac:chgData name="Reinier Escalona" userId="6bade95e5d8d81ae" providerId="LiveId" clId="{587A845E-945E-40A9-9AA0-1249574E0F41}" dt="2018-10-25T16:08:53.448" v="1667" actId="26606"/>
          <ac:grpSpMkLst>
            <pc:docMk/>
            <pc:sldMk cId="2553943373" sldId="260"/>
            <ac:grpSpMk id="180" creationId="{8CA5C868-0A82-4975-8602-F49477C7D523}"/>
          </ac:grpSpMkLst>
        </pc:grpChg>
        <pc:grpChg chg="add del">
          <ac:chgData name="Reinier Escalona" userId="6bade95e5d8d81ae" providerId="LiveId" clId="{587A845E-945E-40A9-9AA0-1249574E0F41}" dt="2018-10-25T16:08:58.101" v="1669" actId="26606"/>
          <ac:grpSpMkLst>
            <pc:docMk/>
            <pc:sldMk cId="2553943373" sldId="260"/>
            <ac:grpSpMk id="184" creationId="{468E3F04-E02E-45AA-9A52-E2524D8DF92C}"/>
          </ac:grpSpMkLst>
        </pc:grpChg>
        <pc:grpChg chg="add del">
          <ac:chgData name="Reinier Escalona" userId="6bade95e5d8d81ae" providerId="LiveId" clId="{587A845E-945E-40A9-9AA0-1249574E0F41}" dt="2018-10-25T16:08:58.101" v="1669" actId="26606"/>
          <ac:grpSpMkLst>
            <pc:docMk/>
            <pc:sldMk cId="2553943373" sldId="260"/>
            <ac:grpSpMk id="186" creationId="{85451E65-0194-49CC-9194-DA293F94AB89}"/>
          </ac:grpSpMkLst>
        </pc:grpChg>
        <pc:grpChg chg="add del">
          <ac:chgData name="Reinier Escalona" userId="6bade95e5d8d81ae" providerId="LiveId" clId="{587A845E-945E-40A9-9AA0-1249574E0F41}" dt="2018-10-25T16:09:00.523" v="1671" actId="26606"/>
          <ac:grpSpMkLst>
            <pc:docMk/>
            <pc:sldMk cId="2553943373" sldId="260"/>
            <ac:grpSpMk id="190" creationId="{468E3F04-E02E-45AA-9A52-E2524D8DF92C}"/>
          </ac:grpSpMkLst>
        </pc:grpChg>
        <pc:grpChg chg="add del">
          <ac:chgData name="Reinier Escalona" userId="6bade95e5d8d81ae" providerId="LiveId" clId="{587A845E-945E-40A9-9AA0-1249574E0F41}" dt="2018-10-25T16:09:00.523" v="1671" actId="26606"/>
          <ac:grpSpMkLst>
            <pc:docMk/>
            <pc:sldMk cId="2553943373" sldId="260"/>
            <ac:grpSpMk id="192" creationId="{56299ECC-05C8-4968-848C-6AE5F8234D2F}"/>
          </ac:grpSpMkLst>
        </pc:grpChg>
        <pc:grpChg chg="add del">
          <ac:chgData name="Reinier Escalona" userId="6bade95e5d8d81ae" providerId="LiveId" clId="{587A845E-945E-40A9-9AA0-1249574E0F41}" dt="2018-10-25T16:09:02.595" v="1673" actId="26606"/>
          <ac:grpSpMkLst>
            <pc:docMk/>
            <pc:sldMk cId="2553943373" sldId="260"/>
            <ac:grpSpMk id="194" creationId="{8CA5C868-0A82-4975-8602-F49477C7D523}"/>
          </ac:grpSpMkLst>
        </pc:grpChg>
        <pc:grpChg chg="add del">
          <ac:chgData name="Reinier Escalona" userId="6bade95e5d8d81ae" providerId="LiveId" clId="{587A845E-945E-40A9-9AA0-1249574E0F41}" dt="2018-10-25T16:09:04.196" v="1675" actId="26606"/>
          <ac:grpSpMkLst>
            <pc:docMk/>
            <pc:sldMk cId="2553943373" sldId="260"/>
            <ac:grpSpMk id="198" creationId="{468E3F04-E02E-45AA-9A52-E2524D8DF92C}"/>
          </ac:grpSpMkLst>
        </pc:grpChg>
        <pc:grpChg chg="add">
          <ac:chgData name="Reinier Escalona" userId="6bade95e5d8d81ae" providerId="LiveId" clId="{587A845E-945E-40A9-9AA0-1249574E0F41}" dt="2018-10-25T16:09:04.254" v="1676" actId="26606"/>
          <ac:grpSpMkLst>
            <pc:docMk/>
            <pc:sldMk cId="2553943373" sldId="260"/>
            <ac:grpSpMk id="201" creationId="{8CA5C868-0A82-4975-8602-F49477C7D523}"/>
          </ac:grpSpMkLst>
        </pc:grpChg>
        <pc:picChg chg="add mod ord">
          <ac:chgData name="Reinier Escalona" userId="6bade95e5d8d81ae" providerId="LiveId" clId="{587A845E-945E-40A9-9AA0-1249574E0F41}" dt="2018-10-25T16:09:04.254" v="1676" actId="26606"/>
          <ac:picMkLst>
            <pc:docMk/>
            <pc:sldMk cId="2553943373" sldId="260"/>
            <ac:picMk id="3" creationId="{7CE6EAB8-49DC-4D9C-8B22-33629C76D1D7}"/>
          </ac:picMkLst>
        </pc:picChg>
        <pc:picChg chg="add mod">
          <ac:chgData name="Reinier Escalona" userId="6bade95e5d8d81ae" providerId="LiveId" clId="{587A845E-945E-40A9-9AA0-1249574E0F41}" dt="2018-10-25T16:32:12.826" v="2503" actId="1076"/>
          <ac:picMkLst>
            <pc:docMk/>
            <pc:sldMk cId="2553943373" sldId="260"/>
            <ac:picMk id="4" creationId="{291CD0BB-2CD7-4225-963D-4B247825BB60}"/>
          </ac:picMkLst>
        </pc:picChg>
        <pc:picChg chg="add del mod">
          <ac:chgData name="Reinier Escalona" userId="6bade95e5d8d81ae" providerId="LiveId" clId="{587A845E-945E-40A9-9AA0-1249574E0F41}" dt="2018-10-25T03:46:28.921" v="1118" actId="26606"/>
          <ac:picMkLst>
            <pc:docMk/>
            <pc:sldMk cId="2553943373" sldId="260"/>
            <ac:picMk id="5" creationId="{69BA3217-939C-407B-AFA7-3F2B25640771}"/>
          </ac:picMkLst>
        </pc:picChg>
        <pc:picChg chg="add mod ord">
          <ac:chgData name="Reinier Escalona" userId="6bade95e5d8d81ae" providerId="LiveId" clId="{587A845E-945E-40A9-9AA0-1249574E0F41}" dt="2018-10-25T16:09:04.254" v="1676" actId="26606"/>
          <ac:picMkLst>
            <pc:docMk/>
            <pc:sldMk cId="2553943373" sldId="260"/>
            <ac:picMk id="6" creationId="{9C3A5446-C40F-4305-8983-337CCBCE2D0F}"/>
          </ac:picMkLst>
        </pc:picChg>
        <pc:picChg chg="add del mod ord">
          <ac:chgData name="Reinier Escalona" userId="6bade95e5d8d81ae" providerId="LiveId" clId="{587A845E-945E-40A9-9AA0-1249574E0F41}" dt="2018-10-25T16:06:42.031" v="1618" actId="478"/>
          <ac:picMkLst>
            <pc:docMk/>
            <pc:sldMk cId="2553943373" sldId="260"/>
            <ac:picMk id="7" creationId="{0FD8DE21-0B9D-42F7-A2AB-C1C88D1F8CE2}"/>
          </ac:picMkLst>
        </pc:picChg>
        <pc:picChg chg="add del mod ord">
          <ac:chgData name="Reinier Escalona" userId="6bade95e5d8d81ae" providerId="LiveId" clId="{587A845E-945E-40A9-9AA0-1249574E0F41}" dt="2018-10-25T16:30:45.926" v="2498" actId="478"/>
          <ac:picMkLst>
            <pc:docMk/>
            <pc:sldMk cId="2553943373" sldId="260"/>
            <ac:picMk id="8" creationId="{1C1231F2-DCF2-453A-8A31-9A073D4870F3}"/>
          </ac:picMkLst>
        </pc:picChg>
        <pc:picChg chg="add del">
          <ac:chgData name="Reinier Escalona" userId="6bade95e5d8d81ae" providerId="LiveId" clId="{587A845E-945E-40A9-9AA0-1249574E0F41}" dt="2018-10-25T03:45:50.086" v="1093" actId="26606"/>
          <ac:picMkLst>
            <pc:docMk/>
            <pc:sldMk cId="2553943373" sldId="260"/>
            <ac:picMk id="11" creationId="{69BA3217-939C-407B-AFA7-3F2B25640771}"/>
          </ac:picMkLst>
        </pc:picChg>
        <pc:picChg chg="add del">
          <ac:chgData name="Reinier Escalona" userId="6bade95e5d8d81ae" providerId="LiveId" clId="{587A845E-945E-40A9-9AA0-1249574E0F41}" dt="2018-10-25T03:45:51.221" v="1095" actId="26606"/>
          <ac:picMkLst>
            <pc:docMk/>
            <pc:sldMk cId="2553943373" sldId="260"/>
            <ac:picMk id="30" creationId="{69BA3217-939C-407B-AFA7-3F2B25640771}"/>
          </ac:picMkLst>
        </pc:picChg>
        <pc:picChg chg="add del">
          <ac:chgData name="Reinier Escalona" userId="6bade95e5d8d81ae" providerId="LiveId" clId="{587A845E-945E-40A9-9AA0-1249574E0F41}" dt="2018-10-25T03:45:52.914" v="1097" actId="26606"/>
          <ac:picMkLst>
            <pc:docMk/>
            <pc:sldMk cId="2553943373" sldId="260"/>
            <ac:picMk id="35" creationId="{69BA3217-939C-407B-AFA7-3F2B25640771}"/>
          </ac:picMkLst>
        </pc:picChg>
        <pc:picChg chg="add del">
          <ac:chgData name="Reinier Escalona" userId="6bade95e5d8d81ae" providerId="LiveId" clId="{587A845E-945E-40A9-9AA0-1249574E0F41}" dt="2018-10-25T03:45:55.385" v="1099" actId="26606"/>
          <ac:picMkLst>
            <pc:docMk/>
            <pc:sldMk cId="2553943373" sldId="260"/>
            <ac:picMk id="40" creationId="{69BA3217-939C-407B-AFA7-3F2B25640771}"/>
          </ac:picMkLst>
        </pc:picChg>
        <pc:picChg chg="add del">
          <ac:chgData name="Reinier Escalona" userId="6bade95e5d8d81ae" providerId="LiveId" clId="{587A845E-945E-40A9-9AA0-1249574E0F41}" dt="2018-10-25T03:45:56.250" v="1101" actId="26606"/>
          <ac:picMkLst>
            <pc:docMk/>
            <pc:sldMk cId="2553943373" sldId="260"/>
            <ac:picMk id="43" creationId="{69BA3217-939C-407B-AFA7-3F2B25640771}"/>
          </ac:picMkLst>
        </pc:picChg>
        <pc:picChg chg="add del">
          <ac:chgData name="Reinier Escalona" userId="6bade95e5d8d81ae" providerId="LiveId" clId="{587A845E-945E-40A9-9AA0-1249574E0F41}" dt="2018-10-25T03:45:56.946" v="1103" actId="26606"/>
          <ac:picMkLst>
            <pc:docMk/>
            <pc:sldMk cId="2553943373" sldId="260"/>
            <ac:picMk id="50" creationId="{69BA3217-939C-407B-AFA7-3F2B25640771}"/>
          </ac:picMkLst>
        </pc:picChg>
        <pc:picChg chg="add del">
          <ac:chgData name="Reinier Escalona" userId="6bade95e5d8d81ae" providerId="LiveId" clId="{587A845E-945E-40A9-9AA0-1249574E0F41}" dt="2018-10-25T03:46:01.526" v="1105" actId="26606"/>
          <ac:picMkLst>
            <pc:docMk/>
            <pc:sldMk cId="2553943373" sldId="260"/>
            <ac:picMk id="55" creationId="{69BA3217-939C-407B-AFA7-3F2B25640771}"/>
          </ac:picMkLst>
        </pc:picChg>
        <pc:picChg chg="add del">
          <ac:chgData name="Reinier Escalona" userId="6bade95e5d8d81ae" providerId="LiveId" clId="{587A845E-945E-40A9-9AA0-1249574E0F41}" dt="2018-10-25T03:46:03.499" v="1107" actId="26606"/>
          <ac:picMkLst>
            <pc:docMk/>
            <pc:sldMk cId="2553943373" sldId="260"/>
            <ac:picMk id="60" creationId="{69BA3217-939C-407B-AFA7-3F2B25640771}"/>
          </ac:picMkLst>
        </pc:picChg>
        <pc:picChg chg="add del">
          <ac:chgData name="Reinier Escalona" userId="6bade95e5d8d81ae" providerId="LiveId" clId="{587A845E-945E-40A9-9AA0-1249574E0F41}" dt="2018-10-25T03:46:14.391" v="1109" actId="26606"/>
          <ac:picMkLst>
            <pc:docMk/>
            <pc:sldMk cId="2553943373" sldId="260"/>
            <ac:picMk id="67" creationId="{69BA3217-939C-407B-AFA7-3F2B25640771}"/>
          </ac:picMkLst>
        </pc:picChg>
        <pc:picChg chg="add del">
          <ac:chgData name="Reinier Escalona" userId="6bade95e5d8d81ae" providerId="LiveId" clId="{587A845E-945E-40A9-9AA0-1249574E0F41}" dt="2018-10-25T03:46:19.173" v="1111" actId="26606"/>
          <ac:picMkLst>
            <pc:docMk/>
            <pc:sldMk cId="2553943373" sldId="260"/>
            <ac:picMk id="73" creationId="{69BA3217-939C-407B-AFA7-3F2B25640771}"/>
          </ac:picMkLst>
        </pc:picChg>
        <pc:picChg chg="add del">
          <ac:chgData name="Reinier Escalona" userId="6bade95e5d8d81ae" providerId="LiveId" clId="{587A845E-945E-40A9-9AA0-1249574E0F41}" dt="2018-10-25T03:46:22.564" v="1113" actId="26606"/>
          <ac:picMkLst>
            <pc:docMk/>
            <pc:sldMk cId="2553943373" sldId="260"/>
            <ac:picMk id="77" creationId="{69BA3217-939C-407B-AFA7-3F2B25640771}"/>
          </ac:picMkLst>
        </pc:picChg>
        <pc:picChg chg="add del">
          <ac:chgData name="Reinier Escalona" userId="6bade95e5d8d81ae" providerId="LiveId" clId="{587A845E-945E-40A9-9AA0-1249574E0F41}" dt="2018-10-25T03:46:23.948" v="1115" actId="26606"/>
          <ac:picMkLst>
            <pc:docMk/>
            <pc:sldMk cId="2553943373" sldId="260"/>
            <ac:picMk id="84" creationId="{69BA3217-939C-407B-AFA7-3F2B25640771}"/>
          </ac:picMkLst>
        </pc:picChg>
        <pc:picChg chg="add del">
          <ac:chgData name="Reinier Escalona" userId="6bade95e5d8d81ae" providerId="LiveId" clId="{587A845E-945E-40A9-9AA0-1249574E0F41}" dt="2018-10-25T03:46:28.772" v="1117" actId="26606"/>
          <ac:picMkLst>
            <pc:docMk/>
            <pc:sldMk cId="2553943373" sldId="260"/>
            <ac:picMk id="90" creationId="{69BA3217-939C-407B-AFA7-3F2B25640771}"/>
          </ac:picMkLst>
        </pc:picChg>
        <pc:picChg chg="add mod ord">
          <ac:chgData name="Reinier Escalona" userId="6bade95e5d8d81ae" providerId="LiveId" clId="{587A845E-945E-40A9-9AA0-1249574E0F41}" dt="2018-10-25T16:09:04.254" v="1676" actId="26606"/>
          <ac:picMkLst>
            <pc:docMk/>
            <pc:sldMk cId="2553943373" sldId="260"/>
            <ac:picMk id="98" creationId="{69BA3217-939C-407B-AFA7-3F2B25640771}"/>
          </ac:picMkLst>
        </pc:picChg>
        <pc:picChg chg="add del mod">
          <ac:chgData name="Reinier Escalona" userId="6bade95e5d8d81ae" providerId="LiveId" clId="{587A845E-945E-40A9-9AA0-1249574E0F41}" dt="2018-10-25T03:27:11.409" v="1068"/>
          <ac:picMkLst>
            <pc:docMk/>
            <pc:sldMk cId="2553943373" sldId="260"/>
            <ac:picMk id="2050" creationId="{9CF4B80C-433C-4B95-A36D-C4B3B1B7FD2F}"/>
          </ac:picMkLst>
        </pc:picChg>
        <pc:cxnChg chg="add del">
          <ac:chgData name="Reinier Escalona" userId="6bade95e5d8d81ae" providerId="LiveId" clId="{587A845E-945E-40A9-9AA0-1249574E0F41}" dt="2018-10-25T03:46:52.861" v="1125" actId="26606"/>
          <ac:cxnSpMkLst>
            <pc:docMk/>
            <pc:sldMk cId="2553943373" sldId="260"/>
            <ac:cxnSpMk id="127" creationId="{8D57DA5D-E026-4848-BB4C-2B0BD44F4025}"/>
          </ac:cxnSpMkLst>
        </pc:cxnChg>
        <pc:cxnChg chg="add del">
          <ac:chgData name="Reinier Escalona" userId="6bade95e5d8d81ae" providerId="LiveId" clId="{587A845E-945E-40A9-9AA0-1249574E0F41}" dt="2018-10-25T03:46:52.861" v="1125" actId="26606"/>
          <ac:cxnSpMkLst>
            <pc:docMk/>
            <pc:sldMk cId="2553943373" sldId="260"/>
            <ac:cxnSpMk id="128" creationId="{5D825D28-BC00-465D-819A-F306179D8A53}"/>
          </ac:cxnSpMkLst>
        </pc:cxnChg>
        <pc:cxnChg chg="add del">
          <ac:chgData name="Reinier Escalona" userId="6bade95e5d8d81ae" providerId="LiveId" clId="{587A845E-945E-40A9-9AA0-1249574E0F41}" dt="2018-10-25T03:46:54.528" v="1127" actId="26606"/>
          <ac:cxnSpMkLst>
            <pc:docMk/>
            <pc:sldMk cId="2553943373" sldId="260"/>
            <ac:cxnSpMk id="136" creationId="{E123F948-D73C-4287-A282-EF78ADCDB1F0}"/>
          </ac:cxnSpMkLst>
        </pc:cxnChg>
        <pc:cxnChg chg="add del">
          <ac:chgData name="Reinier Escalona" userId="6bade95e5d8d81ae" providerId="LiveId" clId="{587A845E-945E-40A9-9AA0-1249574E0F41}" dt="2018-10-25T03:46:54.528" v="1127" actId="26606"/>
          <ac:cxnSpMkLst>
            <pc:docMk/>
            <pc:sldMk cId="2553943373" sldId="260"/>
            <ac:cxnSpMk id="137" creationId="{9C602D13-F64C-4DE7-B702-4B58C51C71CC}"/>
          </ac:cxnSpMkLst>
        </pc:cxnChg>
        <pc:cxnChg chg="add del">
          <ac:chgData name="Reinier Escalona" userId="6bade95e5d8d81ae" providerId="LiveId" clId="{587A845E-945E-40A9-9AA0-1249574E0F41}" dt="2018-10-25T03:46:57.469" v="1131" actId="26606"/>
          <ac:cxnSpMkLst>
            <pc:docMk/>
            <pc:sldMk cId="2553943373" sldId="260"/>
            <ac:cxnSpMk id="147" creationId="{E123F948-D73C-4287-A282-EF78ADCDB1F0}"/>
          </ac:cxnSpMkLst>
        </pc:cxnChg>
        <pc:cxnChg chg="add del">
          <ac:chgData name="Reinier Escalona" userId="6bade95e5d8d81ae" providerId="LiveId" clId="{587A845E-945E-40A9-9AA0-1249574E0F41}" dt="2018-10-25T03:46:57.469" v="1131" actId="26606"/>
          <ac:cxnSpMkLst>
            <pc:docMk/>
            <pc:sldMk cId="2553943373" sldId="260"/>
            <ac:cxnSpMk id="148" creationId="{9C602D13-F64C-4DE7-B702-4B58C51C71CC}"/>
          </ac:cxnSpMkLst>
        </pc:cxnChg>
        <pc:cxnChg chg="add del">
          <ac:chgData name="Reinier Escalona" userId="6bade95e5d8d81ae" providerId="LiveId" clId="{587A845E-945E-40A9-9AA0-1249574E0F41}" dt="2018-10-25T16:08:58.101" v="1669" actId="26606"/>
          <ac:cxnSpMkLst>
            <pc:docMk/>
            <pc:sldMk cId="2553943373" sldId="260"/>
            <ac:cxnSpMk id="168" creationId="{E123F948-D73C-4287-A282-EF78ADCDB1F0}"/>
          </ac:cxnSpMkLst>
        </pc:cxnChg>
        <pc:cxnChg chg="add del">
          <ac:chgData name="Reinier Escalona" userId="6bade95e5d8d81ae" providerId="LiveId" clId="{587A845E-945E-40A9-9AA0-1249574E0F41}" dt="2018-10-25T16:08:58.101" v="1669" actId="26606"/>
          <ac:cxnSpMkLst>
            <pc:docMk/>
            <pc:sldMk cId="2553943373" sldId="260"/>
            <ac:cxnSpMk id="188" creationId="{9C602D13-F64C-4DE7-B702-4B58C51C71CC}"/>
          </ac:cxnSpMkLst>
        </pc:cxnChg>
      </pc:sldChg>
      <pc:sldChg chg="addSp modSp add mod setBg">
        <pc:chgData name="Reinier Escalona" userId="6bade95e5d8d81ae" providerId="LiveId" clId="{587A845E-945E-40A9-9AA0-1249574E0F41}" dt="2018-10-25T17:21:38.174" v="3210" actId="26606"/>
        <pc:sldMkLst>
          <pc:docMk/>
          <pc:sldMk cId="3746365940" sldId="261"/>
        </pc:sldMkLst>
        <pc:spChg chg="mod">
          <ac:chgData name="Reinier Escalona" userId="6bade95e5d8d81ae" providerId="LiveId" clId="{587A845E-945E-40A9-9AA0-1249574E0F41}" dt="2018-10-25T17:21:38.174" v="3210" actId="26606"/>
          <ac:spMkLst>
            <pc:docMk/>
            <pc:sldMk cId="3746365940" sldId="261"/>
            <ac:spMk id="2" creationId="{43B158B2-B499-46F6-858D-6EDF2859EBC6}"/>
          </ac:spMkLst>
        </pc:spChg>
        <pc:spChg chg="mod">
          <ac:chgData name="Reinier Escalona" userId="6bade95e5d8d81ae" providerId="LiveId" clId="{587A845E-945E-40A9-9AA0-1249574E0F41}" dt="2018-10-25T17:21:38.174" v="3210" actId="26606"/>
          <ac:spMkLst>
            <pc:docMk/>
            <pc:sldMk cId="3746365940" sldId="261"/>
            <ac:spMk id="3" creationId="{6B96DF0C-8C10-4CA0-98B3-849495E76E91}"/>
          </ac:spMkLst>
        </pc:spChg>
        <pc:spChg chg="add">
          <ac:chgData name="Reinier Escalona" userId="6bade95e5d8d81ae" providerId="LiveId" clId="{587A845E-945E-40A9-9AA0-1249574E0F41}" dt="2018-10-25T17:21:38.174" v="3210" actId="26606"/>
          <ac:spMkLst>
            <pc:docMk/>
            <pc:sldMk cId="3746365940" sldId="261"/>
            <ac:spMk id="12" creationId="{E0BFF7C8-A0F2-492C-AD80-E74CED0D1B82}"/>
          </ac:spMkLst>
        </pc:spChg>
        <pc:spChg chg="add">
          <ac:chgData name="Reinier Escalona" userId="6bade95e5d8d81ae" providerId="LiveId" clId="{587A845E-945E-40A9-9AA0-1249574E0F41}" dt="2018-10-25T17:21:38.174" v="3210" actId="26606"/>
          <ac:spMkLst>
            <pc:docMk/>
            <pc:sldMk cId="3746365940" sldId="261"/>
            <ac:spMk id="14" creationId="{F8FA804E-1D25-47B6-B418-617D700B0FE9}"/>
          </ac:spMkLst>
        </pc:spChg>
        <pc:grpChg chg="add">
          <ac:chgData name="Reinier Escalona" userId="6bade95e5d8d81ae" providerId="LiveId" clId="{587A845E-945E-40A9-9AA0-1249574E0F41}" dt="2018-10-25T17:21:38.174" v="3210" actId="26606"/>
          <ac:grpSpMkLst>
            <pc:docMk/>
            <pc:sldMk cId="3746365940" sldId="261"/>
            <ac:grpSpMk id="8" creationId="{15DECA11-8F23-4BFB-819D-1C5A97840DE0}"/>
          </ac:grpSpMkLst>
        </pc:grpChg>
      </pc:sldChg>
      <pc:sldChg chg="addSp delSp modSp add mod ord setBg setClrOvrMap">
        <pc:chgData name="Reinier Escalona" userId="6bade95e5d8d81ae" providerId="LiveId" clId="{587A845E-945E-40A9-9AA0-1249574E0F41}" dt="2018-10-25T16:09:52.107" v="1685" actId="26606"/>
        <pc:sldMkLst>
          <pc:docMk/>
          <pc:sldMk cId="422664706" sldId="262"/>
        </pc:sldMkLst>
        <pc:spChg chg="mod">
          <ac:chgData name="Reinier Escalona" userId="6bade95e5d8d81ae" providerId="LiveId" clId="{587A845E-945E-40A9-9AA0-1249574E0F41}" dt="2018-10-25T16:09:52.107" v="1685" actId="26606"/>
          <ac:spMkLst>
            <pc:docMk/>
            <pc:sldMk cId="422664706" sldId="262"/>
            <ac:spMk id="2" creationId="{EDB38729-3D39-4FD9-9723-974AD6433634}"/>
          </ac:spMkLst>
        </pc:spChg>
        <pc:spChg chg="add del mod">
          <ac:chgData name="Reinier Escalona" userId="6bade95e5d8d81ae" providerId="LiveId" clId="{587A845E-945E-40A9-9AA0-1249574E0F41}" dt="2018-10-25T16:09:52.107" v="1685" actId="26606"/>
          <ac:spMkLst>
            <pc:docMk/>
            <pc:sldMk cId="422664706" sldId="262"/>
            <ac:spMk id="3" creationId="{AFF79D9E-562C-417E-8977-513C72846271}"/>
          </ac:spMkLst>
        </pc:spChg>
        <pc:spChg chg="add del">
          <ac:chgData name="Reinier Escalona" userId="6bade95e5d8d81ae" providerId="LiveId" clId="{587A845E-945E-40A9-9AA0-1249574E0F41}" dt="2018-10-25T16:09:36.849" v="1678" actId="26606"/>
          <ac:spMkLst>
            <pc:docMk/>
            <pc:sldMk cId="422664706" sldId="262"/>
            <ac:spMk id="12" creationId="{E0BFF7C8-A0F2-492C-AD80-E74CED0D1B82}"/>
          </ac:spMkLst>
        </pc:spChg>
        <pc:spChg chg="add del">
          <ac:chgData name="Reinier Escalona" userId="6bade95e5d8d81ae" providerId="LiveId" clId="{587A845E-945E-40A9-9AA0-1249574E0F41}" dt="2018-10-25T16:09:36.849" v="1678" actId="26606"/>
          <ac:spMkLst>
            <pc:docMk/>
            <pc:sldMk cId="422664706" sldId="262"/>
            <ac:spMk id="14" creationId="{F8FA804E-1D25-47B6-B418-617D700B0FE9}"/>
          </ac:spMkLst>
        </pc:spChg>
        <pc:spChg chg="add del">
          <ac:chgData name="Reinier Escalona" userId="6bade95e5d8d81ae" providerId="LiveId" clId="{587A845E-945E-40A9-9AA0-1249574E0F41}" dt="2018-10-25T16:09:41.986" v="1682" actId="26606"/>
          <ac:spMkLst>
            <pc:docMk/>
            <pc:sldMk cId="422664706" sldId="262"/>
            <ac:spMk id="16" creationId="{0308D749-5984-4BB8-A788-A85D24304A0A}"/>
          </ac:spMkLst>
        </pc:spChg>
        <pc:spChg chg="add del">
          <ac:chgData name="Reinier Escalona" userId="6bade95e5d8d81ae" providerId="LiveId" clId="{587A845E-945E-40A9-9AA0-1249574E0F41}" dt="2018-10-25T16:09:41.986" v="1682" actId="26606"/>
          <ac:spMkLst>
            <pc:docMk/>
            <pc:sldMk cId="422664706" sldId="262"/>
            <ac:spMk id="18" creationId="{95B8172D-A4C8-41B4-8991-78BBEC4039D5}"/>
          </ac:spMkLst>
        </pc:spChg>
        <pc:spChg chg="add del">
          <ac:chgData name="Reinier Escalona" userId="6bade95e5d8d81ae" providerId="LiveId" clId="{587A845E-945E-40A9-9AA0-1249574E0F41}" dt="2018-10-25T16:09:40.361" v="1680" actId="26606"/>
          <ac:spMkLst>
            <pc:docMk/>
            <pc:sldMk cId="422664706" sldId="262"/>
            <ac:spMk id="19" creationId="{CC28BCC9-4093-4FD5-83EB-7EC297F51396}"/>
          </ac:spMkLst>
        </pc:spChg>
        <pc:spChg chg="add del">
          <ac:chgData name="Reinier Escalona" userId="6bade95e5d8d81ae" providerId="LiveId" clId="{587A845E-945E-40A9-9AA0-1249574E0F41}" dt="2018-10-25T16:09:41.986" v="1682" actId="26606"/>
          <ac:spMkLst>
            <pc:docMk/>
            <pc:sldMk cId="422664706" sldId="262"/>
            <ac:spMk id="22" creationId="{C314C310-850D-4491-AA52-C75BEA68B68C}"/>
          </ac:spMkLst>
        </pc:spChg>
        <pc:spChg chg="add del">
          <ac:chgData name="Reinier Escalona" userId="6bade95e5d8d81ae" providerId="LiveId" clId="{587A845E-945E-40A9-9AA0-1249574E0F41}" dt="2018-10-25T16:09:41.986" v="1682" actId="26606"/>
          <ac:spMkLst>
            <pc:docMk/>
            <pc:sldMk cId="422664706" sldId="262"/>
            <ac:spMk id="26" creationId="{AFF79D9E-562C-417E-8977-513C72846271}"/>
          </ac:spMkLst>
        </pc:spChg>
        <pc:spChg chg="add del">
          <ac:chgData name="Reinier Escalona" userId="6bade95e5d8d81ae" providerId="LiveId" clId="{587A845E-945E-40A9-9AA0-1249574E0F41}" dt="2018-10-25T16:09:52.022" v="1684" actId="26606"/>
          <ac:spMkLst>
            <pc:docMk/>
            <pc:sldMk cId="422664706" sldId="262"/>
            <ac:spMk id="30" creationId="{F9ED434F-8767-46CC-B26B-5AF62FF01E66}"/>
          </ac:spMkLst>
        </pc:spChg>
        <pc:spChg chg="add">
          <ac:chgData name="Reinier Escalona" userId="6bade95e5d8d81ae" providerId="LiveId" clId="{587A845E-945E-40A9-9AA0-1249574E0F41}" dt="2018-10-25T16:09:52.107" v="1685" actId="26606"/>
          <ac:spMkLst>
            <pc:docMk/>
            <pc:sldMk cId="422664706" sldId="262"/>
            <ac:spMk id="37" creationId="{CC28BCC9-4093-4FD5-83EB-7EC297F51396}"/>
          </ac:spMkLst>
        </pc:spChg>
        <pc:grpChg chg="add del">
          <ac:chgData name="Reinier Escalona" userId="6bade95e5d8d81ae" providerId="LiveId" clId="{587A845E-945E-40A9-9AA0-1249574E0F41}" dt="2018-10-25T16:09:36.849" v="1678" actId="26606"/>
          <ac:grpSpMkLst>
            <pc:docMk/>
            <pc:sldMk cId="422664706" sldId="262"/>
            <ac:grpSpMk id="8" creationId="{15DECA11-8F23-4BFB-819D-1C5A97840DE0}"/>
          </ac:grpSpMkLst>
        </pc:grpChg>
        <pc:grpChg chg="add del">
          <ac:chgData name="Reinier Escalona" userId="6bade95e5d8d81ae" providerId="LiveId" clId="{587A845E-945E-40A9-9AA0-1249574E0F41}" dt="2018-10-25T16:09:40.361" v="1680" actId="26606"/>
          <ac:grpSpMkLst>
            <pc:docMk/>
            <pc:sldMk cId="422664706" sldId="262"/>
            <ac:grpSpMk id="10" creationId="{08BCF048-8940-4354-B9EC-5AD74E283CE3}"/>
          </ac:grpSpMkLst>
        </pc:grpChg>
        <pc:grpChg chg="add del">
          <ac:chgData name="Reinier Escalona" userId="6bade95e5d8d81ae" providerId="LiveId" clId="{587A845E-945E-40A9-9AA0-1249574E0F41}" dt="2018-10-25T16:09:41.986" v="1682" actId="26606"/>
          <ac:grpSpMkLst>
            <pc:docMk/>
            <pc:sldMk cId="422664706" sldId="262"/>
            <ac:grpSpMk id="23" creationId="{D4EC3799-3F52-48CE-85CC-83AED368EB42}"/>
          </ac:grpSpMkLst>
        </pc:grpChg>
        <pc:grpChg chg="add del">
          <ac:chgData name="Reinier Escalona" userId="6bade95e5d8d81ae" providerId="LiveId" clId="{587A845E-945E-40A9-9AA0-1249574E0F41}" dt="2018-10-25T16:09:52.022" v="1684" actId="26606"/>
          <ac:grpSpMkLst>
            <pc:docMk/>
            <pc:sldMk cId="422664706" sldId="262"/>
            <ac:grpSpMk id="28" creationId="{2F448CB3-7B4F-45D7-B7C0-DF553DF61453}"/>
          </ac:grpSpMkLst>
        </pc:grpChg>
        <pc:grpChg chg="add">
          <ac:chgData name="Reinier Escalona" userId="6bade95e5d8d81ae" providerId="LiveId" clId="{587A845E-945E-40A9-9AA0-1249574E0F41}" dt="2018-10-25T16:09:52.107" v="1685" actId="26606"/>
          <ac:grpSpMkLst>
            <pc:docMk/>
            <pc:sldMk cId="422664706" sldId="262"/>
            <ac:grpSpMk id="33" creationId="{08BCF048-8940-4354-B9EC-5AD74E283CE3}"/>
          </ac:grpSpMkLst>
        </pc:grpChg>
        <pc:graphicFrameChg chg="add del">
          <ac:chgData name="Reinier Escalona" userId="6bade95e5d8d81ae" providerId="LiveId" clId="{587A845E-945E-40A9-9AA0-1249574E0F41}" dt="2018-10-25T16:09:40.361" v="1680" actId="26606"/>
          <ac:graphicFrameMkLst>
            <pc:docMk/>
            <pc:sldMk cId="422664706" sldId="262"/>
            <ac:graphicFrameMk id="5" creationId="{7073AD6D-4854-4227-B0CE-F70575670C69}"/>
          </ac:graphicFrameMkLst>
        </pc:graphicFrameChg>
        <pc:graphicFrameChg chg="add del">
          <ac:chgData name="Reinier Escalona" userId="6bade95e5d8d81ae" providerId="LiveId" clId="{587A845E-945E-40A9-9AA0-1249574E0F41}" dt="2018-10-25T16:09:52.022" v="1684" actId="26606"/>
          <ac:graphicFrameMkLst>
            <pc:docMk/>
            <pc:sldMk cId="422664706" sldId="262"/>
            <ac:graphicFrameMk id="31" creationId="{AA277495-7D0B-49DC-8892-3BC8A12D0FE5}"/>
          </ac:graphicFrameMkLst>
        </pc:graphicFrameChg>
        <pc:graphicFrameChg chg="add">
          <ac:chgData name="Reinier Escalona" userId="6bade95e5d8d81ae" providerId="LiveId" clId="{587A845E-945E-40A9-9AA0-1249574E0F41}" dt="2018-10-25T16:09:52.107" v="1685" actId="26606"/>
          <ac:graphicFrameMkLst>
            <pc:docMk/>
            <pc:sldMk cId="422664706" sldId="262"/>
            <ac:graphicFrameMk id="38" creationId="{4AB739BE-A627-42AB-BC12-9C0A0B94497E}"/>
          </ac:graphicFrameMkLst>
        </pc:graphicFrameChg>
        <pc:cxnChg chg="add del">
          <ac:chgData name="Reinier Escalona" userId="6bade95e5d8d81ae" providerId="LiveId" clId="{587A845E-945E-40A9-9AA0-1249574E0F41}" dt="2018-10-25T16:09:41.986" v="1682" actId="26606"/>
          <ac:cxnSpMkLst>
            <pc:docMk/>
            <pc:sldMk cId="422664706" sldId="262"/>
            <ac:cxnSpMk id="25" creationId="{789E20C7-BB50-4317-93C7-90C8ED80B275}"/>
          </ac:cxnSpMkLst>
        </pc:cxnChg>
      </pc:sldChg>
      <pc:sldChg chg="modSp add del">
        <pc:chgData name="Reinier Escalona" userId="6bade95e5d8d81ae" providerId="LiveId" clId="{587A845E-945E-40A9-9AA0-1249574E0F41}" dt="2018-10-25T16:02:26.743" v="1578" actId="2696"/>
        <pc:sldMkLst>
          <pc:docMk/>
          <pc:sldMk cId="1800583008" sldId="262"/>
        </pc:sldMkLst>
        <pc:spChg chg="mod">
          <ac:chgData name="Reinier Escalona" userId="6bade95e5d8d81ae" providerId="LiveId" clId="{587A845E-945E-40A9-9AA0-1249574E0F41}" dt="2018-10-25T16:02:14.729" v="1577" actId="20577"/>
          <ac:spMkLst>
            <pc:docMk/>
            <pc:sldMk cId="1800583008" sldId="262"/>
            <ac:spMk id="2" creationId="{277053E5-A3CA-4F55-8D2D-2C7E78C959E5}"/>
          </ac:spMkLst>
        </pc:spChg>
      </pc:sldChg>
      <pc:sldChg chg="addSp delSp modSp add mod setBg setClrOvrMap">
        <pc:chgData name="Reinier Escalona" userId="6bade95e5d8d81ae" providerId="LiveId" clId="{587A845E-945E-40A9-9AA0-1249574E0F41}" dt="2018-10-25T16:08:25.523" v="1655" actId="1076"/>
        <pc:sldMkLst>
          <pc:docMk/>
          <pc:sldMk cId="917037069" sldId="263"/>
        </pc:sldMkLst>
        <pc:spChg chg="mod">
          <ac:chgData name="Reinier Escalona" userId="6bade95e5d8d81ae" providerId="LiveId" clId="{587A845E-945E-40A9-9AA0-1249574E0F41}" dt="2018-10-25T16:08:18.077" v="1653" actId="26606"/>
          <ac:spMkLst>
            <pc:docMk/>
            <pc:sldMk cId="917037069" sldId="263"/>
            <ac:spMk id="2" creationId="{D6673675-777F-4800-AF8C-C296A7E1831A}"/>
          </ac:spMkLst>
        </pc:spChg>
        <pc:spChg chg="del">
          <ac:chgData name="Reinier Escalona" userId="6bade95e5d8d81ae" providerId="LiveId" clId="{587A845E-945E-40A9-9AA0-1249574E0F41}" dt="2018-10-25T16:07:13.289" v="1622"/>
          <ac:spMkLst>
            <pc:docMk/>
            <pc:sldMk cId="917037069" sldId="263"/>
            <ac:spMk id="3" creationId="{FAC33A53-329F-4978-AE20-9619EED5B08C}"/>
          </ac:spMkLst>
        </pc:spChg>
        <pc:spChg chg="add del">
          <ac:chgData name="Reinier Escalona" userId="6bade95e5d8d81ae" providerId="LiveId" clId="{587A845E-945E-40A9-9AA0-1249574E0F41}" dt="2018-10-25T16:08:11.728" v="1652" actId="26606"/>
          <ac:spMkLst>
            <pc:docMk/>
            <pc:sldMk cId="917037069" sldId="263"/>
            <ac:spMk id="9" creationId="{31FCA9F0-9B72-49B7-AC60-47225D4040D6}"/>
          </ac:spMkLst>
        </pc:spChg>
        <pc:spChg chg="add">
          <ac:chgData name="Reinier Escalona" userId="6bade95e5d8d81ae" providerId="LiveId" clId="{587A845E-945E-40A9-9AA0-1249574E0F41}" dt="2018-10-25T16:08:18.077" v="1653" actId="26606"/>
          <ac:spMkLst>
            <pc:docMk/>
            <pc:sldMk cId="917037069" sldId="263"/>
            <ac:spMk id="13" creationId="{B8144315-1C5A-4185-A952-25D98D303D46}"/>
          </ac:spMkLst>
        </pc:spChg>
        <pc:spChg chg="add">
          <ac:chgData name="Reinier Escalona" userId="6bade95e5d8d81ae" providerId="LiveId" clId="{587A845E-945E-40A9-9AA0-1249574E0F41}" dt="2018-10-25T16:08:18.077" v="1653" actId="26606"/>
          <ac:spMkLst>
            <pc:docMk/>
            <pc:sldMk cId="917037069" sldId="263"/>
            <ac:spMk id="15" creationId="{11CAC6F2-0806-417B-BF5D-5AEF6195FA49}"/>
          </ac:spMkLst>
        </pc:spChg>
        <pc:spChg chg="add">
          <ac:chgData name="Reinier Escalona" userId="6bade95e5d8d81ae" providerId="LiveId" clId="{587A845E-945E-40A9-9AA0-1249574E0F41}" dt="2018-10-25T16:08:18.077" v="1653" actId="26606"/>
          <ac:spMkLst>
            <pc:docMk/>
            <pc:sldMk cId="917037069" sldId="263"/>
            <ac:spMk id="17" creationId="{D4723B02-0AAB-4F6E-BA41-8ED99D559D93}"/>
          </ac:spMkLst>
        </pc:spChg>
        <pc:spChg chg="add del">
          <ac:chgData name="Reinier Escalona" userId="6bade95e5d8d81ae" providerId="LiveId" clId="{587A845E-945E-40A9-9AA0-1249574E0F41}" dt="2018-10-25T16:08:11.728" v="1652" actId="26606"/>
          <ac:spMkLst>
            <pc:docMk/>
            <pc:sldMk cId="917037069" sldId="263"/>
            <ac:spMk id="21" creationId="{6F9D1DE6-E368-4F07-85F9-D5B767477DDF}"/>
          </ac:spMkLst>
        </pc:spChg>
        <pc:grpChg chg="add">
          <ac:chgData name="Reinier Escalona" userId="6bade95e5d8d81ae" providerId="LiveId" clId="{587A845E-945E-40A9-9AA0-1249574E0F41}" dt="2018-10-25T16:08:18.077" v="1653" actId="26606"/>
          <ac:grpSpMkLst>
            <pc:docMk/>
            <pc:sldMk cId="917037069" sldId="263"/>
            <ac:grpSpMk id="6" creationId="{4091D54B-59AB-4A5E-8E9E-0421BD66D4FB}"/>
          </ac:grpSpMkLst>
        </pc:grpChg>
        <pc:grpChg chg="add del">
          <ac:chgData name="Reinier Escalona" userId="6bade95e5d8d81ae" providerId="LiveId" clId="{587A845E-945E-40A9-9AA0-1249574E0F41}" dt="2018-10-25T16:08:11.728" v="1652" actId="26606"/>
          <ac:grpSpMkLst>
            <pc:docMk/>
            <pc:sldMk cId="917037069" sldId="263"/>
            <ac:grpSpMk id="12" creationId="{73C75B33-8B9C-4C30-B69D-6F21F9FFF708}"/>
          </ac:grpSpMkLst>
        </pc:grpChg>
        <pc:picChg chg="add del mod">
          <ac:chgData name="Reinier Escalona" userId="6bade95e5d8d81ae" providerId="LiveId" clId="{587A845E-945E-40A9-9AA0-1249574E0F41}" dt="2018-10-25T16:08:25.523" v="1655" actId="1076"/>
          <ac:picMkLst>
            <pc:docMk/>
            <pc:sldMk cId="917037069" sldId="263"/>
            <ac:picMk id="4" creationId="{46FB4124-0499-43BE-97F5-F96CCC9FC273}"/>
          </ac:picMkLst>
        </pc:picChg>
        <pc:picChg chg="add del mod">
          <ac:chgData name="Reinier Escalona" userId="6bade95e5d8d81ae" providerId="LiveId" clId="{587A845E-945E-40A9-9AA0-1249574E0F41}" dt="2018-10-25T16:08:11.728" v="1652" actId="26606"/>
          <ac:picMkLst>
            <pc:docMk/>
            <pc:sldMk cId="917037069" sldId="263"/>
            <ac:picMk id="7" creationId="{46FB4124-0499-43BE-97F5-F96CCC9FC273}"/>
          </ac:picMkLst>
        </pc:picChg>
      </pc:sldChg>
      <pc:sldChg chg="addSp delSp modSp add mod setBg setClrOvrMap">
        <pc:chgData name="Reinier Escalona" userId="6bade95e5d8d81ae" providerId="LiveId" clId="{587A845E-945E-40A9-9AA0-1249574E0F41}" dt="2018-10-25T16:25:50.338" v="2497" actId="26606"/>
        <pc:sldMkLst>
          <pc:docMk/>
          <pc:sldMk cId="522404068" sldId="264"/>
        </pc:sldMkLst>
        <pc:spChg chg="mod">
          <ac:chgData name="Reinier Escalona" userId="6bade95e5d8d81ae" providerId="LiveId" clId="{587A845E-945E-40A9-9AA0-1249574E0F41}" dt="2018-10-25T16:25:50.338" v="2497" actId="26606"/>
          <ac:spMkLst>
            <pc:docMk/>
            <pc:sldMk cId="522404068" sldId="264"/>
            <ac:spMk id="2" creationId="{4AE980E9-92F7-4912-B4FB-27B14BD7445B}"/>
          </ac:spMkLst>
        </pc:spChg>
        <pc:spChg chg="del mod">
          <ac:chgData name="Reinier Escalona" userId="6bade95e5d8d81ae" providerId="LiveId" clId="{587A845E-945E-40A9-9AA0-1249574E0F41}" dt="2018-10-25T16:25:50.338" v="2497" actId="26606"/>
          <ac:spMkLst>
            <pc:docMk/>
            <pc:sldMk cId="522404068" sldId="264"/>
            <ac:spMk id="3" creationId="{5390449E-182D-46CE-8EEC-B0B117754B34}"/>
          </ac:spMkLst>
        </pc:spChg>
        <pc:spChg chg="add del">
          <ac:chgData name="Reinier Escalona" userId="6bade95e5d8d81ae" providerId="LiveId" clId="{587A845E-945E-40A9-9AA0-1249574E0F41}" dt="2018-10-25T16:25:50.220" v="2496" actId="26606"/>
          <ac:spMkLst>
            <pc:docMk/>
            <pc:sldMk cId="522404068" sldId="264"/>
            <ac:spMk id="12" creationId="{E0BFF7C8-A0F2-492C-AD80-E74CED0D1B82}"/>
          </ac:spMkLst>
        </pc:spChg>
        <pc:spChg chg="add del">
          <ac:chgData name="Reinier Escalona" userId="6bade95e5d8d81ae" providerId="LiveId" clId="{587A845E-945E-40A9-9AA0-1249574E0F41}" dt="2018-10-25T16:25:50.220" v="2496" actId="26606"/>
          <ac:spMkLst>
            <pc:docMk/>
            <pc:sldMk cId="522404068" sldId="264"/>
            <ac:spMk id="14" creationId="{F8FA804E-1D25-47B6-B418-617D700B0FE9}"/>
          </ac:spMkLst>
        </pc:spChg>
        <pc:spChg chg="add">
          <ac:chgData name="Reinier Escalona" userId="6bade95e5d8d81ae" providerId="LiveId" clId="{587A845E-945E-40A9-9AA0-1249574E0F41}" dt="2018-10-25T16:25:50.338" v="2497" actId="26606"/>
          <ac:spMkLst>
            <pc:docMk/>
            <pc:sldMk cId="522404068" sldId="264"/>
            <ac:spMk id="17" creationId="{F9ED434F-8767-46CC-B26B-5AF62FF01E66}"/>
          </ac:spMkLst>
        </pc:spChg>
        <pc:grpChg chg="add del">
          <ac:chgData name="Reinier Escalona" userId="6bade95e5d8d81ae" providerId="LiveId" clId="{587A845E-945E-40A9-9AA0-1249574E0F41}" dt="2018-10-25T16:25:50.220" v="2496" actId="26606"/>
          <ac:grpSpMkLst>
            <pc:docMk/>
            <pc:sldMk cId="522404068" sldId="264"/>
            <ac:grpSpMk id="8" creationId="{15DECA11-8F23-4BFB-819D-1C5A97840DE0}"/>
          </ac:grpSpMkLst>
        </pc:grpChg>
        <pc:grpChg chg="add">
          <ac:chgData name="Reinier Escalona" userId="6bade95e5d8d81ae" providerId="LiveId" clId="{587A845E-945E-40A9-9AA0-1249574E0F41}" dt="2018-10-25T16:25:50.338" v="2497" actId="26606"/>
          <ac:grpSpMkLst>
            <pc:docMk/>
            <pc:sldMk cId="522404068" sldId="264"/>
            <ac:grpSpMk id="10" creationId="{2F448CB3-7B4F-45D7-B7C0-DF553DF61453}"/>
          </ac:grpSpMkLst>
        </pc:grpChg>
        <pc:graphicFrameChg chg="add">
          <ac:chgData name="Reinier Escalona" userId="6bade95e5d8d81ae" providerId="LiveId" clId="{587A845E-945E-40A9-9AA0-1249574E0F41}" dt="2018-10-25T16:25:50.338" v="2497" actId="26606"/>
          <ac:graphicFrameMkLst>
            <pc:docMk/>
            <pc:sldMk cId="522404068" sldId="264"/>
            <ac:graphicFrameMk id="5" creationId="{3822E8E9-8D7D-4978-8672-3E6EFF3EB5A2}"/>
          </ac:graphicFrameMkLst>
        </pc:graphicFrameChg>
      </pc:sldChg>
      <pc:sldChg chg="addSp delSp modSp add mod setBg">
        <pc:chgData name="Reinier Escalona" userId="6bade95e5d8d81ae" providerId="LiveId" clId="{587A845E-945E-40A9-9AA0-1249574E0F41}" dt="2018-10-25T17:19:27.553" v="3209" actId="26606"/>
        <pc:sldMkLst>
          <pc:docMk/>
          <pc:sldMk cId="3983280609" sldId="265"/>
        </pc:sldMkLst>
        <pc:spChg chg="mod">
          <ac:chgData name="Reinier Escalona" userId="6bade95e5d8d81ae" providerId="LiveId" clId="{587A845E-945E-40A9-9AA0-1249574E0F41}" dt="2018-10-25T17:19:27.553" v="3209" actId="26606"/>
          <ac:spMkLst>
            <pc:docMk/>
            <pc:sldMk cId="3983280609" sldId="265"/>
            <ac:spMk id="2" creationId="{0CFE6280-D2D2-48D7-8356-F4565B3AC46C}"/>
          </ac:spMkLst>
        </pc:spChg>
        <pc:spChg chg="add del mod">
          <ac:chgData name="Reinier Escalona" userId="6bade95e5d8d81ae" providerId="LiveId" clId="{587A845E-945E-40A9-9AA0-1249574E0F41}" dt="2018-10-25T16:43:29.430" v="3186" actId="26606"/>
          <ac:spMkLst>
            <pc:docMk/>
            <pc:sldMk cId="3983280609" sldId="265"/>
            <ac:spMk id="3" creationId="{76C89AEC-1E11-4CA1-8EB1-114800F41049}"/>
          </ac:spMkLst>
        </pc:spChg>
        <pc:spChg chg="add del">
          <ac:chgData name="Reinier Escalona" userId="6bade95e5d8d81ae" providerId="LiveId" clId="{587A845E-945E-40A9-9AA0-1249574E0F41}" dt="2018-10-25T16:43:01.141" v="3173" actId="26606"/>
          <ac:spMkLst>
            <pc:docMk/>
            <pc:sldMk cId="3983280609" sldId="265"/>
            <ac:spMk id="10" creationId="{A000C36E-AAFD-4188-BB55-FAE4A82728C9}"/>
          </ac:spMkLst>
        </pc:spChg>
        <pc:spChg chg="add del">
          <ac:chgData name="Reinier Escalona" userId="6bade95e5d8d81ae" providerId="LiveId" clId="{587A845E-945E-40A9-9AA0-1249574E0F41}" dt="2018-10-25T16:43:01.141" v="3173" actId="26606"/>
          <ac:spMkLst>
            <pc:docMk/>
            <pc:sldMk cId="3983280609" sldId="265"/>
            <ac:spMk id="12" creationId="{13CB6D4A-4ADE-4BAF-BB67-7E9E8AB2C807}"/>
          </ac:spMkLst>
        </pc:spChg>
        <pc:spChg chg="add del">
          <ac:chgData name="Reinier Escalona" userId="6bade95e5d8d81ae" providerId="LiveId" clId="{587A845E-945E-40A9-9AA0-1249574E0F41}" dt="2018-10-25T16:43:01.141" v="3173" actId="26606"/>
          <ac:spMkLst>
            <pc:docMk/>
            <pc:sldMk cId="3983280609" sldId="265"/>
            <ac:spMk id="14" creationId="{2065753A-F15B-43F6-B811-03D54342667C}"/>
          </ac:spMkLst>
        </pc:spChg>
        <pc:spChg chg="add del">
          <ac:chgData name="Reinier Escalona" userId="6bade95e5d8d81ae" providerId="LiveId" clId="{587A845E-945E-40A9-9AA0-1249574E0F41}" dt="2018-10-25T16:43:01.141" v="3173" actId="26606"/>
          <ac:spMkLst>
            <pc:docMk/>
            <pc:sldMk cId="3983280609" sldId="265"/>
            <ac:spMk id="16" creationId="{219AED55-7F29-4A42-9B4E-43EA055109AD}"/>
          </ac:spMkLst>
        </pc:spChg>
        <pc:spChg chg="add del">
          <ac:chgData name="Reinier Escalona" userId="6bade95e5d8d81ae" providerId="LiveId" clId="{587A845E-945E-40A9-9AA0-1249574E0F41}" dt="2018-10-25T16:43:01.141" v="3173" actId="26606"/>
          <ac:spMkLst>
            <pc:docMk/>
            <pc:sldMk cId="3983280609" sldId="265"/>
            <ac:spMk id="18" creationId="{3394EDF3-F539-40F8-9354-FE028858291C}"/>
          </ac:spMkLst>
        </pc:spChg>
        <pc:spChg chg="add del">
          <ac:chgData name="Reinier Escalona" userId="6bade95e5d8d81ae" providerId="LiveId" clId="{587A845E-945E-40A9-9AA0-1249574E0F41}" dt="2018-10-25T16:43:07.545" v="3175" actId="26606"/>
          <ac:spMkLst>
            <pc:docMk/>
            <pc:sldMk cId="3983280609" sldId="265"/>
            <ac:spMk id="19" creationId="{538A90C8-AE0E-4EBA-9AF8-EEDB206020E0}"/>
          </ac:spMkLst>
        </pc:spChg>
        <pc:spChg chg="add del">
          <ac:chgData name="Reinier Escalona" userId="6bade95e5d8d81ae" providerId="LiveId" clId="{587A845E-945E-40A9-9AA0-1249574E0F41}" dt="2018-10-25T16:43:01.141" v="3173" actId="26606"/>
          <ac:spMkLst>
            <pc:docMk/>
            <pc:sldMk cId="3983280609" sldId="265"/>
            <ac:spMk id="20" creationId="{25236E71-242B-4CE7-96BC-B66F91F9DF65}"/>
          </ac:spMkLst>
        </pc:spChg>
        <pc:spChg chg="add del">
          <ac:chgData name="Reinier Escalona" userId="6bade95e5d8d81ae" providerId="LiveId" clId="{587A845E-945E-40A9-9AA0-1249574E0F41}" dt="2018-10-25T16:43:01.141" v="3173" actId="26606"/>
          <ac:spMkLst>
            <pc:docMk/>
            <pc:sldMk cId="3983280609" sldId="265"/>
            <ac:spMk id="22" creationId="{683A5930-ABB0-4C7A-8E96-AB945DFB0D3E}"/>
          </ac:spMkLst>
        </pc:spChg>
        <pc:spChg chg="add del">
          <ac:chgData name="Reinier Escalona" userId="6bade95e5d8d81ae" providerId="LiveId" clId="{587A845E-945E-40A9-9AA0-1249574E0F41}" dt="2018-10-25T16:43:01.141" v="3173" actId="26606"/>
          <ac:spMkLst>
            <pc:docMk/>
            <pc:sldMk cId="3983280609" sldId="265"/>
            <ac:spMk id="24" creationId="{33E51D9F-DA72-49DE-9183-76B062B38581}"/>
          </ac:spMkLst>
        </pc:spChg>
        <pc:spChg chg="add del">
          <ac:chgData name="Reinier Escalona" userId="6bade95e5d8d81ae" providerId="LiveId" clId="{587A845E-945E-40A9-9AA0-1249574E0F41}" dt="2018-10-25T16:43:07.545" v="3175" actId="26606"/>
          <ac:spMkLst>
            <pc:docMk/>
            <pc:sldMk cId="3983280609" sldId="265"/>
            <ac:spMk id="30" creationId="{76C89AEC-1E11-4CA1-8EB1-114800F41049}"/>
          </ac:spMkLst>
        </pc:spChg>
        <pc:spChg chg="add del">
          <ac:chgData name="Reinier Escalona" userId="6bade95e5d8d81ae" providerId="LiveId" clId="{587A845E-945E-40A9-9AA0-1249574E0F41}" dt="2018-10-25T16:43:12.925" v="3177" actId="26606"/>
          <ac:spMkLst>
            <pc:docMk/>
            <pc:sldMk cId="3983280609" sldId="265"/>
            <ac:spMk id="36" creationId="{CC28BCC9-4093-4FD5-83EB-7EC297F51396}"/>
          </ac:spMkLst>
        </pc:spChg>
        <pc:spChg chg="add del">
          <ac:chgData name="Reinier Escalona" userId="6bade95e5d8d81ae" providerId="LiveId" clId="{587A845E-945E-40A9-9AA0-1249574E0F41}" dt="2018-10-25T16:43:20.622" v="3179" actId="26606"/>
          <ac:spMkLst>
            <pc:docMk/>
            <pc:sldMk cId="3983280609" sldId="265"/>
            <ac:spMk id="40" creationId="{E0BFF7C8-A0F2-492C-AD80-E74CED0D1B82}"/>
          </ac:spMkLst>
        </pc:spChg>
        <pc:spChg chg="add del">
          <ac:chgData name="Reinier Escalona" userId="6bade95e5d8d81ae" providerId="LiveId" clId="{587A845E-945E-40A9-9AA0-1249574E0F41}" dt="2018-10-25T16:43:20.622" v="3179" actId="26606"/>
          <ac:spMkLst>
            <pc:docMk/>
            <pc:sldMk cId="3983280609" sldId="265"/>
            <ac:spMk id="41" creationId="{F8FA804E-1D25-47B6-B418-617D700B0FE9}"/>
          </ac:spMkLst>
        </pc:spChg>
        <pc:spChg chg="add del">
          <ac:chgData name="Reinier Escalona" userId="6bade95e5d8d81ae" providerId="LiveId" clId="{587A845E-945E-40A9-9AA0-1249574E0F41}" dt="2018-10-25T16:43:20.622" v="3179" actId="26606"/>
          <ac:spMkLst>
            <pc:docMk/>
            <pc:sldMk cId="3983280609" sldId="265"/>
            <ac:spMk id="42" creationId="{76C89AEC-1E11-4CA1-8EB1-114800F41049}"/>
          </ac:spMkLst>
        </pc:spChg>
        <pc:spChg chg="add del">
          <ac:chgData name="Reinier Escalona" userId="6bade95e5d8d81ae" providerId="LiveId" clId="{587A845E-945E-40A9-9AA0-1249574E0F41}" dt="2018-10-25T16:43:23.985" v="3181" actId="26606"/>
          <ac:spMkLst>
            <pc:docMk/>
            <pc:sldMk cId="3983280609" sldId="265"/>
            <ac:spMk id="44" creationId="{A000C36E-AAFD-4188-BB55-FAE4A82728C9}"/>
          </ac:spMkLst>
        </pc:spChg>
        <pc:spChg chg="add del">
          <ac:chgData name="Reinier Escalona" userId="6bade95e5d8d81ae" providerId="LiveId" clId="{587A845E-945E-40A9-9AA0-1249574E0F41}" dt="2018-10-25T16:43:23.985" v="3181" actId="26606"/>
          <ac:spMkLst>
            <pc:docMk/>
            <pc:sldMk cId="3983280609" sldId="265"/>
            <ac:spMk id="45" creationId="{13CB6D4A-4ADE-4BAF-BB67-7E9E8AB2C807}"/>
          </ac:spMkLst>
        </pc:spChg>
        <pc:spChg chg="add del">
          <ac:chgData name="Reinier Escalona" userId="6bade95e5d8d81ae" providerId="LiveId" clId="{587A845E-945E-40A9-9AA0-1249574E0F41}" dt="2018-10-25T16:43:23.985" v="3181" actId="26606"/>
          <ac:spMkLst>
            <pc:docMk/>
            <pc:sldMk cId="3983280609" sldId="265"/>
            <ac:spMk id="46" creationId="{2065753A-F15B-43F6-B811-03D54342667C}"/>
          </ac:spMkLst>
        </pc:spChg>
        <pc:spChg chg="add del">
          <ac:chgData name="Reinier Escalona" userId="6bade95e5d8d81ae" providerId="LiveId" clId="{587A845E-945E-40A9-9AA0-1249574E0F41}" dt="2018-10-25T16:43:23.985" v="3181" actId="26606"/>
          <ac:spMkLst>
            <pc:docMk/>
            <pc:sldMk cId="3983280609" sldId="265"/>
            <ac:spMk id="47" creationId="{219AED55-7F29-4A42-9B4E-43EA055109AD}"/>
          </ac:spMkLst>
        </pc:spChg>
        <pc:spChg chg="add del">
          <ac:chgData name="Reinier Escalona" userId="6bade95e5d8d81ae" providerId="LiveId" clId="{587A845E-945E-40A9-9AA0-1249574E0F41}" dt="2018-10-25T16:43:23.985" v="3181" actId="26606"/>
          <ac:spMkLst>
            <pc:docMk/>
            <pc:sldMk cId="3983280609" sldId="265"/>
            <ac:spMk id="48" creationId="{3394EDF3-F539-40F8-9354-FE028858291C}"/>
          </ac:spMkLst>
        </pc:spChg>
        <pc:spChg chg="add del">
          <ac:chgData name="Reinier Escalona" userId="6bade95e5d8d81ae" providerId="LiveId" clId="{587A845E-945E-40A9-9AA0-1249574E0F41}" dt="2018-10-25T16:43:23.985" v="3181" actId="26606"/>
          <ac:spMkLst>
            <pc:docMk/>
            <pc:sldMk cId="3983280609" sldId="265"/>
            <ac:spMk id="49" creationId="{25236E71-242B-4CE7-96BC-B66F91F9DF65}"/>
          </ac:spMkLst>
        </pc:spChg>
        <pc:spChg chg="add del">
          <ac:chgData name="Reinier Escalona" userId="6bade95e5d8d81ae" providerId="LiveId" clId="{587A845E-945E-40A9-9AA0-1249574E0F41}" dt="2018-10-25T16:43:23.985" v="3181" actId="26606"/>
          <ac:spMkLst>
            <pc:docMk/>
            <pc:sldMk cId="3983280609" sldId="265"/>
            <ac:spMk id="50" creationId="{683A5930-ABB0-4C7A-8E96-AB945DFB0D3E}"/>
          </ac:spMkLst>
        </pc:spChg>
        <pc:spChg chg="add del">
          <ac:chgData name="Reinier Escalona" userId="6bade95e5d8d81ae" providerId="LiveId" clId="{587A845E-945E-40A9-9AA0-1249574E0F41}" dt="2018-10-25T16:43:23.985" v="3181" actId="26606"/>
          <ac:spMkLst>
            <pc:docMk/>
            <pc:sldMk cId="3983280609" sldId="265"/>
            <ac:spMk id="51" creationId="{33E51D9F-DA72-49DE-9183-76B062B38581}"/>
          </ac:spMkLst>
        </pc:spChg>
        <pc:spChg chg="add del">
          <ac:chgData name="Reinier Escalona" userId="6bade95e5d8d81ae" providerId="LiveId" clId="{587A845E-945E-40A9-9AA0-1249574E0F41}" dt="2018-10-25T16:43:27.145" v="3183" actId="26606"/>
          <ac:spMkLst>
            <pc:docMk/>
            <pc:sldMk cId="3983280609" sldId="265"/>
            <ac:spMk id="58" creationId="{CC28BCC9-4093-4FD5-83EB-7EC297F51396}"/>
          </ac:spMkLst>
        </pc:spChg>
        <pc:spChg chg="add del">
          <ac:chgData name="Reinier Escalona" userId="6bade95e5d8d81ae" providerId="LiveId" clId="{587A845E-945E-40A9-9AA0-1249574E0F41}" dt="2018-10-25T16:43:29.367" v="3185" actId="26606"/>
          <ac:spMkLst>
            <pc:docMk/>
            <pc:sldMk cId="3983280609" sldId="265"/>
            <ac:spMk id="65" creationId="{76C89AEC-1E11-4CA1-8EB1-114800F41049}"/>
          </ac:spMkLst>
        </pc:spChg>
        <pc:spChg chg="add del">
          <ac:chgData name="Reinier Escalona" userId="6bade95e5d8d81ae" providerId="LiveId" clId="{587A845E-945E-40A9-9AA0-1249574E0F41}" dt="2018-10-25T16:43:29.367" v="3185" actId="26606"/>
          <ac:spMkLst>
            <pc:docMk/>
            <pc:sldMk cId="3983280609" sldId="265"/>
            <ac:spMk id="67" creationId="{9F33B405-D785-4738-B1C0-6A0AA5E98286}"/>
          </ac:spMkLst>
        </pc:spChg>
        <pc:spChg chg="add del">
          <ac:chgData name="Reinier Escalona" userId="6bade95e5d8d81ae" providerId="LiveId" clId="{587A845E-945E-40A9-9AA0-1249574E0F41}" dt="2018-10-25T16:43:59.886" v="3187" actId="26606"/>
          <ac:spMkLst>
            <pc:docMk/>
            <pc:sldMk cId="3983280609" sldId="265"/>
            <ac:spMk id="71" creationId="{E0BFF7C8-A0F2-492C-AD80-E74CED0D1B82}"/>
          </ac:spMkLst>
        </pc:spChg>
        <pc:spChg chg="add del">
          <ac:chgData name="Reinier Escalona" userId="6bade95e5d8d81ae" providerId="LiveId" clId="{587A845E-945E-40A9-9AA0-1249574E0F41}" dt="2018-10-25T16:43:59.886" v="3187" actId="26606"/>
          <ac:spMkLst>
            <pc:docMk/>
            <pc:sldMk cId="3983280609" sldId="265"/>
            <ac:spMk id="72" creationId="{F8FA804E-1D25-47B6-B418-617D700B0FE9}"/>
          </ac:spMkLst>
        </pc:spChg>
        <pc:spChg chg="add mod">
          <ac:chgData name="Reinier Escalona" userId="6bade95e5d8d81ae" providerId="LiveId" clId="{587A845E-945E-40A9-9AA0-1249574E0F41}" dt="2018-10-25T17:19:27.553" v="3209" actId="26606"/>
          <ac:spMkLst>
            <pc:docMk/>
            <pc:sldMk cId="3983280609" sldId="265"/>
            <ac:spMk id="73" creationId="{76C89AEC-1E11-4CA1-8EB1-114800F41049}"/>
          </ac:spMkLst>
        </pc:spChg>
        <pc:spChg chg="add del">
          <ac:chgData name="Reinier Escalona" userId="6bade95e5d8d81ae" providerId="LiveId" clId="{587A845E-945E-40A9-9AA0-1249574E0F41}" dt="2018-10-25T17:19:27.553" v="3209" actId="26606"/>
          <ac:spMkLst>
            <pc:docMk/>
            <pc:sldMk cId="3983280609" sldId="265"/>
            <ac:spMk id="89" creationId="{9F33B405-D785-4738-B1C0-6A0AA5E98286}"/>
          </ac:spMkLst>
        </pc:spChg>
        <pc:grpChg chg="add del">
          <ac:chgData name="Reinier Escalona" userId="6bade95e5d8d81ae" providerId="LiveId" clId="{587A845E-945E-40A9-9AA0-1249574E0F41}" dt="2018-10-25T16:43:20.622" v="3179" actId="26606"/>
          <ac:grpSpMkLst>
            <pc:docMk/>
            <pc:sldMk cId="3983280609" sldId="265"/>
            <ac:grpSpMk id="8" creationId="{15DECA11-8F23-4BFB-819D-1C5A97840DE0}"/>
          </ac:grpSpMkLst>
        </pc:grpChg>
        <pc:grpChg chg="add del">
          <ac:chgData name="Reinier Escalona" userId="6bade95e5d8d81ae" providerId="LiveId" clId="{587A845E-945E-40A9-9AA0-1249574E0F41}" dt="2018-10-25T16:43:07.545" v="3175" actId="26606"/>
          <ac:grpSpMkLst>
            <pc:docMk/>
            <pc:sldMk cId="3983280609" sldId="265"/>
            <ac:grpSpMk id="26" creationId="{427E0A4F-FE1D-4A81-8D8F-986345F71CBE}"/>
          </ac:grpSpMkLst>
        </pc:grpChg>
        <pc:grpChg chg="add del">
          <ac:chgData name="Reinier Escalona" userId="6bade95e5d8d81ae" providerId="LiveId" clId="{587A845E-945E-40A9-9AA0-1249574E0F41}" dt="2018-10-25T16:43:12.925" v="3177" actId="26606"/>
          <ac:grpSpMkLst>
            <pc:docMk/>
            <pc:sldMk cId="3983280609" sldId="265"/>
            <ac:grpSpMk id="32" creationId="{08BCF048-8940-4354-B9EC-5AD74E283CE3}"/>
          </ac:grpSpMkLst>
        </pc:grpChg>
        <pc:grpChg chg="add del">
          <ac:chgData name="Reinier Escalona" userId="6bade95e5d8d81ae" providerId="LiveId" clId="{587A845E-945E-40A9-9AA0-1249574E0F41}" dt="2018-10-25T16:43:27.145" v="3183" actId="26606"/>
          <ac:grpSpMkLst>
            <pc:docMk/>
            <pc:sldMk cId="3983280609" sldId="265"/>
            <ac:grpSpMk id="54" creationId="{08BCF048-8940-4354-B9EC-5AD74E283CE3}"/>
          </ac:grpSpMkLst>
        </pc:grpChg>
        <pc:grpChg chg="add del">
          <ac:chgData name="Reinier Escalona" userId="6bade95e5d8d81ae" providerId="LiveId" clId="{587A845E-945E-40A9-9AA0-1249574E0F41}" dt="2018-10-25T16:43:29.367" v="3185" actId="26606"/>
          <ac:grpSpMkLst>
            <pc:docMk/>
            <pc:sldMk cId="3983280609" sldId="265"/>
            <ac:grpSpMk id="61" creationId="{6061F655-345C-4AD8-85BC-913D875232C0}"/>
          </ac:grpSpMkLst>
        </pc:grpChg>
        <pc:grpChg chg="add del">
          <ac:chgData name="Reinier Escalona" userId="6bade95e5d8d81ae" providerId="LiveId" clId="{587A845E-945E-40A9-9AA0-1249574E0F41}" dt="2018-10-25T16:43:59.886" v="3187" actId="26606"/>
          <ac:grpSpMkLst>
            <pc:docMk/>
            <pc:sldMk cId="3983280609" sldId="265"/>
            <ac:grpSpMk id="69" creationId="{15DECA11-8F23-4BFB-819D-1C5A97840DE0}"/>
          </ac:grpSpMkLst>
        </pc:grpChg>
        <pc:grpChg chg="add del">
          <ac:chgData name="Reinier Escalona" userId="6bade95e5d8d81ae" providerId="LiveId" clId="{587A845E-945E-40A9-9AA0-1249574E0F41}" dt="2018-10-25T17:19:27.553" v="3209" actId="26606"/>
          <ac:grpSpMkLst>
            <pc:docMk/>
            <pc:sldMk cId="3983280609" sldId="265"/>
            <ac:grpSpMk id="80" creationId="{6061F655-345C-4AD8-85BC-913D875232C0}"/>
          </ac:grpSpMkLst>
        </pc:grpChg>
        <pc:graphicFrameChg chg="add del">
          <ac:chgData name="Reinier Escalona" userId="6bade95e5d8d81ae" providerId="LiveId" clId="{587A845E-945E-40A9-9AA0-1249574E0F41}" dt="2018-10-25T16:43:01.141" v="3173" actId="26606"/>
          <ac:graphicFrameMkLst>
            <pc:docMk/>
            <pc:sldMk cId="3983280609" sldId="265"/>
            <ac:graphicFrameMk id="5" creationId="{5437996A-C2D7-44B6-8D0B-FA82F0C8EE96}"/>
          </ac:graphicFrameMkLst>
        </pc:graphicFrameChg>
        <pc:graphicFrameChg chg="add del">
          <ac:chgData name="Reinier Escalona" userId="6bade95e5d8d81ae" providerId="LiveId" clId="{587A845E-945E-40A9-9AA0-1249574E0F41}" dt="2018-10-25T16:43:12.925" v="3177" actId="26606"/>
          <ac:graphicFrameMkLst>
            <pc:docMk/>
            <pc:sldMk cId="3983280609" sldId="265"/>
            <ac:graphicFrameMk id="37" creationId="{77993958-20F9-454E-9CE3-7D691ABAE848}"/>
          </ac:graphicFrameMkLst>
        </pc:graphicFrameChg>
        <pc:graphicFrameChg chg="add del">
          <ac:chgData name="Reinier Escalona" userId="6bade95e5d8d81ae" providerId="LiveId" clId="{587A845E-945E-40A9-9AA0-1249574E0F41}" dt="2018-10-25T16:43:23.985" v="3181" actId="26606"/>
          <ac:graphicFrameMkLst>
            <pc:docMk/>
            <pc:sldMk cId="3983280609" sldId="265"/>
            <ac:graphicFrameMk id="52" creationId="{5437996A-C2D7-44B6-8D0B-FA82F0C8EE96}"/>
          </ac:graphicFrameMkLst>
        </pc:graphicFrameChg>
        <pc:graphicFrameChg chg="add del">
          <ac:chgData name="Reinier Escalona" userId="6bade95e5d8d81ae" providerId="LiveId" clId="{587A845E-945E-40A9-9AA0-1249574E0F41}" dt="2018-10-25T16:43:27.145" v="3183" actId="26606"/>
          <ac:graphicFrameMkLst>
            <pc:docMk/>
            <pc:sldMk cId="3983280609" sldId="265"/>
            <ac:graphicFrameMk id="59" creationId="{9FD199C1-7F4C-4B3F-9C17-552F12814948}"/>
          </ac:graphicFrameMkLst>
        </pc:graphicFrameChg>
        <pc:picChg chg="add del">
          <ac:chgData name="Reinier Escalona" userId="6bade95e5d8d81ae" providerId="LiveId" clId="{587A845E-945E-40A9-9AA0-1249574E0F41}" dt="2018-10-25T16:43:07.545" v="3175" actId="26606"/>
          <ac:picMkLst>
            <pc:docMk/>
            <pc:sldMk cId="3983280609" sldId="265"/>
            <ac:picMk id="7" creationId="{F32DF77B-9EB4-4B43-93D0-68105B57B733}"/>
          </ac:picMkLst>
        </pc:picChg>
        <pc:picChg chg="add del">
          <ac:chgData name="Reinier Escalona" userId="6bade95e5d8d81ae" providerId="LiveId" clId="{587A845E-945E-40A9-9AA0-1249574E0F41}" dt="2018-10-25T16:43:29.367" v="3185" actId="26606"/>
          <ac:picMkLst>
            <pc:docMk/>
            <pc:sldMk cId="3983280609" sldId="265"/>
            <ac:picMk id="66" creationId="{9939F20A-6B73-4061-A21D-140AE2BA2887}"/>
          </ac:picMkLst>
        </pc:picChg>
        <pc:picChg chg="add mod">
          <ac:chgData name="Reinier Escalona" userId="6bade95e5d8d81ae" providerId="LiveId" clId="{587A845E-945E-40A9-9AA0-1249574E0F41}" dt="2018-10-25T17:19:27.553" v="3209" actId="26606"/>
          <ac:picMkLst>
            <pc:docMk/>
            <pc:sldMk cId="3983280609" sldId="265"/>
            <ac:picMk id="77" creationId="{F44A200D-B13E-4ECA-BE86-FB9BBAE92E16}"/>
          </ac:picMkLst>
        </pc:picChg>
      </pc:sldChg>
      <pc:sldChg chg="addSp delSp modSp add mod setBg">
        <pc:chgData name="Reinier Escalona" userId="6bade95e5d8d81ae" providerId="LiveId" clId="{587A845E-945E-40A9-9AA0-1249574E0F41}" dt="2018-10-25T16:22:06.984" v="2480" actId="20577"/>
        <pc:sldMkLst>
          <pc:docMk/>
          <pc:sldMk cId="3503530684" sldId="266"/>
        </pc:sldMkLst>
        <pc:spChg chg="mod">
          <ac:chgData name="Reinier Escalona" userId="6bade95e5d8d81ae" providerId="LiveId" clId="{587A845E-945E-40A9-9AA0-1249574E0F41}" dt="2018-10-25T16:22:06.984" v="2480" actId="20577"/>
          <ac:spMkLst>
            <pc:docMk/>
            <pc:sldMk cId="3503530684" sldId="266"/>
            <ac:spMk id="2" creationId="{83DE23C3-0FF5-454D-999D-581818E00DCC}"/>
          </ac:spMkLst>
        </pc:spChg>
        <pc:spChg chg="del mod">
          <ac:chgData name="Reinier Escalona" userId="6bade95e5d8d81ae" providerId="LiveId" clId="{587A845E-945E-40A9-9AA0-1249574E0F41}" dt="2018-10-25T16:21:51.923" v="2463" actId="478"/>
          <ac:spMkLst>
            <pc:docMk/>
            <pc:sldMk cId="3503530684" sldId="266"/>
            <ac:spMk id="3" creationId="{99E0903E-0588-477B-A398-33BAF1589C81}"/>
          </ac:spMkLst>
        </pc:spChg>
        <pc:spChg chg="add">
          <ac:chgData name="Reinier Escalona" userId="6bade95e5d8d81ae" providerId="LiveId" clId="{587A845E-945E-40A9-9AA0-1249574E0F41}" dt="2018-10-25T16:21:40.979" v="2461" actId="26606"/>
          <ac:spMkLst>
            <pc:docMk/>
            <pc:sldMk cId="3503530684" sldId="266"/>
            <ac:spMk id="19" creationId="{9F33B405-D785-4738-B1C0-6A0AA5E98286}"/>
          </ac:spMkLst>
        </pc:spChg>
        <pc:grpChg chg="add">
          <ac:chgData name="Reinier Escalona" userId="6bade95e5d8d81ae" providerId="LiveId" clId="{587A845E-945E-40A9-9AA0-1249574E0F41}" dt="2018-10-25T16:21:40.979" v="2461" actId="26606"/>
          <ac:grpSpMkLst>
            <pc:docMk/>
            <pc:sldMk cId="3503530684" sldId="266"/>
            <ac:grpSpMk id="10" creationId="{6061F655-345C-4AD8-85BC-913D875232C0}"/>
          </ac:grpSpMkLst>
        </pc:grpChg>
        <pc:picChg chg="add">
          <ac:chgData name="Reinier Escalona" userId="6bade95e5d8d81ae" providerId="LiveId" clId="{587A845E-945E-40A9-9AA0-1249574E0F41}" dt="2018-10-25T16:21:40.979" v="2461" actId="26606"/>
          <ac:picMkLst>
            <pc:docMk/>
            <pc:sldMk cId="3503530684" sldId="266"/>
            <ac:picMk id="7" creationId="{3C6D2F6E-6E69-4AC0-8FD4-2E9CB0EB5EAC}"/>
          </ac:picMkLst>
        </pc:picChg>
      </pc:sldChg>
      <pc:sldChg chg="addSp delSp modSp add mod setBg setClrOvrMap">
        <pc:chgData name="Reinier Escalona" userId="6bade95e5d8d81ae" providerId="LiveId" clId="{587A845E-945E-40A9-9AA0-1249574E0F41}" dt="2018-10-25T17:26:10.349" v="3214" actId="26606"/>
        <pc:sldMkLst>
          <pc:docMk/>
          <pc:sldMk cId="2720010297" sldId="267"/>
        </pc:sldMkLst>
        <pc:spChg chg="mod">
          <ac:chgData name="Reinier Escalona" userId="6bade95e5d8d81ae" providerId="LiveId" clId="{587A845E-945E-40A9-9AA0-1249574E0F41}" dt="2018-10-25T17:26:10.349" v="3214" actId="26606"/>
          <ac:spMkLst>
            <pc:docMk/>
            <pc:sldMk cId="2720010297" sldId="267"/>
            <ac:spMk id="2" creationId="{4744DEA2-3E95-4B92-98DA-0D5E3432525F}"/>
          </ac:spMkLst>
        </pc:spChg>
        <pc:spChg chg="del">
          <ac:chgData name="Reinier Escalona" userId="6bade95e5d8d81ae" providerId="LiveId" clId="{587A845E-945E-40A9-9AA0-1249574E0F41}" dt="2018-10-25T17:26:05.842" v="3211"/>
          <ac:spMkLst>
            <pc:docMk/>
            <pc:sldMk cId="2720010297" sldId="267"/>
            <ac:spMk id="3" creationId="{67AF15A9-5535-4100-ACD5-14873AB4E751}"/>
          </ac:spMkLst>
        </pc:spChg>
        <pc:spChg chg="add del">
          <ac:chgData name="Reinier Escalona" userId="6bade95e5d8d81ae" providerId="LiveId" clId="{587A845E-945E-40A9-9AA0-1249574E0F41}" dt="2018-10-25T17:26:10.289" v="3213" actId="26606"/>
          <ac:spMkLst>
            <pc:docMk/>
            <pc:sldMk cId="2720010297" sldId="267"/>
            <ac:spMk id="13" creationId="{B8144315-1C5A-4185-A952-25D98D303D46}"/>
          </ac:spMkLst>
        </pc:spChg>
        <pc:spChg chg="add">
          <ac:chgData name="Reinier Escalona" userId="6bade95e5d8d81ae" providerId="LiveId" clId="{587A845E-945E-40A9-9AA0-1249574E0F41}" dt="2018-10-25T17:26:10.349" v="3214" actId="26606"/>
          <ac:spMkLst>
            <pc:docMk/>
            <pc:sldMk cId="2720010297" sldId="267"/>
            <ac:spMk id="17" creationId="{D4723B02-0AAB-4F6E-BA41-8ED99D559D93}"/>
          </ac:spMkLst>
        </pc:spChg>
        <pc:spChg chg="add">
          <ac:chgData name="Reinier Escalona" userId="6bade95e5d8d81ae" providerId="LiveId" clId="{587A845E-945E-40A9-9AA0-1249574E0F41}" dt="2018-10-25T17:26:10.349" v="3214" actId="26606"/>
          <ac:spMkLst>
            <pc:docMk/>
            <pc:sldMk cId="2720010297" sldId="267"/>
            <ac:spMk id="21" creationId="{B8144315-1C5A-4185-A952-25D98D303D46}"/>
          </ac:spMkLst>
        </pc:spChg>
        <pc:spChg chg="add">
          <ac:chgData name="Reinier Escalona" userId="6bade95e5d8d81ae" providerId="LiveId" clId="{587A845E-945E-40A9-9AA0-1249574E0F41}" dt="2018-10-25T17:26:10.349" v="3214" actId="26606"/>
          <ac:spMkLst>
            <pc:docMk/>
            <pc:sldMk cId="2720010297" sldId="267"/>
            <ac:spMk id="22" creationId="{11CAC6F2-0806-417B-BF5D-5AEF6195FA49}"/>
          </ac:spMkLst>
        </pc:spChg>
        <pc:grpChg chg="add del">
          <ac:chgData name="Reinier Escalona" userId="6bade95e5d8d81ae" providerId="LiveId" clId="{587A845E-945E-40A9-9AA0-1249574E0F41}" dt="2018-10-25T17:26:10.289" v="3213" actId="26606"/>
          <ac:grpSpMkLst>
            <pc:docMk/>
            <pc:sldMk cId="2720010297" sldId="267"/>
            <ac:grpSpMk id="9" creationId="{4091D54B-59AB-4A5E-8E9E-0421BD66D4FB}"/>
          </ac:grpSpMkLst>
        </pc:grpChg>
        <pc:grpChg chg="add del">
          <ac:chgData name="Reinier Escalona" userId="6bade95e5d8d81ae" providerId="LiveId" clId="{587A845E-945E-40A9-9AA0-1249574E0F41}" dt="2018-10-25T17:26:10.289" v="3213" actId="26606"/>
          <ac:grpSpMkLst>
            <pc:docMk/>
            <pc:sldMk cId="2720010297" sldId="267"/>
            <ac:grpSpMk id="15" creationId="{25A657F0-42F3-40D3-BC75-7DA1F5C6A225}"/>
          </ac:grpSpMkLst>
        </pc:grpChg>
        <pc:grpChg chg="add">
          <ac:chgData name="Reinier Escalona" userId="6bade95e5d8d81ae" providerId="LiveId" clId="{587A845E-945E-40A9-9AA0-1249574E0F41}" dt="2018-10-25T17:26:10.349" v="3214" actId="26606"/>
          <ac:grpSpMkLst>
            <pc:docMk/>
            <pc:sldMk cId="2720010297" sldId="267"/>
            <ac:grpSpMk id="20" creationId="{4091D54B-59AB-4A5E-8E9E-0421BD66D4FB}"/>
          </ac:grpSpMkLst>
        </pc:grpChg>
        <pc:picChg chg="add mod">
          <ac:chgData name="Reinier Escalona" userId="6bade95e5d8d81ae" providerId="LiveId" clId="{587A845E-945E-40A9-9AA0-1249574E0F41}" dt="2018-10-25T17:26:10.349" v="3214" actId="26606"/>
          <ac:picMkLst>
            <pc:docMk/>
            <pc:sldMk cId="2720010297" sldId="267"/>
            <ac:picMk id="4" creationId="{D2925644-D788-495B-95C0-40864E482CA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35EE8-E24E-4C68-BC7D-4658E4784043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B21234-C4C5-48A0-AE35-6AFDE75340F8}">
      <dgm:prSet/>
      <dgm:spPr/>
      <dgm:t>
        <a:bodyPr/>
        <a:lstStyle/>
        <a:p>
          <a:r>
            <a:rPr lang="en-US"/>
            <a:t>We are putting together an application that helps people regulate a diet in order to get fit</a:t>
          </a:r>
        </a:p>
      </dgm:t>
    </dgm:pt>
    <dgm:pt modelId="{E7906DEF-89B5-445F-9970-040EE70AC950}" type="parTrans" cxnId="{05457888-93F5-453A-87BD-88E2F2645DD7}">
      <dgm:prSet/>
      <dgm:spPr/>
      <dgm:t>
        <a:bodyPr/>
        <a:lstStyle/>
        <a:p>
          <a:endParaRPr lang="en-US"/>
        </a:p>
      </dgm:t>
    </dgm:pt>
    <dgm:pt modelId="{9D0E06E1-3266-498F-9AA6-F4C041283536}" type="sibTrans" cxnId="{05457888-93F5-453A-87BD-88E2F2645DD7}">
      <dgm:prSet/>
      <dgm:spPr/>
      <dgm:t>
        <a:bodyPr/>
        <a:lstStyle/>
        <a:p>
          <a:endParaRPr lang="en-US"/>
        </a:p>
      </dgm:t>
    </dgm:pt>
    <dgm:pt modelId="{3861C5A9-6F78-4800-84B8-AC52D6CEE366}">
      <dgm:prSet/>
      <dgm:spPr/>
      <dgm:t>
        <a:bodyPr/>
        <a:lstStyle/>
        <a:p>
          <a:r>
            <a:rPr lang="en-US"/>
            <a:t>How?</a:t>
          </a:r>
        </a:p>
      </dgm:t>
    </dgm:pt>
    <dgm:pt modelId="{6B3E8569-1A05-48E3-AF10-D148C7F881EB}" type="parTrans" cxnId="{0230F78C-ACA8-4CFC-AC89-22204B946158}">
      <dgm:prSet/>
      <dgm:spPr/>
      <dgm:t>
        <a:bodyPr/>
        <a:lstStyle/>
        <a:p>
          <a:endParaRPr lang="en-US"/>
        </a:p>
      </dgm:t>
    </dgm:pt>
    <dgm:pt modelId="{D74AC62B-F4DA-4735-94ED-CA4B7A0B75BA}" type="sibTrans" cxnId="{0230F78C-ACA8-4CFC-AC89-22204B946158}">
      <dgm:prSet/>
      <dgm:spPr/>
      <dgm:t>
        <a:bodyPr/>
        <a:lstStyle/>
        <a:p>
          <a:endParaRPr lang="en-US"/>
        </a:p>
      </dgm:t>
    </dgm:pt>
    <dgm:pt modelId="{0FEC1248-2170-4D5C-BF6E-491976DC7F91}">
      <dgm:prSet/>
      <dgm:spPr/>
      <dgm:t>
        <a:bodyPr/>
        <a:lstStyle/>
        <a:p>
          <a:r>
            <a:rPr lang="en-US" b="0" i="0" u="none" dirty="0"/>
            <a:t>Contains a profile page during sign in</a:t>
          </a:r>
          <a:endParaRPr lang="en-US" dirty="0"/>
        </a:p>
      </dgm:t>
    </dgm:pt>
    <dgm:pt modelId="{A1892C55-BF4A-480A-89AB-F3F586C6B622}" type="parTrans" cxnId="{859A6484-8406-421B-A713-920DBA46A7B2}">
      <dgm:prSet/>
      <dgm:spPr/>
      <dgm:t>
        <a:bodyPr/>
        <a:lstStyle/>
        <a:p>
          <a:endParaRPr lang="en-US"/>
        </a:p>
      </dgm:t>
    </dgm:pt>
    <dgm:pt modelId="{7B4A9803-3CF3-4352-85EC-56BDF98BFC63}" type="sibTrans" cxnId="{859A6484-8406-421B-A713-920DBA46A7B2}">
      <dgm:prSet/>
      <dgm:spPr/>
      <dgm:t>
        <a:bodyPr/>
        <a:lstStyle/>
        <a:p>
          <a:endParaRPr lang="en-US"/>
        </a:p>
      </dgm:t>
    </dgm:pt>
    <dgm:pt modelId="{531B609D-11CA-4CE2-8B37-327FE0C118D5}">
      <dgm:prSet/>
      <dgm:spPr/>
      <dgm:t>
        <a:bodyPr/>
        <a:lstStyle/>
        <a:p>
          <a:r>
            <a:rPr lang="en-US" b="0" i="0" u="none" dirty="0"/>
            <a:t>Provides an array list of food options</a:t>
          </a:r>
          <a:endParaRPr lang="en-US" dirty="0"/>
        </a:p>
      </dgm:t>
    </dgm:pt>
    <dgm:pt modelId="{9B729FB0-BE91-4715-AD19-8B9D8B6ABF83}" type="parTrans" cxnId="{9F0FB8F1-4699-479E-8D38-4290EE1B6885}">
      <dgm:prSet/>
      <dgm:spPr/>
      <dgm:t>
        <a:bodyPr/>
        <a:lstStyle/>
        <a:p>
          <a:endParaRPr lang="en-US"/>
        </a:p>
      </dgm:t>
    </dgm:pt>
    <dgm:pt modelId="{B1E78B2E-B39F-401B-A2BC-605F23AB40C8}" type="sibTrans" cxnId="{9F0FB8F1-4699-479E-8D38-4290EE1B6885}">
      <dgm:prSet/>
      <dgm:spPr/>
      <dgm:t>
        <a:bodyPr/>
        <a:lstStyle/>
        <a:p>
          <a:endParaRPr lang="en-US"/>
        </a:p>
      </dgm:t>
    </dgm:pt>
    <dgm:pt modelId="{96307EC0-91B7-4A7B-93C4-BC848CE59078}">
      <dgm:prSet/>
      <dgm:spPr/>
      <dgm:t>
        <a:bodyPr/>
        <a:lstStyle/>
        <a:p>
          <a:r>
            <a:rPr lang="en-US" b="0" i="0" u="none" dirty="0"/>
            <a:t>Pre-made diet plans and options </a:t>
          </a:r>
          <a:endParaRPr lang="en-US" dirty="0"/>
        </a:p>
      </dgm:t>
    </dgm:pt>
    <dgm:pt modelId="{6B27ED3C-D660-42D1-A9DE-12FC4ABB76F8}" type="parTrans" cxnId="{07E74257-CB1C-41FA-B163-31363AF4282C}">
      <dgm:prSet/>
      <dgm:spPr/>
      <dgm:t>
        <a:bodyPr/>
        <a:lstStyle/>
        <a:p>
          <a:endParaRPr lang="en-US"/>
        </a:p>
      </dgm:t>
    </dgm:pt>
    <dgm:pt modelId="{429EE47B-BE4A-40EE-916D-56581E7E4AAD}" type="sibTrans" cxnId="{07E74257-CB1C-41FA-B163-31363AF4282C}">
      <dgm:prSet/>
      <dgm:spPr/>
      <dgm:t>
        <a:bodyPr/>
        <a:lstStyle/>
        <a:p>
          <a:endParaRPr lang="en-US"/>
        </a:p>
      </dgm:t>
    </dgm:pt>
    <dgm:pt modelId="{9A31C6B5-91CC-4B7E-BB71-47C6D5F4530C}">
      <dgm:prSet/>
      <dgm:spPr/>
      <dgm:t>
        <a:bodyPr/>
        <a:lstStyle/>
        <a:p>
          <a:r>
            <a:rPr lang="en-US" b="0" i="0" u="none" dirty="0"/>
            <a:t>Embedded fitness articles and  videos</a:t>
          </a:r>
          <a:endParaRPr lang="en-US" dirty="0"/>
        </a:p>
      </dgm:t>
    </dgm:pt>
    <dgm:pt modelId="{20645F48-1056-4C6C-9297-F5BC56C37272}" type="parTrans" cxnId="{D8398843-843B-475A-919D-DCFBE739928A}">
      <dgm:prSet/>
      <dgm:spPr/>
      <dgm:t>
        <a:bodyPr/>
        <a:lstStyle/>
        <a:p>
          <a:endParaRPr lang="en-US"/>
        </a:p>
      </dgm:t>
    </dgm:pt>
    <dgm:pt modelId="{E5F3B761-3930-467F-BAF1-05D5F4244983}" type="sibTrans" cxnId="{D8398843-843B-475A-919D-DCFBE739928A}">
      <dgm:prSet/>
      <dgm:spPr/>
      <dgm:t>
        <a:bodyPr/>
        <a:lstStyle/>
        <a:p>
          <a:endParaRPr lang="en-US"/>
        </a:p>
      </dgm:t>
    </dgm:pt>
    <dgm:pt modelId="{B905738A-AFF8-4649-930F-A7214223D27E}" type="pres">
      <dgm:prSet presAssocID="{CA435EE8-E24E-4C68-BC7D-4658E4784043}" presName="Name0" presStyleCnt="0">
        <dgm:presLayoutVars>
          <dgm:dir/>
          <dgm:animLvl val="lvl"/>
          <dgm:resizeHandles val="exact"/>
        </dgm:presLayoutVars>
      </dgm:prSet>
      <dgm:spPr/>
    </dgm:pt>
    <dgm:pt modelId="{4575A3CC-5568-4A95-A3DD-0E64B0183F1F}" type="pres">
      <dgm:prSet presAssocID="{3861C5A9-6F78-4800-84B8-AC52D6CEE366}" presName="boxAndChildren" presStyleCnt="0"/>
      <dgm:spPr/>
    </dgm:pt>
    <dgm:pt modelId="{1FBF39A3-3E74-4492-B7EB-71B7390DB565}" type="pres">
      <dgm:prSet presAssocID="{3861C5A9-6F78-4800-84B8-AC52D6CEE366}" presName="parentTextBox" presStyleLbl="node1" presStyleIdx="0" presStyleCnt="2"/>
      <dgm:spPr/>
    </dgm:pt>
    <dgm:pt modelId="{7D63B8E4-C6C2-435E-873E-DD90D8575023}" type="pres">
      <dgm:prSet presAssocID="{3861C5A9-6F78-4800-84B8-AC52D6CEE366}" presName="entireBox" presStyleLbl="node1" presStyleIdx="0" presStyleCnt="2"/>
      <dgm:spPr/>
    </dgm:pt>
    <dgm:pt modelId="{153B683B-C5BD-482D-900D-AA6C4DBF8489}" type="pres">
      <dgm:prSet presAssocID="{3861C5A9-6F78-4800-84B8-AC52D6CEE366}" presName="descendantBox" presStyleCnt="0"/>
      <dgm:spPr/>
    </dgm:pt>
    <dgm:pt modelId="{C3AA3D4D-2C6D-4D55-8807-97099F95957A}" type="pres">
      <dgm:prSet presAssocID="{0FEC1248-2170-4D5C-BF6E-491976DC7F91}" presName="childTextBox" presStyleLbl="fgAccFollowNode1" presStyleIdx="0" presStyleCnt="4">
        <dgm:presLayoutVars>
          <dgm:bulletEnabled val="1"/>
        </dgm:presLayoutVars>
      </dgm:prSet>
      <dgm:spPr/>
    </dgm:pt>
    <dgm:pt modelId="{07A25396-E9A3-46C5-8464-95FFD29678F5}" type="pres">
      <dgm:prSet presAssocID="{531B609D-11CA-4CE2-8B37-327FE0C118D5}" presName="childTextBox" presStyleLbl="fgAccFollowNode1" presStyleIdx="1" presStyleCnt="4">
        <dgm:presLayoutVars>
          <dgm:bulletEnabled val="1"/>
        </dgm:presLayoutVars>
      </dgm:prSet>
      <dgm:spPr/>
    </dgm:pt>
    <dgm:pt modelId="{F51691C1-EDF9-4BEC-8E31-C401592F4CEB}" type="pres">
      <dgm:prSet presAssocID="{96307EC0-91B7-4A7B-93C4-BC848CE59078}" presName="childTextBox" presStyleLbl="fgAccFollowNode1" presStyleIdx="2" presStyleCnt="4">
        <dgm:presLayoutVars>
          <dgm:bulletEnabled val="1"/>
        </dgm:presLayoutVars>
      </dgm:prSet>
      <dgm:spPr/>
    </dgm:pt>
    <dgm:pt modelId="{EBB93F8E-98BE-4534-ACDE-D0D9957652FE}" type="pres">
      <dgm:prSet presAssocID="{9A31C6B5-91CC-4B7E-BB71-47C6D5F4530C}" presName="childTextBox" presStyleLbl="fgAccFollowNode1" presStyleIdx="3" presStyleCnt="4">
        <dgm:presLayoutVars>
          <dgm:bulletEnabled val="1"/>
        </dgm:presLayoutVars>
      </dgm:prSet>
      <dgm:spPr/>
    </dgm:pt>
    <dgm:pt modelId="{CAD41DFF-3F1F-4AE7-9191-D4B770DD44E5}" type="pres">
      <dgm:prSet presAssocID="{9D0E06E1-3266-498F-9AA6-F4C041283536}" presName="sp" presStyleCnt="0"/>
      <dgm:spPr/>
    </dgm:pt>
    <dgm:pt modelId="{A438D8CF-3F88-419C-BE0D-E4E87EB23402}" type="pres">
      <dgm:prSet presAssocID="{22B21234-C4C5-48A0-AE35-6AFDE75340F8}" presName="arrowAndChildren" presStyleCnt="0"/>
      <dgm:spPr/>
    </dgm:pt>
    <dgm:pt modelId="{54A4F759-204B-4B4A-A71F-0C447F17D8F4}" type="pres">
      <dgm:prSet presAssocID="{22B21234-C4C5-48A0-AE35-6AFDE75340F8}" presName="parentTextArrow" presStyleLbl="node1" presStyleIdx="1" presStyleCnt="2"/>
      <dgm:spPr/>
    </dgm:pt>
  </dgm:ptLst>
  <dgm:cxnLst>
    <dgm:cxn modelId="{B03A960F-744F-48DE-A3AC-A74F5F11242A}" type="presOf" srcId="{96307EC0-91B7-4A7B-93C4-BC848CE59078}" destId="{F51691C1-EDF9-4BEC-8E31-C401592F4CEB}" srcOrd="0" destOrd="0" presId="urn:microsoft.com/office/officeart/2005/8/layout/process4"/>
    <dgm:cxn modelId="{ACADDE1D-EB73-419C-82E3-44812D202BEA}" type="presOf" srcId="{0FEC1248-2170-4D5C-BF6E-491976DC7F91}" destId="{C3AA3D4D-2C6D-4D55-8807-97099F95957A}" srcOrd="0" destOrd="0" presId="urn:microsoft.com/office/officeart/2005/8/layout/process4"/>
    <dgm:cxn modelId="{29C7A842-B473-4B7B-9401-476993F7B5B2}" type="presOf" srcId="{3861C5A9-6F78-4800-84B8-AC52D6CEE366}" destId="{7D63B8E4-C6C2-435E-873E-DD90D8575023}" srcOrd="1" destOrd="0" presId="urn:microsoft.com/office/officeart/2005/8/layout/process4"/>
    <dgm:cxn modelId="{D8398843-843B-475A-919D-DCFBE739928A}" srcId="{3861C5A9-6F78-4800-84B8-AC52D6CEE366}" destId="{9A31C6B5-91CC-4B7E-BB71-47C6D5F4530C}" srcOrd="3" destOrd="0" parTransId="{20645F48-1056-4C6C-9297-F5BC56C37272}" sibTransId="{E5F3B761-3930-467F-BAF1-05D5F4244983}"/>
    <dgm:cxn modelId="{07E74257-CB1C-41FA-B163-31363AF4282C}" srcId="{3861C5A9-6F78-4800-84B8-AC52D6CEE366}" destId="{96307EC0-91B7-4A7B-93C4-BC848CE59078}" srcOrd="2" destOrd="0" parTransId="{6B27ED3C-D660-42D1-A9DE-12FC4ABB76F8}" sibTransId="{429EE47B-BE4A-40EE-916D-56581E7E4AAD}"/>
    <dgm:cxn modelId="{859A6484-8406-421B-A713-920DBA46A7B2}" srcId="{3861C5A9-6F78-4800-84B8-AC52D6CEE366}" destId="{0FEC1248-2170-4D5C-BF6E-491976DC7F91}" srcOrd="0" destOrd="0" parTransId="{A1892C55-BF4A-480A-89AB-F3F586C6B622}" sibTransId="{7B4A9803-3CF3-4352-85EC-56BDF98BFC63}"/>
    <dgm:cxn modelId="{05457888-93F5-453A-87BD-88E2F2645DD7}" srcId="{CA435EE8-E24E-4C68-BC7D-4658E4784043}" destId="{22B21234-C4C5-48A0-AE35-6AFDE75340F8}" srcOrd="0" destOrd="0" parTransId="{E7906DEF-89B5-445F-9970-040EE70AC950}" sibTransId="{9D0E06E1-3266-498F-9AA6-F4C041283536}"/>
    <dgm:cxn modelId="{F71FD088-1B21-4B4C-8AAD-75FD9F82F0B2}" type="presOf" srcId="{9A31C6B5-91CC-4B7E-BB71-47C6D5F4530C}" destId="{EBB93F8E-98BE-4534-ACDE-D0D9957652FE}" srcOrd="0" destOrd="0" presId="urn:microsoft.com/office/officeart/2005/8/layout/process4"/>
    <dgm:cxn modelId="{0230F78C-ACA8-4CFC-AC89-22204B946158}" srcId="{CA435EE8-E24E-4C68-BC7D-4658E4784043}" destId="{3861C5A9-6F78-4800-84B8-AC52D6CEE366}" srcOrd="1" destOrd="0" parTransId="{6B3E8569-1A05-48E3-AF10-D148C7F881EB}" sibTransId="{D74AC62B-F4DA-4735-94ED-CA4B7A0B75BA}"/>
    <dgm:cxn modelId="{F1C439B5-0E2A-40F5-9770-B7AF59A89141}" type="presOf" srcId="{531B609D-11CA-4CE2-8B37-327FE0C118D5}" destId="{07A25396-E9A3-46C5-8464-95FFD29678F5}" srcOrd="0" destOrd="0" presId="urn:microsoft.com/office/officeart/2005/8/layout/process4"/>
    <dgm:cxn modelId="{2028AECF-1B9D-4E35-A764-857E9133A148}" type="presOf" srcId="{CA435EE8-E24E-4C68-BC7D-4658E4784043}" destId="{B905738A-AFF8-4649-930F-A7214223D27E}" srcOrd="0" destOrd="0" presId="urn:microsoft.com/office/officeart/2005/8/layout/process4"/>
    <dgm:cxn modelId="{5289B3DC-D36A-468B-9BE2-628D9B67E1D8}" type="presOf" srcId="{22B21234-C4C5-48A0-AE35-6AFDE75340F8}" destId="{54A4F759-204B-4B4A-A71F-0C447F17D8F4}" srcOrd="0" destOrd="0" presId="urn:microsoft.com/office/officeart/2005/8/layout/process4"/>
    <dgm:cxn modelId="{AFA20BE8-4996-49DD-B677-DB6C350DE719}" type="presOf" srcId="{3861C5A9-6F78-4800-84B8-AC52D6CEE366}" destId="{1FBF39A3-3E74-4492-B7EB-71B7390DB565}" srcOrd="0" destOrd="0" presId="urn:microsoft.com/office/officeart/2005/8/layout/process4"/>
    <dgm:cxn modelId="{9F0FB8F1-4699-479E-8D38-4290EE1B6885}" srcId="{3861C5A9-6F78-4800-84B8-AC52D6CEE366}" destId="{531B609D-11CA-4CE2-8B37-327FE0C118D5}" srcOrd="1" destOrd="0" parTransId="{9B729FB0-BE91-4715-AD19-8B9D8B6ABF83}" sibTransId="{B1E78B2E-B39F-401B-A2BC-605F23AB40C8}"/>
    <dgm:cxn modelId="{B22282E4-722F-431C-94EB-AB1BC6334312}" type="presParOf" srcId="{B905738A-AFF8-4649-930F-A7214223D27E}" destId="{4575A3CC-5568-4A95-A3DD-0E64B0183F1F}" srcOrd="0" destOrd="0" presId="urn:microsoft.com/office/officeart/2005/8/layout/process4"/>
    <dgm:cxn modelId="{5F4117FF-41D9-4B58-A206-039FE98E1A34}" type="presParOf" srcId="{4575A3CC-5568-4A95-A3DD-0E64B0183F1F}" destId="{1FBF39A3-3E74-4492-B7EB-71B7390DB565}" srcOrd="0" destOrd="0" presId="urn:microsoft.com/office/officeart/2005/8/layout/process4"/>
    <dgm:cxn modelId="{0B9903D9-F398-47AF-A503-5CBF9700B8C1}" type="presParOf" srcId="{4575A3CC-5568-4A95-A3DD-0E64B0183F1F}" destId="{7D63B8E4-C6C2-435E-873E-DD90D8575023}" srcOrd="1" destOrd="0" presId="urn:microsoft.com/office/officeart/2005/8/layout/process4"/>
    <dgm:cxn modelId="{0B37ACB9-5BC6-4FC0-9DD1-583661974CFF}" type="presParOf" srcId="{4575A3CC-5568-4A95-A3DD-0E64B0183F1F}" destId="{153B683B-C5BD-482D-900D-AA6C4DBF8489}" srcOrd="2" destOrd="0" presId="urn:microsoft.com/office/officeart/2005/8/layout/process4"/>
    <dgm:cxn modelId="{5D84011D-4D79-44A8-AD22-9484F362C527}" type="presParOf" srcId="{153B683B-C5BD-482D-900D-AA6C4DBF8489}" destId="{C3AA3D4D-2C6D-4D55-8807-97099F95957A}" srcOrd="0" destOrd="0" presId="urn:microsoft.com/office/officeart/2005/8/layout/process4"/>
    <dgm:cxn modelId="{EF48E8E4-7558-40F5-AEDB-DDD71855B9D1}" type="presParOf" srcId="{153B683B-C5BD-482D-900D-AA6C4DBF8489}" destId="{07A25396-E9A3-46C5-8464-95FFD29678F5}" srcOrd="1" destOrd="0" presId="urn:microsoft.com/office/officeart/2005/8/layout/process4"/>
    <dgm:cxn modelId="{4C3F9523-F035-4B9F-9329-CB1162423B92}" type="presParOf" srcId="{153B683B-C5BD-482D-900D-AA6C4DBF8489}" destId="{F51691C1-EDF9-4BEC-8E31-C401592F4CEB}" srcOrd="2" destOrd="0" presId="urn:microsoft.com/office/officeart/2005/8/layout/process4"/>
    <dgm:cxn modelId="{2017B5B6-454B-4C09-87FA-B55933E31184}" type="presParOf" srcId="{153B683B-C5BD-482D-900D-AA6C4DBF8489}" destId="{EBB93F8E-98BE-4534-ACDE-D0D9957652FE}" srcOrd="3" destOrd="0" presId="urn:microsoft.com/office/officeart/2005/8/layout/process4"/>
    <dgm:cxn modelId="{90455D4E-20DC-40F6-8484-37812D379C6C}" type="presParOf" srcId="{B905738A-AFF8-4649-930F-A7214223D27E}" destId="{CAD41DFF-3F1F-4AE7-9191-D4B770DD44E5}" srcOrd="1" destOrd="0" presId="urn:microsoft.com/office/officeart/2005/8/layout/process4"/>
    <dgm:cxn modelId="{AE4BB15A-0019-4D11-BD01-5D60F9A0054F}" type="presParOf" srcId="{B905738A-AFF8-4649-930F-A7214223D27E}" destId="{A438D8CF-3F88-419C-BE0D-E4E87EB23402}" srcOrd="2" destOrd="0" presId="urn:microsoft.com/office/officeart/2005/8/layout/process4"/>
    <dgm:cxn modelId="{FF4B8E80-1AE2-4E10-A9C8-8D5D38880BA3}" type="presParOf" srcId="{A438D8CF-3F88-419C-BE0D-E4E87EB23402}" destId="{54A4F759-204B-4B4A-A71F-0C447F17D8F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F59516-3139-4706-9A6F-D657D3EEF6D0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953612-6CD0-4EE2-9596-9A93F9C5926F}">
      <dgm:prSet/>
      <dgm:spPr/>
      <dgm:t>
        <a:bodyPr/>
        <a:lstStyle/>
        <a:p>
          <a:r>
            <a:rPr lang="en-US" dirty="0"/>
            <a:t>Login Screen</a:t>
          </a:r>
        </a:p>
      </dgm:t>
    </dgm:pt>
    <dgm:pt modelId="{809218E9-0028-4F37-AE67-2EB03C2B9832}" type="parTrans" cxnId="{48893EA5-0DD9-4B2A-875F-C0EA3B27E1D8}">
      <dgm:prSet/>
      <dgm:spPr/>
      <dgm:t>
        <a:bodyPr/>
        <a:lstStyle/>
        <a:p>
          <a:endParaRPr lang="en-US"/>
        </a:p>
      </dgm:t>
    </dgm:pt>
    <dgm:pt modelId="{2699C7C2-297C-4C68-A6D3-94700281721D}" type="sibTrans" cxnId="{48893EA5-0DD9-4B2A-875F-C0EA3B27E1D8}">
      <dgm:prSet/>
      <dgm:spPr/>
      <dgm:t>
        <a:bodyPr/>
        <a:lstStyle/>
        <a:p>
          <a:endParaRPr lang="en-US"/>
        </a:p>
      </dgm:t>
    </dgm:pt>
    <dgm:pt modelId="{9A2D8725-8D93-4FD2-AFDD-E9121E9EE6E2}">
      <dgm:prSet/>
      <dgm:spPr/>
      <dgm:t>
        <a:bodyPr/>
        <a:lstStyle/>
        <a:p>
          <a:r>
            <a:rPr lang="en-US"/>
            <a:t>Home Screen</a:t>
          </a:r>
        </a:p>
      </dgm:t>
    </dgm:pt>
    <dgm:pt modelId="{B77A68C9-3F08-4AD3-9076-DFBCA16E7CC9}" type="parTrans" cxnId="{7111264F-B51A-4105-9DB6-C87B2A4A8852}">
      <dgm:prSet/>
      <dgm:spPr/>
      <dgm:t>
        <a:bodyPr/>
        <a:lstStyle/>
        <a:p>
          <a:endParaRPr lang="en-US"/>
        </a:p>
      </dgm:t>
    </dgm:pt>
    <dgm:pt modelId="{C35DE4B7-7235-4712-9E9A-7B0CC1648498}" type="sibTrans" cxnId="{7111264F-B51A-4105-9DB6-C87B2A4A8852}">
      <dgm:prSet/>
      <dgm:spPr/>
      <dgm:t>
        <a:bodyPr/>
        <a:lstStyle/>
        <a:p>
          <a:endParaRPr lang="en-US"/>
        </a:p>
      </dgm:t>
    </dgm:pt>
    <dgm:pt modelId="{834E0F0F-3B2E-4E5A-BCE8-41822B27D139}">
      <dgm:prSet/>
      <dgm:spPr/>
      <dgm:t>
        <a:bodyPr/>
        <a:lstStyle/>
        <a:p>
          <a:r>
            <a:rPr lang="en-US" dirty="0"/>
            <a:t>Profile Screen </a:t>
          </a:r>
        </a:p>
      </dgm:t>
    </dgm:pt>
    <dgm:pt modelId="{231672F9-FB8D-4093-BF15-03FD37392D4E}" type="parTrans" cxnId="{6130745C-9C46-4E92-8FF3-13BA13937829}">
      <dgm:prSet/>
      <dgm:spPr/>
      <dgm:t>
        <a:bodyPr/>
        <a:lstStyle/>
        <a:p>
          <a:endParaRPr lang="en-US"/>
        </a:p>
      </dgm:t>
    </dgm:pt>
    <dgm:pt modelId="{54A47CBD-CEAA-4EDC-8121-ED6356CB91A4}" type="sibTrans" cxnId="{6130745C-9C46-4E92-8FF3-13BA13937829}">
      <dgm:prSet/>
      <dgm:spPr/>
      <dgm:t>
        <a:bodyPr/>
        <a:lstStyle/>
        <a:p>
          <a:endParaRPr lang="en-US"/>
        </a:p>
      </dgm:t>
    </dgm:pt>
    <dgm:pt modelId="{93C5B66F-D469-4297-8060-FFF0AE76C1F1}">
      <dgm:prSet/>
      <dgm:spPr/>
      <dgm:t>
        <a:bodyPr/>
        <a:lstStyle/>
        <a:p>
          <a:r>
            <a:rPr lang="en-US" dirty="0"/>
            <a:t>Foods Screen</a:t>
          </a:r>
        </a:p>
      </dgm:t>
    </dgm:pt>
    <dgm:pt modelId="{02B19848-AC64-4F74-983D-04C323B087A4}" type="parTrans" cxnId="{4D96DBD9-9833-4CA3-BBC1-3CCE4BFD8717}">
      <dgm:prSet/>
      <dgm:spPr/>
      <dgm:t>
        <a:bodyPr/>
        <a:lstStyle/>
        <a:p>
          <a:endParaRPr lang="en-US"/>
        </a:p>
      </dgm:t>
    </dgm:pt>
    <dgm:pt modelId="{06F41039-3CFC-4C4C-96EE-4A67ADFA659D}" type="sibTrans" cxnId="{4D96DBD9-9833-4CA3-BBC1-3CCE4BFD8717}">
      <dgm:prSet/>
      <dgm:spPr/>
      <dgm:t>
        <a:bodyPr/>
        <a:lstStyle/>
        <a:p>
          <a:endParaRPr lang="en-US"/>
        </a:p>
      </dgm:t>
    </dgm:pt>
    <dgm:pt modelId="{5BB2783C-795D-43E8-9DCE-2E805E8C3006}">
      <dgm:prSet/>
      <dgm:spPr/>
      <dgm:t>
        <a:bodyPr/>
        <a:lstStyle/>
        <a:p>
          <a:r>
            <a:rPr lang="en-US" dirty="0"/>
            <a:t>Sign Out Message Screen</a:t>
          </a:r>
        </a:p>
      </dgm:t>
    </dgm:pt>
    <dgm:pt modelId="{14580CB6-D077-4A25-A3E2-6AB7CED47B58}" type="parTrans" cxnId="{215F5561-9E75-4EAB-B5A6-AE47AA882B03}">
      <dgm:prSet/>
      <dgm:spPr/>
      <dgm:t>
        <a:bodyPr/>
        <a:lstStyle/>
        <a:p>
          <a:endParaRPr lang="en-US"/>
        </a:p>
      </dgm:t>
    </dgm:pt>
    <dgm:pt modelId="{CECB87D9-4B5D-49B2-BB11-FC9CEC5FAB8A}" type="sibTrans" cxnId="{215F5561-9E75-4EAB-B5A6-AE47AA882B03}">
      <dgm:prSet/>
      <dgm:spPr/>
      <dgm:t>
        <a:bodyPr/>
        <a:lstStyle/>
        <a:p>
          <a:endParaRPr lang="en-US"/>
        </a:p>
      </dgm:t>
    </dgm:pt>
    <dgm:pt modelId="{2CE450AB-A329-489D-AD81-D9C10F2D4EC2}">
      <dgm:prSet/>
      <dgm:spPr/>
      <dgm:t>
        <a:bodyPr/>
        <a:lstStyle/>
        <a:p>
          <a:r>
            <a:rPr lang="en-US" dirty="0"/>
            <a:t>Diary</a:t>
          </a:r>
        </a:p>
      </dgm:t>
    </dgm:pt>
    <dgm:pt modelId="{5928C70A-123D-45DA-A43D-4EABDD4896AB}" type="parTrans" cxnId="{D6B5EFA2-825C-488A-AA33-A35569451164}">
      <dgm:prSet/>
      <dgm:spPr/>
    </dgm:pt>
    <dgm:pt modelId="{A307EADF-ED71-4244-818F-C9CDFA3C86A3}" type="sibTrans" cxnId="{D6B5EFA2-825C-488A-AA33-A35569451164}">
      <dgm:prSet/>
      <dgm:spPr/>
    </dgm:pt>
    <dgm:pt modelId="{6DD9B212-B0B2-4208-B937-66F12D50EAD5}" type="pres">
      <dgm:prSet presAssocID="{4DF59516-3139-4706-9A6F-D657D3EEF6D0}" presName="linear" presStyleCnt="0">
        <dgm:presLayoutVars>
          <dgm:animLvl val="lvl"/>
          <dgm:resizeHandles val="exact"/>
        </dgm:presLayoutVars>
      </dgm:prSet>
      <dgm:spPr/>
    </dgm:pt>
    <dgm:pt modelId="{2E461B9F-EFB1-4AEA-BD86-0CE453D83CC6}" type="pres">
      <dgm:prSet presAssocID="{30953612-6CD0-4EE2-9596-9A93F9C5926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7923F9B-876F-4C70-9C4A-8CC93DCA52E8}" type="pres">
      <dgm:prSet presAssocID="{2699C7C2-297C-4C68-A6D3-94700281721D}" presName="spacer" presStyleCnt="0"/>
      <dgm:spPr/>
    </dgm:pt>
    <dgm:pt modelId="{84C91091-8E8B-40AC-92FF-78D70FFD9ACD}" type="pres">
      <dgm:prSet presAssocID="{9A2D8725-8D93-4FD2-AFDD-E9121E9EE6E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DDE45B5-6308-4B18-B7F3-EA15030806DD}" type="pres">
      <dgm:prSet presAssocID="{C35DE4B7-7235-4712-9E9A-7B0CC1648498}" presName="spacer" presStyleCnt="0"/>
      <dgm:spPr/>
    </dgm:pt>
    <dgm:pt modelId="{275CA47B-C65F-4DEC-913B-D3034FD6B37D}" type="pres">
      <dgm:prSet presAssocID="{834E0F0F-3B2E-4E5A-BCE8-41822B27D13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0D3DB5B-E580-4CE9-8ADE-E804FC08F369}" type="pres">
      <dgm:prSet presAssocID="{54A47CBD-CEAA-4EDC-8121-ED6356CB91A4}" presName="spacer" presStyleCnt="0"/>
      <dgm:spPr/>
    </dgm:pt>
    <dgm:pt modelId="{E62B906F-6031-4283-AA75-CD8C778745E1}" type="pres">
      <dgm:prSet presAssocID="{2CE450AB-A329-489D-AD81-D9C10F2D4EC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50D0997-87CC-4DAF-8701-64E77E88208A}" type="pres">
      <dgm:prSet presAssocID="{A307EADF-ED71-4244-818F-C9CDFA3C86A3}" presName="spacer" presStyleCnt="0"/>
      <dgm:spPr/>
    </dgm:pt>
    <dgm:pt modelId="{A4CBCADE-C31D-4384-882E-8893D29FA7C1}" type="pres">
      <dgm:prSet presAssocID="{93C5B66F-D469-4297-8060-FFF0AE76C1F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9D21111-0CBF-448E-85FD-5C006CD57798}" type="pres">
      <dgm:prSet presAssocID="{06F41039-3CFC-4C4C-96EE-4A67ADFA659D}" presName="spacer" presStyleCnt="0"/>
      <dgm:spPr/>
    </dgm:pt>
    <dgm:pt modelId="{D1960A67-6121-4022-81C5-EF073429F637}" type="pres">
      <dgm:prSet presAssocID="{5BB2783C-795D-43E8-9DCE-2E805E8C300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BE61211-AD4E-4A8E-A4D0-E4A2A54BE9BA}" type="presOf" srcId="{5BB2783C-795D-43E8-9DCE-2E805E8C3006}" destId="{D1960A67-6121-4022-81C5-EF073429F637}" srcOrd="0" destOrd="0" presId="urn:microsoft.com/office/officeart/2005/8/layout/vList2"/>
    <dgm:cxn modelId="{5B3E6D13-081A-4E96-B802-1B18D223586C}" type="presOf" srcId="{4DF59516-3139-4706-9A6F-D657D3EEF6D0}" destId="{6DD9B212-B0B2-4208-B937-66F12D50EAD5}" srcOrd="0" destOrd="0" presId="urn:microsoft.com/office/officeart/2005/8/layout/vList2"/>
    <dgm:cxn modelId="{D21B1C28-1968-4CAD-8A14-DCC4075390F0}" type="presOf" srcId="{93C5B66F-D469-4297-8060-FFF0AE76C1F1}" destId="{A4CBCADE-C31D-4384-882E-8893D29FA7C1}" srcOrd="0" destOrd="0" presId="urn:microsoft.com/office/officeart/2005/8/layout/vList2"/>
    <dgm:cxn modelId="{37A77430-A11E-4BC3-B910-2DBE57C51D60}" type="presOf" srcId="{2CE450AB-A329-489D-AD81-D9C10F2D4EC2}" destId="{E62B906F-6031-4283-AA75-CD8C778745E1}" srcOrd="0" destOrd="0" presId="urn:microsoft.com/office/officeart/2005/8/layout/vList2"/>
    <dgm:cxn modelId="{6130745C-9C46-4E92-8FF3-13BA13937829}" srcId="{4DF59516-3139-4706-9A6F-D657D3EEF6D0}" destId="{834E0F0F-3B2E-4E5A-BCE8-41822B27D139}" srcOrd="2" destOrd="0" parTransId="{231672F9-FB8D-4093-BF15-03FD37392D4E}" sibTransId="{54A47CBD-CEAA-4EDC-8121-ED6356CB91A4}"/>
    <dgm:cxn modelId="{215F5561-9E75-4EAB-B5A6-AE47AA882B03}" srcId="{4DF59516-3139-4706-9A6F-D657D3EEF6D0}" destId="{5BB2783C-795D-43E8-9DCE-2E805E8C3006}" srcOrd="5" destOrd="0" parTransId="{14580CB6-D077-4A25-A3E2-6AB7CED47B58}" sibTransId="{CECB87D9-4B5D-49B2-BB11-FC9CEC5FAB8A}"/>
    <dgm:cxn modelId="{7111264F-B51A-4105-9DB6-C87B2A4A8852}" srcId="{4DF59516-3139-4706-9A6F-D657D3EEF6D0}" destId="{9A2D8725-8D93-4FD2-AFDD-E9121E9EE6E2}" srcOrd="1" destOrd="0" parTransId="{B77A68C9-3F08-4AD3-9076-DFBCA16E7CC9}" sibTransId="{C35DE4B7-7235-4712-9E9A-7B0CC1648498}"/>
    <dgm:cxn modelId="{CF7E0F75-4473-41DF-BD10-1BF27FB71540}" type="presOf" srcId="{30953612-6CD0-4EE2-9596-9A93F9C5926F}" destId="{2E461B9F-EFB1-4AEA-BD86-0CE453D83CC6}" srcOrd="0" destOrd="0" presId="urn:microsoft.com/office/officeart/2005/8/layout/vList2"/>
    <dgm:cxn modelId="{4FE0DF78-F085-4A6B-9382-9435098C8F61}" type="presOf" srcId="{834E0F0F-3B2E-4E5A-BCE8-41822B27D139}" destId="{275CA47B-C65F-4DEC-913B-D3034FD6B37D}" srcOrd="0" destOrd="0" presId="urn:microsoft.com/office/officeart/2005/8/layout/vList2"/>
    <dgm:cxn modelId="{91B0DE5A-2365-4AE9-A180-BEB51D57455E}" type="presOf" srcId="{9A2D8725-8D93-4FD2-AFDD-E9121E9EE6E2}" destId="{84C91091-8E8B-40AC-92FF-78D70FFD9ACD}" srcOrd="0" destOrd="0" presId="urn:microsoft.com/office/officeart/2005/8/layout/vList2"/>
    <dgm:cxn modelId="{D6B5EFA2-825C-488A-AA33-A35569451164}" srcId="{4DF59516-3139-4706-9A6F-D657D3EEF6D0}" destId="{2CE450AB-A329-489D-AD81-D9C10F2D4EC2}" srcOrd="3" destOrd="0" parTransId="{5928C70A-123D-45DA-A43D-4EABDD4896AB}" sibTransId="{A307EADF-ED71-4244-818F-C9CDFA3C86A3}"/>
    <dgm:cxn modelId="{48893EA5-0DD9-4B2A-875F-C0EA3B27E1D8}" srcId="{4DF59516-3139-4706-9A6F-D657D3EEF6D0}" destId="{30953612-6CD0-4EE2-9596-9A93F9C5926F}" srcOrd="0" destOrd="0" parTransId="{809218E9-0028-4F37-AE67-2EB03C2B9832}" sibTransId="{2699C7C2-297C-4C68-A6D3-94700281721D}"/>
    <dgm:cxn modelId="{4D96DBD9-9833-4CA3-BBC1-3CCE4BFD8717}" srcId="{4DF59516-3139-4706-9A6F-D657D3EEF6D0}" destId="{93C5B66F-D469-4297-8060-FFF0AE76C1F1}" srcOrd="4" destOrd="0" parTransId="{02B19848-AC64-4F74-983D-04C323B087A4}" sibTransId="{06F41039-3CFC-4C4C-96EE-4A67ADFA659D}"/>
    <dgm:cxn modelId="{2A344072-4E8B-4B4E-990C-A7BDE5E60697}" type="presParOf" srcId="{6DD9B212-B0B2-4208-B937-66F12D50EAD5}" destId="{2E461B9F-EFB1-4AEA-BD86-0CE453D83CC6}" srcOrd="0" destOrd="0" presId="urn:microsoft.com/office/officeart/2005/8/layout/vList2"/>
    <dgm:cxn modelId="{208CE969-F920-494C-8D80-C473869FF5D0}" type="presParOf" srcId="{6DD9B212-B0B2-4208-B937-66F12D50EAD5}" destId="{E7923F9B-876F-4C70-9C4A-8CC93DCA52E8}" srcOrd="1" destOrd="0" presId="urn:microsoft.com/office/officeart/2005/8/layout/vList2"/>
    <dgm:cxn modelId="{C582A3EB-9D8D-43F3-862E-F02463344DEF}" type="presParOf" srcId="{6DD9B212-B0B2-4208-B937-66F12D50EAD5}" destId="{84C91091-8E8B-40AC-92FF-78D70FFD9ACD}" srcOrd="2" destOrd="0" presId="urn:microsoft.com/office/officeart/2005/8/layout/vList2"/>
    <dgm:cxn modelId="{929C0A8A-C840-425B-B25C-D7600A1B3BBB}" type="presParOf" srcId="{6DD9B212-B0B2-4208-B937-66F12D50EAD5}" destId="{3DDE45B5-6308-4B18-B7F3-EA15030806DD}" srcOrd="3" destOrd="0" presId="urn:microsoft.com/office/officeart/2005/8/layout/vList2"/>
    <dgm:cxn modelId="{B8C6A675-0775-4E4D-B650-D8146FBAE7D1}" type="presParOf" srcId="{6DD9B212-B0B2-4208-B937-66F12D50EAD5}" destId="{275CA47B-C65F-4DEC-913B-D3034FD6B37D}" srcOrd="4" destOrd="0" presId="urn:microsoft.com/office/officeart/2005/8/layout/vList2"/>
    <dgm:cxn modelId="{03607A12-DD2C-4F8C-B7F1-5D6D09A0E689}" type="presParOf" srcId="{6DD9B212-B0B2-4208-B937-66F12D50EAD5}" destId="{F0D3DB5B-E580-4CE9-8ADE-E804FC08F369}" srcOrd="5" destOrd="0" presId="urn:microsoft.com/office/officeart/2005/8/layout/vList2"/>
    <dgm:cxn modelId="{604DC189-1AA3-4076-8393-018F2EBE4A16}" type="presParOf" srcId="{6DD9B212-B0B2-4208-B937-66F12D50EAD5}" destId="{E62B906F-6031-4283-AA75-CD8C778745E1}" srcOrd="6" destOrd="0" presId="urn:microsoft.com/office/officeart/2005/8/layout/vList2"/>
    <dgm:cxn modelId="{55E31486-409A-4838-8A83-F1C48490CA9D}" type="presParOf" srcId="{6DD9B212-B0B2-4208-B937-66F12D50EAD5}" destId="{750D0997-87CC-4DAF-8701-64E77E88208A}" srcOrd="7" destOrd="0" presId="urn:microsoft.com/office/officeart/2005/8/layout/vList2"/>
    <dgm:cxn modelId="{2D979741-2473-4C5C-9552-3B1C4E948EB6}" type="presParOf" srcId="{6DD9B212-B0B2-4208-B937-66F12D50EAD5}" destId="{A4CBCADE-C31D-4384-882E-8893D29FA7C1}" srcOrd="8" destOrd="0" presId="urn:microsoft.com/office/officeart/2005/8/layout/vList2"/>
    <dgm:cxn modelId="{8B74B844-F049-4FAD-B019-4D9EDBF559DA}" type="presParOf" srcId="{6DD9B212-B0B2-4208-B937-66F12D50EAD5}" destId="{29D21111-0CBF-448E-85FD-5C006CD57798}" srcOrd="9" destOrd="0" presId="urn:microsoft.com/office/officeart/2005/8/layout/vList2"/>
    <dgm:cxn modelId="{611A466D-D44A-461C-9D1B-3437D99C2E81}" type="presParOf" srcId="{6DD9B212-B0B2-4208-B937-66F12D50EAD5}" destId="{D1960A67-6121-4022-81C5-EF073429F63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6C7261-CD9C-4419-8A0A-714C533DDDA2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D6E038-90B7-483F-BF98-5A66E6CE1149}">
      <dgm:prSet/>
      <dgm:spPr/>
      <dgm:t>
        <a:bodyPr/>
        <a:lstStyle/>
        <a:p>
          <a:r>
            <a:rPr lang="en-US" b="0" i="0"/>
            <a:t>10/25: Presentation 1</a:t>
          </a:r>
          <a:endParaRPr lang="en-US"/>
        </a:p>
      </dgm:t>
    </dgm:pt>
    <dgm:pt modelId="{ACF1F6CB-409D-43C5-9C8B-E3EFFE594410}" type="parTrans" cxnId="{CE25D747-0461-4A04-A70E-3C195FA18870}">
      <dgm:prSet/>
      <dgm:spPr/>
      <dgm:t>
        <a:bodyPr/>
        <a:lstStyle/>
        <a:p>
          <a:endParaRPr lang="en-US"/>
        </a:p>
      </dgm:t>
    </dgm:pt>
    <dgm:pt modelId="{2EEBDF50-6AF1-446D-BE65-027F6557878B}" type="sibTrans" cxnId="{CE25D747-0461-4A04-A70E-3C195FA18870}">
      <dgm:prSet/>
      <dgm:spPr/>
      <dgm:t>
        <a:bodyPr/>
        <a:lstStyle/>
        <a:p>
          <a:endParaRPr lang="en-US"/>
        </a:p>
      </dgm:t>
    </dgm:pt>
    <dgm:pt modelId="{D6DD3F5B-5522-40EF-AF9B-2869A32977CB}">
      <dgm:prSet/>
      <dgm:spPr/>
      <dgm:t>
        <a:bodyPr/>
        <a:lstStyle/>
        <a:p>
          <a:r>
            <a:rPr lang="en-US" b="0" i="0"/>
            <a:t>11/10: Test results will be concluded</a:t>
          </a:r>
          <a:endParaRPr lang="en-US"/>
        </a:p>
      </dgm:t>
    </dgm:pt>
    <dgm:pt modelId="{DF5A2C42-BED5-4875-B78D-6C18017102F6}" type="parTrans" cxnId="{5970304F-CED4-412D-8AF0-3E8199E6DFB8}">
      <dgm:prSet/>
      <dgm:spPr/>
      <dgm:t>
        <a:bodyPr/>
        <a:lstStyle/>
        <a:p>
          <a:endParaRPr lang="en-US"/>
        </a:p>
      </dgm:t>
    </dgm:pt>
    <dgm:pt modelId="{653E3905-D25A-4CB0-967C-C27DA0804E82}" type="sibTrans" cxnId="{5970304F-CED4-412D-8AF0-3E8199E6DFB8}">
      <dgm:prSet/>
      <dgm:spPr/>
      <dgm:t>
        <a:bodyPr/>
        <a:lstStyle/>
        <a:p>
          <a:endParaRPr lang="en-US"/>
        </a:p>
      </dgm:t>
    </dgm:pt>
    <dgm:pt modelId="{2A5EE33A-9031-4E01-AB5D-2A87D49E3418}">
      <dgm:prSet/>
      <dgm:spPr/>
      <dgm:t>
        <a:bodyPr/>
        <a:lstStyle/>
        <a:p>
          <a:r>
            <a:rPr lang="en-US" b="0" i="0"/>
            <a:t>11/18: User’s manual complete</a:t>
          </a:r>
          <a:endParaRPr lang="en-US"/>
        </a:p>
      </dgm:t>
    </dgm:pt>
    <dgm:pt modelId="{C2A2780E-555F-43DA-A964-0BF0C7A9AEC2}" type="parTrans" cxnId="{1EA190A1-25A8-4051-9855-030A52CAAEFF}">
      <dgm:prSet/>
      <dgm:spPr/>
      <dgm:t>
        <a:bodyPr/>
        <a:lstStyle/>
        <a:p>
          <a:endParaRPr lang="en-US"/>
        </a:p>
      </dgm:t>
    </dgm:pt>
    <dgm:pt modelId="{B96193F1-AA32-4BC1-A406-A3987B433336}" type="sibTrans" cxnId="{1EA190A1-25A8-4051-9855-030A52CAAEFF}">
      <dgm:prSet/>
      <dgm:spPr/>
      <dgm:t>
        <a:bodyPr/>
        <a:lstStyle/>
        <a:p>
          <a:endParaRPr lang="en-US"/>
        </a:p>
      </dgm:t>
    </dgm:pt>
    <dgm:pt modelId="{9CF27E1A-8A94-4886-8CE3-EFABDC6448D1}">
      <dgm:prSet/>
      <dgm:spPr/>
      <dgm:t>
        <a:bodyPr/>
        <a:lstStyle/>
        <a:p>
          <a:r>
            <a:rPr lang="en-US" b="0" i="0"/>
            <a:t>11/20: Source, Executable, Build Instructions</a:t>
          </a:r>
          <a:endParaRPr lang="en-US"/>
        </a:p>
      </dgm:t>
    </dgm:pt>
    <dgm:pt modelId="{34489C4B-D62B-414D-889C-17DB2A1FA534}" type="parTrans" cxnId="{15A039CB-4EB0-4314-B572-E39A9C4092D8}">
      <dgm:prSet/>
      <dgm:spPr/>
      <dgm:t>
        <a:bodyPr/>
        <a:lstStyle/>
        <a:p>
          <a:endParaRPr lang="en-US"/>
        </a:p>
      </dgm:t>
    </dgm:pt>
    <dgm:pt modelId="{34B642C9-F9C9-42B2-991B-A178499D7577}" type="sibTrans" cxnId="{15A039CB-4EB0-4314-B572-E39A9C4092D8}">
      <dgm:prSet/>
      <dgm:spPr/>
      <dgm:t>
        <a:bodyPr/>
        <a:lstStyle/>
        <a:p>
          <a:endParaRPr lang="en-US"/>
        </a:p>
      </dgm:t>
    </dgm:pt>
    <dgm:pt modelId="{750AF32D-678B-4765-9587-6295E0E08AC1}">
      <dgm:prSet/>
      <dgm:spPr/>
      <dgm:t>
        <a:bodyPr/>
        <a:lstStyle/>
        <a:p>
          <a:r>
            <a:rPr lang="en-US" b="0" i="0"/>
            <a:t>11/25: Completed Program</a:t>
          </a:r>
          <a:endParaRPr lang="en-US"/>
        </a:p>
      </dgm:t>
    </dgm:pt>
    <dgm:pt modelId="{4343468F-7B1D-43DE-AC19-BD116FBAC025}" type="parTrans" cxnId="{F79A6B32-5EC2-4C28-90F8-E2D49099AD08}">
      <dgm:prSet/>
      <dgm:spPr/>
      <dgm:t>
        <a:bodyPr/>
        <a:lstStyle/>
        <a:p>
          <a:endParaRPr lang="en-US"/>
        </a:p>
      </dgm:t>
    </dgm:pt>
    <dgm:pt modelId="{CF956D94-4ADD-4D62-9ADA-F3475D7F053D}" type="sibTrans" cxnId="{F79A6B32-5EC2-4C28-90F8-E2D49099AD08}">
      <dgm:prSet/>
      <dgm:spPr/>
      <dgm:t>
        <a:bodyPr/>
        <a:lstStyle/>
        <a:p>
          <a:endParaRPr lang="en-US"/>
        </a:p>
      </dgm:t>
    </dgm:pt>
    <dgm:pt modelId="{8AA937CB-EDB2-4082-B6F1-A3C83DEB86D6}">
      <dgm:prSet/>
      <dgm:spPr/>
      <dgm:t>
        <a:bodyPr/>
        <a:lstStyle/>
        <a:p>
          <a:r>
            <a:rPr lang="en-US" b="0" i="0"/>
            <a:t>11/30: Presentation 2 complete</a:t>
          </a:r>
          <a:br>
            <a:rPr lang="en-US" b="0" i="0"/>
          </a:br>
          <a:endParaRPr lang="en-US"/>
        </a:p>
      </dgm:t>
    </dgm:pt>
    <dgm:pt modelId="{ECB3DFC2-6205-4EB4-ADB7-368A5A42B08C}" type="parTrans" cxnId="{6DE35B87-DB0C-461D-ADE5-C2E38AED3A43}">
      <dgm:prSet/>
      <dgm:spPr/>
      <dgm:t>
        <a:bodyPr/>
        <a:lstStyle/>
        <a:p>
          <a:endParaRPr lang="en-US"/>
        </a:p>
      </dgm:t>
    </dgm:pt>
    <dgm:pt modelId="{E79583CE-7CC7-40F6-9B2A-68CB5578DFB5}" type="sibTrans" cxnId="{6DE35B87-DB0C-461D-ADE5-C2E38AED3A43}">
      <dgm:prSet/>
      <dgm:spPr/>
      <dgm:t>
        <a:bodyPr/>
        <a:lstStyle/>
        <a:p>
          <a:endParaRPr lang="en-US"/>
        </a:p>
      </dgm:t>
    </dgm:pt>
    <dgm:pt modelId="{7C0D40C8-E510-42F6-9A32-9935D0F8EDE4}" type="pres">
      <dgm:prSet presAssocID="{A56C7261-CD9C-4419-8A0A-714C533DDDA2}" presName="Name0" presStyleCnt="0">
        <dgm:presLayoutVars>
          <dgm:dir/>
          <dgm:resizeHandles val="exact"/>
        </dgm:presLayoutVars>
      </dgm:prSet>
      <dgm:spPr/>
    </dgm:pt>
    <dgm:pt modelId="{E05EDADE-4B86-4B76-B820-E8870FAAB49D}" type="pres">
      <dgm:prSet presAssocID="{ECD6E038-90B7-483F-BF98-5A66E6CE1149}" presName="node" presStyleLbl="node1" presStyleIdx="0" presStyleCnt="6">
        <dgm:presLayoutVars>
          <dgm:bulletEnabled val="1"/>
        </dgm:presLayoutVars>
      </dgm:prSet>
      <dgm:spPr/>
    </dgm:pt>
    <dgm:pt modelId="{78E4DC26-1F19-427E-86F0-1608B649D7B1}" type="pres">
      <dgm:prSet presAssocID="{2EEBDF50-6AF1-446D-BE65-027F6557878B}" presName="sibTrans" presStyleLbl="sibTrans1D1" presStyleIdx="0" presStyleCnt="5"/>
      <dgm:spPr/>
    </dgm:pt>
    <dgm:pt modelId="{5B618AF3-EE06-417B-9D1F-73B56C17A425}" type="pres">
      <dgm:prSet presAssocID="{2EEBDF50-6AF1-446D-BE65-027F6557878B}" presName="connectorText" presStyleLbl="sibTrans1D1" presStyleIdx="0" presStyleCnt="5"/>
      <dgm:spPr/>
    </dgm:pt>
    <dgm:pt modelId="{BAA9B49F-91B9-4826-BD51-C48FBC87EC2B}" type="pres">
      <dgm:prSet presAssocID="{D6DD3F5B-5522-40EF-AF9B-2869A32977CB}" presName="node" presStyleLbl="node1" presStyleIdx="1" presStyleCnt="6">
        <dgm:presLayoutVars>
          <dgm:bulletEnabled val="1"/>
        </dgm:presLayoutVars>
      </dgm:prSet>
      <dgm:spPr/>
    </dgm:pt>
    <dgm:pt modelId="{381AABAB-C5E6-46D6-B352-4E3C3BE2F6B2}" type="pres">
      <dgm:prSet presAssocID="{653E3905-D25A-4CB0-967C-C27DA0804E82}" presName="sibTrans" presStyleLbl="sibTrans1D1" presStyleIdx="1" presStyleCnt="5"/>
      <dgm:spPr/>
    </dgm:pt>
    <dgm:pt modelId="{7EE11816-F595-4334-96CC-25AA1C12E770}" type="pres">
      <dgm:prSet presAssocID="{653E3905-D25A-4CB0-967C-C27DA0804E82}" presName="connectorText" presStyleLbl="sibTrans1D1" presStyleIdx="1" presStyleCnt="5"/>
      <dgm:spPr/>
    </dgm:pt>
    <dgm:pt modelId="{143E6686-3A5B-41F1-8DFA-2B22CBF1BCB6}" type="pres">
      <dgm:prSet presAssocID="{2A5EE33A-9031-4E01-AB5D-2A87D49E3418}" presName="node" presStyleLbl="node1" presStyleIdx="2" presStyleCnt="6">
        <dgm:presLayoutVars>
          <dgm:bulletEnabled val="1"/>
        </dgm:presLayoutVars>
      </dgm:prSet>
      <dgm:spPr/>
    </dgm:pt>
    <dgm:pt modelId="{BE2CF253-765A-45A1-A424-F973AAD74EE9}" type="pres">
      <dgm:prSet presAssocID="{B96193F1-AA32-4BC1-A406-A3987B433336}" presName="sibTrans" presStyleLbl="sibTrans1D1" presStyleIdx="2" presStyleCnt="5"/>
      <dgm:spPr/>
    </dgm:pt>
    <dgm:pt modelId="{21EB29CA-5E00-4C6C-870A-4A3F581FF66D}" type="pres">
      <dgm:prSet presAssocID="{B96193F1-AA32-4BC1-A406-A3987B433336}" presName="connectorText" presStyleLbl="sibTrans1D1" presStyleIdx="2" presStyleCnt="5"/>
      <dgm:spPr/>
    </dgm:pt>
    <dgm:pt modelId="{9A80E508-D513-456D-A587-993C3E85B2BA}" type="pres">
      <dgm:prSet presAssocID="{9CF27E1A-8A94-4886-8CE3-EFABDC6448D1}" presName="node" presStyleLbl="node1" presStyleIdx="3" presStyleCnt="6">
        <dgm:presLayoutVars>
          <dgm:bulletEnabled val="1"/>
        </dgm:presLayoutVars>
      </dgm:prSet>
      <dgm:spPr/>
    </dgm:pt>
    <dgm:pt modelId="{525F920B-45E7-405B-89FE-66D3FD8FFDD5}" type="pres">
      <dgm:prSet presAssocID="{34B642C9-F9C9-42B2-991B-A178499D7577}" presName="sibTrans" presStyleLbl="sibTrans1D1" presStyleIdx="3" presStyleCnt="5"/>
      <dgm:spPr/>
    </dgm:pt>
    <dgm:pt modelId="{58484D0E-EE4A-4575-8295-B6EBE85DCFC7}" type="pres">
      <dgm:prSet presAssocID="{34B642C9-F9C9-42B2-991B-A178499D7577}" presName="connectorText" presStyleLbl="sibTrans1D1" presStyleIdx="3" presStyleCnt="5"/>
      <dgm:spPr/>
    </dgm:pt>
    <dgm:pt modelId="{902AAA45-FA46-4AD1-8532-990DF7E816DF}" type="pres">
      <dgm:prSet presAssocID="{750AF32D-678B-4765-9587-6295E0E08AC1}" presName="node" presStyleLbl="node1" presStyleIdx="4" presStyleCnt="6">
        <dgm:presLayoutVars>
          <dgm:bulletEnabled val="1"/>
        </dgm:presLayoutVars>
      </dgm:prSet>
      <dgm:spPr/>
    </dgm:pt>
    <dgm:pt modelId="{48F1A416-2E3E-40FC-B5E8-7AC285F25289}" type="pres">
      <dgm:prSet presAssocID="{CF956D94-4ADD-4D62-9ADA-F3475D7F053D}" presName="sibTrans" presStyleLbl="sibTrans1D1" presStyleIdx="4" presStyleCnt="5"/>
      <dgm:spPr/>
    </dgm:pt>
    <dgm:pt modelId="{CBAD3B51-2228-4300-8C02-B194E3203D5D}" type="pres">
      <dgm:prSet presAssocID="{CF956D94-4ADD-4D62-9ADA-F3475D7F053D}" presName="connectorText" presStyleLbl="sibTrans1D1" presStyleIdx="4" presStyleCnt="5"/>
      <dgm:spPr/>
    </dgm:pt>
    <dgm:pt modelId="{229AC1EB-6979-4CC6-BB17-096EEFD82C53}" type="pres">
      <dgm:prSet presAssocID="{8AA937CB-EDB2-4082-B6F1-A3C83DEB86D6}" presName="node" presStyleLbl="node1" presStyleIdx="5" presStyleCnt="6">
        <dgm:presLayoutVars>
          <dgm:bulletEnabled val="1"/>
        </dgm:presLayoutVars>
      </dgm:prSet>
      <dgm:spPr/>
    </dgm:pt>
  </dgm:ptLst>
  <dgm:cxnLst>
    <dgm:cxn modelId="{EE97A314-34DD-42EE-A5EF-416BD61E826A}" type="presOf" srcId="{2EEBDF50-6AF1-446D-BE65-027F6557878B}" destId="{5B618AF3-EE06-417B-9D1F-73B56C17A425}" srcOrd="1" destOrd="0" presId="urn:microsoft.com/office/officeart/2016/7/layout/RepeatingBendingProcessNew"/>
    <dgm:cxn modelId="{261D9124-D366-4CA1-97F7-C05577C3D595}" type="presOf" srcId="{9CF27E1A-8A94-4886-8CE3-EFABDC6448D1}" destId="{9A80E508-D513-456D-A587-993C3E85B2BA}" srcOrd="0" destOrd="0" presId="urn:microsoft.com/office/officeart/2016/7/layout/RepeatingBendingProcessNew"/>
    <dgm:cxn modelId="{AED53328-F329-4896-B915-7481149A49C6}" type="presOf" srcId="{34B642C9-F9C9-42B2-991B-A178499D7577}" destId="{525F920B-45E7-405B-89FE-66D3FD8FFDD5}" srcOrd="0" destOrd="0" presId="urn:microsoft.com/office/officeart/2016/7/layout/RepeatingBendingProcessNew"/>
    <dgm:cxn modelId="{F79A6B32-5EC2-4C28-90F8-E2D49099AD08}" srcId="{A56C7261-CD9C-4419-8A0A-714C533DDDA2}" destId="{750AF32D-678B-4765-9587-6295E0E08AC1}" srcOrd="4" destOrd="0" parTransId="{4343468F-7B1D-43DE-AC19-BD116FBAC025}" sibTransId="{CF956D94-4ADD-4D62-9ADA-F3475D7F053D}"/>
    <dgm:cxn modelId="{2F592C34-88F2-41F3-94F4-F985CF50693F}" type="presOf" srcId="{D6DD3F5B-5522-40EF-AF9B-2869A32977CB}" destId="{BAA9B49F-91B9-4826-BD51-C48FBC87EC2B}" srcOrd="0" destOrd="0" presId="urn:microsoft.com/office/officeart/2016/7/layout/RepeatingBendingProcessNew"/>
    <dgm:cxn modelId="{2B011A47-4F4F-4600-8D58-2687F771A46E}" type="presOf" srcId="{ECD6E038-90B7-483F-BF98-5A66E6CE1149}" destId="{E05EDADE-4B86-4B76-B820-E8870FAAB49D}" srcOrd="0" destOrd="0" presId="urn:microsoft.com/office/officeart/2016/7/layout/RepeatingBendingProcessNew"/>
    <dgm:cxn modelId="{CE25D747-0461-4A04-A70E-3C195FA18870}" srcId="{A56C7261-CD9C-4419-8A0A-714C533DDDA2}" destId="{ECD6E038-90B7-483F-BF98-5A66E6CE1149}" srcOrd="0" destOrd="0" parTransId="{ACF1F6CB-409D-43C5-9C8B-E3EFFE594410}" sibTransId="{2EEBDF50-6AF1-446D-BE65-027F6557878B}"/>
    <dgm:cxn modelId="{C5E22A68-7046-4A10-9DF7-939DF154097F}" type="presOf" srcId="{CF956D94-4ADD-4D62-9ADA-F3475D7F053D}" destId="{CBAD3B51-2228-4300-8C02-B194E3203D5D}" srcOrd="1" destOrd="0" presId="urn:microsoft.com/office/officeart/2016/7/layout/RepeatingBendingProcessNew"/>
    <dgm:cxn modelId="{5D653B69-FA75-4F3A-A862-016CB4DF48A9}" type="presOf" srcId="{CF956D94-4ADD-4D62-9ADA-F3475D7F053D}" destId="{48F1A416-2E3E-40FC-B5E8-7AC285F25289}" srcOrd="0" destOrd="0" presId="urn:microsoft.com/office/officeart/2016/7/layout/RepeatingBendingProcessNew"/>
    <dgm:cxn modelId="{5970304F-CED4-412D-8AF0-3E8199E6DFB8}" srcId="{A56C7261-CD9C-4419-8A0A-714C533DDDA2}" destId="{D6DD3F5B-5522-40EF-AF9B-2869A32977CB}" srcOrd="1" destOrd="0" parTransId="{DF5A2C42-BED5-4875-B78D-6C18017102F6}" sibTransId="{653E3905-D25A-4CB0-967C-C27DA0804E82}"/>
    <dgm:cxn modelId="{D25DC874-B713-4100-8086-F589F3769CC9}" type="presOf" srcId="{2EEBDF50-6AF1-446D-BE65-027F6557878B}" destId="{78E4DC26-1F19-427E-86F0-1608B649D7B1}" srcOrd="0" destOrd="0" presId="urn:microsoft.com/office/officeart/2016/7/layout/RepeatingBendingProcessNew"/>
    <dgm:cxn modelId="{8F393D7B-AD54-4B06-B667-1F12B52405CA}" type="presOf" srcId="{B96193F1-AA32-4BC1-A406-A3987B433336}" destId="{21EB29CA-5E00-4C6C-870A-4A3F581FF66D}" srcOrd="1" destOrd="0" presId="urn:microsoft.com/office/officeart/2016/7/layout/RepeatingBendingProcessNew"/>
    <dgm:cxn modelId="{FBEDB97E-2EAA-4330-89E3-CE3574A9EAE0}" type="presOf" srcId="{2A5EE33A-9031-4E01-AB5D-2A87D49E3418}" destId="{143E6686-3A5B-41F1-8DFA-2B22CBF1BCB6}" srcOrd="0" destOrd="0" presId="urn:microsoft.com/office/officeart/2016/7/layout/RepeatingBendingProcessNew"/>
    <dgm:cxn modelId="{722C1484-0B0D-4BB1-AE6A-3DEA9F908B1C}" type="presOf" srcId="{A56C7261-CD9C-4419-8A0A-714C533DDDA2}" destId="{7C0D40C8-E510-42F6-9A32-9935D0F8EDE4}" srcOrd="0" destOrd="0" presId="urn:microsoft.com/office/officeart/2016/7/layout/RepeatingBendingProcessNew"/>
    <dgm:cxn modelId="{6DE35B87-DB0C-461D-ADE5-C2E38AED3A43}" srcId="{A56C7261-CD9C-4419-8A0A-714C533DDDA2}" destId="{8AA937CB-EDB2-4082-B6F1-A3C83DEB86D6}" srcOrd="5" destOrd="0" parTransId="{ECB3DFC2-6205-4EB4-ADB7-368A5A42B08C}" sibTransId="{E79583CE-7CC7-40F6-9B2A-68CB5578DFB5}"/>
    <dgm:cxn modelId="{82EDA093-9778-466C-BFC4-492A6882B12F}" type="presOf" srcId="{750AF32D-678B-4765-9587-6295E0E08AC1}" destId="{902AAA45-FA46-4AD1-8532-990DF7E816DF}" srcOrd="0" destOrd="0" presId="urn:microsoft.com/office/officeart/2016/7/layout/RepeatingBendingProcessNew"/>
    <dgm:cxn modelId="{1EA190A1-25A8-4051-9855-030A52CAAEFF}" srcId="{A56C7261-CD9C-4419-8A0A-714C533DDDA2}" destId="{2A5EE33A-9031-4E01-AB5D-2A87D49E3418}" srcOrd="2" destOrd="0" parTransId="{C2A2780E-555F-43DA-A964-0BF0C7A9AEC2}" sibTransId="{B96193F1-AA32-4BC1-A406-A3987B433336}"/>
    <dgm:cxn modelId="{4A922FA2-6214-456C-B370-C3C811203E9B}" type="presOf" srcId="{653E3905-D25A-4CB0-967C-C27DA0804E82}" destId="{7EE11816-F595-4334-96CC-25AA1C12E770}" srcOrd="1" destOrd="0" presId="urn:microsoft.com/office/officeart/2016/7/layout/RepeatingBendingProcessNew"/>
    <dgm:cxn modelId="{A56B0BB1-A523-4D7A-99F9-782D8BC0B341}" type="presOf" srcId="{B96193F1-AA32-4BC1-A406-A3987B433336}" destId="{BE2CF253-765A-45A1-A424-F973AAD74EE9}" srcOrd="0" destOrd="0" presId="urn:microsoft.com/office/officeart/2016/7/layout/RepeatingBendingProcessNew"/>
    <dgm:cxn modelId="{15A039CB-4EB0-4314-B572-E39A9C4092D8}" srcId="{A56C7261-CD9C-4419-8A0A-714C533DDDA2}" destId="{9CF27E1A-8A94-4886-8CE3-EFABDC6448D1}" srcOrd="3" destOrd="0" parTransId="{34489C4B-D62B-414D-889C-17DB2A1FA534}" sibTransId="{34B642C9-F9C9-42B2-991B-A178499D7577}"/>
    <dgm:cxn modelId="{600BF0D1-510B-4D56-8BEA-F6A7CA042987}" type="presOf" srcId="{34B642C9-F9C9-42B2-991B-A178499D7577}" destId="{58484D0E-EE4A-4575-8295-B6EBE85DCFC7}" srcOrd="1" destOrd="0" presId="urn:microsoft.com/office/officeart/2016/7/layout/RepeatingBendingProcessNew"/>
    <dgm:cxn modelId="{81A9B2EC-1074-4674-AD3C-C71AA9A91605}" type="presOf" srcId="{8AA937CB-EDB2-4082-B6F1-A3C83DEB86D6}" destId="{229AC1EB-6979-4CC6-BB17-096EEFD82C53}" srcOrd="0" destOrd="0" presId="urn:microsoft.com/office/officeart/2016/7/layout/RepeatingBendingProcessNew"/>
    <dgm:cxn modelId="{08A97AF6-1ABB-425A-B740-690AF3E0D595}" type="presOf" srcId="{653E3905-D25A-4CB0-967C-C27DA0804E82}" destId="{381AABAB-C5E6-46D6-B352-4E3C3BE2F6B2}" srcOrd="0" destOrd="0" presId="urn:microsoft.com/office/officeart/2016/7/layout/RepeatingBendingProcessNew"/>
    <dgm:cxn modelId="{B4C0453D-032C-426B-AAC0-530F66675930}" type="presParOf" srcId="{7C0D40C8-E510-42F6-9A32-9935D0F8EDE4}" destId="{E05EDADE-4B86-4B76-B820-E8870FAAB49D}" srcOrd="0" destOrd="0" presId="urn:microsoft.com/office/officeart/2016/7/layout/RepeatingBendingProcessNew"/>
    <dgm:cxn modelId="{149C61FA-79D9-4FD7-9A96-D187EAEF46D0}" type="presParOf" srcId="{7C0D40C8-E510-42F6-9A32-9935D0F8EDE4}" destId="{78E4DC26-1F19-427E-86F0-1608B649D7B1}" srcOrd="1" destOrd="0" presId="urn:microsoft.com/office/officeart/2016/7/layout/RepeatingBendingProcessNew"/>
    <dgm:cxn modelId="{8067883A-A729-48DB-B45B-A3E50311C0A1}" type="presParOf" srcId="{78E4DC26-1F19-427E-86F0-1608B649D7B1}" destId="{5B618AF3-EE06-417B-9D1F-73B56C17A425}" srcOrd="0" destOrd="0" presId="urn:microsoft.com/office/officeart/2016/7/layout/RepeatingBendingProcessNew"/>
    <dgm:cxn modelId="{FB52DC13-9BF5-4225-9F89-939265436918}" type="presParOf" srcId="{7C0D40C8-E510-42F6-9A32-9935D0F8EDE4}" destId="{BAA9B49F-91B9-4826-BD51-C48FBC87EC2B}" srcOrd="2" destOrd="0" presId="urn:microsoft.com/office/officeart/2016/7/layout/RepeatingBendingProcessNew"/>
    <dgm:cxn modelId="{5C70D40F-5A89-4375-8216-F0C02DE3AA15}" type="presParOf" srcId="{7C0D40C8-E510-42F6-9A32-9935D0F8EDE4}" destId="{381AABAB-C5E6-46D6-B352-4E3C3BE2F6B2}" srcOrd="3" destOrd="0" presId="urn:microsoft.com/office/officeart/2016/7/layout/RepeatingBendingProcessNew"/>
    <dgm:cxn modelId="{DD16C579-104B-4131-B6B5-72BCBC103380}" type="presParOf" srcId="{381AABAB-C5E6-46D6-B352-4E3C3BE2F6B2}" destId="{7EE11816-F595-4334-96CC-25AA1C12E770}" srcOrd="0" destOrd="0" presId="urn:microsoft.com/office/officeart/2016/7/layout/RepeatingBendingProcessNew"/>
    <dgm:cxn modelId="{96EDC536-3C41-4980-9440-471B30E46008}" type="presParOf" srcId="{7C0D40C8-E510-42F6-9A32-9935D0F8EDE4}" destId="{143E6686-3A5B-41F1-8DFA-2B22CBF1BCB6}" srcOrd="4" destOrd="0" presId="urn:microsoft.com/office/officeart/2016/7/layout/RepeatingBendingProcessNew"/>
    <dgm:cxn modelId="{7B38A7DE-AD4F-41FB-904D-F4AD1EA7154A}" type="presParOf" srcId="{7C0D40C8-E510-42F6-9A32-9935D0F8EDE4}" destId="{BE2CF253-765A-45A1-A424-F973AAD74EE9}" srcOrd="5" destOrd="0" presId="urn:microsoft.com/office/officeart/2016/7/layout/RepeatingBendingProcessNew"/>
    <dgm:cxn modelId="{E9FDA5B5-0A22-457A-A81D-5B787145C2EA}" type="presParOf" srcId="{BE2CF253-765A-45A1-A424-F973AAD74EE9}" destId="{21EB29CA-5E00-4C6C-870A-4A3F581FF66D}" srcOrd="0" destOrd="0" presId="urn:microsoft.com/office/officeart/2016/7/layout/RepeatingBendingProcessNew"/>
    <dgm:cxn modelId="{EDE0BEC4-A858-4C8C-931A-F6EDA223E517}" type="presParOf" srcId="{7C0D40C8-E510-42F6-9A32-9935D0F8EDE4}" destId="{9A80E508-D513-456D-A587-993C3E85B2BA}" srcOrd="6" destOrd="0" presId="urn:microsoft.com/office/officeart/2016/7/layout/RepeatingBendingProcessNew"/>
    <dgm:cxn modelId="{7192633C-9750-47F0-8C3F-612EC1A50BEC}" type="presParOf" srcId="{7C0D40C8-E510-42F6-9A32-9935D0F8EDE4}" destId="{525F920B-45E7-405B-89FE-66D3FD8FFDD5}" srcOrd="7" destOrd="0" presId="urn:microsoft.com/office/officeart/2016/7/layout/RepeatingBendingProcessNew"/>
    <dgm:cxn modelId="{588CE459-D0BF-4F6A-9B68-0298ACB04E6D}" type="presParOf" srcId="{525F920B-45E7-405B-89FE-66D3FD8FFDD5}" destId="{58484D0E-EE4A-4575-8295-B6EBE85DCFC7}" srcOrd="0" destOrd="0" presId="urn:microsoft.com/office/officeart/2016/7/layout/RepeatingBendingProcessNew"/>
    <dgm:cxn modelId="{C75B68DE-3A25-446E-B18F-5783228469BC}" type="presParOf" srcId="{7C0D40C8-E510-42F6-9A32-9935D0F8EDE4}" destId="{902AAA45-FA46-4AD1-8532-990DF7E816DF}" srcOrd="8" destOrd="0" presId="urn:microsoft.com/office/officeart/2016/7/layout/RepeatingBendingProcessNew"/>
    <dgm:cxn modelId="{083FEA9C-76C9-49AF-B881-503854EF6E71}" type="presParOf" srcId="{7C0D40C8-E510-42F6-9A32-9935D0F8EDE4}" destId="{48F1A416-2E3E-40FC-B5E8-7AC285F25289}" srcOrd="9" destOrd="0" presId="urn:microsoft.com/office/officeart/2016/7/layout/RepeatingBendingProcessNew"/>
    <dgm:cxn modelId="{39834E55-BE5B-4E76-84B0-FB47D7A96303}" type="presParOf" srcId="{48F1A416-2E3E-40FC-B5E8-7AC285F25289}" destId="{CBAD3B51-2228-4300-8C02-B194E3203D5D}" srcOrd="0" destOrd="0" presId="urn:microsoft.com/office/officeart/2016/7/layout/RepeatingBendingProcessNew"/>
    <dgm:cxn modelId="{EE207154-36C2-421E-BA4A-48762358C15A}" type="presParOf" srcId="{7C0D40C8-E510-42F6-9A32-9935D0F8EDE4}" destId="{229AC1EB-6979-4CC6-BB17-096EEFD82C53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860C97-ED8E-47EA-A527-0F22ADE8F126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F7DD81-83A1-4F32-92C9-FCD8EE292DB9}">
      <dgm:prSet/>
      <dgm:spPr/>
      <dgm:t>
        <a:bodyPr/>
        <a:lstStyle/>
        <a:p>
          <a:r>
            <a:rPr lang="en-US"/>
            <a:t>Create an observable list with foods on it that can be searchable and have the user be able to select it – Freddy and Zack</a:t>
          </a:r>
        </a:p>
      </dgm:t>
    </dgm:pt>
    <dgm:pt modelId="{E0F3238B-0D68-467A-BAB0-AD3D3BA66E2E}" type="parTrans" cxnId="{FF2527D8-9F8D-42FE-B733-79971C448958}">
      <dgm:prSet/>
      <dgm:spPr/>
      <dgm:t>
        <a:bodyPr/>
        <a:lstStyle/>
        <a:p>
          <a:endParaRPr lang="en-US"/>
        </a:p>
      </dgm:t>
    </dgm:pt>
    <dgm:pt modelId="{ADC63B68-83A9-4688-A46C-3167B2CB4156}" type="sibTrans" cxnId="{FF2527D8-9F8D-42FE-B733-79971C44895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4B4A574-4DED-4770-9E86-327D1D31874C}">
      <dgm:prSet/>
      <dgm:spPr/>
      <dgm:t>
        <a:bodyPr/>
        <a:lstStyle/>
        <a:p>
          <a:r>
            <a:rPr lang="en-US"/>
            <a:t>Incorporate and embed fitness video’s and articles for the user to view in the home page– Hannah, Cody, and Reinier</a:t>
          </a:r>
        </a:p>
      </dgm:t>
    </dgm:pt>
    <dgm:pt modelId="{B229AE64-3FD9-4719-B72C-49332EBD99B8}" type="parTrans" cxnId="{EA8CA060-94F0-4239-A316-EEB5439207E0}">
      <dgm:prSet/>
      <dgm:spPr/>
      <dgm:t>
        <a:bodyPr/>
        <a:lstStyle/>
        <a:p>
          <a:endParaRPr lang="en-US"/>
        </a:p>
      </dgm:t>
    </dgm:pt>
    <dgm:pt modelId="{C2FE32ED-E3E9-4A77-A64D-13EDFFDF96F3}" type="sibTrans" cxnId="{EA8CA060-94F0-4239-A316-EEB5439207E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883801D-786B-4CF8-95DF-16BE16081F03}">
      <dgm:prSet/>
      <dgm:spPr/>
      <dgm:t>
        <a:bodyPr/>
        <a:lstStyle/>
        <a:p>
          <a:r>
            <a:rPr lang="en-US"/>
            <a:t>Create a visual for the goals and diary pages for the application – Hannah, Cody, and Reinier</a:t>
          </a:r>
        </a:p>
      </dgm:t>
    </dgm:pt>
    <dgm:pt modelId="{37DD52AB-3EFE-478B-B654-874349B3E64A}" type="parTrans" cxnId="{34D082E4-33FE-45D8-B21E-A478B30FEB84}">
      <dgm:prSet/>
      <dgm:spPr/>
      <dgm:t>
        <a:bodyPr/>
        <a:lstStyle/>
        <a:p>
          <a:endParaRPr lang="en-US"/>
        </a:p>
      </dgm:t>
    </dgm:pt>
    <dgm:pt modelId="{59DE6DAA-13B1-4AC3-BFE1-DD3D46E14FE2}" type="sibTrans" cxnId="{34D082E4-33FE-45D8-B21E-A478B30FEB8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B340A48-9B63-4718-94FD-F3D683C9EF6D}">
      <dgm:prSet/>
      <dgm:spPr/>
      <dgm:t>
        <a:bodyPr/>
        <a:lstStyle/>
        <a:p>
          <a:r>
            <a:rPr lang="en-US"/>
            <a:t>Code functions onto the buttons and clickable items made for the goals and diary pages – Freddy and Zack </a:t>
          </a:r>
        </a:p>
      </dgm:t>
    </dgm:pt>
    <dgm:pt modelId="{DB414DF5-E3D4-4B97-B73C-17F408BB7775}" type="parTrans" cxnId="{16546161-7141-4164-A0EF-31C17DC77E97}">
      <dgm:prSet/>
      <dgm:spPr/>
      <dgm:t>
        <a:bodyPr/>
        <a:lstStyle/>
        <a:p>
          <a:endParaRPr lang="en-US"/>
        </a:p>
      </dgm:t>
    </dgm:pt>
    <dgm:pt modelId="{8027A83B-AF50-44FF-AA30-0C79E1090122}" type="sibTrans" cxnId="{16546161-7141-4164-A0EF-31C17DC77E9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4F56010-E32F-476E-9469-C001586BF11E}" type="pres">
      <dgm:prSet presAssocID="{09860C97-ED8E-47EA-A527-0F22ADE8F126}" presName="Name0" presStyleCnt="0">
        <dgm:presLayoutVars>
          <dgm:animLvl val="lvl"/>
          <dgm:resizeHandles val="exact"/>
        </dgm:presLayoutVars>
      </dgm:prSet>
      <dgm:spPr/>
    </dgm:pt>
    <dgm:pt modelId="{533EF5FD-A48B-4A54-BE86-F91663E09628}" type="pres">
      <dgm:prSet presAssocID="{FEF7DD81-83A1-4F32-92C9-FCD8EE292DB9}" presName="compositeNode" presStyleCnt="0">
        <dgm:presLayoutVars>
          <dgm:bulletEnabled val="1"/>
        </dgm:presLayoutVars>
      </dgm:prSet>
      <dgm:spPr/>
    </dgm:pt>
    <dgm:pt modelId="{4AFFD92E-7D2C-4652-A259-F40254045D97}" type="pres">
      <dgm:prSet presAssocID="{FEF7DD81-83A1-4F32-92C9-FCD8EE292DB9}" presName="bgRect" presStyleLbl="bgAccFollowNode1" presStyleIdx="0" presStyleCnt="4"/>
      <dgm:spPr/>
    </dgm:pt>
    <dgm:pt modelId="{12DF174E-C1C1-411F-854C-F59277E3EA9A}" type="pres">
      <dgm:prSet presAssocID="{ADC63B68-83A9-4688-A46C-3167B2CB415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55EB0EB-8464-42CF-9CF1-C25A9F83014A}" type="pres">
      <dgm:prSet presAssocID="{FEF7DD81-83A1-4F32-92C9-FCD8EE292DB9}" presName="bottomLine" presStyleLbl="alignNode1" presStyleIdx="1" presStyleCnt="8">
        <dgm:presLayoutVars/>
      </dgm:prSet>
      <dgm:spPr/>
    </dgm:pt>
    <dgm:pt modelId="{D9C49C66-DC5B-4076-9DF9-10822D46F5C6}" type="pres">
      <dgm:prSet presAssocID="{FEF7DD81-83A1-4F32-92C9-FCD8EE292DB9}" presName="nodeText" presStyleLbl="bgAccFollowNode1" presStyleIdx="0" presStyleCnt="4">
        <dgm:presLayoutVars>
          <dgm:bulletEnabled val="1"/>
        </dgm:presLayoutVars>
      </dgm:prSet>
      <dgm:spPr/>
    </dgm:pt>
    <dgm:pt modelId="{3FE58D1F-688F-4E6F-AA2B-C8B4CA8B9D6B}" type="pres">
      <dgm:prSet presAssocID="{ADC63B68-83A9-4688-A46C-3167B2CB4156}" presName="sibTrans" presStyleCnt="0"/>
      <dgm:spPr/>
    </dgm:pt>
    <dgm:pt modelId="{85913AF7-AE45-4C71-B464-0CD8129D191E}" type="pres">
      <dgm:prSet presAssocID="{84B4A574-4DED-4770-9E86-327D1D31874C}" presName="compositeNode" presStyleCnt="0">
        <dgm:presLayoutVars>
          <dgm:bulletEnabled val="1"/>
        </dgm:presLayoutVars>
      </dgm:prSet>
      <dgm:spPr/>
    </dgm:pt>
    <dgm:pt modelId="{420436C5-3F8C-4B09-A7E4-75EB1DD4AF03}" type="pres">
      <dgm:prSet presAssocID="{84B4A574-4DED-4770-9E86-327D1D31874C}" presName="bgRect" presStyleLbl="bgAccFollowNode1" presStyleIdx="1" presStyleCnt="4"/>
      <dgm:spPr/>
    </dgm:pt>
    <dgm:pt modelId="{4AE58ACA-EB2B-447A-BFD1-C47D777B95A2}" type="pres">
      <dgm:prSet presAssocID="{C2FE32ED-E3E9-4A77-A64D-13EDFFDF96F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448A021-6587-4561-B7E0-8ACCF1F8B364}" type="pres">
      <dgm:prSet presAssocID="{84B4A574-4DED-4770-9E86-327D1D31874C}" presName="bottomLine" presStyleLbl="alignNode1" presStyleIdx="3" presStyleCnt="8">
        <dgm:presLayoutVars/>
      </dgm:prSet>
      <dgm:spPr/>
    </dgm:pt>
    <dgm:pt modelId="{53BFD906-BB73-4217-A151-27D4CB313E8A}" type="pres">
      <dgm:prSet presAssocID="{84B4A574-4DED-4770-9E86-327D1D31874C}" presName="nodeText" presStyleLbl="bgAccFollowNode1" presStyleIdx="1" presStyleCnt="4">
        <dgm:presLayoutVars>
          <dgm:bulletEnabled val="1"/>
        </dgm:presLayoutVars>
      </dgm:prSet>
      <dgm:spPr/>
    </dgm:pt>
    <dgm:pt modelId="{25EE35BE-3AE0-4BB8-B017-8FEC91C5A9C2}" type="pres">
      <dgm:prSet presAssocID="{C2FE32ED-E3E9-4A77-A64D-13EDFFDF96F3}" presName="sibTrans" presStyleCnt="0"/>
      <dgm:spPr/>
    </dgm:pt>
    <dgm:pt modelId="{FA1AEC0C-CEB9-4C94-8E16-668AA745F6EF}" type="pres">
      <dgm:prSet presAssocID="{F883801D-786B-4CF8-95DF-16BE16081F03}" presName="compositeNode" presStyleCnt="0">
        <dgm:presLayoutVars>
          <dgm:bulletEnabled val="1"/>
        </dgm:presLayoutVars>
      </dgm:prSet>
      <dgm:spPr/>
    </dgm:pt>
    <dgm:pt modelId="{17CE8F96-1B15-408B-A199-CE5CB2907AAD}" type="pres">
      <dgm:prSet presAssocID="{F883801D-786B-4CF8-95DF-16BE16081F03}" presName="bgRect" presStyleLbl="bgAccFollowNode1" presStyleIdx="2" presStyleCnt="4"/>
      <dgm:spPr/>
    </dgm:pt>
    <dgm:pt modelId="{F6DFD6BD-AC26-4526-89B1-24827DA146D5}" type="pres">
      <dgm:prSet presAssocID="{59DE6DAA-13B1-4AC3-BFE1-DD3D46E14FE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E1821D4-A801-4263-A1FC-22C0DB3143A4}" type="pres">
      <dgm:prSet presAssocID="{F883801D-786B-4CF8-95DF-16BE16081F03}" presName="bottomLine" presStyleLbl="alignNode1" presStyleIdx="5" presStyleCnt="8">
        <dgm:presLayoutVars/>
      </dgm:prSet>
      <dgm:spPr/>
    </dgm:pt>
    <dgm:pt modelId="{9AFEEA0F-E85A-4D01-90E7-C8631FF10B42}" type="pres">
      <dgm:prSet presAssocID="{F883801D-786B-4CF8-95DF-16BE16081F03}" presName="nodeText" presStyleLbl="bgAccFollowNode1" presStyleIdx="2" presStyleCnt="4">
        <dgm:presLayoutVars>
          <dgm:bulletEnabled val="1"/>
        </dgm:presLayoutVars>
      </dgm:prSet>
      <dgm:spPr/>
    </dgm:pt>
    <dgm:pt modelId="{463D844F-ADAE-4437-AEC4-8C3A52D0BE84}" type="pres">
      <dgm:prSet presAssocID="{59DE6DAA-13B1-4AC3-BFE1-DD3D46E14FE2}" presName="sibTrans" presStyleCnt="0"/>
      <dgm:spPr/>
    </dgm:pt>
    <dgm:pt modelId="{A93F6C72-800B-46CA-8896-EE90F8B09EC8}" type="pres">
      <dgm:prSet presAssocID="{7B340A48-9B63-4718-94FD-F3D683C9EF6D}" presName="compositeNode" presStyleCnt="0">
        <dgm:presLayoutVars>
          <dgm:bulletEnabled val="1"/>
        </dgm:presLayoutVars>
      </dgm:prSet>
      <dgm:spPr/>
    </dgm:pt>
    <dgm:pt modelId="{7225CB65-67D5-49D1-BA15-EC71BDAAC2F4}" type="pres">
      <dgm:prSet presAssocID="{7B340A48-9B63-4718-94FD-F3D683C9EF6D}" presName="bgRect" presStyleLbl="bgAccFollowNode1" presStyleIdx="3" presStyleCnt="4"/>
      <dgm:spPr/>
    </dgm:pt>
    <dgm:pt modelId="{BBB55A59-A9BD-4413-AB96-9FF18B32FE12}" type="pres">
      <dgm:prSet presAssocID="{8027A83B-AF50-44FF-AA30-0C79E109012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307470B-77BE-4376-9731-2FB38B9D074F}" type="pres">
      <dgm:prSet presAssocID="{7B340A48-9B63-4718-94FD-F3D683C9EF6D}" presName="bottomLine" presStyleLbl="alignNode1" presStyleIdx="7" presStyleCnt="8">
        <dgm:presLayoutVars/>
      </dgm:prSet>
      <dgm:spPr/>
    </dgm:pt>
    <dgm:pt modelId="{E701190B-F188-4234-8A25-98972519C0EA}" type="pres">
      <dgm:prSet presAssocID="{7B340A48-9B63-4718-94FD-F3D683C9EF6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EB2D90C-BCE1-4441-8367-A935D5BCB57B}" type="presOf" srcId="{59DE6DAA-13B1-4AC3-BFE1-DD3D46E14FE2}" destId="{F6DFD6BD-AC26-4526-89B1-24827DA146D5}" srcOrd="0" destOrd="0" presId="urn:microsoft.com/office/officeart/2016/7/layout/BasicLinearProcessNumbered"/>
    <dgm:cxn modelId="{829A1E10-600E-422C-9562-4C47D75DE249}" type="presOf" srcId="{84B4A574-4DED-4770-9E86-327D1D31874C}" destId="{420436C5-3F8C-4B09-A7E4-75EB1DD4AF03}" srcOrd="0" destOrd="0" presId="urn:microsoft.com/office/officeart/2016/7/layout/BasicLinearProcessNumbered"/>
    <dgm:cxn modelId="{25F54B22-139F-449F-86A1-692C8E73D966}" type="presOf" srcId="{84B4A574-4DED-4770-9E86-327D1D31874C}" destId="{53BFD906-BB73-4217-A151-27D4CB313E8A}" srcOrd="1" destOrd="0" presId="urn:microsoft.com/office/officeart/2016/7/layout/BasicLinearProcessNumbered"/>
    <dgm:cxn modelId="{EC749533-22FD-4115-BFF8-3FBA13E6590D}" type="presOf" srcId="{F883801D-786B-4CF8-95DF-16BE16081F03}" destId="{9AFEEA0F-E85A-4D01-90E7-C8631FF10B42}" srcOrd="1" destOrd="0" presId="urn:microsoft.com/office/officeart/2016/7/layout/BasicLinearProcessNumbered"/>
    <dgm:cxn modelId="{6E8A7B3E-A265-4A34-9545-959CC9B88D3F}" type="presOf" srcId="{7B340A48-9B63-4718-94FD-F3D683C9EF6D}" destId="{E701190B-F188-4234-8A25-98972519C0EA}" srcOrd="1" destOrd="0" presId="urn:microsoft.com/office/officeart/2016/7/layout/BasicLinearProcessNumbered"/>
    <dgm:cxn modelId="{EA8CA060-94F0-4239-A316-EEB5439207E0}" srcId="{09860C97-ED8E-47EA-A527-0F22ADE8F126}" destId="{84B4A574-4DED-4770-9E86-327D1D31874C}" srcOrd="1" destOrd="0" parTransId="{B229AE64-3FD9-4719-B72C-49332EBD99B8}" sibTransId="{C2FE32ED-E3E9-4A77-A64D-13EDFFDF96F3}"/>
    <dgm:cxn modelId="{16546161-7141-4164-A0EF-31C17DC77E97}" srcId="{09860C97-ED8E-47EA-A527-0F22ADE8F126}" destId="{7B340A48-9B63-4718-94FD-F3D683C9EF6D}" srcOrd="3" destOrd="0" parTransId="{DB414DF5-E3D4-4B97-B73C-17F408BB7775}" sibTransId="{8027A83B-AF50-44FF-AA30-0C79E1090122}"/>
    <dgm:cxn modelId="{83C8C161-3626-494E-BB2D-7B1389CB32F4}" type="presOf" srcId="{F883801D-786B-4CF8-95DF-16BE16081F03}" destId="{17CE8F96-1B15-408B-A199-CE5CB2907AAD}" srcOrd="0" destOrd="0" presId="urn:microsoft.com/office/officeart/2016/7/layout/BasicLinearProcessNumbered"/>
    <dgm:cxn modelId="{AEEDFC6A-F139-4C78-8A76-A72728D88BE2}" type="presOf" srcId="{C2FE32ED-E3E9-4A77-A64D-13EDFFDF96F3}" destId="{4AE58ACA-EB2B-447A-BFD1-C47D777B95A2}" srcOrd="0" destOrd="0" presId="urn:microsoft.com/office/officeart/2016/7/layout/BasicLinearProcessNumbered"/>
    <dgm:cxn modelId="{0DBB9651-BA0D-4AB0-8677-BCD0F2E9C8B9}" type="presOf" srcId="{FEF7DD81-83A1-4F32-92C9-FCD8EE292DB9}" destId="{4AFFD92E-7D2C-4652-A259-F40254045D97}" srcOrd="0" destOrd="0" presId="urn:microsoft.com/office/officeart/2016/7/layout/BasicLinearProcessNumbered"/>
    <dgm:cxn modelId="{30D7DD7C-CEB1-461B-B99B-8A45CD292E7F}" type="presOf" srcId="{ADC63B68-83A9-4688-A46C-3167B2CB4156}" destId="{12DF174E-C1C1-411F-854C-F59277E3EA9A}" srcOrd="0" destOrd="0" presId="urn:microsoft.com/office/officeart/2016/7/layout/BasicLinearProcessNumbered"/>
    <dgm:cxn modelId="{A6A24896-7A81-470B-8523-EB7A6F053EF6}" type="presOf" srcId="{8027A83B-AF50-44FF-AA30-0C79E1090122}" destId="{BBB55A59-A9BD-4413-AB96-9FF18B32FE12}" srcOrd="0" destOrd="0" presId="urn:microsoft.com/office/officeart/2016/7/layout/BasicLinearProcessNumbered"/>
    <dgm:cxn modelId="{D3AF9AB8-01B0-4341-BF66-E1664AC92353}" type="presOf" srcId="{7B340A48-9B63-4718-94FD-F3D683C9EF6D}" destId="{7225CB65-67D5-49D1-BA15-EC71BDAAC2F4}" srcOrd="0" destOrd="0" presId="urn:microsoft.com/office/officeart/2016/7/layout/BasicLinearProcessNumbered"/>
    <dgm:cxn modelId="{FF2527D8-9F8D-42FE-B733-79971C448958}" srcId="{09860C97-ED8E-47EA-A527-0F22ADE8F126}" destId="{FEF7DD81-83A1-4F32-92C9-FCD8EE292DB9}" srcOrd="0" destOrd="0" parTransId="{E0F3238B-0D68-467A-BAB0-AD3D3BA66E2E}" sibTransId="{ADC63B68-83A9-4688-A46C-3167B2CB4156}"/>
    <dgm:cxn modelId="{2AEF04DE-22CC-4ABC-88C4-A813384057D7}" type="presOf" srcId="{FEF7DD81-83A1-4F32-92C9-FCD8EE292DB9}" destId="{D9C49C66-DC5B-4076-9DF9-10822D46F5C6}" srcOrd="1" destOrd="0" presId="urn:microsoft.com/office/officeart/2016/7/layout/BasicLinearProcessNumbered"/>
    <dgm:cxn modelId="{34D082E4-33FE-45D8-B21E-A478B30FEB84}" srcId="{09860C97-ED8E-47EA-A527-0F22ADE8F126}" destId="{F883801D-786B-4CF8-95DF-16BE16081F03}" srcOrd="2" destOrd="0" parTransId="{37DD52AB-3EFE-478B-B654-874349B3E64A}" sibTransId="{59DE6DAA-13B1-4AC3-BFE1-DD3D46E14FE2}"/>
    <dgm:cxn modelId="{9DAF61ED-8399-495C-9E20-80EB68C8A225}" type="presOf" srcId="{09860C97-ED8E-47EA-A527-0F22ADE8F126}" destId="{A4F56010-E32F-476E-9469-C001586BF11E}" srcOrd="0" destOrd="0" presId="urn:microsoft.com/office/officeart/2016/7/layout/BasicLinearProcessNumbered"/>
    <dgm:cxn modelId="{1E659A59-79E2-42C2-BA5D-C3B42BC96B86}" type="presParOf" srcId="{A4F56010-E32F-476E-9469-C001586BF11E}" destId="{533EF5FD-A48B-4A54-BE86-F91663E09628}" srcOrd="0" destOrd="0" presId="urn:microsoft.com/office/officeart/2016/7/layout/BasicLinearProcessNumbered"/>
    <dgm:cxn modelId="{2B4DB8EE-BDD4-4417-BC4E-C38E4D56B7CD}" type="presParOf" srcId="{533EF5FD-A48B-4A54-BE86-F91663E09628}" destId="{4AFFD92E-7D2C-4652-A259-F40254045D97}" srcOrd="0" destOrd="0" presId="urn:microsoft.com/office/officeart/2016/7/layout/BasicLinearProcessNumbered"/>
    <dgm:cxn modelId="{E6629AC1-B012-44B5-A8F8-E6B07180510A}" type="presParOf" srcId="{533EF5FD-A48B-4A54-BE86-F91663E09628}" destId="{12DF174E-C1C1-411F-854C-F59277E3EA9A}" srcOrd="1" destOrd="0" presId="urn:microsoft.com/office/officeart/2016/7/layout/BasicLinearProcessNumbered"/>
    <dgm:cxn modelId="{C70F6491-1834-4F70-8A2C-618BFCEB2DFA}" type="presParOf" srcId="{533EF5FD-A48B-4A54-BE86-F91663E09628}" destId="{A55EB0EB-8464-42CF-9CF1-C25A9F83014A}" srcOrd="2" destOrd="0" presId="urn:microsoft.com/office/officeart/2016/7/layout/BasicLinearProcessNumbered"/>
    <dgm:cxn modelId="{58D81C56-092C-420D-A164-BA9533ACF17B}" type="presParOf" srcId="{533EF5FD-A48B-4A54-BE86-F91663E09628}" destId="{D9C49C66-DC5B-4076-9DF9-10822D46F5C6}" srcOrd="3" destOrd="0" presId="urn:microsoft.com/office/officeart/2016/7/layout/BasicLinearProcessNumbered"/>
    <dgm:cxn modelId="{EB423026-AEEB-4D57-AEEE-9A9153841084}" type="presParOf" srcId="{A4F56010-E32F-476E-9469-C001586BF11E}" destId="{3FE58D1F-688F-4E6F-AA2B-C8B4CA8B9D6B}" srcOrd="1" destOrd="0" presId="urn:microsoft.com/office/officeart/2016/7/layout/BasicLinearProcessNumbered"/>
    <dgm:cxn modelId="{D39BEB8D-8C38-4AF7-98D2-D8679F8E2458}" type="presParOf" srcId="{A4F56010-E32F-476E-9469-C001586BF11E}" destId="{85913AF7-AE45-4C71-B464-0CD8129D191E}" srcOrd="2" destOrd="0" presId="urn:microsoft.com/office/officeart/2016/7/layout/BasicLinearProcessNumbered"/>
    <dgm:cxn modelId="{407392D0-9DB7-4831-9F62-3C13F51B0740}" type="presParOf" srcId="{85913AF7-AE45-4C71-B464-0CD8129D191E}" destId="{420436C5-3F8C-4B09-A7E4-75EB1DD4AF03}" srcOrd="0" destOrd="0" presId="urn:microsoft.com/office/officeart/2016/7/layout/BasicLinearProcessNumbered"/>
    <dgm:cxn modelId="{CA08886B-88B1-4BDC-A9A5-6496F2106BC0}" type="presParOf" srcId="{85913AF7-AE45-4C71-B464-0CD8129D191E}" destId="{4AE58ACA-EB2B-447A-BFD1-C47D777B95A2}" srcOrd="1" destOrd="0" presId="urn:microsoft.com/office/officeart/2016/7/layout/BasicLinearProcessNumbered"/>
    <dgm:cxn modelId="{937DFAC4-DC90-48C1-852C-7C250364B41D}" type="presParOf" srcId="{85913AF7-AE45-4C71-B464-0CD8129D191E}" destId="{F448A021-6587-4561-B7E0-8ACCF1F8B364}" srcOrd="2" destOrd="0" presId="urn:microsoft.com/office/officeart/2016/7/layout/BasicLinearProcessNumbered"/>
    <dgm:cxn modelId="{7EF235A4-A94C-4F86-B744-1C6CECEBDE68}" type="presParOf" srcId="{85913AF7-AE45-4C71-B464-0CD8129D191E}" destId="{53BFD906-BB73-4217-A151-27D4CB313E8A}" srcOrd="3" destOrd="0" presId="urn:microsoft.com/office/officeart/2016/7/layout/BasicLinearProcessNumbered"/>
    <dgm:cxn modelId="{F36365A9-38DF-4556-9DE9-E173F0A113E8}" type="presParOf" srcId="{A4F56010-E32F-476E-9469-C001586BF11E}" destId="{25EE35BE-3AE0-4BB8-B017-8FEC91C5A9C2}" srcOrd="3" destOrd="0" presId="urn:microsoft.com/office/officeart/2016/7/layout/BasicLinearProcessNumbered"/>
    <dgm:cxn modelId="{E7649C00-A256-4CAC-8D97-485204AECC3C}" type="presParOf" srcId="{A4F56010-E32F-476E-9469-C001586BF11E}" destId="{FA1AEC0C-CEB9-4C94-8E16-668AA745F6EF}" srcOrd="4" destOrd="0" presId="urn:microsoft.com/office/officeart/2016/7/layout/BasicLinearProcessNumbered"/>
    <dgm:cxn modelId="{6084BDB6-C1B8-4A9D-87D5-7E124F6B0078}" type="presParOf" srcId="{FA1AEC0C-CEB9-4C94-8E16-668AA745F6EF}" destId="{17CE8F96-1B15-408B-A199-CE5CB2907AAD}" srcOrd="0" destOrd="0" presId="urn:microsoft.com/office/officeart/2016/7/layout/BasicLinearProcessNumbered"/>
    <dgm:cxn modelId="{E495F688-5C05-4A96-8CBA-33858D468ACF}" type="presParOf" srcId="{FA1AEC0C-CEB9-4C94-8E16-668AA745F6EF}" destId="{F6DFD6BD-AC26-4526-89B1-24827DA146D5}" srcOrd="1" destOrd="0" presId="urn:microsoft.com/office/officeart/2016/7/layout/BasicLinearProcessNumbered"/>
    <dgm:cxn modelId="{2A480B3E-D94E-4447-94B6-A55E572FD8CD}" type="presParOf" srcId="{FA1AEC0C-CEB9-4C94-8E16-668AA745F6EF}" destId="{0E1821D4-A801-4263-A1FC-22C0DB3143A4}" srcOrd="2" destOrd="0" presId="urn:microsoft.com/office/officeart/2016/7/layout/BasicLinearProcessNumbered"/>
    <dgm:cxn modelId="{5443B740-D31E-4E49-A398-8E995FE33C3E}" type="presParOf" srcId="{FA1AEC0C-CEB9-4C94-8E16-668AA745F6EF}" destId="{9AFEEA0F-E85A-4D01-90E7-C8631FF10B42}" srcOrd="3" destOrd="0" presId="urn:microsoft.com/office/officeart/2016/7/layout/BasicLinearProcessNumbered"/>
    <dgm:cxn modelId="{FB48B5B4-5755-469B-BE8C-AC1F6DE809C6}" type="presParOf" srcId="{A4F56010-E32F-476E-9469-C001586BF11E}" destId="{463D844F-ADAE-4437-AEC4-8C3A52D0BE84}" srcOrd="5" destOrd="0" presId="urn:microsoft.com/office/officeart/2016/7/layout/BasicLinearProcessNumbered"/>
    <dgm:cxn modelId="{926D8D52-76AD-49B6-A9E8-72CE0A563281}" type="presParOf" srcId="{A4F56010-E32F-476E-9469-C001586BF11E}" destId="{A93F6C72-800B-46CA-8896-EE90F8B09EC8}" srcOrd="6" destOrd="0" presId="urn:microsoft.com/office/officeart/2016/7/layout/BasicLinearProcessNumbered"/>
    <dgm:cxn modelId="{82D2026C-012A-49F2-B226-8176FE853FDF}" type="presParOf" srcId="{A93F6C72-800B-46CA-8896-EE90F8B09EC8}" destId="{7225CB65-67D5-49D1-BA15-EC71BDAAC2F4}" srcOrd="0" destOrd="0" presId="urn:microsoft.com/office/officeart/2016/7/layout/BasicLinearProcessNumbered"/>
    <dgm:cxn modelId="{627B3B06-B0C5-42E6-B0E6-109D1A60A62D}" type="presParOf" srcId="{A93F6C72-800B-46CA-8896-EE90F8B09EC8}" destId="{BBB55A59-A9BD-4413-AB96-9FF18B32FE12}" srcOrd="1" destOrd="0" presId="urn:microsoft.com/office/officeart/2016/7/layout/BasicLinearProcessNumbered"/>
    <dgm:cxn modelId="{850490EF-8A09-4C24-AF05-F65291AD7387}" type="presParOf" srcId="{A93F6C72-800B-46CA-8896-EE90F8B09EC8}" destId="{1307470B-77BE-4376-9731-2FB38B9D074F}" srcOrd="2" destOrd="0" presId="urn:microsoft.com/office/officeart/2016/7/layout/BasicLinearProcessNumbered"/>
    <dgm:cxn modelId="{619B6615-E989-44A5-995F-0159F04D8238}" type="presParOf" srcId="{A93F6C72-800B-46CA-8896-EE90F8B09EC8}" destId="{E701190B-F188-4234-8A25-98972519C0E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3B8E4-C6C2-435E-873E-DD90D8575023}">
      <dsp:nvSpPr>
        <dsp:cNvPr id="0" name=""/>
        <dsp:cNvSpPr/>
      </dsp:nvSpPr>
      <dsp:spPr>
        <a:xfrm>
          <a:off x="0" y="2974748"/>
          <a:ext cx="6116795" cy="19517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How?</a:t>
          </a:r>
        </a:p>
      </dsp:txBody>
      <dsp:txXfrm>
        <a:off x="0" y="2974748"/>
        <a:ext cx="6116795" cy="1053948"/>
      </dsp:txXfrm>
    </dsp:sp>
    <dsp:sp modelId="{C3AA3D4D-2C6D-4D55-8807-97099F95957A}">
      <dsp:nvSpPr>
        <dsp:cNvPr id="0" name=""/>
        <dsp:cNvSpPr/>
      </dsp:nvSpPr>
      <dsp:spPr>
        <a:xfrm>
          <a:off x="0" y="3989662"/>
          <a:ext cx="1529198" cy="8978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Contains a profile page during sign in</a:t>
          </a:r>
          <a:endParaRPr lang="en-US" sz="1500" kern="1200" dirty="0"/>
        </a:p>
      </dsp:txBody>
      <dsp:txXfrm>
        <a:off x="0" y="3989662"/>
        <a:ext cx="1529198" cy="897808"/>
      </dsp:txXfrm>
    </dsp:sp>
    <dsp:sp modelId="{07A25396-E9A3-46C5-8464-95FFD29678F5}">
      <dsp:nvSpPr>
        <dsp:cNvPr id="0" name=""/>
        <dsp:cNvSpPr/>
      </dsp:nvSpPr>
      <dsp:spPr>
        <a:xfrm>
          <a:off x="1529198" y="3989662"/>
          <a:ext cx="1529198" cy="897808"/>
        </a:xfrm>
        <a:prstGeom prst="rect">
          <a:avLst/>
        </a:prstGeom>
        <a:solidFill>
          <a:schemeClr val="accent2">
            <a:tint val="40000"/>
            <a:alpha val="90000"/>
            <a:hueOff val="-6868062"/>
            <a:satOff val="354"/>
            <a:lumOff val="1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6868062"/>
              <a:satOff val="354"/>
              <a:lumOff val="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Provides an array list of food options</a:t>
          </a:r>
          <a:endParaRPr lang="en-US" sz="1500" kern="1200" dirty="0"/>
        </a:p>
      </dsp:txBody>
      <dsp:txXfrm>
        <a:off x="1529198" y="3989662"/>
        <a:ext cx="1529198" cy="897808"/>
      </dsp:txXfrm>
    </dsp:sp>
    <dsp:sp modelId="{F51691C1-EDF9-4BEC-8E31-C401592F4CEB}">
      <dsp:nvSpPr>
        <dsp:cNvPr id="0" name=""/>
        <dsp:cNvSpPr/>
      </dsp:nvSpPr>
      <dsp:spPr>
        <a:xfrm>
          <a:off x="3058397" y="3989662"/>
          <a:ext cx="1529198" cy="897808"/>
        </a:xfrm>
        <a:prstGeom prst="rect">
          <a:avLst/>
        </a:prstGeom>
        <a:solidFill>
          <a:schemeClr val="accent2">
            <a:tint val="40000"/>
            <a:alpha val="90000"/>
            <a:hueOff val="-13736124"/>
            <a:satOff val="707"/>
            <a:lumOff val="3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736124"/>
              <a:satOff val="707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Pre-made diet plans and options </a:t>
          </a:r>
          <a:endParaRPr lang="en-US" sz="1500" kern="1200" dirty="0"/>
        </a:p>
      </dsp:txBody>
      <dsp:txXfrm>
        <a:off x="3058397" y="3989662"/>
        <a:ext cx="1529198" cy="897808"/>
      </dsp:txXfrm>
    </dsp:sp>
    <dsp:sp modelId="{EBB93F8E-98BE-4534-ACDE-D0D9957652FE}">
      <dsp:nvSpPr>
        <dsp:cNvPr id="0" name=""/>
        <dsp:cNvSpPr/>
      </dsp:nvSpPr>
      <dsp:spPr>
        <a:xfrm>
          <a:off x="4587596" y="3989662"/>
          <a:ext cx="1529198" cy="897808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Embedded fitness articles and  videos</a:t>
          </a:r>
          <a:endParaRPr lang="en-US" sz="1500" kern="1200" dirty="0"/>
        </a:p>
      </dsp:txBody>
      <dsp:txXfrm>
        <a:off x="4587596" y="3989662"/>
        <a:ext cx="1529198" cy="897808"/>
      </dsp:txXfrm>
    </dsp:sp>
    <dsp:sp modelId="{54A4F759-204B-4B4A-A71F-0C447F17D8F4}">
      <dsp:nvSpPr>
        <dsp:cNvPr id="0" name=""/>
        <dsp:cNvSpPr/>
      </dsp:nvSpPr>
      <dsp:spPr>
        <a:xfrm rot="10800000">
          <a:off x="0" y="2222"/>
          <a:ext cx="6116795" cy="3001802"/>
        </a:xfrm>
        <a:prstGeom prst="upArrowCallou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We are putting together an application that helps people regulate a diet in order to get fit</a:t>
          </a:r>
        </a:p>
      </dsp:txBody>
      <dsp:txXfrm rot="10800000">
        <a:off x="0" y="2222"/>
        <a:ext cx="6116795" cy="1950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61B9F-EFB1-4AEA-BD86-0CE453D83CC6}">
      <dsp:nvSpPr>
        <dsp:cNvPr id="0" name=""/>
        <dsp:cNvSpPr/>
      </dsp:nvSpPr>
      <dsp:spPr>
        <a:xfrm>
          <a:off x="0" y="11228"/>
          <a:ext cx="6391275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Login Screen</a:t>
          </a:r>
        </a:p>
      </dsp:txBody>
      <dsp:txXfrm>
        <a:off x="38638" y="49866"/>
        <a:ext cx="6313999" cy="714229"/>
      </dsp:txXfrm>
    </dsp:sp>
    <dsp:sp modelId="{84C91091-8E8B-40AC-92FF-78D70FFD9ACD}">
      <dsp:nvSpPr>
        <dsp:cNvPr id="0" name=""/>
        <dsp:cNvSpPr/>
      </dsp:nvSpPr>
      <dsp:spPr>
        <a:xfrm>
          <a:off x="0" y="897773"/>
          <a:ext cx="6391275" cy="791505"/>
        </a:xfrm>
        <a:prstGeom prst="roundRect">
          <a:avLst/>
        </a:prstGeom>
        <a:gradFill rotWithShape="0">
          <a:gsLst>
            <a:gs pos="0">
              <a:schemeClr val="accent2">
                <a:hueOff val="-3953144"/>
                <a:satOff val="18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3953144"/>
                <a:satOff val="18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Home Screen</a:t>
          </a:r>
        </a:p>
      </dsp:txBody>
      <dsp:txXfrm>
        <a:off x="38638" y="936411"/>
        <a:ext cx="6313999" cy="714229"/>
      </dsp:txXfrm>
    </dsp:sp>
    <dsp:sp modelId="{275CA47B-C65F-4DEC-913B-D3034FD6B37D}">
      <dsp:nvSpPr>
        <dsp:cNvPr id="0" name=""/>
        <dsp:cNvSpPr/>
      </dsp:nvSpPr>
      <dsp:spPr>
        <a:xfrm>
          <a:off x="0" y="1784318"/>
          <a:ext cx="6391275" cy="791505"/>
        </a:xfrm>
        <a:prstGeom prst="roundRect">
          <a:avLst/>
        </a:prstGeom>
        <a:gradFill rotWithShape="0">
          <a:gsLst>
            <a:gs pos="0">
              <a:schemeClr val="accent2">
                <a:hueOff val="-7906288"/>
                <a:satOff val="36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7906288"/>
                <a:satOff val="36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Profile Screen </a:t>
          </a:r>
        </a:p>
      </dsp:txBody>
      <dsp:txXfrm>
        <a:off x="38638" y="1822956"/>
        <a:ext cx="6313999" cy="714229"/>
      </dsp:txXfrm>
    </dsp:sp>
    <dsp:sp modelId="{E62B906F-6031-4283-AA75-CD8C778745E1}">
      <dsp:nvSpPr>
        <dsp:cNvPr id="0" name=""/>
        <dsp:cNvSpPr/>
      </dsp:nvSpPr>
      <dsp:spPr>
        <a:xfrm>
          <a:off x="0" y="2670863"/>
          <a:ext cx="6391275" cy="791505"/>
        </a:xfrm>
        <a:prstGeom prst="roundRect">
          <a:avLst/>
        </a:prstGeom>
        <a:gradFill rotWithShape="0">
          <a:gsLst>
            <a:gs pos="0">
              <a:schemeClr val="accent2">
                <a:hueOff val="-11859433"/>
                <a:satOff val="54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859433"/>
                <a:satOff val="54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Diary</a:t>
          </a:r>
        </a:p>
      </dsp:txBody>
      <dsp:txXfrm>
        <a:off x="38638" y="2709501"/>
        <a:ext cx="6313999" cy="714229"/>
      </dsp:txXfrm>
    </dsp:sp>
    <dsp:sp modelId="{A4CBCADE-C31D-4384-882E-8893D29FA7C1}">
      <dsp:nvSpPr>
        <dsp:cNvPr id="0" name=""/>
        <dsp:cNvSpPr/>
      </dsp:nvSpPr>
      <dsp:spPr>
        <a:xfrm>
          <a:off x="0" y="3557408"/>
          <a:ext cx="6391275" cy="791505"/>
        </a:xfrm>
        <a:prstGeom prst="roundRect">
          <a:avLst/>
        </a:prstGeom>
        <a:gradFill rotWithShape="0">
          <a:gsLst>
            <a:gs pos="0">
              <a:schemeClr val="accent2">
                <a:hueOff val="-15812576"/>
                <a:satOff val="72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5812576"/>
                <a:satOff val="72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Foods Screen</a:t>
          </a:r>
        </a:p>
      </dsp:txBody>
      <dsp:txXfrm>
        <a:off x="38638" y="3596046"/>
        <a:ext cx="6313999" cy="714229"/>
      </dsp:txXfrm>
    </dsp:sp>
    <dsp:sp modelId="{D1960A67-6121-4022-81C5-EF073429F637}">
      <dsp:nvSpPr>
        <dsp:cNvPr id="0" name=""/>
        <dsp:cNvSpPr/>
      </dsp:nvSpPr>
      <dsp:spPr>
        <a:xfrm>
          <a:off x="0" y="4443953"/>
          <a:ext cx="6391275" cy="791505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Sign Out Message Screen</a:t>
          </a:r>
        </a:p>
      </dsp:txBody>
      <dsp:txXfrm>
        <a:off x="38638" y="4482591"/>
        <a:ext cx="6313999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4DC26-1F19-427E-86F0-1608B649D7B1}">
      <dsp:nvSpPr>
        <dsp:cNvPr id="0" name=""/>
        <dsp:cNvSpPr/>
      </dsp:nvSpPr>
      <dsp:spPr>
        <a:xfrm>
          <a:off x="2927185" y="653094"/>
          <a:ext cx="5027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703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5204" y="696147"/>
        <a:ext cx="26665" cy="5333"/>
      </dsp:txXfrm>
    </dsp:sp>
    <dsp:sp modelId="{E05EDADE-4B86-4B76-B820-E8870FAAB49D}">
      <dsp:nvSpPr>
        <dsp:cNvPr id="0" name=""/>
        <dsp:cNvSpPr/>
      </dsp:nvSpPr>
      <dsp:spPr>
        <a:xfrm>
          <a:off x="610276" y="3201"/>
          <a:ext cx="2318709" cy="13912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619" tIns="119263" rIns="113619" bIns="1192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10/25: Presentation 1</a:t>
          </a:r>
          <a:endParaRPr lang="en-US" sz="2000" kern="1200"/>
        </a:p>
      </dsp:txBody>
      <dsp:txXfrm>
        <a:off x="610276" y="3201"/>
        <a:ext cx="2318709" cy="1391225"/>
      </dsp:txXfrm>
    </dsp:sp>
    <dsp:sp modelId="{381AABAB-C5E6-46D6-B352-4E3C3BE2F6B2}">
      <dsp:nvSpPr>
        <dsp:cNvPr id="0" name=""/>
        <dsp:cNvSpPr/>
      </dsp:nvSpPr>
      <dsp:spPr>
        <a:xfrm>
          <a:off x="1769631" y="1392627"/>
          <a:ext cx="2852012" cy="502703"/>
        </a:xfrm>
        <a:custGeom>
          <a:avLst/>
          <a:gdLst/>
          <a:ahLst/>
          <a:cxnLst/>
          <a:rect l="0" t="0" r="0" b="0"/>
          <a:pathLst>
            <a:path>
              <a:moveTo>
                <a:pt x="2852012" y="0"/>
              </a:moveTo>
              <a:lnTo>
                <a:pt x="2852012" y="268451"/>
              </a:lnTo>
              <a:lnTo>
                <a:pt x="0" y="268451"/>
              </a:lnTo>
              <a:lnTo>
                <a:pt x="0" y="502703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3101" y="1641312"/>
        <a:ext cx="145072" cy="5333"/>
      </dsp:txXfrm>
    </dsp:sp>
    <dsp:sp modelId="{BAA9B49F-91B9-4826-BD51-C48FBC87EC2B}">
      <dsp:nvSpPr>
        <dsp:cNvPr id="0" name=""/>
        <dsp:cNvSpPr/>
      </dsp:nvSpPr>
      <dsp:spPr>
        <a:xfrm>
          <a:off x="3462289" y="3201"/>
          <a:ext cx="2318709" cy="13912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619" tIns="119263" rIns="113619" bIns="1192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11/10: Test results will be concluded</a:t>
          </a:r>
          <a:endParaRPr lang="en-US" sz="2000" kern="1200"/>
        </a:p>
      </dsp:txBody>
      <dsp:txXfrm>
        <a:off x="3462289" y="3201"/>
        <a:ext cx="2318709" cy="1391225"/>
      </dsp:txXfrm>
    </dsp:sp>
    <dsp:sp modelId="{BE2CF253-765A-45A1-A424-F973AAD74EE9}">
      <dsp:nvSpPr>
        <dsp:cNvPr id="0" name=""/>
        <dsp:cNvSpPr/>
      </dsp:nvSpPr>
      <dsp:spPr>
        <a:xfrm>
          <a:off x="2927185" y="2577623"/>
          <a:ext cx="5027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703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5204" y="2620676"/>
        <a:ext cx="26665" cy="5333"/>
      </dsp:txXfrm>
    </dsp:sp>
    <dsp:sp modelId="{143E6686-3A5B-41F1-8DFA-2B22CBF1BCB6}">
      <dsp:nvSpPr>
        <dsp:cNvPr id="0" name=""/>
        <dsp:cNvSpPr/>
      </dsp:nvSpPr>
      <dsp:spPr>
        <a:xfrm>
          <a:off x="610276" y="1927730"/>
          <a:ext cx="2318709" cy="13912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619" tIns="119263" rIns="113619" bIns="1192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11/18: User’s manual complete</a:t>
          </a:r>
          <a:endParaRPr lang="en-US" sz="2000" kern="1200"/>
        </a:p>
      </dsp:txBody>
      <dsp:txXfrm>
        <a:off x="610276" y="1927730"/>
        <a:ext cx="2318709" cy="1391225"/>
      </dsp:txXfrm>
    </dsp:sp>
    <dsp:sp modelId="{525F920B-45E7-405B-89FE-66D3FD8FFDD5}">
      <dsp:nvSpPr>
        <dsp:cNvPr id="0" name=""/>
        <dsp:cNvSpPr/>
      </dsp:nvSpPr>
      <dsp:spPr>
        <a:xfrm>
          <a:off x="1769631" y="3317156"/>
          <a:ext cx="2852012" cy="502703"/>
        </a:xfrm>
        <a:custGeom>
          <a:avLst/>
          <a:gdLst/>
          <a:ahLst/>
          <a:cxnLst/>
          <a:rect l="0" t="0" r="0" b="0"/>
          <a:pathLst>
            <a:path>
              <a:moveTo>
                <a:pt x="2852012" y="0"/>
              </a:moveTo>
              <a:lnTo>
                <a:pt x="2852012" y="268451"/>
              </a:lnTo>
              <a:lnTo>
                <a:pt x="0" y="268451"/>
              </a:lnTo>
              <a:lnTo>
                <a:pt x="0" y="502703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3101" y="3565841"/>
        <a:ext cx="145072" cy="5333"/>
      </dsp:txXfrm>
    </dsp:sp>
    <dsp:sp modelId="{9A80E508-D513-456D-A587-993C3E85B2BA}">
      <dsp:nvSpPr>
        <dsp:cNvPr id="0" name=""/>
        <dsp:cNvSpPr/>
      </dsp:nvSpPr>
      <dsp:spPr>
        <a:xfrm>
          <a:off x="3462289" y="1927730"/>
          <a:ext cx="2318709" cy="1391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619" tIns="119263" rIns="113619" bIns="1192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11/20: Source, Executable, Build Instructions</a:t>
          </a:r>
          <a:endParaRPr lang="en-US" sz="2000" kern="1200"/>
        </a:p>
      </dsp:txBody>
      <dsp:txXfrm>
        <a:off x="3462289" y="1927730"/>
        <a:ext cx="2318709" cy="1391225"/>
      </dsp:txXfrm>
    </dsp:sp>
    <dsp:sp modelId="{48F1A416-2E3E-40FC-B5E8-7AC285F25289}">
      <dsp:nvSpPr>
        <dsp:cNvPr id="0" name=""/>
        <dsp:cNvSpPr/>
      </dsp:nvSpPr>
      <dsp:spPr>
        <a:xfrm>
          <a:off x="2927185" y="4502152"/>
          <a:ext cx="5027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703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5204" y="4545205"/>
        <a:ext cx="26665" cy="5333"/>
      </dsp:txXfrm>
    </dsp:sp>
    <dsp:sp modelId="{902AAA45-FA46-4AD1-8532-990DF7E816DF}">
      <dsp:nvSpPr>
        <dsp:cNvPr id="0" name=""/>
        <dsp:cNvSpPr/>
      </dsp:nvSpPr>
      <dsp:spPr>
        <a:xfrm>
          <a:off x="610276" y="3852259"/>
          <a:ext cx="2318709" cy="13912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619" tIns="119263" rIns="113619" bIns="1192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11/25: Completed Program</a:t>
          </a:r>
          <a:endParaRPr lang="en-US" sz="2000" kern="1200"/>
        </a:p>
      </dsp:txBody>
      <dsp:txXfrm>
        <a:off x="610276" y="3852259"/>
        <a:ext cx="2318709" cy="1391225"/>
      </dsp:txXfrm>
    </dsp:sp>
    <dsp:sp modelId="{229AC1EB-6979-4CC6-BB17-096EEFD82C53}">
      <dsp:nvSpPr>
        <dsp:cNvPr id="0" name=""/>
        <dsp:cNvSpPr/>
      </dsp:nvSpPr>
      <dsp:spPr>
        <a:xfrm>
          <a:off x="3462289" y="3852259"/>
          <a:ext cx="2318709" cy="13912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619" tIns="119263" rIns="113619" bIns="1192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11/30: Presentation 2 complete</a:t>
          </a:r>
          <a:br>
            <a:rPr lang="en-US" sz="2000" b="0" i="0" kern="1200"/>
          </a:br>
          <a:endParaRPr lang="en-US" sz="2000" kern="1200"/>
        </a:p>
      </dsp:txBody>
      <dsp:txXfrm>
        <a:off x="3462289" y="3852259"/>
        <a:ext cx="2318709" cy="13912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FD92E-7D2C-4652-A259-F40254045D97}">
      <dsp:nvSpPr>
        <dsp:cNvPr id="0" name=""/>
        <dsp:cNvSpPr/>
      </dsp:nvSpPr>
      <dsp:spPr>
        <a:xfrm>
          <a:off x="2819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an observable list with foods on it that can be searchable and have the user be able to select it – Freddy and Zack</a:t>
          </a:r>
        </a:p>
      </dsp:txBody>
      <dsp:txXfrm>
        <a:off x="2819" y="1335500"/>
        <a:ext cx="2237149" cy="1879205"/>
      </dsp:txXfrm>
    </dsp:sp>
    <dsp:sp modelId="{12DF174E-C1C1-411F-854C-F59277E3EA9A}">
      <dsp:nvSpPr>
        <dsp:cNvPr id="0" name=""/>
        <dsp:cNvSpPr/>
      </dsp:nvSpPr>
      <dsp:spPr>
        <a:xfrm>
          <a:off x="651593" y="458537"/>
          <a:ext cx="939602" cy="9396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789195" y="596139"/>
        <a:ext cx="664398" cy="664398"/>
      </dsp:txXfrm>
    </dsp:sp>
    <dsp:sp modelId="{A55EB0EB-8464-42CF-9CF1-C25A9F83014A}">
      <dsp:nvSpPr>
        <dsp:cNvPr id="0" name=""/>
        <dsp:cNvSpPr/>
      </dsp:nvSpPr>
      <dsp:spPr>
        <a:xfrm>
          <a:off x="2819" y="3277274"/>
          <a:ext cx="2237149" cy="72"/>
        </a:xfrm>
        <a:prstGeom prst="rect">
          <a:avLst/>
        </a:prstGeom>
        <a:solidFill>
          <a:schemeClr val="accent2">
            <a:hueOff val="-2823674"/>
            <a:satOff val="129"/>
            <a:lumOff val="0"/>
            <a:alphaOff val="0"/>
          </a:schemeClr>
        </a:solidFill>
        <a:ln w="19050" cap="rnd" cmpd="sng" algn="ctr">
          <a:solidFill>
            <a:schemeClr val="accent2">
              <a:hueOff val="-2823674"/>
              <a:satOff val="129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0436C5-3F8C-4B09-A7E4-75EB1DD4AF03}">
      <dsp:nvSpPr>
        <dsp:cNvPr id="0" name=""/>
        <dsp:cNvSpPr/>
      </dsp:nvSpPr>
      <dsp:spPr>
        <a:xfrm>
          <a:off x="2463684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-6868062"/>
            <a:satOff val="354"/>
            <a:lumOff val="1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6868062"/>
              <a:satOff val="354"/>
              <a:lumOff val="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Incorporate and embed fitness video’s and articles for the user to view in the home page– Hannah, Cody, and Reinier</a:t>
          </a:r>
        </a:p>
      </dsp:txBody>
      <dsp:txXfrm>
        <a:off x="2463684" y="1335500"/>
        <a:ext cx="2237149" cy="1879205"/>
      </dsp:txXfrm>
    </dsp:sp>
    <dsp:sp modelId="{4AE58ACA-EB2B-447A-BFD1-C47D777B95A2}">
      <dsp:nvSpPr>
        <dsp:cNvPr id="0" name=""/>
        <dsp:cNvSpPr/>
      </dsp:nvSpPr>
      <dsp:spPr>
        <a:xfrm>
          <a:off x="3112457" y="458537"/>
          <a:ext cx="939602" cy="939602"/>
        </a:xfrm>
        <a:prstGeom prst="ellipse">
          <a:avLst/>
        </a:prstGeom>
        <a:solidFill>
          <a:schemeClr val="accent2">
            <a:hueOff val="-5647349"/>
            <a:satOff val="257"/>
            <a:lumOff val="0"/>
            <a:alphaOff val="0"/>
          </a:schemeClr>
        </a:solidFill>
        <a:ln w="19050" cap="rnd" cmpd="sng" algn="ctr">
          <a:solidFill>
            <a:schemeClr val="accent2">
              <a:hueOff val="-5647349"/>
              <a:satOff val="257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250059" y="596139"/>
        <a:ext cx="664398" cy="664398"/>
      </dsp:txXfrm>
    </dsp:sp>
    <dsp:sp modelId="{F448A021-6587-4561-B7E0-8ACCF1F8B364}">
      <dsp:nvSpPr>
        <dsp:cNvPr id="0" name=""/>
        <dsp:cNvSpPr/>
      </dsp:nvSpPr>
      <dsp:spPr>
        <a:xfrm>
          <a:off x="2463684" y="3277274"/>
          <a:ext cx="2237149" cy="72"/>
        </a:xfrm>
        <a:prstGeom prst="rect">
          <a:avLst/>
        </a:prstGeom>
        <a:solidFill>
          <a:schemeClr val="accent2">
            <a:hueOff val="-8471023"/>
            <a:satOff val="386"/>
            <a:lumOff val="0"/>
            <a:alphaOff val="0"/>
          </a:schemeClr>
        </a:solidFill>
        <a:ln w="19050" cap="rnd" cmpd="sng" algn="ctr">
          <a:solidFill>
            <a:schemeClr val="accent2">
              <a:hueOff val="-8471023"/>
              <a:satOff val="386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CE8F96-1B15-408B-A199-CE5CB2907AAD}">
      <dsp:nvSpPr>
        <dsp:cNvPr id="0" name=""/>
        <dsp:cNvSpPr/>
      </dsp:nvSpPr>
      <dsp:spPr>
        <a:xfrm>
          <a:off x="4924548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-13736124"/>
            <a:satOff val="707"/>
            <a:lumOff val="3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736124"/>
              <a:satOff val="707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a visual for the goals and diary pages for the application – Hannah, Cody, and Reinier</a:t>
          </a:r>
        </a:p>
      </dsp:txBody>
      <dsp:txXfrm>
        <a:off x="4924548" y="1335500"/>
        <a:ext cx="2237149" cy="1879205"/>
      </dsp:txXfrm>
    </dsp:sp>
    <dsp:sp modelId="{F6DFD6BD-AC26-4526-89B1-24827DA146D5}">
      <dsp:nvSpPr>
        <dsp:cNvPr id="0" name=""/>
        <dsp:cNvSpPr/>
      </dsp:nvSpPr>
      <dsp:spPr>
        <a:xfrm>
          <a:off x="5573322" y="458537"/>
          <a:ext cx="939602" cy="939602"/>
        </a:xfrm>
        <a:prstGeom prst="ellipse">
          <a:avLst/>
        </a:prstGeom>
        <a:solidFill>
          <a:schemeClr val="accent2">
            <a:hueOff val="-11294698"/>
            <a:satOff val="515"/>
            <a:lumOff val="0"/>
            <a:alphaOff val="0"/>
          </a:schemeClr>
        </a:solidFill>
        <a:ln w="19050" cap="rnd" cmpd="sng" algn="ctr">
          <a:solidFill>
            <a:schemeClr val="accent2">
              <a:hueOff val="-11294698"/>
              <a:satOff val="515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5710924" y="596139"/>
        <a:ext cx="664398" cy="664398"/>
      </dsp:txXfrm>
    </dsp:sp>
    <dsp:sp modelId="{0E1821D4-A801-4263-A1FC-22C0DB3143A4}">
      <dsp:nvSpPr>
        <dsp:cNvPr id="0" name=""/>
        <dsp:cNvSpPr/>
      </dsp:nvSpPr>
      <dsp:spPr>
        <a:xfrm>
          <a:off x="4924548" y="3277274"/>
          <a:ext cx="2237149" cy="72"/>
        </a:xfrm>
        <a:prstGeom prst="rect">
          <a:avLst/>
        </a:prstGeom>
        <a:solidFill>
          <a:schemeClr val="accent2">
            <a:hueOff val="-14118373"/>
            <a:satOff val="644"/>
            <a:lumOff val="0"/>
            <a:alphaOff val="0"/>
          </a:schemeClr>
        </a:solidFill>
        <a:ln w="19050" cap="rnd" cmpd="sng" algn="ctr">
          <a:solidFill>
            <a:schemeClr val="accent2">
              <a:hueOff val="-14118373"/>
              <a:satOff val="644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25CB65-67D5-49D1-BA15-EC71BDAAC2F4}">
      <dsp:nvSpPr>
        <dsp:cNvPr id="0" name=""/>
        <dsp:cNvSpPr/>
      </dsp:nvSpPr>
      <dsp:spPr>
        <a:xfrm>
          <a:off x="7385413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Code functions onto the buttons and clickable items made for the goals and diary pages – Freddy and Zack </a:t>
          </a:r>
        </a:p>
      </dsp:txBody>
      <dsp:txXfrm>
        <a:off x="7385413" y="1335500"/>
        <a:ext cx="2237149" cy="1879205"/>
      </dsp:txXfrm>
    </dsp:sp>
    <dsp:sp modelId="{BBB55A59-A9BD-4413-AB96-9FF18B32FE12}">
      <dsp:nvSpPr>
        <dsp:cNvPr id="0" name=""/>
        <dsp:cNvSpPr/>
      </dsp:nvSpPr>
      <dsp:spPr>
        <a:xfrm>
          <a:off x="8034186" y="458537"/>
          <a:ext cx="939602" cy="939602"/>
        </a:xfrm>
        <a:prstGeom prst="ellipse">
          <a:avLst/>
        </a:prstGeom>
        <a:solidFill>
          <a:schemeClr val="accent2">
            <a:hueOff val="-16942046"/>
            <a:satOff val="772"/>
            <a:lumOff val="0"/>
            <a:alphaOff val="0"/>
          </a:schemeClr>
        </a:solidFill>
        <a:ln w="19050" cap="rnd" cmpd="sng" algn="ctr">
          <a:solidFill>
            <a:schemeClr val="accent2">
              <a:hueOff val="-16942046"/>
              <a:satOff val="772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4</a:t>
          </a:r>
        </a:p>
      </dsp:txBody>
      <dsp:txXfrm>
        <a:off x="8171788" y="596139"/>
        <a:ext cx="664398" cy="664398"/>
      </dsp:txXfrm>
    </dsp:sp>
    <dsp:sp modelId="{1307470B-77BE-4376-9731-2FB38B9D074F}">
      <dsp:nvSpPr>
        <dsp:cNvPr id="0" name=""/>
        <dsp:cNvSpPr/>
      </dsp:nvSpPr>
      <dsp:spPr>
        <a:xfrm>
          <a:off x="7385413" y="3277274"/>
          <a:ext cx="2237149" cy="72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5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98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09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0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6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3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7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A120782-5327-4501-95BD-C0664E18D70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64022A5-B0D8-4BDA-A016-D6AE641F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HynJuV_TO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AB51-2B6B-4B7F-B025-C6F422218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1241266"/>
            <a:ext cx="3161016" cy="315375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Algerian" panose="04020705040A02060702" pitchFamily="82" charset="0"/>
              </a:rPr>
              <a:t>Get Fit, Get 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ACAA9-33FC-481D-8F0E-29371E95D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55" y="4591665"/>
            <a:ext cx="3161016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/>
              <a:t>Presented By:</a:t>
            </a:r>
          </a:p>
          <a:p>
            <a:pPr>
              <a:lnSpc>
                <a:spcPct val="90000"/>
              </a:lnSpc>
            </a:pPr>
            <a:r>
              <a:rPr lang="en-US" sz="1000"/>
              <a:t>Hannah Andrews</a:t>
            </a:r>
          </a:p>
          <a:p>
            <a:pPr>
              <a:lnSpc>
                <a:spcPct val="90000"/>
              </a:lnSpc>
            </a:pPr>
            <a:r>
              <a:rPr lang="en-US" sz="1000"/>
              <a:t>Cody Buckley</a:t>
            </a:r>
          </a:p>
          <a:p>
            <a:pPr>
              <a:lnSpc>
                <a:spcPct val="90000"/>
              </a:lnSpc>
            </a:pPr>
            <a:r>
              <a:rPr lang="en-US" sz="1000"/>
              <a:t>Freddy Curiel </a:t>
            </a:r>
          </a:p>
          <a:p>
            <a:pPr>
              <a:lnSpc>
                <a:spcPct val="90000"/>
              </a:lnSpc>
            </a:pPr>
            <a:r>
              <a:rPr lang="en-US" sz="1000"/>
              <a:t>Zack Dominguez</a:t>
            </a:r>
          </a:p>
          <a:p>
            <a:pPr>
              <a:lnSpc>
                <a:spcPct val="90000"/>
              </a:lnSpc>
            </a:pPr>
            <a:r>
              <a:rPr lang="en-US" sz="1000"/>
              <a:t>Reinier Escalona </a:t>
            </a:r>
          </a:p>
          <a:p>
            <a:pPr>
              <a:lnSpc>
                <a:spcPct val="90000"/>
              </a:lnSpc>
            </a:pPr>
            <a:endParaRPr lang="en-US" sz="1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3571BE5-B8D6-4C95-A5DA-B8BFA07B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7" y="1114621"/>
            <a:ext cx="6090471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8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E980E9-92F7-4912-B4FB-27B14BD7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22E8E9-8D7D-4978-8672-3E6EFF3EB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82229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2404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6280-D2D2-48D7-8356-F4565B3A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Challenges and Decisions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76C89AEC-1E11-4CA1-8EB1-114800F4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/>
              <a:t>One decision we need to make is whether we want to embed the articles and video’s or just have links to them</a:t>
            </a:r>
          </a:p>
          <a:p>
            <a:r>
              <a:rPr lang="en-US"/>
              <a:t>One challenge is to be able to embed articles to the home page and set them to where the user can scroll through and read it on the page</a:t>
            </a:r>
          </a:p>
          <a:p>
            <a:r>
              <a:rPr lang="en-US"/>
              <a:t>We also need to decide what the Diary tab will display </a:t>
            </a:r>
          </a:p>
          <a:p>
            <a:endParaRPr lang="en-US"/>
          </a:p>
        </p:txBody>
      </p:sp>
      <p:pic>
        <p:nvPicPr>
          <p:cNvPr id="77" name="Graphic 76" descr="Head with Gears">
            <a:extLst>
              <a:ext uri="{FF2B5EF4-FFF2-40B4-BE49-F238E27FC236}">
                <a16:creationId xmlns:a16="http://schemas.microsoft.com/office/drawing/2014/main" id="{F44A200D-B13E-4ECA-BE86-FB9BBAE92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013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28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DE23C3-0FF5-454D-999D-581818E0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11" y="2667000"/>
            <a:ext cx="2942210" cy="10202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3C6D2F6E-6E69-4AC0-8FD4-2E9CB0EB5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353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B158B2-B499-46F6-858D-6EDF2859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Member Roles: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DF0C-8C10-4CA0-98B3-849495E76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Hannah Andrews</a:t>
            </a:r>
            <a:r>
              <a:rPr lang="en-US" sz="2000"/>
              <a:t>: Manager and Front End</a:t>
            </a:r>
          </a:p>
          <a:p>
            <a:pPr marL="0" indent="0">
              <a:buNone/>
            </a:pPr>
            <a:r>
              <a:rPr lang="en-US" sz="2000" b="1"/>
              <a:t>Cody Buckley: </a:t>
            </a:r>
            <a:r>
              <a:rPr lang="en-US" sz="2000"/>
              <a:t>Float between Front End and Back End</a:t>
            </a:r>
          </a:p>
          <a:p>
            <a:pPr marL="0" indent="0">
              <a:buNone/>
            </a:pPr>
            <a:r>
              <a:rPr lang="en-US" sz="2000" b="1"/>
              <a:t>Freddy Curiel: </a:t>
            </a:r>
            <a:r>
              <a:rPr lang="en-US" sz="2000"/>
              <a:t>Back End and making sure both slides blend together</a:t>
            </a:r>
          </a:p>
          <a:p>
            <a:pPr marL="0" indent="0">
              <a:buNone/>
            </a:pPr>
            <a:r>
              <a:rPr lang="en-US" sz="2000" b="1"/>
              <a:t>Zack Dominguez: </a:t>
            </a:r>
            <a:r>
              <a:rPr lang="en-US" sz="2000"/>
              <a:t>Graphics and Back  End development</a:t>
            </a:r>
          </a:p>
          <a:p>
            <a:pPr marL="0" indent="0">
              <a:buNone/>
            </a:pPr>
            <a:r>
              <a:rPr lang="en-US" sz="2000" b="1"/>
              <a:t>Reinier Escalona: </a:t>
            </a:r>
            <a:r>
              <a:rPr lang="en-US" sz="2000"/>
              <a:t>Front End and making sure Back End work efficiently with Front End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4636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8CDDD-4B25-4B8F-83A6-E7C0E0F2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is it?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54459EA-D37A-4E8D-8B58-CDA0F46FF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099345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155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4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5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3F2A89-A3A3-41EB-B552-1D088E5B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Pages</a:t>
            </a:r>
          </a:p>
        </p:txBody>
      </p:sp>
      <p:sp>
        <p:nvSpPr>
          <p:cNvPr id="77" name="Rectangle 55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8" name="Content Placeholder 2">
            <a:extLst>
              <a:ext uri="{FF2B5EF4-FFF2-40B4-BE49-F238E27FC236}">
                <a16:creationId xmlns:a16="http://schemas.microsoft.com/office/drawing/2014/main" id="{F58F16E8-E242-4F34-831B-8674B78AF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99286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471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B38729-3D39-4FD9-9723-974AD643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Project Plan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4AB739BE-A627-42AB-BC12-9C0A0B944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96798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66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155">
            <a:extLst>
              <a:ext uri="{FF2B5EF4-FFF2-40B4-BE49-F238E27FC236}">
                <a16:creationId xmlns:a16="http://schemas.microsoft.com/office/drawing/2014/main" id="{8CA5C868-0A82-4975-8602-F49477C7D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86BF052-6C01-4917-B7DB-1FFCF2551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Freeform 5">
              <a:extLst>
                <a:ext uri="{FF2B5EF4-FFF2-40B4-BE49-F238E27FC236}">
                  <a16:creationId xmlns:a16="http://schemas.microsoft.com/office/drawing/2014/main" id="{9696179C-71E7-4A5B-B238-0AE1C74D6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2" name="Rectangle 159">
            <a:extLst>
              <a:ext uri="{FF2B5EF4-FFF2-40B4-BE49-F238E27FC236}">
                <a16:creationId xmlns:a16="http://schemas.microsoft.com/office/drawing/2014/main" id="{129EED8E-74E7-42E8-979B-7A783E78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5D41D-6765-4A4F-873F-8C948698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277653"/>
            <a:ext cx="3020133" cy="31173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Page View</a:t>
            </a:r>
          </a:p>
        </p:txBody>
      </p:sp>
      <p:sp>
        <p:nvSpPr>
          <p:cNvPr id="203" name="Rectangle 161">
            <a:extLst>
              <a:ext uri="{FF2B5EF4-FFF2-40B4-BE49-F238E27FC236}">
                <a16:creationId xmlns:a16="http://schemas.microsoft.com/office/drawing/2014/main" id="{CA458B5A-3386-47C6-9A82-FAC83F4C8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2" y="1113062"/>
            <a:ext cx="6470908" cy="4628759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A5446-C40F-4305-8983-337CCBCE2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03" r="6032" b="4"/>
          <a:stretch/>
        </p:blipFill>
        <p:spPr>
          <a:xfrm>
            <a:off x="1643154" y="1274844"/>
            <a:ext cx="2233183" cy="2070301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6EAB8-49DC-4D9C-8B22-33629C76D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905" y="1332537"/>
            <a:ext cx="2996039" cy="1954915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8" name="Content Placeholder 4">
            <a:extLst>
              <a:ext uri="{FF2B5EF4-FFF2-40B4-BE49-F238E27FC236}">
                <a16:creationId xmlns:a16="http://schemas.microsoft.com/office/drawing/2014/main" id="{69BA3217-939C-407B-AFA7-3F2B256407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28" r="4296" b="-6"/>
          <a:stretch/>
        </p:blipFill>
        <p:spPr>
          <a:xfrm>
            <a:off x="1647200" y="3506927"/>
            <a:ext cx="2236268" cy="2070301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1CD0BB-2CD7-4225-963D-4B247825B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0905" y="3506926"/>
            <a:ext cx="2996039" cy="20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4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EAA809E-9ED4-467B-9FEA-8650166F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99D8977-5473-482F-BDA7-24D7C504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EBA691CE-5252-44DA-9C19-EEFC50999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013" y="4452634"/>
            <a:ext cx="11291974" cy="2405367"/>
          </a:xfrm>
          <a:custGeom>
            <a:avLst/>
            <a:gdLst>
              <a:gd name="connsiteX0" fmla="*/ 1 w 11291974"/>
              <a:gd name="connsiteY0" fmla="*/ 0 h 2405367"/>
              <a:gd name="connsiteX1" fmla="*/ 66622 w 11291974"/>
              <a:gd name="connsiteY1" fmla="*/ 12261 h 2405367"/>
              <a:gd name="connsiteX2" fmla="*/ 261968 w 11291974"/>
              <a:gd name="connsiteY2" fmla="*/ 48342 h 2405367"/>
              <a:gd name="connsiteX3" fmla="*/ 404244 w 11291974"/>
              <a:gd name="connsiteY3" fmla="*/ 73565 h 2405367"/>
              <a:gd name="connsiteX4" fmla="*/ 573619 w 11291974"/>
              <a:gd name="connsiteY4" fmla="*/ 100188 h 2405367"/>
              <a:gd name="connsiteX5" fmla="*/ 774611 w 11291974"/>
              <a:gd name="connsiteY5" fmla="*/ 132066 h 2405367"/>
              <a:gd name="connsiteX6" fmla="*/ 997058 w 11291974"/>
              <a:gd name="connsiteY6" fmla="*/ 165696 h 2405367"/>
              <a:gd name="connsiteX7" fmla="*/ 1247733 w 11291974"/>
              <a:gd name="connsiteY7" fmla="*/ 201077 h 2405367"/>
              <a:gd name="connsiteX8" fmla="*/ 1520993 w 11291974"/>
              <a:gd name="connsiteY8" fmla="*/ 238560 h 2405367"/>
              <a:gd name="connsiteX9" fmla="*/ 1817964 w 11291974"/>
              <a:gd name="connsiteY9" fmla="*/ 276043 h 2405367"/>
              <a:gd name="connsiteX10" fmla="*/ 2134132 w 11291974"/>
              <a:gd name="connsiteY10" fmla="*/ 314226 h 2405367"/>
              <a:gd name="connsiteX11" fmla="*/ 2475141 w 11291974"/>
              <a:gd name="connsiteY11" fmla="*/ 349608 h 2405367"/>
              <a:gd name="connsiteX12" fmla="*/ 2831957 w 11291974"/>
              <a:gd name="connsiteY12" fmla="*/ 383587 h 2405367"/>
              <a:gd name="connsiteX13" fmla="*/ 3209100 w 11291974"/>
              <a:gd name="connsiteY13" fmla="*/ 414415 h 2405367"/>
              <a:gd name="connsiteX14" fmla="*/ 3602051 w 11291974"/>
              <a:gd name="connsiteY14" fmla="*/ 443840 h 2405367"/>
              <a:gd name="connsiteX15" fmla="*/ 4011939 w 11291974"/>
              <a:gd name="connsiteY15" fmla="*/ 471515 h 2405367"/>
              <a:gd name="connsiteX16" fmla="*/ 4221965 w 11291974"/>
              <a:gd name="connsiteY16" fmla="*/ 481323 h 2405367"/>
              <a:gd name="connsiteX17" fmla="*/ 4436507 w 11291974"/>
              <a:gd name="connsiteY17" fmla="*/ 492183 h 2405367"/>
              <a:gd name="connsiteX18" fmla="*/ 4654437 w 11291974"/>
              <a:gd name="connsiteY18" fmla="*/ 502342 h 2405367"/>
              <a:gd name="connsiteX19" fmla="*/ 4873496 w 11291974"/>
              <a:gd name="connsiteY19" fmla="*/ 508998 h 2405367"/>
              <a:gd name="connsiteX20" fmla="*/ 5097071 w 11291974"/>
              <a:gd name="connsiteY20" fmla="*/ 514953 h 2405367"/>
              <a:gd name="connsiteX21" fmla="*/ 5322905 w 11291974"/>
              <a:gd name="connsiteY21" fmla="*/ 521259 h 2405367"/>
              <a:gd name="connsiteX22" fmla="*/ 5553255 w 11291974"/>
              <a:gd name="connsiteY22" fmla="*/ 525462 h 2405367"/>
              <a:gd name="connsiteX23" fmla="*/ 5785864 w 11291974"/>
              <a:gd name="connsiteY23" fmla="*/ 525462 h 2405367"/>
              <a:gd name="connsiteX24" fmla="*/ 6020731 w 11291974"/>
              <a:gd name="connsiteY24" fmla="*/ 527564 h 2405367"/>
              <a:gd name="connsiteX25" fmla="*/ 6257857 w 11291974"/>
              <a:gd name="connsiteY25" fmla="*/ 525462 h 2405367"/>
              <a:gd name="connsiteX26" fmla="*/ 6498370 w 11291974"/>
              <a:gd name="connsiteY26" fmla="*/ 521259 h 2405367"/>
              <a:gd name="connsiteX27" fmla="*/ 6738883 w 11291974"/>
              <a:gd name="connsiteY27" fmla="*/ 517405 h 2405367"/>
              <a:gd name="connsiteX28" fmla="*/ 6982783 w 11291974"/>
              <a:gd name="connsiteY28" fmla="*/ 508998 h 2405367"/>
              <a:gd name="connsiteX29" fmla="*/ 7228942 w 11291974"/>
              <a:gd name="connsiteY29" fmla="*/ 500240 h 2405367"/>
              <a:gd name="connsiteX30" fmla="*/ 7475101 w 11291974"/>
              <a:gd name="connsiteY30" fmla="*/ 490081 h 2405367"/>
              <a:gd name="connsiteX31" fmla="*/ 7723519 w 11291974"/>
              <a:gd name="connsiteY31" fmla="*/ 475719 h 2405367"/>
              <a:gd name="connsiteX32" fmla="*/ 7974193 w 11291974"/>
              <a:gd name="connsiteY32" fmla="*/ 458553 h 2405367"/>
              <a:gd name="connsiteX33" fmla="*/ 8225999 w 11291974"/>
              <a:gd name="connsiteY33" fmla="*/ 442089 h 2405367"/>
              <a:gd name="connsiteX34" fmla="*/ 8477803 w 11291974"/>
              <a:gd name="connsiteY34" fmla="*/ 421070 h 2405367"/>
              <a:gd name="connsiteX35" fmla="*/ 8732995 w 11291974"/>
              <a:gd name="connsiteY35" fmla="*/ 395848 h 2405367"/>
              <a:gd name="connsiteX36" fmla="*/ 8984800 w 11291974"/>
              <a:gd name="connsiteY36" fmla="*/ 370626 h 2405367"/>
              <a:gd name="connsiteX37" fmla="*/ 9241121 w 11291974"/>
              <a:gd name="connsiteY37" fmla="*/ 341550 h 2405367"/>
              <a:gd name="connsiteX38" fmla="*/ 9498572 w 11291974"/>
              <a:gd name="connsiteY38" fmla="*/ 309672 h 2405367"/>
              <a:gd name="connsiteX39" fmla="*/ 9752635 w 11291974"/>
              <a:gd name="connsiteY39" fmla="*/ 276043 h 2405367"/>
              <a:gd name="connsiteX40" fmla="*/ 10010086 w 11291974"/>
              <a:gd name="connsiteY40" fmla="*/ 236808 h 2405367"/>
              <a:gd name="connsiteX41" fmla="*/ 10266407 w 11291974"/>
              <a:gd name="connsiteY41" fmla="*/ 194771 h 2405367"/>
              <a:gd name="connsiteX42" fmla="*/ 10523858 w 11291974"/>
              <a:gd name="connsiteY42" fmla="*/ 153085 h 2405367"/>
              <a:gd name="connsiteX43" fmla="*/ 10780179 w 11291974"/>
              <a:gd name="connsiteY43" fmla="*/ 104392 h 2405367"/>
              <a:gd name="connsiteX44" fmla="*/ 11035371 w 11291974"/>
              <a:gd name="connsiteY44" fmla="*/ 54648 h 2405367"/>
              <a:gd name="connsiteX45" fmla="*/ 11291692 w 11291974"/>
              <a:gd name="connsiteY45" fmla="*/ 2452 h 2405367"/>
              <a:gd name="connsiteX46" fmla="*/ 11291692 w 11291974"/>
              <a:gd name="connsiteY46" fmla="*/ 2236410 h 2405367"/>
              <a:gd name="connsiteX47" fmla="*/ 11291974 w 11291974"/>
              <a:gd name="connsiteY47" fmla="*/ 2236410 h 2405367"/>
              <a:gd name="connsiteX48" fmla="*/ 11291974 w 11291974"/>
              <a:gd name="connsiteY48" fmla="*/ 2405367 h 2405367"/>
              <a:gd name="connsiteX49" fmla="*/ 0 w 11291974"/>
              <a:gd name="connsiteY49" fmla="*/ 2405367 h 2405367"/>
              <a:gd name="connsiteX50" fmla="*/ 0 w 11291974"/>
              <a:gd name="connsiteY50" fmla="*/ 2236410 h 2405367"/>
              <a:gd name="connsiteX51" fmla="*/ 1 w 11291974"/>
              <a:gd name="connsiteY51" fmla="*/ 2236410 h 240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291974" h="2405367">
                <a:moveTo>
                  <a:pt x="1" y="0"/>
                </a:moveTo>
                <a:lnTo>
                  <a:pt x="66622" y="12261"/>
                </a:lnTo>
                <a:lnTo>
                  <a:pt x="261968" y="48342"/>
                </a:lnTo>
                <a:lnTo>
                  <a:pt x="404244" y="73565"/>
                </a:lnTo>
                <a:lnTo>
                  <a:pt x="573619" y="100188"/>
                </a:lnTo>
                <a:lnTo>
                  <a:pt x="774611" y="132066"/>
                </a:lnTo>
                <a:lnTo>
                  <a:pt x="997058" y="165696"/>
                </a:lnTo>
                <a:lnTo>
                  <a:pt x="1247733" y="201077"/>
                </a:lnTo>
                <a:lnTo>
                  <a:pt x="1520993" y="238560"/>
                </a:lnTo>
                <a:lnTo>
                  <a:pt x="1817964" y="276043"/>
                </a:lnTo>
                <a:lnTo>
                  <a:pt x="2134132" y="314226"/>
                </a:lnTo>
                <a:lnTo>
                  <a:pt x="2475141" y="349608"/>
                </a:lnTo>
                <a:lnTo>
                  <a:pt x="2831957" y="383587"/>
                </a:lnTo>
                <a:lnTo>
                  <a:pt x="3209100" y="414415"/>
                </a:lnTo>
                <a:lnTo>
                  <a:pt x="3602051" y="443840"/>
                </a:lnTo>
                <a:lnTo>
                  <a:pt x="4011939" y="471515"/>
                </a:lnTo>
                <a:lnTo>
                  <a:pt x="4221965" y="481323"/>
                </a:lnTo>
                <a:lnTo>
                  <a:pt x="4436507" y="492183"/>
                </a:lnTo>
                <a:lnTo>
                  <a:pt x="4654437" y="502342"/>
                </a:lnTo>
                <a:lnTo>
                  <a:pt x="4873496" y="508998"/>
                </a:lnTo>
                <a:lnTo>
                  <a:pt x="5097071" y="514953"/>
                </a:lnTo>
                <a:lnTo>
                  <a:pt x="5322905" y="521259"/>
                </a:lnTo>
                <a:lnTo>
                  <a:pt x="5553255" y="525462"/>
                </a:lnTo>
                <a:lnTo>
                  <a:pt x="5785864" y="525462"/>
                </a:lnTo>
                <a:lnTo>
                  <a:pt x="6020731" y="527564"/>
                </a:lnTo>
                <a:lnTo>
                  <a:pt x="6257857" y="525462"/>
                </a:lnTo>
                <a:lnTo>
                  <a:pt x="6498370" y="521259"/>
                </a:lnTo>
                <a:lnTo>
                  <a:pt x="6738883" y="517405"/>
                </a:lnTo>
                <a:lnTo>
                  <a:pt x="6982783" y="508998"/>
                </a:lnTo>
                <a:lnTo>
                  <a:pt x="7228942" y="500240"/>
                </a:lnTo>
                <a:lnTo>
                  <a:pt x="7475101" y="490081"/>
                </a:lnTo>
                <a:lnTo>
                  <a:pt x="7723519" y="475719"/>
                </a:lnTo>
                <a:lnTo>
                  <a:pt x="7974193" y="458553"/>
                </a:lnTo>
                <a:lnTo>
                  <a:pt x="8225999" y="442089"/>
                </a:lnTo>
                <a:lnTo>
                  <a:pt x="8477803" y="421070"/>
                </a:lnTo>
                <a:lnTo>
                  <a:pt x="8732995" y="395848"/>
                </a:lnTo>
                <a:lnTo>
                  <a:pt x="8984800" y="370626"/>
                </a:lnTo>
                <a:lnTo>
                  <a:pt x="9241121" y="341550"/>
                </a:lnTo>
                <a:lnTo>
                  <a:pt x="9498572" y="309672"/>
                </a:lnTo>
                <a:lnTo>
                  <a:pt x="9752635" y="276043"/>
                </a:lnTo>
                <a:lnTo>
                  <a:pt x="10010086" y="236808"/>
                </a:lnTo>
                <a:lnTo>
                  <a:pt x="10266407" y="194771"/>
                </a:lnTo>
                <a:lnTo>
                  <a:pt x="10523858" y="153085"/>
                </a:lnTo>
                <a:lnTo>
                  <a:pt x="10780179" y="104392"/>
                </a:lnTo>
                <a:lnTo>
                  <a:pt x="11035371" y="54648"/>
                </a:lnTo>
                <a:lnTo>
                  <a:pt x="11291692" y="2452"/>
                </a:lnTo>
                <a:lnTo>
                  <a:pt x="11291692" y="2236410"/>
                </a:lnTo>
                <a:lnTo>
                  <a:pt x="11291974" y="2236410"/>
                </a:lnTo>
                <a:lnTo>
                  <a:pt x="11291974" y="2405367"/>
                </a:lnTo>
                <a:lnTo>
                  <a:pt x="0" y="24053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18D3601-C876-47C6-B15A-B1257AAA8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76970" y="4482550"/>
            <a:ext cx="3280381" cy="269634"/>
          </a:xfrm>
          <a:custGeom>
            <a:avLst/>
            <a:gdLst>
              <a:gd name="connsiteX0" fmla="*/ 3280381 w 3280381"/>
              <a:gd name="connsiteY0" fmla="*/ 0 h 269634"/>
              <a:gd name="connsiteX1" fmla="*/ 3236487 w 3280381"/>
              <a:gd name="connsiteY1" fmla="*/ 253271 h 269634"/>
              <a:gd name="connsiteX2" fmla="*/ 3007118 w 3280381"/>
              <a:gd name="connsiteY2" fmla="*/ 259990 h 269634"/>
              <a:gd name="connsiteX3" fmla="*/ 2747180 w 3280381"/>
              <a:gd name="connsiteY3" fmla="*/ 265426 h 269634"/>
              <a:gd name="connsiteX4" fmla="*/ 2486309 w 3280381"/>
              <a:gd name="connsiteY4" fmla="*/ 269634 h 269634"/>
              <a:gd name="connsiteX5" fmla="*/ 2225520 w 3280381"/>
              <a:gd name="connsiteY5" fmla="*/ 266744 h 269634"/>
              <a:gd name="connsiteX6" fmla="*/ 1965786 w 3280381"/>
              <a:gd name="connsiteY6" fmla="*/ 264394 h 269634"/>
              <a:gd name="connsiteX7" fmla="*/ 1705416 w 3280381"/>
              <a:gd name="connsiteY7" fmla="*/ 259089 h 269634"/>
              <a:gd name="connsiteX8" fmla="*/ 1449343 w 3280381"/>
              <a:gd name="connsiteY8" fmla="*/ 248840 h 269634"/>
              <a:gd name="connsiteX9" fmla="*/ 1190229 w 3280381"/>
              <a:gd name="connsiteY9" fmla="*/ 236286 h 269634"/>
              <a:gd name="connsiteX10" fmla="*/ 932708 w 3280381"/>
              <a:gd name="connsiteY10" fmla="*/ 221165 h 269634"/>
              <a:gd name="connsiteX11" fmla="*/ 680295 w 3280381"/>
              <a:gd name="connsiteY11" fmla="*/ 203018 h 269634"/>
              <a:gd name="connsiteX12" fmla="*/ 424544 w 3280381"/>
              <a:gd name="connsiteY12" fmla="*/ 184292 h 269634"/>
              <a:gd name="connsiteX13" fmla="*/ 172849 w 3280381"/>
              <a:gd name="connsiteY13" fmla="*/ 162003 h 269634"/>
              <a:gd name="connsiteX14" fmla="*/ 1165 w 3280381"/>
              <a:gd name="connsiteY14" fmla="*/ 143682 h 269634"/>
              <a:gd name="connsiteX15" fmla="*/ 0 w 3280381"/>
              <a:gd name="connsiteY15" fmla="*/ 140892 h 269634"/>
              <a:gd name="connsiteX16" fmla="*/ 175859 w 3280381"/>
              <a:gd name="connsiteY16" fmla="*/ 149808 h 269634"/>
              <a:gd name="connsiteX17" fmla="*/ 265932 w 3280381"/>
              <a:gd name="connsiteY17" fmla="*/ 153142 h 269634"/>
              <a:gd name="connsiteX18" fmla="*/ 357986 w 3280381"/>
              <a:gd name="connsiteY18" fmla="*/ 156642 h 269634"/>
              <a:gd name="connsiteX19" fmla="*/ 451359 w 3280381"/>
              <a:gd name="connsiteY19" fmla="*/ 159976 h 269634"/>
              <a:gd name="connsiteX20" fmla="*/ 545392 w 3280381"/>
              <a:gd name="connsiteY20" fmla="*/ 162059 h 269634"/>
              <a:gd name="connsiteX21" fmla="*/ 641075 w 3280381"/>
              <a:gd name="connsiteY21" fmla="*/ 164059 h 269634"/>
              <a:gd name="connsiteX22" fmla="*/ 738407 w 3280381"/>
              <a:gd name="connsiteY22" fmla="*/ 166142 h 269634"/>
              <a:gd name="connsiteX23" fmla="*/ 837059 w 3280381"/>
              <a:gd name="connsiteY23" fmla="*/ 167559 h 269634"/>
              <a:gd name="connsiteX24" fmla="*/ 936702 w 3280381"/>
              <a:gd name="connsiteY24" fmla="*/ 167559 h 269634"/>
              <a:gd name="connsiteX25" fmla="*/ 1037664 w 3280381"/>
              <a:gd name="connsiteY25" fmla="*/ 168142 h 269634"/>
              <a:gd name="connsiteX26" fmla="*/ 1139615 w 3280381"/>
              <a:gd name="connsiteY26" fmla="*/ 167559 h 269634"/>
              <a:gd name="connsiteX27" fmla="*/ 1242557 w 3280381"/>
              <a:gd name="connsiteY27" fmla="*/ 166142 h 269634"/>
              <a:gd name="connsiteX28" fmla="*/ 1345830 w 3280381"/>
              <a:gd name="connsiteY28" fmla="*/ 164809 h 269634"/>
              <a:gd name="connsiteX29" fmla="*/ 1450419 w 3280381"/>
              <a:gd name="connsiteY29" fmla="*/ 162059 h 269634"/>
              <a:gd name="connsiteX30" fmla="*/ 1556330 w 3280381"/>
              <a:gd name="connsiteY30" fmla="*/ 159392 h 269634"/>
              <a:gd name="connsiteX31" fmla="*/ 1661581 w 3280381"/>
              <a:gd name="connsiteY31" fmla="*/ 155892 h 269634"/>
              <a:gd name="connsiteX32" fmla="*/ 1768152 w 3280381"/>
              <a:gd name="connsiteY32" fmla="*/ 151225 h 269634"/>
              <a:gd name="connsiteX33" fmla="*/ 1876043 w 3280381"/>
              <a:gd name="connsiteY33" fmla="*/ 145725 h 269634"/>
              <a:gd name="connsiteX34" fmla="*/ 1983934 w 3280381"/>
              <a:gd name="connsiteY34" fmla="*/ 140308 h 269634"/>
              <a:gd name="connsiteX35" fmla="*/ 2091823 w 3280381"/>
              <a:gd name="connsiteY35" fmla="*/ 133392 h 269634"/>
              <a:gd name="connsiteX36" fmla="*/ 2201694 w 3280381"/>
              <a:gd name="connsiteY36" fmla="*/ 125225 h 269634"/>
              <a:gd name="connsiteX37" fmla="*/ 2309585 w 3280381"/>
              <a:gd name="connsiteY37" fmla="*/ 117058 h 269634"/>
              <a:gd name="connsiteX38" fmla="*/ 2419455 w 3280381"/>
              <a:gd name="connsiteY38" fmla="*/ 107475 h 269634"/>
              <a:gd name="connsiteX39" fmla="*/ 2530315 w 3280381"/>
              <a:gd name="connsiteY39" fmla="*/ 97224 h 269634"/>
              <a:gd name="connsiteX40" fmla="*/ 2639195 w 3280381"/>
              <a:gd name="connsiteY40" fmla="*/ 86308 h 269634"/>
              <a:gd name="connsiteX41" fmla="*/ 2749396 w 3280381"/>
              <a:gd name="connsiteY41" fmla="*/ 73474 h 269634"/>
              <a:gd name="connsiteX42" fmla="*/ 2859596 w 3280381"/>
              <a:gd name="connsiteY42" fmla="*/ 59807 h 269634"/>
              <a:gd name="connsiteX43" fmla="*/ 2969796 w 3280381"/>
              <a:gd name="connsiteY43" fmla="*/ 46223 h 269634"/>
              <a:gd name="connsiteX44" fmla="*/ 3079667 w 3280381"/>
              <a:gd name="connsiteY44" fmla="*/ 30390 h 269634"/>
              <a:gd name="connsiteX45" fmla="*/ 3189537 w 3280381"/>
              <a:gd name="connsiteY45" fmla="*/ 14057 h 26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80381" h="269634">
                <a:moveTo>
                  <a:pt x="3280381" y="0"/>
                </a:moveTo>
                <a:lnTo>
                  <a:pt x="3236487" y="253271"/>
                </a:lnTo>
                <a:lnTo>
                  <a:pt x="3007118" y="259990"/>
                </a:lnTo>
                <a:lnTo>
                  <a:pt x="2747180" y="265426"/>
                </a:lnTo>
                <a:lnTo>
                  <a:pt x="2486309" y="269634"/>
                </a:lnTo>
                <a:lnTo>
                  <a:pt x="2225520" y="266744"/>
                </a:lnTo>
                <a:lnTo>
                  <a:pt x="1965786" y="264394"/>
                </a:lnTo>
                <a:lnTo>
                  <a:pt x="1705416" y="259089"/>
                </a:lnTo>
                <a:lnTo>
                  <a:pt x="1449343" y="248840"/>
                </a:lnTo>
                <a:lnTo>
                  <a:pt x="1190229" y="236286"/>
                </a:lnTo>
                <a:lnTo>
                  <a:pt x="932708" y="221165"/>
                </a:lnTo>
                <a:lnTo>
                  <a:pt x="680295" y="203018"/>
                </a:lnTo>
                <a:lnTo>
                  <a:pt x="424544" y="184292"/>
                </a:lnTo>
                <a:lnTo>
                  <a:pt x="172849" y="162003"/>
                </a:lnTo>
                <a:lnTo>
                  <a:pt x="1165" y="143682"/>
                </a:lnTo>
                <a:lnTo>
                  <a:pt x="0" y="140892"/>
                </a:lnTo>
                <a:lnTo>
                  <a:pt x="175859" y="149808"/>
                </a:lnTo>
                <a:lnTo>
                  <a:pt x="265932" y="153142"/>
                </a:lnTo>
                <a:lnTo>
                  <a:pt x="357986" y="156642"/>
                </a:lnTo>
                <a:lnTo>
                  <a:pt x="451359" y="159976"/>
                </a:lnTo>
                <a:lnTo>
                  <a:pt x="545392" y="162059"/>
                </a:lnTo>
                <a:lnTo>
                  <a:pt x="641075" y="164059"/>
                </a:lnTo>
                <a:lnTo>
                  <a:pt x="738407" y="166142"/>
                </a:lnTo>
                <a:lnTo>
                  <a:pt x="837059" y="167559"/>
                </a:lnTo>
                <a:lnTo>
                  <a:pt x="936702" y="167559"/>
                </a:lnTo>
                <a:lnTo>
                  <a:pt x="1037664" y="168142"/>
                </a:lnTo>
                <a:lnTo>
                  <a:pt x="1139615" y="167559"/>
                </a:lnTo>
                <a:lnTo>
                  <a:pt x="1242557" y="166142"/>
                </a:lnTo>
                <a:lnTo>
                  <a:pt x="1345830" y="164809"/>
                </a:lnTo>
                <a:lnTo>
                  <a:pt x="1450419" y="162059"/>
                </a:lnTo>
                <a:lnTo>
                  <a:pt x="1556330" y="159392"/>
                </a:lnTo>
                <a:lnTo>
                  <a:pt x="1661581" y="155892"/>
                </a:lnTo>
                <a:lnTo>
                  <a:pt x="1768152" y="151225"/>
                </a:lnTo>
                <a:lnTo>
                  <a:pt x="1876043" y="145725"/>
                </a:lnTo>
                <a:lnTo>
                  <a:pt x="1983934" y="140308"/>
                </a:lnTo>
                <a:lnTo>
                  <a:pt x="2091823" y="133392"/>
                </a:lnTo>
                <a:lnTo>
                  <a:pt x="2201694" y="125225"/>
                </a:lnTo>
                <a:lnTo>
                  <a:pt x="2309585" y="117058"/>
                </a:lnTo>
                <a:lnTo>
                  <a:pt x="2419455" y="107475"/>
                </a:lnTo>
                <a:lnTo>
                  <a:pt x="2530315" y="97224"/>
                </a:lnTo>
                <a:lnTo>
                  <a:pt x="2639195" y="86308"/>
                </a:lnTo>
                <a:lnTo>
                  <a:pt x="2749396" y="73474"/>
                </a:lnTo>
                <a:lnTo>
                  <a:pt x="2859596" y="59807"/>
                </a:lnTo>
                <a:lnTo>
                  <a:pt x="2969796" y="46223"/>
                </a:lnTo>
                <a:lnTo>
                  <a:pt x="3079667" y="30390"/>
                </a:lnTo>
                <a:lnTo>
                  <a:pt x="3189537" y="1405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95282-C128-49E6-969E-8D99C906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EBEBEB"/>
                </a:solidFill>
              </a:rPr>
              <a:t>Video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0AF5-620F-4047-A3A4-1530C5A5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cap="all" dirty="0">
                <a:solidFill>
                  <a:schemeClr val="tx2"/>
                </a:solidFill>
                <a:hlinkClick r:id="rId3"/>
              </a:rPr>
              <a:t>https://youtu.be/9HynJuV_TOo</a:t>
            </a:r>
            <a:endParaRPr lang="en-US" sz="2400" cap="al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8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DEA2-3E95-4B92-98DA-0D5E3432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925644-D788-495B-95C0-40864E482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461904"/>
            <a:ext cx="6470907" cy="39310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010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73675-777F-4800-AF8C-C296A7E1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FB4124-0499-43BE-97F5-F96CCC9FC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8018" y="752056"/>
            <a:ext cx="5981997" cy="535388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037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Century Gothic</vt:lpstr>
      <vt:lpstr>Wingdings 3</vt:lpstr>
      <vt:lpstr>Ion Boardroom</vt:lpstr>
      <vt:lpstr>Get Fit, Get Lit</vt:lpstr>
      <vt:lpstr>Member Roles:</vt:lpstr>
      <vt:lpstr>What is it?</vt:lpstr>
      <vt:lpstr>Pages</vt:lpstr>
      <vt:lpstr>Project Plan</vt:lpstr>
      <vt:lpstr>Page View</vt:lpstr>
      <vt:lpstr>Video Example</vt:lpstr>
      <vt:lpstr>Class Diagram</vt:lpstr>
      <vt:lpstr>Sequence Diagram</vt:lpstr>
      <vt:lpstr>Next Steps</vt:lpstr>
      <vt:lpstr>Challenges and Decisions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Fit, Get Lit</dc:title>
  <dc:creator>Reinier Escalona</dc:creator>
  <cp:lastModifiedBy>Reinier Escalona</cp:lastModifiedBy>
  <cp:revision>1</cp:revision>
  <dcterms:created xsi:type="dcterms:W3CDTF">2018-10-25T17:26:10Z</dcterms:created>
  <dcterms:modified xsi:type="dcterms:W3CDTF">2018-10-25T17:26:14Z</dcterms:modified>
</cp:coreProperties>
</file>