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3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3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4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01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6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4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7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32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8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D3F-D825-4F5E-A1A4-FB851D559CF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9D3F-D825-4F5E-A1A4-FB851D559CF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6D056-EE97-4C7F-8ABA-453E51A79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51" y="250531"/>
            <a:ext cx="4000000" cy="18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51" y="2255293"/>
            <a:ext cx="4466667" cy="40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786" y="414304"/>
            <a:ext cx="6047619" cy="5609524"/>
          </a:xfrm>
          <a:prstGeom prst="rect">
            <a:avLst/>
          </a:prstGeom>
        </p:spPr>
      </p:pic>
      <p:cxnSp>
        <p:nvCxnSpPr>
          <p:cNvPr id="8" name="曲线连接符 7"/>
          <p:cNvCxnSpPr/>
          <p:nvPr/>
        </p:nvCxnSpPr>
        <p:spPr>
          <a:xfrm rot="16200000" flipH="1">
            <a:off x="1139589" y="1876568"/>
            <a:ext cx="764274" cy="341194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flipV="1">
            <a:off x="4913194" y="4872251"/>
            <a:ext cx="1897039" cy="832514"/>
          </a:xfrm>
          <a:prstGeom prst="curvedConnector3">
            <a:avLst>
              <a:gd name="adj1" fmla="val 3345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 flipV="1">
            <a:off x="3816093" y="4219113"/>
            <a:ext cx="5633437" cy="1748036"/>
          </a:xfrm>
          <a:prstGeom prst="curvedConnector3">
            <a:avLst>
              <a:gd name="adj1" fmla="val -1226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5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8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78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93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Frey Yang (杨飞龙)</dc:creator>
  <cp:lastModifiedBy>Frey Yang (杨飞龙)</cp:lastModifiedBy>
  <cp:revision>3</cp:revision>
  <dcterms:created xsi:type="dcterms:W3CDTF">2022-11-24T01:37:30Z</dcterms:created>
  <dcterms:modified xsi:type="dcterms:W3CDTF">2022-11-24T04:14:22Z</dcterms:modified>
</cp:coreProperties>
</file>