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9D3F-D825-4F5E-A1A4-FB851D559CFD}" type="datetimeFigureOut">
              <a:rPr lang="zh-CN" altLang="en-US" smtClean="0"/>
              <a:t>2022/12/29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1" y="250531"/>
            <a:ext cx="4000000" cy="1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1" y="2255293"/>
            <a:ext cx="4466667" cy="40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786" y="414304"/>
            <a:ext cx="6047619" cy="5609524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 rot="16200000" flipH="1">
            <a:off x="1139589" y="1876568"/>
            <a:ext cx="764274" cy="34119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flipV="1">
            <a:off x="4913194" y="4872251"/>
            <a:ext cx="1897039" cy="832514"/>
          </a:xfrm>
          <a:prstGeom prst="curvedConnector3">
            <a:avLst>
              <a:gd name="adj1" fmla="val 334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816093" y="4219113"/>
            <a:ext cx="5633437" cy="1748036"/>
          </a:xfrm>
          <a:prstGeom prst="curvedConnector3">
            <a:avLst>
              <a:gd name="adj1" fmla="val -122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2069375" y="2591888"/>
            <a:ext cx="248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51957" y="2316479"/>
            <a:ext cx="77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CPU0</a:t>
            </a:r>
            <a:endParaRPr lang="zh-CN" altLang="en-US" sz="12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086793" y="3218907"/>
            <a:ext cx="248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69375" y="2943498"/>
            <a:ext cx="77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CPU1</a:t>
            </a:r>
            <a:endParaRPr lang="zh-CN" altLang="en-US" sz="12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04211" y="3807522"/>
            <a:ext cx="248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86793" y="3532113"/>
            <a:ext cx="775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CPU2</a:t>
            </a: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4568736" y="2522219"/>
            <a:ext cx="130628" cy="1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699364" y="2591888"/>
            <a:ext cx="5573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275216" y="2522219"/>
            <a:ext cx="130628" cy="1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75216" y="3135392"/>
            <a:ext cx="130628" cy="1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05844" y="3205061"/>
            <a:ext cx="5573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981696" y="3135392"/>
            <a:ext cx="130628" cy="1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699364" y="3212375"/>
            <a:ext cx="5573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963191" y="3721048"/>
            <a:ext cx="130628" cy="1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93819" y="3790717"/>
            <a:ext cx="55734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669671" y="3721048"/>
            <a:ext cx="130628" cy="139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699364" y="3798031"/>
            <a:ext cx="124532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24349" y="2591888"/>
            <a:ext cx="2751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2324" y="3206149"/>
            <a:ext cx="2063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6"/>
          </p:cNvCxnSpPr>
          <p:nvPr/>
        </p:nvCxnSpPr>
        <p:spPr>
          <a:xfrm>
            <a:off x="6800299" y="3790717"/>
            <a:ext cx="1375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631874" y="2072640"/>
            <a:ext cx="0" cy="23088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32914" y="2072640"/>
            <a:ext cx="0" cy="23088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041574" y="2072640"/>
            <a:ext cx="0" cy="230886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12260" y="2323611"/>
            <a:ext cx="59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Acquire</a:t>
            </a:r>
            <a:endParaRPr lang="zh-CN" altLang="en-US" sz="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84453" y="2323611"/>
            <a:ext cx="59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Release</a:t>
            </a:r>
            <a:endParaRPr lang="zh-CN" altLang="en-US" sz="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072476" y="2908803"/>
            <a:ext cx="59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Acquire</a:t>
            </a:r>
            <a:endParaRPr lang="zh-CN" altLang="en-US" sz="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744669" y="2908803"/>
            <a:ext cx="59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Release</a:t>
            </a:r>
            <a:endParaRPr lang="zh-CN" altLang="en-US" sz="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764536" y="3495286"/>
            <a:ext cx="59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Acquire</a:t>
            </a:r>
            <a:endParaRPr lang="zh-CN" altLang="en-US" sz="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436729" y="3495286"/>
            <a:ext cx="59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Release</a:t>
            </a:r>
            <a:endParaRPr lang="zh-CN" altLang="en-US" sz="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687930" y="2598373"/>
            <a:ext cx="650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临界区</a:t>
            </a:r>
            <a:endParaRPr lang="zh-CN" altLang="en-US" sz="1050" dirty="0"/>
          </a:p>
        </p:txBody>
      </p:sp>
      <p:sp>
        <p:nvSpPr>
          <p:cNvPr id="41" name="文本框 40"/>
          <p:cNvSpPr txBox="1"/>
          <p:nvPr/>
        </p:nvSpPr>
        <p:spPr>
          <a:xfrm>
            <a:off x="5396046" y="3223358"/>
            <a:ext cx="650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临界区</a:t>
            </a:r>
            <a:endParaRPr lang="zh-CN" altLang="en-US" sz="1050" dirty="0"/>
          </a:p>
        </p:txBody>
      </p:sp>
      <p:sp>
        <p:nvSpPr>
          <p:cNvPr id="42" name="文本框 41"/>
          <p:cNvSpPr txBox="1"/>
          <p:nvPr/>
        </p:nvSpPr>
        <p:spPr>
          <a:xfrm>
            <a:off x="6065242" y="3809711"/>
            <a:ext cx="650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临界区</a:t>
            </a:r>
            <a:endParaRPr lang="zh-CN" altLang="en-US" sz="1050" dirty="0"/>
          </a:p>
        </p:txBody>
      </p:sp>
      <p:sp>
        <p:nvSpPr>
          <p:cNvPr id="43" name="文本框 42"/>
          <p:cNvSpPr txBox="1"/>
          <p:nvPr/>
        </p:nvSpPr>
        <p:spPr>
          <a:xfrm>
            <a:off x="4624255" y="3223358"/>
            <a:ext cx="650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等待</a:t>
            </a:r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  <p:sp>
        <p:nvSpPr>
          <p:cNvPr id="44" name="文本框 43"/>
          <p:cNvSpPr txBox="1"/>
          <p:nvPr/>
        </p:nvSpPr>
        <p:spPr>
          <a:xfrm>
            <a:off x="4979669" y="3802318"/>
            <a:ext cx="650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等待</a:t>
            </a:r>
            <a:r>
              <a:rPr lang="en-US" altLang="zh-CN" sz="1050" dirty="0" smtClean="0"/>
              <a:t>…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662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4926843" y="1322696"/>
            <a:ext cx="1637732" cy="2146954"/>
          </a:xfrm>
          <a:prstGeom prst="roundRect">
            <a:avLst>
              <a:gd name="adj" fmla="val 1085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51379" y="169232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0x0ffffff8</a:t>
            </a:r>
            <a:endParaRPr lang="zh-CN" altLang="en-US" sz="1200" dirty="0"/>
          </a:p>
        </p:txBody>
      </p:sp>
      <p:sp>
        <p:nvSpPr>
          <p:cNvPr id="3" name="矩形 2"/>
          <p:cNvSpPr/>
          <p:nvPr/>
        </p:nvSpPr>
        <p:spPr>
          <a:xfrm>
            <a:off x="2470245" y="169232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0x0fffffff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3289111" y="169232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0x0ffffff8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107977" y="169232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0x0fffffff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26843" y="1692323"/>
            <a:ext cx="818866" cy="3684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0x05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745709" y="1692323"/>
            <a:ext cx="818866" cy="3684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0x0fffffff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564575" y="169232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7383441" y="169232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289111" y="2731827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4107977" y="2731827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926843" y="2731827"/>
            <a:ext cx="818866" cy="3684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5745709" y="2731827"/>
            <a:ext cx="818866" cy="36849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564575" y="2731827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7383441" y="2731827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23332" y="1692323"/>
            <a:ext cx="750626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23332" y="2731827"/>
            <a:ext cx="750626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535868" y="3100317"/>
            <a:ext cx="484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Cluster     #2           #3             #4          #5             ….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51379" y="1323833"/>
            <a:ext cx="5732062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#0           #1           #2             #3          #4           #5           …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470245" y="412546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32B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289111" y="412546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32B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107977" y="412546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470245" y="3100317"/>
            <a:ext cx="818866" cy="102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107977" y="3100317"/>
            <a:ext cx="818866" cy="102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25" y="4493953"/>
            <a:ext cx="62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Dir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       LDIR          DIR           …               LDIR         DIR </a:t>
            </a:r>
            <a:endParaRPr lang="zh-CN" altLang="en-US" dirty="0"/>
          </a:p>
        </p:txBody>
      </p:sp>
      <p:cxnSp>
        <p:nvCxnSpPr>
          <p:cNvPr id="33" name="直接连接符 32"/>
          <p:cNvCxnSpPr>
            <a:stCxn id="11" idx="0"/>
            <a:endCxn id="5" idx="2"/>
          </p:cNvCxnSpPr>
          <p:nvPr/>
        </p:nvCxnSpPr>
        <p:spPr>
          <a:xfrm flipV="1">
            <a:off x="4517410" y="2060813"/>
            <a:ext cx="0" cy="671014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0"/>
            <a:endCxn id="6" idx="2"/>
          </p:cNvCxnSpPr>
          <p:nvPr/>
        </p:nvCxnSpPr>
        <p:spPr>
          <a:xfrm flipV="1">
            <a:off x="5336276" y="2060813"/>
            <a:ext cx="0" cy="67101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3" idx="0"/>
            <a:endCxn id="7" idx="2"/>
          </p:cNvCxnSpPr>
          <p:nvPr/>
        </p:nvCxnSpPr>
        <p:spPr>
          <a:xfrm flipV="1">
            <a:off x="6155142" y="2060813"/>
            <a:ext cx="0" cy="6710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64" y="2690793"/>
            <a:ext cx="1990476" cy="81904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994156" y="2433856"/>
            <a:ext cx="165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BPB_</a:t>
            </a:r>
            <a:r>
              <a:rPr lang="zh-CN" altLang="en-US" sz="1400" dirty="0" smtClean="0">
                <a:solidFill>
                  <a:srgbClr val="FF0000"/>
                </a:solidFill>
              </a:rPr>
              <a:t>RootClus</a:t>
            </a:r>
            <a:r>
              <a:rPr lang="en-US" altLang="zh-CN" sz="1400" dirty="0" smtClean="0">
                <a:solidFill>
                  <a:srgbClr val="FF0000"/>
                </a:solidFill>
              </a:rPr>
              <a:t>=0x02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53953" y="4923998"/>
            <a:ext cx="1521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aaa</a:t>
            </a:r>
            <a:r>
              <a:rPr lang="zh-CN" altLang="en-US" sz="1400" dirty="0" smtClean="0">
                <a:solidFill>
                  <a:srgbClr val="FF0000"/>
                </a:solidFill>
              </a:rPr>
              <a:t>长文件名结构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91445" y="4909640"/>
            <a:ext cx="1539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aaa</a:t>
            </a:r>
            <a:r>
              <a:rPr lang="zh-CN" altLang="en-US" sz="1400" dirty="0" smtClean="0">
                <a:solidFill>
                  <a:srgbClr val="FF0000"/>
                </a:solidFill>
              </a:rPr>
              <a:t>短文件名结构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2390775" y="4509153"/>
            <a:ext cx="223963" cy="414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927512" y="4540309"/>
            <a:ext cx="180465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3800475" y="2076450"/>
            <a:ext cx="447675" cy="2047875"/>
          </a:xfrm>
          <a:custGeom>
            <a:avLst/>
            <a:gdLst>
              <a:gd name="connsiteX0" fmla="*/ 0 w 447675"/>
              <a:gd name="connsiteY0" fmla="*/ 2047875 h 2047875"/>
              <a:gd name="connsiteX1" fmla="*/ 447675 w 447675"/>
              <a:gd name="connsiteY1" fmla="*/ 0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" h="2047875">
                <a:moveTo>
                  <a:pt x="0" y="2047875"/>
                </a:moveTo>
                <a:cubicBezTo>
                  <a:pt x="30162" y="1135062"/>
                  <a:pt x="60325" y="222250"/>
                  <a:pt x="447675" y="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56295" y="412546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32B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5975161" y="412546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32B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6794027" y="4125463"/>
            <a:ext cx="818866" cy="36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51" name="直接连接符 50"/>
          <p:cNvCxnSpPr/>
          <p:nvPr/>
        </p:nvCxnSpPr>
        <p:spPr>
          <a:xfrm flipH="1" flipV="1">
            <a:off x="4926843" y="3099179"/>
            <a:ext cx="2686050" cy="102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4107977" y="3085117"/>
            <a:ext cx="1048318" cy="102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05559" y="4909640"/>
            <a:ext cx="2460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bbb.bmp</a:t>
            </a:r>
            <a:r>
              <a:rPr lang="zh-CN" altLang="en-US" sz="1400" dirty="0" smtClean="0">
                <a:solidFill>
                  <a:srgbClr val="FF0000"/>
                </a:solidFill>
              </a:rPr>
              <a:t>文件的长短目录结构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02307" y="3904641"/>
            <a:ext cx="36812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rgbClr val="FF0000"/>
                </a:solidFill>
              </a:rPr>
              <a:t>目录对应的</a:t>
            </a:r>
            <a:r>
              <a:rPr lang="en-US" altLang="zh-CN" sz="1400" dirty="0" smtClean="0">
                <a:solidFill>
                  <a:srgbClr val="FF0000"/>
                </a:solidFill>
              </a:rPr>
              <a:t>cluster</a:t>
            </a:r>
            <a:r>
              <a:rPr lang="zh-CN" altLang="en-US" sz="1400" dirty="0" smtClean="0">
                <a:solidFill>
                  <a:srgbClr val="FF0000"/>
                </a:solidFill>
              </a:rPr>
              <a:t>下存放的是：该目录下文件或者目录的目录结构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 smtClean="0">
                <a:solidFill>
                  <a:srgbClr val="FF0000"/>
                </a:solidFill>
              </a:rPr>
              <a:t>文件对应的</a:t>
            </a:r>
            <a:r>
              <a:rPr lang="en-US" altLang="zh-CN" sz="1400" dirty="0" smtClean="0">
                <a:solidFill>
                  <a:srgbClr val="FF0000"/>
                </a:solidFill>
              </a:rPr>
              <a:t>cluster</a:t>
            </a:r>
            <a:r>
              <a:rPr lang="zh-CN" altLang="en-US" sz="1400" dirty="0" smtClean="0">
                <a:solidFill>
                  <a:srgbClr val="FF0000"/>
                </a:solidFill>
              </a:rPr>
              <a:t>下存放的是：该文件的二进制数据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75450" y="3785844"/>
            <a:ext cx="1754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文件开始于</a:t>
            </a:r>
            <a:r>
              <a:rPr lang="en-US" altLang="zh-CN" sz="1400" dirty="0" smtClean="0">
                <a:solidFill>
                  <a:srgbClr val="FF0000"/>
                </a:solidFill>
              </a:rPr>
              <a:t>cluster#4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62" name="直接连接符 61"/>
          <p:cNvCxnSpPr>
            <a:stCxn id="6" idx="2"/>
            <a:endCxn id="13" idx="0"/>
          </p:cNvCxnSpPr>
          <p:nvPr/>
        </p:nvCxnSpPr>
        <p:spPr>
          <a:xfrm>
            <a:off x="5336276" y="2060813"/>
            <a:ext cx="818866" cy="671014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5516257" y="3146673"/>
            <a:ext cx="921370" cy="68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730354" y="2107609"/>
            <a:ext cx="4733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bbb.bmp </a:t>
            </a:r>
            <a:r>
              <a:rPr lang="zh-CN" altLang="en-US" sz="1200" dirty="0" smtClean="0">
                <a:solidFill>
                  <a:srgbClr val="FF0000"/>
                </a:solidFill>
              </a:rPr>
              <a:t>文件大于一个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cluster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</a:rPr>
              <a:t>#4</a:t>
            </a:r>
            <a:r>
              <a:rPr lang="zh-CN" altLang="en-US" sz="1200" dirty="0" smtClean="0">
                <a:solidFill>
                  <a:srgbClr val="FF0000"/>
                </a:solidFill>
              </a:rPr>
              <a:t>不够，所以</a:t>
            </a:r>
            <a:r>
              <a:rPr lang="en-US" altLang="zh-CN" sz="1200" dirty="0" smtClean="0">
                <a:solidFill>
                  <a:srgbClr val="FF0000"/>
                </a:solidFill>
              </a:rPr>
              <a:t>fat[4]</a:t>
            </a:r>
            <a:r>
              <a:rPr lang="zh-CN" altLang="en-US" sz="1200" dirty="0" smtClean="0">
                <a:solidFill>
                  <a:srgbClr val="FF0000"/>
                </a:solidFill>
              </a:rPr>
              <a:t>指向了</a:t>
            </a:r>
            <a:r>
              <a:rPr lang="en-US" altLang="zh-CN" sz="1200" dirty="0" smtClean="0">
                <a:solidFill>
                  <a:srgbClr val="FF0000"/>
                </a:solidFill>
              </a:rPr>
              <a:t>cluster#5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直至</a:t>
            </a:r>
            <a:r>
              <a:rPr lang="en-US" altLang="zh-CN" sz="1200" dirty="0" smtClean="0">
                <a:solidFill>
                  <a:srgbClr val="FF0000"/>
                </a:solidFill>
              </a:rPr>
              <a:t>fat[5]=0x0fffffff</a:t>
            </a:r>
            <a:r>
              <a:rPr lang="zh-CN" altLang="en-US" sz="1200" dirty="0" smtClean="0">
                <a:solidFill>
                  <a:srgbClr val="FF0000"/>
                </a:solidFill>
              </a:rPr>
              <a:t>，表示该文件结束。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140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Frey Yang (杨飞龙)</dc:creator>
  <cp:lastModifiedBy>Frey Yang (杨飞龙)</cp:lastModifiedBy>
  <cp:revision>11</cp:revision>
  <dcterms:created xsi:type="dcterms:W3CDTF">2022-11-24T01:37:30Z</dcterms:created>
  <dcterms:modified xsi:type="dcterms:W3CDTF">2022-12-29T06:56:33Z</dcterms:modified>
</cp:coreProperties>
</file>