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9017-1D5B-4636-A7E9-73C129954F96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64A5-BE10-4205-B648-AAF1F42232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6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9017-1D5B-4636-A7E9-73C129954F96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64A5-BE10-4205-B648-AAF1F42232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8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9017-1D5B-4636-A7E9-73C129954F96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64A5-BE10-4205-B648-AAF1F42232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75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9017-1D5B-4636-A7E9-73C129954F96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64A5-BE10-4205-B648-AAF1F42232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44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9017-1D5B-4636-A7E9-73C129954F96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64A5-BE10-4205-B648-AAF1F42232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46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9017-1D5B-4636-A7E9-73C129954F96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64A5-BE10-4205-B648-AAF1F42232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51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9017-1D5B-4636-A7E9-73C129954F96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64A5-BE10-4205-B648-AAF1F42232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79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9017-1D5B-4636-A7E9-73C129954F96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64A5-BE10-4205-B648-AAF1F42232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99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9017-1D5B-4636-A7E9-73C129954F96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64A5-BE10-4205-B648-AAF1F42232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31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9017-1D5B-4636-A7E9-73C129954F96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64A5-BE10-4205-B648-AAF1F42232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32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9017-1D5B-4636-A7E9-73C129954F96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64A5-BE10-4205-B648-AAF1F42232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9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89017-1D5B-4636-A7E9-73C129954F96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964A5-BE10-4205-B648-AAF1F42232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54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77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2465"/>
            <a:ext cx="4114286" cy="1333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46921"/>
            <a:ext cx="4761905" cy="17809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635" y="1365968"/>
            <a:ext cx="7238095" cy="3961905"/>
          </a:xfrm>
          <a:prstGeom prst="rect">
            <a:avLst/>
          </a:prstGeom>
        </p:spPr>
      </p:pic>
      <p:cxnSp>
        <p:nvCxnSpPr>
          <p:cNvPr id="8" name="曲线连接符 7"/>
          <p:cNvCxnSpPr/>
          <p:nvPr/>
        </p:nvCxnSpPr>
        <p:spPr>
          <a:xfrm rot="16200000" flipH="1">
            <a:off x="-11419" y="2889333"/>
            <a:ext cx="1348332" cy="360609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/>
          <p:nvPr/>
        </p:nvCxnSpPr>
        <p:spPr>
          <a:xfrm flipV="1">
            <a:off x="1332450" y="1744759"/>
            <a:ext cx="3639187" cy="3239367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221273" y="3069637"/>
            <a:ext cx="2060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页内所有值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=0x01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85785" y="4268379"/>
            <a:ext cx="2668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）使用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Spinlock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保护；</a:t>
            </a:r>
            <a:endParaRPr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freelist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 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r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14480" y="1401012"/>
            <a:ext cx="244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初始化锁；初始化从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0x80000000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94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464" y="356908"/>
            <a:ext cx="4609524" cy="13142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23" y="356908"/>
            <a:ext cx="5123809" cy="19714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23" y="2448042"/>
            <a:ext cx="5114286" cy="4152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9206" y="2328337"/>
            <a:ext cx="7038095" cy="1580952"/>
          </a:xfrm>
          <a:prstGeom prst="rect">
            <a:avLst/>
          </a:prstGeom>
        </p:spPr>
      </p:pic>
      <p:cxnSp>
        <p:nvCxnSpPr>
          <p:cNvPr id="7" name="曲线连接符 6"/>
          <p:cNvCxnSpPr/>
          <p:nvPr/>
        </p:nvCxnSpPr>
        <p:spPr>
          <a:xfrm flipV="1">
            <a:off x="1275008" y="656824"/>
            <a:ext cx="4512456" cy="1532585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/>
          <p:nvPr/>
        </p:nvCxnSpPr>
        <p:spPr>
          <a:xfrm rot="5400000">
            <a:off x="5135559" y="1684022"/>
            <a:ext cx="2202288" cy="1306988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10800000">
            <a:off x="1355611" y="2985481"/>
            <a:ext cx="3731546" cy="710759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82580" y="1671194"/>
            <a:ext cx="2060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虚拟地址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物理地址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840313" y="1382629"/>
            <a:ext cx="2060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kvm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的是内核函数</a:t>
            </a:r>
            <a:endParaRPr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uvm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的是用户函数</a:t>
            </a:r>
            <a:endParaRPr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不带的是通用函数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75151" y="3979570"/>
            <a:ext cx="52832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参数中需要包含页表的地址，这个页表地址是根页表地址</a:t>
            </a:r>
            <a:endParaRPr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walk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返回的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PTE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中写入物理内存页的地址</a:t>
            </a:r>
            <a:endParaRPr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这样就将虚拟内存与物理内存关联起来了。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92732" y="5342584"/>
            <a:ext cx="5283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分配的页置为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259129" y="2835452"/>
            <a:ext cx="2832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从页表和虚拟地址</a:t>
            </a:r>
            <a:endParaRPr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计算出最低位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PTE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的地址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657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61" y="1423362"/>
            <a:ext cx="10551526" cy="9592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593" y="3361258"/>
            <a:ext cx="6581318" cy="26016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88593" y="2925532"/>
            <a:ext cx="6727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MR10"/>
              </a:rPr>
              <a:t>Table 4.4: Encoding of </a:t>
            </a:r>
            <a:r>
              <a:rPr lang="en-US" altLang="zh-CN" dirty="0" err="1">
                <a:solidFill>
                  <a:srgbClr val="000000"/>
                </a:solidFill>
                <a:latin typeface="CMTT10"/>
              </a:rPr>
              <a:t>satp</a:t>
            </a:r>
            <a:r>
              <a:rPr lang="en-US" altLang="zh-CN" dirty="0">
                <a:solidFill>
                  <a:srgbClr val="000000"/>
                </a:solidFill>
                <a:latin typeface="CMTT1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MR10"/>
              </a:rPr>
              <a:t>MODE field.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88593" y="828727"/>
            <a:ext cx="84141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MR10"/>
              </a:rPr>
              <a:t>Figure 4.15: Supervisor address translation and protection register </a:t>
            </a:r>
            <a:r>
              <a:rPr lang="en-US" altLang="zh-CN" dirty="0" err="1">
                <a:solidFill>
                  <a:srgbClr val="000000"/>
                </a:solidFill>
                <a:latin typeface="CMTT10"/>
              </a:rPr>
              <a:t>satp</a:t>
            </a:r>
            <a:r>
              <a:rPr lang="en-US" altLang="zh-CN" dirty="0">
                <a:solidFill>
                  <a:srgbClr val="000000"/>
                </a:solidFill>
                <a:latin typeface="CMTT1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MR10"/>
              </a:rPr>
              <a:t>when SXLEN=64, </a:t>
            </a:r>
            <a:r>
              <a:rPr lang="en-US" altLang="zh-CN" dirty="0" smtClean="0">
                <a:solidFill>
                  <a:srgbClr val="000000"/>
                </a:solidFill>
                <a:latin typeface="CMR10"/>
              </a:rPr>
              <a:t>for MODE </a:t>
            </a:r>
            <a:r>
              <a:rPr lang="en-US" altLang="zh-CN" dirty="0">
                <a:solidFill>
                  <a:srgbClr val="000000"/>
                </a:solidFill>
                <a:latin typeface="CMR10"/>
              </a:rPr>
              <a:t>values Bare, Sv39, Sv48, and Sv57.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23394" y="2364094"/>
            <a:ext cx="3345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 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PPN 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PTE.ppn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一致。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5389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139</Words>
  <Application>Microsoft Office PowerPoint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CMR10</vt:lpstr>
      <vt:lpstr>CMTT10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Frey Yang (杨飞龙)</dc:creator>
  <cp:lastModifiedBy>Frey Yang (杨飞龙)</cp:lastModifiedBy>
  <cp:revision>7</cp:revision>
  <dcterms:created xsi:type="dcterms:W3CDTF">2022-11-07T09:32:39Z</dcterms:created>
  <dcterms:modified xsi:type="dcterms:W3CDTF">2022-11-07T15:05:04Z</dcterms:modified>
</cp:coreProperties>
</file>