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1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4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8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956A-0072-423F-8DB9-65E0E1150EC4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E887-B681-47E2-91DF-9865A880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3477" y="982038"/>
            <a:ext cx="1253447" cy="1202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29883" y="1147280"/>
            <a:ext cx="1253447" cy="1202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0233" y="3123344"/>
            <a:ext cx="226031" cy="1345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16061" y="3774040"/>
            <a:ext cx="400692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手动操作 7"/>
          <p:cNvSpPr/>
          <p:nvPr/>
        </p:nvSpPr>
        <p:spPr>
          <a:xfrm rot="5400000">
            <a:off x="3259486" y="3071973"/>
            <a:ext cx="832206" cy="1448657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29191" y="3774040"/>
            <a:ext cx="400692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24063" y="3195263"/>
            <a:ext cx="1253447" cy="12020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289" y="1333928"/>
            <a:ext cx="1253447" cy="1202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28689" y="1486328"/>
            <a:ext cx="1253447" cy="1202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6649958" y="2184114"/>
            <a:ext cx="965770" cy="682376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6649958" y="3208962"/>
            <a:ext cx="965770" cy="6218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手动操作 31"/>
          <p:cNvSpPr/>
          <p:nvPr/>
        </p:nvSpPr>
        <p:spPr>
          <a:xfrm rot="16200000">
            <a:off x="8149048" y="2270589"/>
            <a:ext cx="832206" cy="1448657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9514574" y="2503664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Real(1)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?</a:t>
            </a:r>
          </a:p>
          <a:p>
            <a:r>
              <a:rPr lang="en-US" altLang="zh-CN" b="1" dirty="0" smtClean="0"/>
              <a:t>Fake(0)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558029" y="4733431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Random 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noise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911641" y="4733432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Fake images</a:t>
            </a:r>
          </a:p>
          <a:p>
            <a:pPr algn="ctr"/>
            <a:r>
              <a:rPr lang="en-US" altLang="zh-CN" b="1" dirty="0" smtClean="0"/>
              <a:t>(3, 64, 64)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911641" y="329791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 images</a:t>
            </a:r>
          </a:p>
          <a:p>
            <a:pPr algn="ctr"/>
            <a:r>
              <a:rPr lang="en-US" altLang="zh-CN" b="1" dirty="0" smtClean="0"/>
              <a:t>(3, 64, 64)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48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8" y="832932"/>
            <a:ext cx="3067403" cy="2570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1" y="832932"/>
            <a:ext cx="3995332" cy="238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93" y="815944"/>
            <a:ext cx="3788164" cy="24152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4347" y="3403204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Fig1.1 imbalance in scales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4962" y="3405025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Fig1.2 imbalance in labels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382" y="3403204"/>
            <a:ext cx="2568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Fig1.3 sample images from the dataset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2589" y="2344858"/>
            <a:ext cx="15232601" cy="4096322"/>
          </a:xfrm>
          <a:prstGeom prst="rect">
            <a:avLst/>
          </a:prstGeom>
        </p:spPr>
      </p:pic>
      <p:pic>
        <p:nvPicPr>
          <p:cNvPr id="1026" name="Picture 2" descr="https://lh7-us.googleusercontent.com/GrFv3-CoQqDRkMZ_PWugKE-Pgo2RBuWDcDvZPdbeqSxDd2yTgC7YE2o9XDgi3W8FAuL1OZAfJBZofDKdVnoOg52n4Q1AlUOuHhXkfvWdy-TYSTjiXALI-ZuR_lhEM5tpf-zRP_k8Q2bsQC09K60=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" y="-1412469"/>
            <a:ext cx="1125855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55618" y="609600"/>
            <a:ext cx="616527" cy="325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73927" y="609600"/>
            <a:ext cx="616527" cy="325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2236" y="609600"/>
            <a:ext cx="616527" cy="325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10545" y="609600"/>
            <a:ext cx="616527" cy="325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28854" y="609600"/>
            <a:ext cx="616527" cy="325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47163" y="609600"/>
            <a:ext cx="616527" cy="32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655618" y="1094509"/>
            <a:ext cx="616527" cy="3255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73927" y="1094509"/>
            <a:ext cx="616527" cy="3255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692236" y="1094509"/>
            <a:ext cx="616527" cy="3255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0545" y="1094509"/>
            <a:ext cx="616527" cy="3255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28854" y="1094509"/>
            <a:ext cx="616527" cy="325582"/>
          </a:xfrm>
          <a:prstGeom prst="round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747163" y="1094509"/>
            <a:ext cx="616527" cy="325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33076" y="2264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7722" y="22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92750" y="226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18112" y="2309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61428" y="226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1654" y="2264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1409" y="587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81409" y="1072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73036" y="2482152"/>
            <a:ext cx="22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349335" y="1897796"/>
            <a:ext cx="2379519" cy="6105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Fitzpatrick17k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>
            <a:off x="2833309" y="2894824"/>
            <a:ext cx="1167190" cy="4302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sp>
        <p:nvSpPr>
          <p:cNvPr id="29" name="圆角矩形 28"/>
          <p:cNvSpPr/>
          <p:nvPr/>
        </p:nvSpPr>
        <p:spPr>
          <a:xfrm>
            <a:off x="5161443" y="2894825"/>
            <a:ext cx="1059871" cy="43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Train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4710545" y="3711610"/>
            <a:ext cx="1984665" cy="6480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ResNet18</a:t>
            </a:r>
          </a:p>
          <a:p>
            <a:pPr algn="ctr"/>
            <a:r>
              <a:rPr lang="en-US" altLang="zh-CN" b="1" dirty="0" smtClean="0"/>
              <a:t>(pretrained)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6747163" y="2894824"/>
            <a:ext cx="2272146" cy="4302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Augmentation</a:t>
            </a:r>
            <a:endParaRPr lang="zh-CN" altLang="en-US" sz="2400" b="1" dirty="0"/>
          </a:p>
        </p:txBody>
      </p:sp>
      <p:sp>
        <p:nvSpPr>
          <p:cNvPr id="32" name="圆角矩形 31"/>
          <p:cNvSpPr/>
          <p:nvPr/>
        </p:nvSpPr>
        <p:spPr>
          <a:xfrm>
            <a:off x="3685342" y="4615001"/>
            <a:ext cx="1707505" cy="4435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Prediction</a:t>
            </a:r>
            <a:endParaRPr lang="zh-CN" altLang="en-US" sz="2400" b="1" dirty="0"/>
          </a:p>
        </p:txBody>
      </p:sp>
      <p:cxnSp>
        <p:nvCxnSpPr>
          <p:cNvPr id="36" name="曲线连接符 35"/>
          <p:cNvCxnSpPr>
            <a:stCxn id="4" idx="2"/>
            <a:endCxn id="27" idx="0"/>
          </p:cNvCxnSpPr>
          <p:nvPr/>
        </p:nvCxnSpPr>
        <p:spPr>
          <a:xfrm rot="16200000" flipH="1">
            <a:off x="2770181" y="128882"/>
            <a:ext cx="962614" cy="2575213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5" idx="2"/>
            <a:endCxn id="27" idx="0"/>
          </p:cNvCxnSpPr>
          <p:nvPr/>
        </p:nvCxnSpPr>
        <p:spPr>
          <a:xfrm rot="16200000" flipH="1">
            <a:off x="3279336" y="638037"/>
            <a:ext cx="962614" cy="1556904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6" idx="2"/>
            <a:endCxn id="27" idx="0"/>
          </p:cNvCxnSpPr>
          <p:nvPr/>
        </p:nvCxnSpPr>
        <p:spPr>
          <a:xfrm rot="16200000" flipH="1">
            <a:off x="3788490" y="1147191"/>
            <a:ext cx="962614" cy="538595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7" idx="2"/>
            <a:endCxn id="27" idx="0"/>
          </p:cNvCxnSpPr>
          <p:nvPr/>
        </p:nvCxnSpPr>
        <p:spPr>
          <a:xfrm rot="5400000">
            <a:off x="4297645" y="1176632"/>
            <a:ext cx="962614" cy="479714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8" idx="2"/>
            <a:endCxn id="27" idx="0"/>
          </p:cNvCxnSpPr>
          <p:nvPr/>
        </p:nvCxnSpPr>
        <p:spPr>
          <a:xfrm rot="5400000">
            <a:off x="4806800" y="667478"/>
            <a:ext cx="962614" cy="1498023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9" idx="2"/>
            <a:endCxn id="27" idx="0"/>
          </p:cNvCxnSpPr>
          <p:nvPr/>
        </p:nvCxnSpPr>
        <p:spPr>
          <a:xfrm rot="5400000">
            <a:off x="5315954" y="158323"/>
            <a:ext cx="962614" cy="2516332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0" idx="2"/>
            <a:endCxn id="27" idx="0"/>
          </p:cNvCxnSpPr>
          <p:nvPr/>
        </p:nvCxnSpPr>
        <p:spPr>
          <a:xfrm rot="16200000" flipH="1">
            <a:off x="3012636" y="371336"/>
            <a:ext cx="477705" cy="2575213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1" idx="2"/>
            <a:endCxn id="27" idx="0"/>
          </p:cNvCxnSpPr>
          <p:nvPr/>
        </p:nvCxnSpPr>
        <p:spPr>
          <a:xfrm rot="16200000" flipH="1">
            <a:off x="3521791" y="880491"/>
            <a:ext cx="477705" cy="1556904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2" idx="2"/>
            <a:endCxn id="27" idx="0"/>
          </p:cNvCxnSpPr>
          <p:nvPr/>
        </p:nvCxnSpPr>
        <p:spPr>
          <a:xfrm rot="16200000" flipH="1">
            <a:off x="4030945" y="1389645"/>
            <a:ext cx="477705" cy="538595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3" idx="2"/>
            <a:endCxn id="27" idx="0"/>
          </p:cNvCxnSpPr>
          <p:nvPr/>
        </p:nvCxnSpPr>
        <p:spPr>
          <a:xfrm rot="5400000">
            <a:off x="4540100" y="1419086"/>
            <a:ext cx="477705" cy="479714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15" idx="2"/>
            <a:endCxn id="27" idx="0"/>
          </p:cNvCxnSpPr>
          <p:nvPr/>
        </p:nvCxnSpPr>
        <p:spPr>
          <a:xfrm rot="5400000">
            <a:off x="5558409" y="400777"/>
            <a:ext cx="477705" cy="251633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4" idx="2"/>
            <a:endCxn id="27" idx="0"/>
          </p:cNvCxnSpPr>
          <p:nvPr/>
        </p:nvCxnSpPr>
        <p:spPr>
          <a:xfrm rot="5400000">
            <a:off x="5049255" y="909932"/>
            <a:ext cx="477705" cy="1498023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27" idx="2"/>
            <a:endCxn id="28" idx="0"/>
          </p:cNvCxnSpPr>
          <p:nvPr/>
        </p:nvCxnSpPr>
        <p:spPr>
          <a:xfrm rot="5400000">
            <a:off x="3784741" y="2140470"/>
            <a:ext cx="386518" cy="1122191"/>
          </a:xfrm>
          <a:prstGeom prst="curvedConnector3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7" idx="2"/>
            <a:endCxn id="29" idx="0"/>
          </p:cNvCxnSpPr>
          <p:nvPr/>
        </p:nvCxnSpPr>
        <p:spPr>
          <a:xfrm rot="16200000" flipH="1">
            <a:off x="4921978" y="2125423"/>
            <a:ext cx="386519" cy="1152284"/>
          </a:xfrm>
          <a:prstGeom prst="curvedConnector3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9" idx="3"/>
            <a:endCxn id="31" idx="1"/>
          </p:cNvCxnSpPr>
          <p:nvPr/>
        </p:nvCxnSpPr>
        <p:spPr>
          <a:xfrm flipV="1">
            <a:off x="6221314" y="3109957"/>
            <a:ext cx="5258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9" idx="2"/>
            <a:endCxn id="30" idx="0"/>
          </p:cNvCxnSpPr>
          <p:nvPr/>
        </p:nvCxnSpPr>
        <p:spPr>
          <a:xfrm>
            <a:off x="5691379" y="3325091"/>
            <a:ext cx="11499" cy="386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1" idx="2"/>
            <a:endCxn id="30" idx="3"/>
          </p:cNvCxnSpPr>
          <p:nvPr/>
        </p:nvCxnSpPr>
        <p:spPr>
          <a:xfrm rot="5400000">
            <a:off x="6933947" y="3086353"/>
            <a:ext cx="710552" cy="11880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8" idx="2"/>
            <a:endCxn id="32" idx="1"/>
          </p:cNvCxnSpPr>
          <p:nvPr/>
        </p:nvCxnSpPr>
        <p:spPr>
          <a:xfrm rot="16200000" flipH="1">
            <a:off x="2795275" y="3946720"/>
            <a:ext cx="1511696" cy="2684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0" idx="2"/>
            <a:endCxn id="32" idx="3"/>
          </p:cNvCxnSpPr>
          <p:nvPr/>
        </p:nvCxnSpPr>
        <p:spPr>
          <a:xfrm rot="5400000">
            <a:off x="5309307" y="4443215"/>
            <a:ext cx="477113" cy="31003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8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59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Freya</dc:creator>
  <cp:lastModifiedBy>Freya</cp:lastModifiedBy>
  <cp:revision>13</cp:revision>
  <dcterms:created xsi:type="dcterms:W3CDTF">2023-12-06T07:35:45Z</dcterms:created>
  <dcterms:modified xsi:type="dcterms:W3CDTF">2023-12-10T04:18:40Z</dcterms:modified>
</cp:coreProperties>
</file>