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eotracerout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E952-087D-40E3-88A1-45A363294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Team Nebula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0F1F9-42AB-4746-A1B4-81773D0518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Network And Information Security Management</a:t>
            </a:r>
          </a:p>
          <a:p>
            <a:r>
              <a:rPr lang="pt-BR" dirty="0"/>
              <a:t>Seminar 2: TCP/IP v ISO/OSI</a:t>
            </a:r>
          </a:p>
          <a:p>
            <a:r>
              <a:rPr lang="en-GB" dirty="0"/>
              <a:t>26/05/21</a:t>
            </a:r>
          </a:p>
        </p:txBody>
      </p:sp>
    </p:spTree>
    <p:extLst>
      <p:ext uri="{BB962C8B-B14F-4D97-AF65-F5344CB8AC3E}">
        <p14:creationId xmlns:p14="http://schemas.microsoft.com/office/powerpoint/2010/main" val="45902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F6D6-9C4A-4340-84AA-A4B82DC0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7357"/>
          </a:xfrm>
        </p:spPr>
        <p:txBody>
          <a:bodyPr/>
          <a:lstStyle/>
          <a:p>
            <a:r>
              <a:rPr lang="en-GB" dirty="0"/>
              <a:t>TOOLS, SCANS &amp;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E68F8-B70C-42F1-80B4-B17616339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4533" y="2606371"/>
            <a:ext cx="4811466" cy="3899204"/>
          </a:xfrm>
          <a:solidFill>
            <a:schemeClr val="dk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u="sng" dirty="0"/>
              <a:t>Tools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/>
              <a:t>Kali Linux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1400" dirty="0"/>
              <a:t>Nmap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1400" dirty="0"/>
              <a:t>Traceroute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1400" dirty="0"/>
              <a:t>MTR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1400" dirty="0"/>
              <a:t>Ping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1400" dirty="0"/>
              <a:t>Dig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1400" dirty="0" err="1"/>
              <a:t>Nslookup</a:t>
            </a:r>
            <a:endParaRPr lang="en-GB" sz="14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1400" dirty="0" err="1"/>
              <a:t>Whois</a:t>
            </a:r>
            <a:endParaRPr lang="en-GB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/>
              <a:t>Windows 10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1400" dirty="0"/>
              <a:t>Tracert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400" u="sng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u="sng" dirty="0"/>
              <a:t>Scan Variations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/>
              <a:t>ICMP/TCP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/>
              <a:t>Home router/Mobile hotspot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/>
              <a:t>IP address/hostname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DEB38-56FC-4474-8117-D39CCFA03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8876" y="1396695"/>
            <a:ext cx="4152899" cy="5108880"/>
          </a:xfrm>
          <a:solidFill>
            <a:schemeClr val="dk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u="sng" dirty="0"/>
              <a:t>Results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/>
              <a:t>Hops: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/>
              <a:t>From 13 to 30+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/>
              <a:t>Maximum latency examples: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/>
              <a:t>142ms - 34.193.11.248 (destination)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/>
              <a:t>144ms – UK to US hop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/>
              <a:t>Hosting Location: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/>
              <a:t>ec2-34-193-11-248.compute-1.amazonaws.com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/>
              <a:t>Virginia, US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/>
              <a:t>Registered Contact: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/>
              <a:t>Amazon Technologies Inc.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/>
              <a:t>Nameservers: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/>
              <a:t>ns-1011.awsdns-62.net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/>
              <a:t>ns-1219.awsdns-24.org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/>
              <a:t>ns-1846.awsdns-38.co.uk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/>
              <a:t>ns-59.awsdns-07.com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/>
              <a:t>MX Record: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/>
              <a:t>awsdns-hostmaster.amazon.com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445CA8-467B-4692-AB50-893513FA77A7}"/>
              </a:ext>
            </a:extLst>
          </p:cNvPr>
          <p:cNvSpPr txBox="1">
            <a:spLocks/>
          </p:cNvSpPr>
          <p:nvPr/>
        </p:nvSpPr>
        <p:spPr>
          <a:xfrm>
            <a:off x="1284532" y="1396695"/>
            <a:ext cx="4811467" cy="109885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u="sng" dirty="0"/>
              <a:t>Target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400" dirty="0"/>
              <a:t>Team 4 Website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400" dirty="0"/>
              <a:t>URL: nismphp-env.eba-ytbpbyww.us-east-1.elasticbeanstalk.com</a:t>
            </a:r>
          </a:p>
        </p:txBody>
      </p:sp>
    </p:spTree>
    <p:extLst>
      <p:ext uri="{BB962C8B-B14F-4D97-AF65-F5344CB8AC3E}">
        <p14:creationId xmlns:p14="http://schemas.microsoft.com/office/powerpoint/2010/main" val="182345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4FCF-E445-4DD7-A6DC-44774DFA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7832"/>
          </a:xfrm>
        </p:spPr>
        <p:txBody>
          <a:bodyPr anchor="t"/>
          <a:lstStyle/>
          <a:p>
            <a:r>
              <a:rPr lang="en-GB" dirty="0"/>
              <a:t>ISSUES, CHALLENGES &amp; PLANNING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286A11-9CA2-487E-A894-4056E6CA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530" y="4751042"/>
            <a:ext cx="8345243" cy="1011583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/>
              <a:t>How will the issues and challenges affect your final report?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Regular blocking of certain traffic types may be an issue – there is likely a firewall in front of AWS.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400" dirty="0"/>
              <a:t>All team members can now set up and use Kali Linux for the next steps.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A1CFBA5-A664-4348-A782-F75A2FB3D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787363"/>
              </p:ext>
            </p:extLst>
          </p:nvPr>
        </p:nvGraphicFramePr>
        <p:xfrm>
          <a:off x="1284531" y="1286484"/>
          <a:ext cx="8345244" cy="32565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7569">
                  <a:extLst>
                    <a:ext uri="{9D8B030D-6E8A-4147-A177-3AD203B41FA5}">
                      <a16:colId xmlns:a16="http://schemas.microsoft.com/office/drawing/2014/main" val="1489409140"/>
                    </a:ext>
                  </a:extLst>
                </a:gridCol>
                <a:gridCol w="4257675">
                  <a:extLst>
                    <a:ext uri="{9D8B030D-6E8A-4147-A177-3AD203B41FA5}">
                      <a16:colId xmlns:a16="http://schemas.microsoft.com/office/drawing/2014/main" val="2705702912"/>
                    </a:ext>
                  </a:extLst>
                </a:gridCol>
              </a:tblGrid>
              <a:tr h="241659">
                <a:tc>
                  <a:txBody>
                    <a:bodyPr/>
                    <a:lstStyle/>
                    <a:p>
                      <a:r>
                        <a:rPr lang="en-GB" sz="1400" b="1" dirty="0"/>
                        <a:t>Issue/Challenge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Resolution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275044"/>
                  </a:ext>
                </a:extLst>
              </a:tr>
              <a:tr h="754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Setting up Kali Linux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Windows App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VM Image from Offensive Security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Browser-based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027557"/>
                  </a:ext>
                </a:extLst>
              </a:tr>
              <a:tr h="754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30+ hops and request timeouts common with ICMP Traceroute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Use mobile hotspot instead of home router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Adjust max hops to beyond 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Use TCP traceroute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Browser option – </a:t>
                      </a:r>
                      <a:r>
                        <a:rPr lang="en-GB" sz="1400" dirty="0">
                          <a:hlinkClick r:id="rId2"/>
                        </a:rPr>
                        <a:t>https://geotraceroute.com/</a:t>
                      </a:r>
                      <a:endParaRPr lang="en-GB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274"/>
                  </a:ext>
                </a:extLst>
              </a:tr>
              <a:tr h="2416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Only one hop shown using Traceroute with TCP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Use Kali Linux on cloud server in US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166238"/>
                  </a:ext>
                </a:extLst>
              </a:tr>
              <a:tr h="337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WHOIS not working with hostname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Use IP address instead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926896"/>
                  </a:ext>
                </a:extLst>
              </a:tr>
              <a:tr h="2416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Different physical hosting locations found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N/A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26840"/>
                  </a:ext>
                </a:extLst>
              </a:tr>
              <a:tr h="2416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MX Record not available response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N/A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1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293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394</TotalTime>
  <Words>286</Words>
  <Application>Microsoft Office PowerPoint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Team Nebula</vt:lpstr>
      <vt:lpstr>TOOLS, SCANS &amp; RESULTS</vt:lpstr>
      <vt:lpstr>ISSUES, CHALLENGES &amp;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NebulaR</dc:title>
  <dc:creator>Freya Basey</dc:creator>
  <cp:lastModifiedBy>Freya Basey</cp:lastModifiedBy>
  <cp:revision>40</cp:revision>
  <dcterms:created xsi:type="dcterms:W3CDTF">2021-05-11T14:49:17Z</dcterms:created>
  <dcterms:modified xsi:type="dcterms:W3CDTF">2021-05-26T07:30:33Z</dcterms:modified>
</cp:coreProperties>
</file>