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n45vllhi4bDnTYpxH2Bl9QPd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2193c6a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12193c6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crum.org/resources/what-is-a-sprint-retrospec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GB"/>
              <a:t>TEAM NEBULA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NETWORK AND INFORMATION SECURITY MANAGEMENT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SPRINT 1 (05/05 - 21/06) TEAM RETROSPECTIVE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24/06/21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WHAT WORKED WELL?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Seamless communication via various media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Supportive &amp; helpful team members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Collaboration on all assignments, including Google Drive use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Getting sites online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Working to team strengths and balance between everyone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Learning tools quickly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Sharing insights &amp; knowledge regularly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Remained consistent with contract agreements and roles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WHAT COULD BE IMPROVED?</a:t>
            </a:r>
            <a:endParaRPr/>
          </a:p>
        </p:txBody>
      </p:sp>
      <p:sp>
        <p:nvSpPr>
          <p:cNvPr id="247" name="Google Shape;247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Use of the kanban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Communication with our opposite team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Need more references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Tutor feedback: Criticality/comparison of approach needed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Scheduling of calls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WHAT WILL WE COMMIT TO IN SPRINT 2?</a:t>
            </a:r>
            <a:endParaRPr/>
          </a:p>
        </p:txBody>
      </p: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Update the kanban more often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Establish a single point of contact for opposite team (Czeska)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List all references in document as we go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Ensure we show criticality of the testing approach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Scheduling of calls in advance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GB"/>
              <a:t>Keep the same roles as Sprint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2193c6a8_1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59" name="Google Shape;259;ge12193c6a8_1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https://www.scrum.org/resources/what-is-a-sprint-retrospective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2021-05-11T14:49:17Z</dcterms:created>
  <dc:creator>Freya Basey</dc:creator>
</cp:coreProperties>
</file>