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15119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38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1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2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3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2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67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5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689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45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73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48FC6-9807-41E7-9B46-A8B5E36F3B02}" type="datetimeFigureOut">
              <a:rPr lang="nl-NL" smtClean="0"/>
              <a:t>15-9-2022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31E2-F8D2-46E2-A74D-6A9C55A76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1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0A3034F-3942-E22F-BF96-613285DE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008" y="438912"/>
            <a:ext cx="12879704" cy="2287561"/>
          </a:xfr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   ‘I need to start my dream somewhere. And if it isn't at the beginning of the end, it shall be from 0 to 1.’ - me</a:t>
            </a:r>
            <a:endParaRPr lang="nl-NL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Tijdelijke aanduiding voor afbeelding 9">
            <a:extLst>
              <a:ext uri="{FF2B5EF4-FFF2-40B4-BE49-F238E27FC236}">
                <a16:creationId xmlns:a16="http://schemas.microsoft.com/office/drawing/2014/main" id="{527B6B9B-AD30-C46E-0224-58918AEFA4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2" b="859"/>
          <a:stretch/>
        </p:blipFill>
        <p:spPr>
          <a:xfrm>
            <a:off x="8065008" y="8971765"/>
            <a:ext cx="10257848" cy="5781816"/>
          </a:xfr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4694387-C4D3-3A50-50F4-034DE07DB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3" y="438912"/>
            <a:ext cx="7315199" cy="1408175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400" dirty="0">
                <a:solidFill>
                  <a:srgbClr val="496047"/>
                </a:solidFill>
                <a:highlight>
                  <a:srgbClr val="49604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400" dirty="0">
                <a:solidFill>
                  <a:schemeClr val="bg1"/>
                </a:solidFill>
                <a:highlight>
                  <a:srgbClr val="49604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Freya </a:t>
            </a:r>
            <a:r>
              <a:rPr lang="en-US" sz="24400" i="0" dirty="0">
                <a:solidFill>
                  <a:schemeClr val="bg1"/>
                </a:solidFill>
                <a:highlight>
                  <a:srgbClr val="49604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vs. Motivation</a:t>
            </a:r>
            <a:r>
              <a:rPr lang="en-US" sz="24400" i="0" dirty="0">
                <a:solidFill>
                  <a:srgbClr val="496047"/>
                </a:solidFill>
                <a:highlight>
                  <a:srgbClr val="49604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    I applied to ICT with the main thought being, I need to start somewhere. In the end I want to </a:t>
            </a:r>
            <a:r>
              <a:rPr lang="en-US" sz="1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create something beautiful</a:t>
            </a: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, inside and out, </a:t>
            </a:r>
            <a:r>
              <a:rPr lang="en-US" sz="1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something timeless</a:t>
            </a: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. 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    I gain my happiness from solving problems and </a:t>
            </a:r>
            <a:r>
              <a:rPr lang="en-US" sz="1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achieving progress</a:t>
            </a: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. Society evolves and methods improve, this means there will always be something new to learn and for me </a:t>
            </a:r>
            <a:r>
              <a:rPr lang="en-US" sz="1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to be happy</a:t>
            </a:r>
            <a:r>
              <a:rPr lang="en-US" sz="12800" b="1" i="1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</a:t>
            </a: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doing what I love. 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    With ICT I do not only start the journey towards my dream job, which truth be told is still unclear, I also learn the basics. Learning is a process of trial and error, which starts somewhere and will inevitably end. But until then, I want to </a:t>
            </a:r>
            <a:r>
              <a:rPr lang="en-US" sz="1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keep creating</a:t>
            </a:r>
            <a:r>
              <a:rPr lang="en-US" sz="12800" i="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.</a:t>
            </a:r>
            <a:endParaRPr lang="nl-NL" sz="12800" dirty="0">
              <a:latin typeface="Arial Nova Light" panose="020B0304020202020204" pitchFamily="34" charset="0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128C4E3-A4A8-FE91-CC9E-36394B022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" t="15801" r="2364" b="7932"/>
          <a:stretch/>
        </p:blipFill>
        <p:spPr>
          <a:xfrm>
            <a:off x="8065008" y="5117474"/>
            <a:ext cx="8357616" cy="361711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2365B81-DC8E-5224-321C-1EB40FBD6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6" t="15979" r="2464" b="50000"/>
          <a:stretch/>
        </p:blipFill>
        <p:spPr>
          <a:xfrm>
            <a:off x="8065008" y="3459699"/>
            <a:ext cx="8357616" cy="165777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AE36F06-D516-EE5B-071E-1403120BE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74" r="1065"/>
          <a:stretch/>
        </p:blipFill>
        <p:spPr>
          <a:xfrm>
            <a:off x="18530696" y="2963651"/>
            <a:ext cx="2414016" cy="118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46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165</Words>
  <Application>Microsoft Office PowerPoint</Application>
  <PresentationFormat>Aangepast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Times New Roman</vt:lpstr>
      <vt:lpstr>Kantoorthema</vt:lpstr>
      <vt:lpstr>     ‘I need to start my dream somewhere. And if it isn't at the beginning of the end, it shall be from 0 to 1.’ -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‘I need to start my dream somewhere. And if it isn't at the beginning of the end, it shall be from 0 to 1.’ - me</dc:title>
  <dc:creator>Freya Willems</dc:creator>
  <cp:lastModifiedBy>Freya Willems</cp:lastModifiedBy>
  <cp:revision>1</cp:revision>
  <dcterms:created xsi:type="dcterms:W3CDTF">2022-09-15T01:23:56Z</dcterms:created>
  <dcterms:modified xsi:type="dcterms:W3CDTF">2022-09-15T02:50:48Z</dcterms:modified>
</cp:coreProperties>
</file>