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85" r:id="rId2"/>
    <p:sldMasterId id="2147483911" r:id="rId3"/>
    <p:sldMasterId id="2147483959" r:id="rId4"/>
    <p:sldMasterId id="2147483971" r:id="rId5"/>
    <p:sldMasterId id="2147483983" r:id="rId6"/>
  </p:sldMasterIdLst>
  <p:sldIdLst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2"/>
  </p:normalViewPr>
  <p:slideViewPr>
    <p:cSldViewPr snapToGrid="0" snapToObjects="1">
      <p:cViewPr varScale="1">
        <p:scale>
          <a:sx n="76" d="100"/>
          <a:sy n="76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69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CEB4-6C24-1144-B122-74CBBB3AB32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AA96-00D7-8F48-8752-C7981098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67" y="3458634"/>
            <a:ext cx="7766936" cy="164630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Tech Talk</a:t>
            </a:r>
            <a:r>
              <a:rPr lang="en-US" dirty="0"/>
              <a:t/>
            </a:r>
            <a:br>
              <a:rPr lang="en-US" dirty="0"/>
            </a:br>
            <a:r>
              <a:rPr lang="en-US" sz="4800" dirty="0" smtClean="0"/>
              <a:t>Introduce Slim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7" y="5384333"/>
            <a:ext cx="7766936" cy="67356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/>
              <a:t>Friandy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Noviandha</a:t>
            </a:r>
            <a:r>
              <a:rPr lang="en-US" dirty="0" smtClean="0"/>
              <a:t> (@</a:t>
            </a:r>
            <a:r>
              <a:rPr lang="en-US" dirty="0" err="1" smtClean="0"/>
              <a:t>freyandhy</a:t>
            </a:r>
            <a:r>
              <a:rPr lang="en-US" dirty="0" smtClean="0"/>
              <a:t>)</a:t>
            </a:r>
            <a:endParaRPr lang="en-US" sz="800" dirty="0"/>
          </a:p>
          <a:p>
            <a:pPr algn="l"/>
            <a:r>
              <a:rPr lang="en-US" dirty="0" err="1" smtClean="0"/>
              <a:t>Samarinda</a:t>
            </a:r>
            <a:r>
              <a:rPr lang="en-US" dirty="0" smtClean="0"/>
              <a:t> Startup Community - </a:t>
            </a:r>
            <a:r>
              <a:rPr lang="en-US" dirty="0" err="1" smtClean="0"/>
              <a:t>Samarinda</a:t>
            </a:r>
            <a:r>
              <a:rPr lang="en-US" dirty="0" smtClean="0"/>
              <a:t>, 29 </a:t>
            </a:r>
            <a:r>
              <a:rPr lang="en-US" dirty="0" err="1" smtClean="0"/>
              <a:t>Juli</a:t>
            </a:r>
            <a:r>
              <a:rPr lang="en-US" dirty="0" smtClean="0"/>
              <a:t> 2017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4585"/>
            <a:ext cx="63881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Hello World !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4688" y="2525098"/>
            <a:ext cx="3859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sz="2000" dirty="0" smtClean="0">
                <a:solidFill>
                  <a:srgbClr val="0070C0"/>
                </a:solidFill>
              </a:rPr>
              <a:t>/docs/tutorial/first-</a:t>
            </a:r>
            <a:r>
              <a:rPr lang="en-US" sz="2000" dirty="0" err="1" smtClean="0">
                <a:solidFill>
                  <a:srgbClr val="0070C0"/>
                </a:solidFill>
              </a:rPr>
              <a:t>app.html</a:t>
            </a: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https://</a:t>
            </a:r>
            <a:r>
              <a:rPr lang="en-US" sz="2000" dirty="0" err="1" smtClean="0">
                <a:solidFill>
                  <a:srgbClr val="0070C0"/>
                </a:solidFill>
              </a:rPr>
              <a:t>www.codepolitan.com</a:t>
            </a:r>
            <a:r>
              <a:rPr lang="en-US" sz="2000" dirty="0" smtClean="0">
                <a:solidFill>
                  <a:srgbClr val="0070C0"/>
                </a:solidFill>
              </a:rPr>
              <a:t>/mengenal-slim-framework-589f4003286cb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6323"/>
            <a:ext cx="6050346" cy="42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Twig-View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3764653"/>
            <a:ext cx="3859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sz="2000" dirty="0" smtClean="0">
                <a:solidFill>
                  <a:srgbClr val="0070C0"/>
                </a:solidFill>
              </a:rPr>
              <a:t>/docs/features/</a:t>
            </a:r>
            <a:r>
              <a:rPr lang="en-US" sz="2000" dirty="0" err="1" smtClean="0">
                <a:solidFill>
                  <a:srgbClr val="0070C0"/>
                </a:solidFill>
              </a:rPr>
              <a:t>templates.html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www.codepolitan.com</a:t>
            </a:r>
            <a:r>
              <a:rPr lang="en-US" sz="2000" dirty="0" smtClean="0">
                <a:solidFill>
                  <a:srgbClr val="0070C0"/>
                </a:solidFill>
              </a:rPr>
              <a:t>/menggunakan-komponen-twig-view-pada-slim-framework-58a9da426d959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02368"/>
            <a:ext cx="5151120" cy="138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1" y="2087031"/>
            <a:ext cx="4993861" cy="38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Eloquent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5779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sz="2000" dirty="0" smtClean="0">
                <a:solidFill>
                  <a:srgbClr val="0070C0"/>
                </a:solidFill>
              </a:rPr>
              <a:t>/docs/cookbook/database-</a:t>
            </a:r>
            <a:r>
              <a:rPr lang="en-US" sz="2000" dirty="0" err="1" smtClean="0">
                <a:solidFill>
                  <a:srgbClr val="0070C0"/>
                </a:solidFill>
              </a:rPr>
              <a:t>eloquent.html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7" y="1822027"/>
            <a:ext cx="6371167" cy="3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Eloquent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5779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sz="2000" dirty="0" smtClean="0">
                <a:solidFill>
                  <a:srgbClr val="0070C0"/>
                </a:solidFill>
              </a:rPr>
              <a:t>/docs/cookbook/database-</a:t>
            </a:r>
            <a:r>
              <a:rPr lang="en-US" sz="2000" dirty="0" err="1" smtClean="0">
                <a:solidFill>
                  <a:srgbClr val="0070C0"/>
                </a:solidFill>
              </a:rPr>
              <a:t>eloquent.html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97" y="1818990"/>
            <a:ext cx="5414165" cy="40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Eloquent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5779716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https://</a:t>
            </a:r>
            <a:r>
              <a:rPr lang="en-US" sz="2000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sz="2000" dirty="0" smtClean="0">
                <a:solidFill>
                  <a:srgbClr val="0070C0"/>
                </a:solidFill>
              </a:rPr>
              <a:t>/docs/cookbook/database-</a:t>
            </a:r>
            <a:r>
              <a:rPr lang="en-US" sz="2000" dirty="0" err="1" smtClean="0">
                <a:solidFill>
                  <a:srgbClr val="0070C0"/>
                </a:solidFill>
              </a:rPr>
              <a:t>eloquent.html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09233"/>
            <a:ext cx="83185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000" dirty="0" err="1" smtClean="0"/>
              <a:t>Friandy</a:t>
            </a:r>
            <a:r>
              <a:rPr lang="en-US" sz="2000" dirty="0" smtClean="0"/>
              <a:t> </a:t>
            </a:r>
            <a:r>
              <a:rPr lang="en-US" sz="2000" dirty="0" err="1" smtClean="0"/>
              <a:t>Dwi</a:t>
            </a:r>
            <a:r>
              <a:rPr lang="en-US" sz="2000" dirty="0" smtClean="0"/>
              <a:t> </a:t>
            </a:r>
            <a:r>
              <a:rPr lang="en-US" sz="2000" dirty="0" err="1" smtClean="0"/>
              <a:t>Noviandha</a:t>
            </a:r>
            <a:r>
              <a:rPr lang="en-US" sz="2000" dirty="0" smtClean="0"/>
              <a:t> (Frey)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PHP Developer @ </a:t>
            </a:r>
            <a:r>
              <a:rPr lang="en-US" sz="2000" dirty="0" err="1" smtClean="0"/>
              <a:t>niagahoster.co.id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(PT. Web Media Technology Indonesia)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freyandhy</a:t>
            </a: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smtClean="0"/>
              <a:t>FB/TW : Frey </a:t>
            </a:r>
            <a:r>
              <a:rPr lang="en-US" sz="2000" dirty="0" err="1" smtClean="0"/>
              <a:t>Andhy</a:t>
            </a:r>
            <a:r>
              <a:rPr lang="en-US" sz="2000" dirty="0"/>
              <a:t> </a:t>
            </a:r>
            <a:r>
              <a:rPr lang="en-US" sz="2000" dirty="0" smtClean="0"/>
              <a:t>/ @</a:t>
            </a:r>
            <a:r>
              <a:rPr lang="en-US" sz="2000" dirty="0" err="1" smtClean="0"/>
              <a:t>freyandhy</a:t>
            </a: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smtClean="0"/>
              <a:t>freyandhy@gmail.com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frey@hostinger.com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2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7869"/>
            <a:ext cx="10131425" cy="1456267"/>
          </a:xfrm>
        </p:spPr>
        <p:txBody>
          <a:bodyPr/>
          <a:lstStyle/>
          <a:p>
            <a:r>
              <a:rPr lang="en-US" b="1" dirty="0" smtClean="0"/>
              <a:t>Micro-framework vs </a:t>
            </a:r>
            <a:r>
              <a:rPr lang="en-US" b="1" dirty="0" err="1" smtClean="0"/>
              <a:t>Fullstack</a:t>
            </a:r>
            <a:r>
              <a:rPr lang="en-US" b="1" dirty="0" smtClean="0"/>
              <a:t>-Framework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17638"/>
              </p:ext>
            </p:extLst>
          </p:nvPr>
        </p:nvGraphicFramePr>
        <p:xfrm>
          <a:off x="685800" y="1616609"/>
          <a:ext cx="5071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Micro-Framework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Phalcon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BulletPHP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09556"/>
              </p:ext>
            </p:extLst>
          </p:nvPr>
        </p:nvGraphicFramePr>
        <p:xfrm>
          <a:off x="6002867" y="1599674"/>
          <a:ext cx="50715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Fullstack</a:t>
                      </a:r>
                      <a:r>
                        <a:rPr lang="en-US" dirty="0" smtClean="0"/>
                        <a:t>-Framework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Laravel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CakePHP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Symfony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Phalcon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CodeIgniter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Zend 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55071"/>
            <a:ext cx="1038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b="1" dirty="0" smtClean="0"/>
              <a:t>https://</a:t>
            </a:r>
            <a:r>
              <a:rPr lang="en-US" b="1" dirty="0" err="1" smtClean="0"/>
              <a:t>blog.appdynamics.com</a:t>
            </a:r>
            <a:r>
              <a:rPr lang="en-US" b="1" dirty="0" smtClean="0"/>
              <a:t>/engineering/</a:t>
            </a:r>
            <a:r>
              <a:rPr lang="en-US" b="1" dirty="0" err="1" smtClean="0"/>
              <a:t>php</a:t>
            </a:r>
            <a:r>
              <a:rPr lang="en-US" b="1" dirty="0" smtClean="0"/>
              <a:t>-</a:t>
            </a:r>
            <a:r>
              <a:rPr lang="en-US" b="1" dirty="0" err="1" smtClean="0"/>
              <a:t>microframework</a:t>
            </a:r>
            <a:r>
              <a:rPr lang="en-US" b="1" dirty="0" smtClean="0"/>
              <a:t>-vs-full-stack-framework/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Wingdings" charset="2"/>
              <a:buChar char="v"/>
            </a:pPr>
            <a:r>
              <a:rPr lang="en-US" b="1" dirty="0" smtClean="0"/>
              <a:t>https://</a:t>
            </a:r>
            <a:r>
              <a:rPr lang="en-US" b="1" dirty="0" err="1" smtClean="0"/>
              <a:t>www.codepolitan.com</a:t>
            </a:r>
            <a:r>
              <a:rPr lang="en-US" b="1" dirty="0" smtClean="0"/>
              <a:t>/php-microframework-vs-full-stack-framework-58ac664739bdf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29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Slim Framework</a:t>
            </a:r>
            <a:endParaRPr lang="en-US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02268"/>
            <a:ext cx="10058400" cy="28447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x-none" sz="2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Slim Framework dibangun oleh </a:t>
            </a:r>
            <a:r>
              <a:rPr lang="x-none" sz="2200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Josh Lockhart</a:t>
            </a:r>
            <a:r>
              <a:rPr lang="x-none" sz="2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, seorang senior developer dari newmediacampaigns.com dan Ia adalah “The man behind” PHP The Right Way</a:t>
            </a:r>
            <a:r>
              <a:rPr lang="x-none" sz="2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2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20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“PHP micro framework that helps PHP developers </a:t>
            </a:r>
            <a:r>
              <a:rPr lang="en-US" sz="2200" i="1" dirty="0" smtClean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quickly and easily write web applications and APIs</a:t>
            </a:r>
            <a:r>
              <a:rPr lang="en-US" sz="2200" i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. Think of it as a core set of tools with which a developer can build amazing things."</a:t>
            </a:r>
            <a:endParaRPr lang="en-US" sz="220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20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200" dirty="0" smtClean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399"/>
            <a:ext cx="12192000" cy="313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5" y="1789643"/>
            <a:ext cx="63881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Application Programming Interface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964268"/>
            <a:ext cx="10058400" cy="284479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Sekumpulan</a:t>
            </a:r>
            <a:r>
              <a:rPr lang="en-US" sz="2400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perintah</a:t>
            </a:r>
            <a:r>
              <a:rPr lang="en-US" sz="2400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/function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dimanfaatkan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oleh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seorang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developer </a:t>
            </a:r>
            <a:r>
              <a:rPr lang="en-US" sz="2400" dirty="0" err="1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sebagai</a:t>
            </a:r>
            <a:r>
              <a:rPr lang="en-US" sz="2400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jembatan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berkomunikasi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antar</a:t>
            </a:r>
            <a:r>
              <a:rPr lang="en-US" sz="2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br>
              <a:rPr lang="en-US" sz="2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Tx/>
              <a:buFont typeface="Wingdings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Connecting Applications</a:t>
            </a:r>
          </a:p>
        </p:txBody>
      </p:sp>
      <p:pic>
        <p:nvPicPr>
          <p:cNvPr id="9" name="Picture 8" descr="apis-for-marke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54" y="4041486"/>
            <a:ext cx="5537651" cy="19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5-05 at 06.1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421177" cy="6858000"/>
          </a:xfrm>
          <a:prstGeom prst="rect">
            <a:avLst/>
          </a:prstGeom>
        </p:spPr>
      </p:pic>
      <p:pic>
        <p:nvPicPr>
          <p:cNvPr id="9" name="Picture 8" descr="facebook-develo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42" y="2948798"/>
            <a:ext cx="2549783" cy="143382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144826" y="2745598"/>
            <a:ext cx="2402274" cy="18490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FB, </a:t>
            </a:r>
            <a:r>
              <a:rPr lang="en-US" dirty="0" smtClean="0">
                <a:solidFill>
                  <a:schemeClr val="tx1"/>
                </a:solidFill>
              </a:rPr>
              <a:t>I Want talk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 you 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4894231" y="177224"/>
            <a:ext cx="1565428" cy="1565428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SIA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1415" y="945167"/>
            <a:ext cx="989339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7891780" y="177223"/>
            <a:ext cx="1535689" cy="17871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Mahasiswa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Dosen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Fakultas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Mata </a:t>
            </a:r>
            <a:r>
              <a:rPr lang="en-US" sz="1600" dirty="0" err="1" smtClean="0">
                <a:solidFill>
                  <a:srgbClr val="000000"/>
                </a:solidFill>
              </a:rPr>
              <a:t>Kuliah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76843" y="1816702"/>
            <a:ext cx="0" cy="72343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03581" y="2613979"/>
            <a:ext cx="3012315" cy="14472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API</a:t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checkLogin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getMhs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getFakultas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getDosen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76843" y="4223715"/>
            <a:ext cx="0" cy="812253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4687504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Sistem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Pendaftaran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Wisuda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2122903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SIA </a:t>
            </a:r>
            <a:r>
              <a:rPr lang="en-US" dirty="0" err="1" smtClean="0">
                <a:solidFill>
                  <a:srgbClr val="000000"/>
                </a:solidFill>
              </a:rPr>
              <a:t>versi</a:t>
            </a:r>
            <a:r>
              <a:rPr lang="en-US" dirty="0" smtClean="0">
                <a:solidFill>
                  <a:srgbClr val="000000"/>
                </a:solidFill>
              </a:rPr>
              <a:t> mobile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7515252" y="5227956"/>
            <a:ext cx="1963911" cy="141297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rgbClr val="000000"/>
                </a:solidFill>
              </a:rPr>
              <a:t>Aplikasi</a:t>
            </a:r>
            <a:r>
              <a:rPr lang="en-US" sz="1700" dirty="0" smtClean="0">
                <a:solidFill>
                  <a:srgbClr val="000000"/>
                </a:solidFill>
              </a:rPr>
              <a:t/>
            </a:r>
            <a:br>
              <a:rPr lang="en-US" sz="1700" dirty="0" smtClean="0">
                <a:solidFill>
                  <a:srgbClr val="000000"/>
                </a:solidFill>
              </a:rPr>
            </a:br>
            <a:r>
              <a:rPr lang="en-US" sz="1700" dirty="0" err="1" smtClean="0">
                <a:solidFill>
                  <a:srgbClr val="000000"/>
                </a:solidFill>
              </a:rPr>
              <a:t>Perpustakaan</a:t>
            </a:r>
            <a:endParaRPr lang="en-US" sz="17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51876" y="4179408"/>
            <a:ext cx="649804" cy="64980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34024" y="4179408"/>
            <a:ext cx="649804" cy="64980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err="1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Instalasi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5067"/>
            <a:ext cx="6193557" cy="1507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92" y="2082803"/>
            <a:ext cx="6447405" cy="3814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42975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dirty="0" smtClean="0">
                <a:solidFill>
                  <a:srgbClr val="0070C0"/>
                </a:solidFill>
              </a:rPr>
              <a:t>/docs/start/</a:t>
            </a:r>
            <a:r>
              <a:rPr lang="en-US" dirty="0" err="1" smtClean="0">
                <a:solidFill>
                  <a:srgbClr val="0070C0"/>
                </a:solidFill>
              </a:rPr>
              <a:t>installation.html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8197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Web Server Configuration</a:t>
            </a:r>
            <a:endParaRPr lang="en-US" sz="4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214" y="5892800"/>
            <a:ext cx="100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</a:rPr>
              <a:t>www.slimframework.com</a:t>
            </a:r>
            <a:r>
              <a:rPr lang="en-US" dirty="0" smtClean="0">
                <a:solidFill>
                  <a:srgbClr val="0070C0"/>
                </a:solidFill>
              </a:rPr>
              <a:t>/docs/start/web-</a:t>
            </a:r>
            <a:r>
              <a:rPr lang="en-US" dirty="0" err="1" smtClean="0">
                <a:solidFill>
                  <a:srgbClr val="0070C0"/>
                </a:solidFill>
              </a:rPr>
              <a:t>servers.html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8" y="1831112"/>
            <a:ext cx="7019430" cy="4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elesti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6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2212</TotalTime>
  <Words>204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Calibri</vt:lpstr>
      <vt:lpstr>Calibri Light</vt:lpstr>
      <vt:lpstr>Consolas</vt:lpstr>
      <vt:lpstr>Mangal</vt:lpstr>
      <vt:lpstr>Trebuchet MS</vt:lpstr>
      <vt:lpstr>Verdana</vt:lpstr>
      <vt:lpstr>Wingdings</vt:lpstr>
      <vt:lpstr>Wingdings 3</vt:lpstr>
      <vt:lpstr>Arial</vt:lpstr>
      <vt:lpstr>Facet</vt:lpstr>
      <vt:lpstr>Celestial</vt:lpstr>
      <vt:lpstr>Office Theme</vt:lpstr>
      <vt:lpstr>Retrospect</vt:lpstr>
      <vt:lpstr>1_Office Theme</vt:lpstr>
      <vt:lpstr>2_Office Theme</vt:lpstr>
      <vt:lpstr>Tech Talk Introduce Slim Framework</vt:lpstr>
      <vt:lpstr>Who Am I ?</vt:lpstr>
      <vt:lpstr>Micro-framework vs Fullstack-Framework</vt:lpstr>
      <vt:lpstr>Slim Framework</vt:lpstr>
      <vt:lpstr>Application Programming Interface</vt:lpstr>
      <vt:lpstr>PowerPoint Presentation</vt:lpstr>
      <vt:lpstr>PowerPoint Presentation</vt:lpstr>
      <vt:lpstr>Instalasi</vt:lpstr>
      <vt:lpstr>Web Server Configuration</vt:lpstr>
      <vt:lpstr>Hello World !</vt:lpstr>
      <vt:lpstr>Twig-View</vt:lpstr>
      <vt:lpstr>Eloquent</vt:lpstr>
      <vt:lpstr>Eloquent</vt:lpstr>
      <vt:lpstr>Eloquent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 Introduce Slim Framework</dc:title>
  <dc:creator>friandydn@outlook.com</dc:creator>
  <cp:lastModifiedBy>friandydn@outlook.com</cp:lastModifiedBy>
  <cp:revision>22</cp:revision>
  <dcterms:created xsi:type="dcterms:W3CDTF">2017-07-27T14:06:00Z</dcterms:created>
  <dcterms:modified xsi:type="dcterms:W3CDTF">2017-07-29T02:58:42Z</dcterms:modified>
</cp:coreProperties>
</file>