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7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8A5A-CCC4-2843-B12A-714E096A5501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AF81-1F80-4A4B-AA4A-CD825E7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Setting up Slim</a:t>
            </a:r>
          </a:p>
          <a:p>
            <a:pPr marL="685800" lvl="1" indent="-228600">
              <a:buFont typeface="Arial"/>
              <a:buChar char="•"/>
            </a:pPr>
            <a:r>
              <a:rPr lang="en-US" dirty="0" err="1" smtClean="0"/>
              <a:t>Struktur</a:t>
            </a:r>
            <a:r>
              <a:rPr lang="en-US" baseline="0" dirty="0" smtClean="0"/>
              <a:t> Folder</a:t>
            </a:r>
          </a:p>
          <a:p>
            <a:pPr marL="685800" lvl="1" indent="-228600">
              <a:buFont typeface="Arial"/>
              <a:buChar char="•"/>
            </a:pPr>
            <a:r>
              <a:rPr lang="en-US" dirty="0" err="1" smtClean="0"/>
              <a:t>App.php</a:t>
            </a:r>
            <a:r>
              <a:rPr lang="en-US" dirty="0" smtClean="0"/>
              <a:t> -&gt; </a:t>
            </a:r>
            <a:r>
              <a:rPr lang="en-US" dirty="0" err="1" smtClean="0"/>
              <a:t>routes.php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Setting</a:t>
            </a:r>
            <a:r>
              <a:rPr lang="en-US" baseline="0" dirty="0" smtClean="0"/>
              <a:t> up Twig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Install Twig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Create View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PSR4 </a:t>
            </a: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Composer dump-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o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Controller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Set Container</a:t>
            </a:r>
          </a:p>
          <a:p>
            <a:pPr marL="228600" lvl="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8AF81-1F80-4A4B-AA4A-CD825E771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7A26-A164-7F4A-94BF-4AE7A5DA1990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C800-0409-1C4E-831A-3B68B558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821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latin typeface="Apple Symbols"/>
                <a:cs typeface="Apple Symbols"/>
              </a:rPr>
              <a:t>Membangun</a:t>
            </a:r>
            <a:r>
              <a:rPr lang="en-US" sz="5400" dirty="0" smtClean="0">
                <a:latin typeface="Apple Symbols"/>
                <a:cs typeface="Apple Symbols"/>
              </a:rPr>
              <a:t> </a:t>
            </a:r>
            <a:r>
              <a:rPr lang="en-US" sz="5400" dirty="0" smtClean="0">
                <a:latin typeface="Apple Symbols"/>
                <a:cs typeface="Apple Symbols"/>
              </a:rPr>
              <a:t>API</a:t>
            </a:r>
            <a:br>
              <a:rPr lang="en-US" sz="5400" dirty="0" smtClean="0">
                <a:latin typeface="Apple Symbols"/>
                <a:cs typeface="Apple Symbols"/>
              </a:rPr>
            </a:br>
            <a:r>
              <a:rPr lang="en-US" sz="5400" dirty="0" err="1" smtClean="0">
                <a:latin typeface="Apple Symbols"/>
                <a:cs typeface="Apple Symbols"/>
              </a:rPr>
              <a:t>Menggunakan</a:t>
            </a:r>
            <a:r>
              <a:rPr lang="en-US" sz="5400" dirty="0">
                <a:latin typeface="Apple Symbols"/>
                <a:cs typeface="Apple Symbols"/>
              </a:rPr>
              <a:t> </a:t>
            </a:r>
            <a:r>
              <a:rPr lang="en-US" sz="5400" dirty="0" smtClean="0">
                <a:latin typeface="Apple Symbols"/>
                <a:cs typeface="Apple Symbols"/>
              </a:rPr>
              <a:t>Slim Framework</a:t>
            </a:r>
            <a:endParaRPr lang="en-US" sz="5400" dirty="0">
              <a:latin typeface="Apple Symbols"/>
              <a:cs typeface="Apple Symbol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11172"/>
            <a:ext cx="6400800" cy="147320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Surabaya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Bootcamp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 2017</a:t>
            </a:r>
          </a:p>
          <a:p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Universitas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 17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Agustus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 1945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6 </a:t>
            </a:r>
            <a:r>
              <a:rPr lang="mr-IN" sz="2800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–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pple Symbols"/>
                <a:cs typeface="Apple Symbols"/>
              </a:rPr>
              <a:t> 7 Mei 2017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pple Symbols"/>
              <a:cs typeface="Apple Symbols"/>
            </a:endParaRPr>
          </a:p>
        </p:txBody>
      </p:sp>
      <p:pic>
        <p:nvPicPr>
          <p:cNvPr id="5" name="Picture 4" descr="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68" y="3203006"/>
            <a:ext cx="3123892" cy="7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1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662" y="817496"/>
            <a:ext cx="5414338" cy="3583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“PHP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micro framework that helps PHP developers </a:t>
            </a:r>
            <a:r>
              <a:rPr lang="en-US" i="1" dirty="0">
                <a:solidFill>
                  <a:schemeClr val="accent6"/>
                </a:solidFill>
              </a:rPr>
              <a:t>quickly and easily write web applications and API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Think of it as a core set of tools with which a developer can build amazing things."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</p:txBody>
      </p:sp>
      <p:pic>
        <p:nvPicPr>
          <p:cNvPr id="2" name="Picture 1" descr="wGqP2CXU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8337"/>
            <a:ext cx="3729663" cy="37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7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120"/>
            <a:ext cx="8229600" cy="2106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x-none" sz="6000" dirty="0" smtClean="0">
                <a:solidFill>
                  <a:schemeClr val="accent3"/>
                </a:solidFill>
                <a:latin typeface="Apple Symbols"/>
                <a:cs typeface="Apple Symbols"/>
              </a:rPr>
              <a:t>Instalasi Slim Framework</a:t>
            </a:r>
          </a:p>
        </p:txBody>
      </p:sp>
    </p:spTree>
    <p:extLst>
      <p:ext uri="{BB962C8B-B14F-4D97-AF65-F5344CB8AC3E}">
        <p14:creationId xmlns:p14="http://schemas.microsoft.com/office/powerpoint/2010/main" val="196302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566"/>
            <a:ext cx="8229600" cy="87728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pple Symbols"/>
                <a:cs typeface="Apple Symbols"/>
              </a:rPr>
              <a:t>Slim Framework</a:t>
            </a:r>
            <a:endParaRPr lang="en-US" dirty="0">
              <a:solidFill>
                <a:schemeClr val="accent3"/>
              </a:solidFill>
              <a:latin typeface="Apple Symbols"/>
              <a:cs typeface="Apple Symbol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Setting up Slim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Setting up Twig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Setting up PSR4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Autoloading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Setting up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Setting up Model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69057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566"/>
            <a:ext cx="8229600" cy="87728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pple Symbols"/>
                <a:cs typeface="Apple Symbols"/>
              </a:rPr>
              <a:t>Who Am I</a:t>
            </a:r>
            <a:endParaRPr lang="en-US" dirty="0">
              <a:solidFill>
                <a:schemeClr val="accent3"/>
              </a:solidFill>
              <a:latin typeface="Apple Symbols"/>
              <a:cs typeface="Apple Symbol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Friandy Dwi Noviandha (Frey)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PHP Developer @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Niagahoster.co.id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  (PT. Web Media Technology Indonesia)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github.com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freyandhy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FB : Frey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Andhy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freyandhy@gmail.com /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frey@hostinger.com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1104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112"/>
            <a:ext cx="8229600" cy="2106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x-none" sz="6000" dirty="0" smtClean="0">
                <a:solidFill>
                  <a:schemeClr val="accent3"/>
                </a:solidFill>
                <a:latin typeface="Apple Symbols"/>
                <a:cs typeface="Apple Symbols"/>
              </a:rPr>
              <a:t>A P I</a:t>
            </a:r>
          </a:p>
          <a:p>
            <a:pPr marL="0" indent="0" algn="ctr">
              <a:buNone/>
            </a:pPr>
            <a:r>
              <a:rPr lang="x-none" sz="4400" dirty="0" smtClean="0">
                <a:solidFill>
                  <a:schemeClr val="accent3"/>
                </a:solidFill>
                <a:latin typeface="Apple Symbols"/>
                <a:cs typeface="Apple Symbols"/>
              </a:rPr>
              <a:t>Application Programming Interface</a:t>
            </a:r>
            <a:endParaRPr lang="en-US" sz="6000" dirty="0" smtClean="0">
              <a:solidFill>
                <a:schemeClr val="accent3"/>
              </a:solidFill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39279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3192"/>
            <a:ext cx="8229600" cy="52079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  <a:p>
            <a:pPr marL="0" indent="0" algn="ctr">
              <a:buNone/>
            </a:pPr>
            <a:r>
              <a:rPr lang="en-US" sz="4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“ It’s like you can stand on the shoulders of giants, and make some really </a:t>
            </a:r>
            <a:r>
              <a:rPr lang="en-US" sz="4300" dirty="0" smtClean="0">
                <a:solidFill>
                  <a:srgbClr val="F79646"/>
                </a:solidFill>
                <a:latin typeface="Apple Symbols"/>
                <a:cs typeface="Apple Symbols"/>
              </a:rPr>
              <a:t>awesome things</a:t>
            </a:r>
            <a:r>
              <a:rPr lang="en-US" sz="4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. For that you don’t have to do </a:t>
            </a:r>
            <a:r>
              <a:rPr lang="en-US" sz="4300" dirty="0" smtClean="0">
                <a:solidFill>
                  <a:schemeClr val="accent6"/>
                </a:solidFill>
                <a:latin typeface="Apple Symbols"/>
                <a:cs typeface="Apple Symbols"/>
              </a:rPr>
              <a:t>a ton of work </a:t>
            </a:r>
            <a:r>
              <a:rPr lang="en-US" sz="4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and do everything yourself </a:t>
            </a:r>
            <a:r>
              <a:rPr lang="en-US" sz="4300" dirty="0" smtClean="0">
                <a:solidFill>
                  <a:srgbClr val="F79646"/>
                </a:solidFill>
                <a:latin typeface="Apple Symbols"/>
                <a:cs typeface="Apple Symbols"/>
              </a:rPr>
              <a:t>from scratch</a:t>
            </a:r>
            <a:r>
              <a:rPr lang="en-US" sz="4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. “ </a:t>
            </a:r>
            <a:r>
              <a:rPr lang="mr-IN" sz="4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–</a:t>
            </a:r>
            <a:r>
              <a:rPr lang="en-US" sz="4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 Colt Steele</a:t>
            </a:r>
          </a:p>
        </p:txBody>
      </p:sp>
    </p:spTree>
    <p:extLst>
      <p:ext uri="{BB962C8B-B14F-4D97-AF65-F5344CB8AC3E}">
        <p14:creationId xmlns:p14="http://schemas.microsoft.com/office/powerpoint/2010/main" val="84089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56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Sekumpulan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perintah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/function yang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dapat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dimanfaatkan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oleh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seorang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developer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sebagai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jembatan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untuk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berkomunikasi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antar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Aplikasi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pple Symbols"/>
              <a:cs typeface="Apple Symbols"/>
            </a:endParaRP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ymbols"/>
                <a:cs typeface="Apple Symbols"/>
              </a:rPr>
              <a:t>Connecting Applications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pple Symbols"/>
              <a:cs typeface="Apple Symbols"/>
            </a:endParaRPr>
          </a:p>
        </p:txBody>
      </p:sp>
      <p:pic>
        <p:nvPicPr>
          <p:cNvPr id="4" name="Picture 3" descr="apis-for-marke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41" y="3968296"/>
            <a:ext cx="5537651" cy="19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5-05 at 06.1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324"/>
            <a:ext cx="4754732" cy="5997636"/>
          </a:xfrm>
          <a:prstGeom prst="rect">
            <a:avLst/>
          </a:prstGeom>
        </p:spPr>
      </p:pic>
      <p:pic>
        <p:nvPicPr>
          <p:cNvPr id="9" name="Picture 8" descr="facebook-develo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17" y="2745598"/>
            <a:ext cx="2549783" cy="143382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17161" y="2938886"/>
            <a:ext cx="1565223" cy="12405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FB, Talk to me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3573432" y="177224"/>
            <a:ext cx="1565428" cy="1565428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SIA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0616" y="945167"/>
            <a:ext cx="989339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6570981" y="177223"/>
            <a:ext cx="1535689" cy="17871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Mahasiswa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Dosen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Fakultas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Mata </a:t>
            </a:r>
            <a:r>
              <a:rPr lang="en-US" sz="1600" dirty="0" err="1" smtClean="0">
                <a:solidFill>
                  <a:srgbClr val="000000"/>
                </a:solidFill>
              </a:rPr>
              <a:t>Kuliah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56044" y="1816702"/>
            <a:ext cx="0" cy="723437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82782" y="2613979"/>
            <a:ext cx="3012315" cy="14472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API</a:t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u="sng" dirty="0" smtClean="0">
                <a:solidFill>
                  <a:srgbClr val="000000"/>
                </a:solidFill>
              </a:rPr>
              <a:t/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checkLogin</a:t>
            </a:r>
            <a:r>
              <a:rPr lang="en-US" dirty="0" smtClean="0">
                <a:solidFill>
                  <a:srgbClr val="000000"/>
                </a:solidFill>
              </a:rPr>
              <a:t>()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getMhs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getFakultas</a:t>
            </a:r>
            <a:r>
              <a:rPr lang="en-US" dirty="0" smtClean="0">
                <a:solidFill>
                  <a:srgbClr val="000000"/>
                </a:solidFill>
              </a:rPr>
              <a:t>()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getDosen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56044" y="4223715"/>
            <a:ext cx="0" cy="812253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Hexagon 16"/>
          <p:cNvSpPr/>
          <p:nvPr/>
        </p:nvSpPr>
        <p:spPr>
          <a:xfrm>
            <a:off x="3366705" y="5227956"/>
            <a:ext cx="1963911" cy="141297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Sistem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Pendaftaran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Wisuda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802104" y="5227956"/>
            <a:ext cx="1963911" cy="141297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SIA </a:t>
            </a:r>
            <a:r>
              <a:rPr lang="en-US" dirty="0" err="1" smtClean="0">
                <a:solidFill>
                  <a:srgbClr val="000000"/>
                </a:solidFill>
              </a:rPr>
              <a:t>versi</a:t>
            </a:r>
            <a:r>
              <a:rPr lang="en-US" dirty="0" smtClean="0">
                <a:solidFill>
                  <a:srgbClr val="000000"/>
                </a:solidFill>
              </a:rPr>
              <a:t> mobile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6194453" y="5227956"/>
            <a:ext cx="1963911" cy="141297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rgbClr val="000000"/>
                </a:solidFill>
              </a:rPr>
              <a:t>Aplikasi</a:t>
            </a:r>
            <a:r>
              <a:rPr lang="en-US" sz="1700" dirty="0" smtClean="0">
                <a:solidFill>
                  <a:srgbClr val="000000"/>
                </a:solidFill>
              </a:rPr>
              <a:t/>
            </a:r>
            <a:br>
              <a:rPr lang="en-US" sz="1700" dirty="0" smtClean="0">
                <a:solidFill>
                  <a:srgbClr val="000000"/>
                </a:solidFill>
              </a:rPr>
            </a:br>
            <a:r>
              <a:rPr lang="en-US" sz="1700" dirty="0" err="1" smtClean="0">
                <a:solidFill>
                  <a:srgbClr val="000000"/>
                </a:solidFill>
              </a:rPr>
              <a:t>Perpustakaan</a:t>
            </a:r>
            <a:endParaRPr lang="en-US" sz="17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31077" y="4179408"/>
            <a:ext cx="649804" cy="649804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13225" y="4179408"/>
            <a:ext cx="649804" cy="649804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6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040"/>
            <a:ext cx="8229600" cy="2106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x-none" sz="6000" dirty="0" smtClean="0">
                <a:solidFill>
                  <a:schemeClr val="accent3"/>
                </a:solidFill>
                <a:latin typeface="Apple Symbols"/>
                <a:cs typeface="Apple Symbols"/>
              </a:rPr>
              <a:t>Slim Framework</a:t>
            </a:r>
            <a:endParaRPr lang="en-US" sz="6000" dirty="0" smtClean="0">
              <a:solidFill>
                <a:schemeClr val="accent3"/>
              </a:solidFill>
              <a:latin typeface="Apple Symbols"/>
              <a:cs typeface="Apple Symbols"/>
            </a:endParaRPr>
          </a:p>
        </p:txBody>
      </p:sp>
      <p:pic>
        <p:nvPicPr>
          <p:cNvPr id="2" name="Picture 1" descr="slim-logo-700-3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7" y="3484357"/>
            <a:ext cx="4976227" cy="24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6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000"/>
            <a:ext cx="8229600" cy="2106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Slim Framework dibangun oleh </a:t>
            </a:r>
            <a:r>
              <a:rPr lang="x-none" dirty="0" smtClean="0">
                <a:solidFill>
                  <a:schemeClr val="accent6"/>
                </a:solidFill>
                <a:latin typeface="Apple Symbols"/>
                <a:cs typeface="Apple Symbols"/>
              </a:rPr>
              <a:t>Josh Lockhart</a:t>
            </a:r>
            <a:r>
              <a:rPr lang="x-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ymbols"/>
                <a:cs typeface="Apple Symbols"/>
              </a:rPr>
              <a:t>, seorang senior developer dari newmediacampaigns.com dan Ia adalah “The man behind” PHP The Right Way.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ymbols"/>
              <a:cs typeface="Apple Symbols"/>
            </a:endParaRPr>
          </a:p>
        </p:txBody>
      </p:sp>
      <p:pic>
        <p:nvPicPr>
          <p:cNvPr id="4" name="Picture 3" descr="jos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9963"/>
            <a:ext cx="91440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249</Words>
  <Application>Microsoft Macintosh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Membangun API Menggunakan Slim Framework</vt:lpstr>
      <vt:lpstr>Who Am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Slim Framework</vt:lpstr>
    </vt:vector>
  </TitlesOfParts>
  <Company>BeTech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Memanfaatkan API Menggunakan Slim Framework</dc:title>
  <dc:creator>Friandy Dwi Noviandha</dc:creator>
  <cp:lastModifiedBy>Friandy Dwi Noviandha</cp:lastModifiedBy>
  <cp:revision>31</cp:revision>
  <dcterms:created xsi:type="dcterms:W3CDTF">2017-05-04T14:27:52Z</dcterms:created>
  <dcterms:modified xsi:type="dcterms:W3CDTF">2017-05-05T23:47:52Z</dcterms:modified>
</cp:coreProperties>
</file>