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722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e7o60hxc7y2GL+LgvBljKgNfK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75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131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228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631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778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0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05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3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320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9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340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360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1_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1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9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03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3378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87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664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536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488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149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191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86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/>
        </p:nvSpPr>
        <p:spPr>
          <a:xfrm>
            <a:off x="876299" y="3129357"/>
            <a:ext cx="7221415" cy="91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Проект подготовлен</a:t>
            </a:r>
            <a:r>
              <a:rPr lang="ru-RU" sz="1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рамках </a:t>
            </a:r>
            <a:r>
              <a:rPr lang="ru-RU" sz="1800" b="0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интенсива</a:t>
            </a:r>
            <a:r>
              <a:rPr lang="ru-RU" sz="1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"Основы ООП и модели UM</a:t>
            </a:r>
            <a:r>
              <a:rPr lang="en-US" sz="1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</a:t>
            </a:r>
            <a:r>
              <a:rPr lang="ru-RU" sz="1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»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февраль 2023 г.</a:t>
            </a:r>
            <a:endParaRPr sz="1800" b="0" i="0" u="none" strike="noStrike" cap="none" dirty="0">
              <a:solidFill>
                <a:schemeClr val="accent2">
                  <a:lumMod val="7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Преподаватель: 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Дилара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Валитова</a:t>
            </a:r>
            <a:endParaRPr sz="1800" dirty="0">
              <a:solidFill>
                <a:schemeClr val="accent2">
                  <a:lumMod val="7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2">
                  <a:lumMod val="7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805961" y="2063080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к врачу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 rot="10800000" flipH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1009465" y="5379596"/>
            <a:ext cx="2778110" cy="80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Кирилл Виноградов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Дарья </a:t>
            </a:r>
            <a:r>
              <a:rPr lang="ru-RU" sz="16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Курнаева</a:t>
            </a:r>
            <a:endParaRPr lang="ru-RU" sz="1600" b="1" i="0" u="none" strike="noStrike" cap="none" dirty="0">
              <a:solidFill>
                <a:schemeClr val="accent2">
                  <a:lumMod val="75000"/>
                </a:schemeClr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sym typeface="Quattrocento Sans"/>
              </a:rPr>
              <a:t>Алёна Иванова</a:t>
            </a:r>
            <a:endParaRPr lang="ru-RU" sz="1200" b="0" i="0" u="none" strike="noStrike" cap="none" dirty="0">
              <a:solidFill>
                <a:schemeClr val="accent2">
                  <a:lumMod val="75000"/>
                </a:schemeClr>
              </a:solidFill>
              <a:latin typeface="+mj-lt"/>
              <a:sym typeface="Arial"/>
            </a:endParaRPr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131" y="282453"/>
            <a:ext cx="2111032" cy="161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388661" y="30224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в поликлинику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388661" y="1228857"/>
            <a:ext cx="10091770" cy="2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b="1" dirty="0">
                <a:solidFill>
                  <a:schemeClr val="accent1"/>
                </a:solidFill>
              </a:rPr>
              <a:t>Диаграмма развертывания (</a:t>
            </a:r>
            <a:r>
              <a:rPr lang="ru-RU" b="1" dirty="0" err="1">
                <a:solidFill>
                  <a:schemeClr val="accent1"/>
                </a:solidFill>
              </a:rPr>
              <a:t>deployment</a:t>
            </a:r>
            <a:r>
              <a:rPr lang="ru-RU" b="1" dirty="0">
                <a:solidFill>
                  <a:schemeClr val="accent1"/>
                </a:solidFill>
              </a:rPr>
              <a:t>  </a:t>
            </a:r>
            <a:r>
              <a:rPr lang="ru-RU" b="1" dirty="0" err="1">
                <a:solidFill>
                  <a:schemeClr val="accent1"/>
                </a:solidFill>
              </a:rPr>
              <a:t>diagrams</a:t>
            </a:r>
            <a:r>
              <a:rPr lang="ru-RU" b="1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C63365-9C6A-4E4F-9D3F-4AA0A126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11" y="1500327"/>
            <a:ext cx="10345194" cy="52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388661" y="30224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BY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Г</a:t>
            </a: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л</a:t>
            </a:r>
            <a:r>
              <a:rPr lang="ru-BY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</a:t>
            </a: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</a:t>
            </a:r>
            <a:r>
              <a:rPr lang="ru-BY" sz="4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</a:t>
            </a:r>
            <a:r>
              <a:rPr lang="ru-BY" sz="4800" b="1" dirty="0" err="1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ы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</a:t>
            </a: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</a:t>
            </a: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</a:t>
            </a: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</a:t>
            </a: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ж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</a:t>
            </a: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</a:t>
            </a: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489231" y="1419021"/>
            <a:ext cx="424999" cy="764931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02869" y="1452371"/>
            <a:ext cx="8606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Создание расписания врача с тонкой настройкой доступа к ячейке расписания для пациента, врача, администратора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489232" y="2532950"/>
            <a:ext cx="424999" cy="764931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02869" y="2727393"/>
            <a:ext cx="6989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Редактирование расписания и перенос записей на приём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489233" y="3667242"/>
            <a:ext cx="424998" cy="764931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02869" y="3869694"/>
            <a:ext cx="600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Самостоятельная запись пациентом на приём к врачу</a:t>
            </a:r>
          </a:p>
        </p:txBody>
      </p:sp>
    </p:spTree>
    <p:extLst>
      <p:ext uri="{BB962C8B-B14F-4D97-AF65-F5344CB8AC3E}">
        <p14:creationId xmlns:p14="http://schemas.microsoft.com/office/powerpoint/2010/main" val="12428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388661" y="30224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BY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Ролевая модель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506986" y="3079985"/>
            <a:ext cx="424999" cy="60012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20624" y="3018728"/>
            <a:ext cx="2979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Пациент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506985" y="4070617"/>
            <a:ext cx="424999" cy="60012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20623" y="3991412"/>
            <a:ext cx="6989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Врач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506986" y="5099663"/>
            <a:ext cx="424998" cy="60012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98043" y="5003921"/>
            <a:ext cx="4699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Администратор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20623" y="4360744"/>
            <a:ext cx="37096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Управление записью на прием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98043" y="5386421"/>
            <a:ext cx="3389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Управление записью на приём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2BD6D61-2391-45D2-B359-14794A3246A1}"/>
              </a:ext>
            </a:extLst>
          </p:cNvPr>
          <p:cNvSpPr/>
          <p:nvPr/>
        </p:nvSpPr>
        <p:spPr>
          <a:xfrm>
            <a:off x="1020623" y="3361144"/>
            <a:ext cx="37096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Quattrocento Sans"/>
              </a:rPr>
              <a:t>Управление записью на прием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0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388661" y="30224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к врачу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421798" y="1163782"/>
            <a:ext cx="8869639" cy="50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600"/>
            </a:pPr>
            <a:r>
              <a:rPr lang="ru-RU" b="1" dirty="0">
                <a:solidFill>
                  <a:schemeClr val="accent1"/>
                </a:solidFill>
              </a:rPr>
              <a:t>Диаграмма использования (</a:t>
            </a:r>
            <a:r>
              <a:rPr lang="en-US" b="1" dirty="0">
                <a:solidFill>
                  <a:schemeClr val="accent1"/>
                </a:solidFill>
              </a:rPr>
              <a:t>Use Case diagram). </a:t>
            </a:r>
            <a:r>
              <a:rPr lang="ru-RU" b="1" dirty="0">
                <a:solidFill>
                  <a:schemeClr val="accent1"/>
                </a:solidFill>
              </a:rPr>
              <a:t>Общие возможности системы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Quattrocento San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5A36D8-8EBF-48F9-B2C2-47E46E1A1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" r="5631" b="4633"/>
          <a:stretch/>
        </p:blipFill>
        <p:spPr>
          <a:xfrm>
            <a:off x="1828800" y="1486919"/>
            <a:ext cx="6560598" cy="49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405964" y="30159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к врачу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476986" y="974801"/>
            <a:ext cx="5291451" cy="50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600"/>
            </a:pPr>
            <a:r>
              <a:rPr lang="ru-RU" b="1" dirty="0">
                <a:solidFill>
                  <a:schemeClr val="accent1"/>
                </a:solidFill>
              </a:rPr>
              <a:t>Диаграмма классов (</a:t>
            </a:r>
            <a:r>
              <a:rPr lang="en-US" b="1" dirty="0">
                <a:solidFill>
                  <a:schemeClr val="accent1"/>
                </a:solidFill>
              </a:rPr>
              <a:t>Class diagram)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Quattrocento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FEBE81-393F-41A2-91C7-E55A05077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0"/>
          <a:stretch/>
        </p:blipFill>
        <p:spPr>
          <a:xfrm>
            <a:off x="1370999" y="1392982"/>
            <a:ext cx="7533303" cy="53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388661" y="30224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к врачу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388661" y="1044689"/>
            <a:ext cx="5291451" cy="50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600"/>
            </a:pPr>
            <a:r>
              <a:rPr lang="ru-RU" b="1" dirty="0">
                <a:solidFill>
                  <a:schemeClr val="accent1"/>
                </a:solidFill>
              </a:rPr>
              <a:t>Диаграмма объектов (</a:t>
            </a:r>
            <a:r>
              <a:rPr lang="en-US" b="1" dirty="0">
                <a:solidFill>
                  <a:schemeClr val="accent1"/>
                </a:solidFill>
              </a:rPr>
              <a:t>Object diagram)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Quattrocento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4B6E6-AB99-4EFB-83A2-D540F1EC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91" y="1551498"/>
            <a:ext cx="5913188" cy="51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0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388661" y="30224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в поликлинику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388661" y="1228856"/>
            <a:ext cx="9616473" cy="6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2"/>
              </a:buClr>
              <a:buSzPts val="1600"/>
            </a:pPr>
            <a:r>
              <a:rPr lang="ru-RU" b="1" dirty="0">
                <a:solidFill>
                  <a:schemeClr val="accent1"/>
                </a:solidFill>
              </a:rPr>
              <a:t>Диаграмма состояний (</a:t>
            </a:r>
            <a:r>
              <a:rPr lang="en-US" b="1" dirty="0">
                <a:solidFill>
                  <a:schemeClr val="accent1"/>
                </a:solidFill>
              </a:rPr>
              <a:t>State chart diagram). </a:t>
            </a:r>
            <a:r>
              <a:rPr lang="ru-RU" b="1" dirty="0">
                <a:solidFill>
                  <a:schemeClr val="accent1"/>
                </a:solidFill>
                <a:sym typeface="Quattrocento Sans"/>
              </a:rPr>
              <a:t>Состояния пользователя системы (Пациент)</a:t>
            </a:r>
            <a:r>
              <a:rPr lang="en-US" b="1" dirty="0">
                <a:solidFill>
                  <a:schemeClr val="accent1"/>
                </a:solidFill>
                <a:sym typeface="Quattrocento Sans"/>
              </a:rPr>
              <a:t>.</a:t>
            </a:r>
            <a:endParaRPr lang="ru-RU" b="1" dirty="0">
              <a:solidFill>
                <a:schemeClr val="accent1"/>
              </a:solidFill>
              <a:sym typeface="Arial"/>
            </a:endParaRPr>
          </a:p>
          <a:p>
            <a:pPr lvl="0">
              <a:buClr>
                <a:schemeClr val="dk2"/>
              </a:buClr>
              <a:buSzPts val="1600"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Quattrocento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996909-F18F-4007-AE6B-52CF6B09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05" y="1519286"/>
            <a:ext cx="4485555" cy="52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405964" y="-78879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</a:t>
            </a:r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 врачу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468108" y="594323"/>
            <a:ext cx="9297329" cy="50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600"/>
            </a:pPr>
            <a:r>
              <a:rPr lang="ru-RU" b="1" dirty="0">
                <a:solidFill>
                  <a:schemeClr val="accent1"/>
                </a:solidFill>
              </a:rPr>
              <a:t>Диаграмма деятельности (</a:t>
            </a:r>
            <a:r>
              <a:rPr lang="en-US" b="1" dirty="0">
                <a:solidFill>
                  <a:schemeClr val="accent1"/>
                </a:solidFill>
              </a:rPr>
              <a:t>Activity diagram)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Quattrocento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5C117-D80C-412A-8C04-335E7EE15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3"/>
          <a:stretch/>
        </p:blipFill>
        <p:spPr>
          <a:xfrm>
            <a:off x="586606" y="1008005"/>
            <a:ext cx="10306295" cy="5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7;p1"/>
          <p:cNvSpPr txBox="1"/>
          <p:nvPr/>
        </p:nvSpPr>
        <p:spPr>
          <a:xfrm>
            <a:off x="405964" y="0"/>
            <a:ext cx="8935915" cy="92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Система записи к врачу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1" name="Google Shape;219;p2"/>
          <p:cNvSpPr txBox="1"/>
          <p:nvPr/>
        </p:nvSpPr>
        <p:spPr>
          <a:xfrm>
            <a:off x="150920" y="801513"/>
            <a:ext cx="11114843" cy="50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600"/>
            </a:pPr>
            <a:r>
              <a:rPr lang="ru-RU" b="1" dirty="0">
                <a:solidFill>
                  <a:schemeClr val="accent1"/>
                </a:solidFill>
              </a:rPr>
              <a:t>Диаграмма последовательности (</a:t>
            </a:r>
            <a:r>
              <a:rPr lang="en-US" b="1" dirty="0">
                <a:solidFill>
                  <a:schemeClr val="accent1"/>
                </a:solidFill>
              </a:rPr>
              <a:t>Sequence diagram)</a:t>
            </a:r>
            <a:r>
              <a:rPr lang="ru-RU" b="1" dirty="0">
                <a:solidFill>
                  <a:schemeClr val="accent1"/>
                </a:solidFill>
              </a:rPr>
              <a:t> — для самостоятельной записи пациента на приём к врачу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Quattrocento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25F510-8BAE-401C-A864-5E8701174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29"/>
          <a:stretch/>
        </p:blipFill>
        <p:spPr>
          <a:xfrm>
            <a:off x="2392680" y="1288511"/>
            <a:ext cx="6245293" cy="55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5772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188</Words>
  <Application>Microsoft Office PowerPoint</Application>
  <PresentationFormat>Широкоэкранный</PresentationFormat>
  <Paragraphs>32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Quattrocento Sans</vt:lpstr>
      <vt:lpstr>Wingdings 2</vt:lpstr>
      <vt:lpstr>Century Schoolbook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2022-04-21T17:26:41Z</dcterms:created>
  <dcterms:modified xsi:type="dcterms:W3CDTF">2023-02-11T09:41:22Z</dcterms:modified>
</cp:coreProperties>
</file>