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" initials="L" lastIdx="1" clrIdx="0">
    <p:extLst>
      <p:ext uri="{19B8F6BF-5375-455C-9EA6-DF929625EA0E}">
        <p15:presenceInfo xmlns:p15="http://schemas.microsoft.com/office/powerpoint/2012/main" userId="Luc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E6D22-FE0B-45C7-B686-03251C886115}" type="datetimeFigureOut">
              <a:rPr lang="de-CH" smtClean="0"/>
              <a:t>09.04.2015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DF91-C714-4817-8FD5-23780B7EB6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14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6DF91-C714-4817-8FD5-23780B7EB63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82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6DF91-C714-4817-8FD5-23780B7EB63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98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15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50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3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25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91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6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1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34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17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534A16-F4EA-42C1-9196-9164AB5EF764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b="1" dirty="0" err="1" smtClean="0"/>
              <a:t>TSM_MobOp</a:t>
            </a:r>
            <a:r>
              <a:rPr lang="de-CH" b="1" dirty="0"/>
              <a:t> </a:t>
            </a:r>
            <a:r>
              <a:rPr lang="de-CH" b="1" dirty="0" smtClean="0"/>
              <a:t>Mini Project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6600" dirty="0" err="1" smtClean="0"/>
              <a:t>Augmented</a:t>
            </a:r>
            <a:r>
              <a:rPr lang="de-CH" sz="6600" dirty="0" smtClean="0"/>
              <a:t> City Finder ACF</a:t>
            </a:r>
            <a:endParaRPr lang="de-CH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2608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Nils Frey</a:t>
            </a:r>
            <a:br>
              <a:rPr lang="de-CH" dirty="0" smtClean="0"/>
            </a:br>
            <a:r>
              <a:rPr lang="de-CH" dirty="0" smtClean="0"/>
              <a:t>Lucas Graf</a:t>
            </a:r>
            <a:br>
              <a:rPr lang="de-CH" dirty="0" smtClean="0"/>
            </a:br>
            <a:r>
              <a:rPr lang="de-CH" dirty="0" smtClean="0"/>
              <a:t>Thomas Strebel</a:t>
            </a:r>
            <a:endParaRPr lang="de-CH" dirty="0" smtClean="0"/>
          </a:p>
          <a:p>
            <a:r>
              <a:rPr lang="de-CH" dirty="0" smtClean="0"/>
              <a:t>13.04.2015</a:t>
            </a:r>
            <a:endParaRPr lang="de-CH" dirty="0" smtClean="0"/>
          </a:p>
        </p:txBody>
      </p:sp>
      <p:pic>
        <p:nvPicPr>
          <p:cNvPr id="1026" name="Picture 2" descr="M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0" y="266493"/>
            <a:ext cx="36195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 </a:t>
            </a:r>
            <a:r>
              <a:rPr lang="de-CH" dirty="0" err="1"/>
              <a:t>Serverside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/>
              <a:t>JBoss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Server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/>
              <a:t>PostgreSQL</a:t>
            </a:r>
            <a:r>
              <a:rPr lang="de-CH" dirty="0"/>
              <a:t> 9.2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Sun Jersey (Java API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RESTful</a:t>
            </a:r>
            <a:r>
              <a:rPr lang="de-CH" dirty="0"/>
              <a:t> Webservices)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First Android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SQLite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Gson</a:t>
            </a:r>
            <a:r>
              <a:rPr lang="de-CH" dirty="0"/>
              <a:t> </a:t>
            </a:r>
            <a:r>
              <a:rPr lang="de-CH" dirty="0" smtClean="0"/>
              <a:t>(Server </a:t>
            </a:r>
            <a:r>
              <a:rPr lang="de-CH" dirty="0" err="1" smtClean="0"/>
              <a:t>communication</a:t>
            </a:r>
            <a:r>
              <a:rPr lang="de-CH" dirty="0" smtClean="0"/>
              <a:t>)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TO BE DONE!!!!!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59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Offer</a:t>
            </a:r>
            <a:r>
              <a:rPr lang="de-CH" dirty="0" smtClean="0"/>
              <a:t> different </a:t>
            </a:r>
            <a:r>
              <a:rPr lang="de-CH" dirty="0" err="1" smtClean="0"/>
              <a:t>information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let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choose</a:t>
            </a:r>
            <a:r>
              <a:rPr lang="de-CH" dirty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display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Weather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Sights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Restaurants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 smtClean="0"/>
              <a:t>Evaluate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behaviour</a:t>
            </a:r>
            <a:r>
              <a:rPr lang="de-CH" dirty="0" smtClean="0"/>
              <a:t> on </a:t>
            </a:r>
            <a:r>
              <a:rPr lang="de-CH" dirty="0" err="1" smtClean="0"/>
              <a:t>server</a:t>
            </a: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Display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advertisement</a:t>
            </a:r>
            <a:r>
              <a:rPr lang="de-CH" dirty="0" smtClean="0"/>
              <a:t> </a:t>
            </a:r>
            <a:r>
              <a:rPr lang="de-CH" dirty="0"/>
              <a:t>(e.g. </a:t>
            </a:r>
            <a:r>
              <a:rPr lang="de-CH" dirty="0" err="1" smtClean="0"/>
              <a:t>hotel</a:t>
            </a:r>
            <a:r>
              <a:rPr lang="de-CH" dirty="0" smtClean="0"/>
              <a:t> </a:t>
            </a:r>
            <a:r>
              <a:rPr lang="de-CH" dirty="0" err="1" smtClean="0"/>
              <a:t>rooms</a:t>
            </a:r>
            <a:r>
              <a:rPr lang="de-CH" dirty="0" smtClean="0"/>
              <a:t>, </a:t>
            </a:r>
            <a:r>
              <a:rPr lang="de-CH" dirty="0" err="1" smtClean="0"/>
              <a:t>flights</a:t>
            </a:r>
            <a:r>
              <a:rPr lang="de-CH" dirty="0" smtClean="0"/>
              <a:t>, </a:t>
            </a:r>
            <a:r>
              <a:rPr lang="de-CH" dirty="0" err="1" smtClean="0"/>
              <a:t>events</a:t>
            </a:r>
            <a:r>
              <a:rPr lang="de-CH" dirty="0" smtClean="0"/>
              <a:t> …)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behaviour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interests</a:t>
            </a: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Mechanism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reinstall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app</a:t>
            </a:r>
            <a:r>
              <a:rPr lang="de-CH" dirty="0" smtClean="0"/>
              <a:t> </a:t>
            </a:r>
            <a:r>
              <a:rPr lang="de-CH" dirty="0" err="1" smtClean="0"/>
              <a:t>without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loss</a:t>
            </a: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Optimize</a:t>
            </a:r>
            <a:r>
              <a:rPr lang="de-CH" dirty="0" smtClean="0"/>
              <a:t> </a:t>
            </a:r>
            <a:r>
              <a:rPr lang="de-CH" dirty="0" err="1" smtClean="0"/>
              <a:t>security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Currently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CRUD </a:t>
            </a:r>
            <a:r>
              <a:rPr lang="de-CH" dirty="0" err="1" smtClean="0"/>
              <a:t>the</a:t>
            </a:r>
            <a:r>
              <a:rPr lang="de-CH" dirty="0"/>
              <a:t> </a:t>
            </a:r>
            <a:r>
              <a:rPr lang="de-CH" dirty="0" err="1" smtClean="0"/>
              <a:t>collected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(via </a:t>
            </a:r>
            <a:r>
              <a:rPr lang="de-CH" dirty="0" err="1" smtClean="0"/>
              <a:t>the</a:t>
            </a:r>
            <a:r>
              <a:rPr lang="de-CH" dirty="0" smtClean="0"/>
              <a:t> REST </a:t>
            </a:r>
            <a:r>
              <a:rPr lang="de-CH" dirty="0" err="1" smtClean="0"/>
              <a:t>interface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539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12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3495759" y="2767476"/>
            <a:ext cx="417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 BE DONE: Insert </a:t>
            </a:r>
            <a:r>
              <a:rPr lang="de-CH" dirty="0" err="1" smtClean="0"/>
              <a:t>PrintScreen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App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648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ACF?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Informational</a:t>
            </a:r>
            <a:r>
              <a:rPr lang="de-CH" dirty="0" smtClean="0"/>
              <a:t> funny </a:t>
            </a:r>
            <a:r>
              <a:rPr lang="de-CH" dirty="0" smtClean="0"/>
              <a:t>Android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The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/>
              <a:t>G</a:t>
            </a:r>
            <a:r>
              <a:rPr lang="de-CH" dirty="0" err="1" smtClean="0"/>
              <a:t>ets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Displays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cities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User </a:t>
            </a:r>
            <a:r>
              <a:rPr lang="de-CH" dirty="0" err="1" smtClean="0"/>
              <a:t>specifies</a:t>
            </a:r>
            <a:r>
              <a:rPr lang="de-CH" dirty="0" smtClean="0"/>
              <a:t> </a:t>
            </a:r>
            <a:r>
              <a:rPr lang="de-CH" dirty="0" err="1" smtClean="0"/>
              <a:t>cities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display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User </a:t>
            </a:r>
            <a:r>
              <a:rPr lang="de-CH" dirty="0" err="1" smtClean="0"/>
              <a:t>can</a:t>
            </a:r>
            <a:r>
              <a:rPr lang="de-CH" dirty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cities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Displays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cities</a:t>
            </a:r>
            <a:r>
              <a:rPr lang="de-CH" dirty="0" smtClean="0"/>
              <a:t> </a:t>
            </a:r>
            <a:r>
              <a:rPr lang="de-CH" dirty="0" err="1" smtClean="0"/>
              <a:t>directly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/>
              <a:t>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front </a:t>
            </a:r>
            <a:r>
              <a:rPr lang="de-CH" dirty="0" err="1" smtClean="0"/>
              <a:t>camera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 smtClean="0"/>
              <a:t>Dependening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camera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Offers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tap</a:t>
            </a:r>
            <a:r>
              <a:rPr lang="de-CH" dirty="0" smtClean="0"/>
              <a:t> on a </a:t>
            </a:r>
            <a:r>
              <a:rPr lang="de-CH" dirty="0" err="1" smtClean="0"/>
              <a:t>city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 smtClean="0"/>
              <a:t>Tap</a:t>
            </a:r>
            <a:r>
              <a:rPr lang="de-CH" dirty="0" smtClean="0"/>
              <a:t> will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User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 smtClean="0"/>
              <a:t>displayed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ACF: Nils Frey, Lucas Graf </a:t>
            </a:r>
            <a:r>
              <a:rPr lang="de-CH" dirty="0" err="1" smtClean="0"/>
              <a:t>and</a:t>
            </a:r>
            <a:r>
              <a:rPr lang="de-CH" dirty="0" smtClean="0"/>
              <a:t> Thomas Strebel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2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8028432" y="2724912"/>
            <a:ext cx="415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 BE DONE: Insert </a:t>
            </a:r>
            <a:r>
              <a:rPr lang="de-CH" dirty="0" err="1" smtClean="0"/>
              <a:t>PrintScreen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a </a:t>
            </a:r>
            <a:r>
              <a:rPr lang="de-CH" dirty="0" err="1" smtClean="0"/>
              <a:t>city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42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de-CH" dirty="0"/>
              <a:t> - 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Funny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Informational</a:t>
            </a:r>
            <a:r>
              <a:rPr lang="de-CH" dirty="0" smtClean="0"/>
              <a:t>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Display </a:t>
            </a:r>
            <a:r>
              <a:rPr lang="de-CH" dirty="0" err="1" smtClean="0"/>
              <a:t>information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interested</a:t>
            </a:r>
            <a:r>
              <a:rPr lang="de-CH" dirty="0" smtClean="0"/>
              <a:t> in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App </a:t>
            </a:r>
            <a:r>
              <a:rPr lang="de-CH" dirty="0" err="1" smtClean="0"/>
              <a:t>provider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Knows</a:t>
            </a:r>
            <a:r>
              <a:rPr lang="de-CH" dirty="0" smtClean="0"/>
              <a:t> </a:t>
            </a:r>
            <a:r>
              <a:rPr lang="de-CH" dirty="0" err="1" smtClean="0"/>
              <a:t>its</a:t>
            </a:r>
            <a:r>
              <a:rPr lang="de-CH" dirty="0" smtClean="0"/>
              <a:t> </a:t>
            </a:r>
            <a:r>
              <a:rPr lang="de-CH" dirty="0" err="1" smtClean="0"/>
              <a:t>users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Device </a:t>
            </a:r>
            <a:r>
              <a:rPr lang="de-CH" dirty="0" err="1" smtClean="0"/>
              <a:t>location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Knows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interests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its</a:t>
            </a:r>
            <a:r>
              <a:rPr lang="de-CH" dirty="0" smtClean="0"/>
              <a:t> </a:t>
            </a:r>
            <a:r>
              <a:rPr lang="de-CH" dirty="0" err="1" smtClean="0"/>
              <a:t>users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 smtClean="0"/>
              <a:t>Added</a:t>
            </a:r>
            <a:r>
              <a:rPr lang="de-CH" dirty="0" smtClean="0"/>
              <a:t> </a:t>
            </a:r>
            <a:r>
              <a:rPr lang="de-CH" dirty="0" err="1"/>
              <a:t>cities</a:t>
            </a:r>
            <a:r>
              <a:rPr lang="de-CH" dirty="0"/>
              <a:t>,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displayed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</a:t>
            </a:r>
            <a:r>
              <a:rPr lang="de-CH" dirty="0"/>
              <a:t>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 smtClean="0"/>
              <a:t>server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Knows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behaviour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its</a:t>
            </a:r>
            <a:r>
              <a:rPr lang="de-CH" dirty="0" smtClean="0"/>
              <a:t> </a:t>
            </a:r>
            <a:r>
              <a:rPr lang="de-CH" dirty="0" err="1" smtClean="0"/>
              <a:t>users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/>
              <a:t>city</a:t>
            </a:r>
            <a:r>
              <a:rPr lang="de-CH" dirty="0"/>
              <a:t> taps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 smtClean="0"/>
              <a:t>server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b="1" dirty="0" smtClean="0"/>
              <a:t>Can </a:t>
            </a:r>
            <a:r>
              <a:rPr lang="de-CH" b="1" dirty="0" err="1" smtClean="0"/>
              <a:t>display</a:t>
            </a:r>
            <a:r>
              <a:rPr lang="de-CH" b="1" dirty="0" smtClean="0"/>
              <a:t> </a:t>
            </a:r>
            <a:r>
              <a:rPr lang="de-CH" b="1" dirty="0" err="1" smtClean="0"/>
              <a:t>specific</a:t>
            </a:r>
            <a:r>
              <a:rPr lang="de-CH" b="1" dirty="0" smtClean="0"/>
              <a:t> </a:t>
            </a:r>
            <a:r>
              <a:rPr lang="de-CH" b="1" dirty="0" err="1" smtClean="0"/>
              <a:t>advertisement</a:t>
            </a:r>
            <a:endParaRPr lang="de-CH" b="1" dirty="0"/>
          </a:p>
          <a:p>
            <a:pPr lvl="1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77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Goal </a:t>
            </a:r>
            <a:r>
              <a:rPr lang="de-CH" dirty="0" err="1"/>
              <a:t>statement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/>
              <a:t>Time </a:t>
            </a:r>
            <a:r>
              <a:rPr lang="de-CH" dirty="0" err="1" smtClean="0"/>
              <a:t>budget</a:t>
            </a:r>
            <a:r>
              <a:rPr lang="de-CH" dirty="0" smtClean="0"/>
              <a:t>: 3 * 30h = 90h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limited </a:t>
            </a:r>
            <a:r>
              <a:rPr lang="de-CH" dirty="0" err="1" smtClean="0"/>
              <a:t>functionality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Add, </a:t>
            </a:r>
            <a:r>
              <a:rPr lang="de-CH" dirty="0" err="1" smtClean="0"/>
              <a:t>edit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delete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cities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cities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Display </a:t>
            </a:r>
            <a:r>
              <a:rPr lang="de-CH" dirty="0" err="1" smtClean="0"/>
              <a:t>cities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/>
              <a:t> </a:t>
            </a:r>
            <a:r>
              <a:rPr lang="de-CH" dirty="0" err="1"/>
              <a:t>directly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camera</a:t>
            </a:r>
            <a:r>
              <a:rPr lang="de-CH" dirty="0" smtClean="0"/>
              <a:t> </a:t>
            </a:r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Register taps on </a:t>
            </a:r>
            <a:r>
              <a:rPr lang="de-CH" dirty="0" err="1" smtClean="0"/>
              <a:t>cities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Develope</a:t>
            </a:r>
            <a:r>
              <a:rPr lang="de-CH" dirty="0" smtClean="0"/>
              <a:t> an </a:t>
            </a:r>
            <a:r>
              <a:rPr lang="de-CH" dirty="0" err="1" smtClean="0"/>
              <a:t>appropriate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(</a:t>
            </a:r>
            <a:r>
              <a:rPr lang="de-CH" dirty="0" err="1" smtClean="0"/>
              <a:t>including</a:t>
            </a:r>
            <a:r>
              <a:rPr lang="de-CH" dirty="0" smtClean="0"/>
              <a:t> DB)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 </a:t>
            </a:r>
            <a:r>
              <a:rPr lang="de-CH" dirty="0" err="1" smtClean="0"/>
              <a:t>cities</a:t>
            </a:r>
            <a:r>
              <a:rPr lang="de-CH" dirty="0" smtClean="0"/>
              <a:t>, countries, </a:t>
            </a:r>
            <a:r>
              <a:rPr lang="de-CH" dirty="0" err="1" smtClean="0"/>
              <a:t>continents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Store </a:t>
            </a:r>
            <a:r>
              <a:rPr lang="de-CH" dirty="0" err="1" smtClean="0"/>
              <a:t>specific</a:t>
            </a:r>
            <a:r>
              <a:rPr lang="de-CH" dirty="0"/>
              <a:t> </a:t>
            </a:r>
            <a:r>
              <a:rPr lang="de-CH" dirty="0" err="1" smtClean="0"/>
              <a:t>cities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taps on </a:t>
            </a:r>
            <a:r>
              <a:rPr lang="de-CH" dirty="0" err="1" smtClean="0"/>
              <a:t>cities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286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Related</a:t>
            </a:r>
            <a:r>
              <a:rPr lang="de-CH" dirty="0"/>
              <a:t>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 smtClean="0"/>
              <a:t>junaio</a:t>
            </a:r>
            <a:r>
              <a:rPr lang="de-CH" dirty="0" smtClean="0"/>
              <a:t> </a:t>
            </a:r>
            <a:r>
              <a:rPr lang="de-CH" dirty="0" err="1" smtClean="0"/>
              <a:t>Augmented</a:t>
            </a:r>
            <a:r>
              <a:rPr lang="de-CH" dirty="0" smtClean="0"/>
              <a:t> Reality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Displays </a:t>
            </a:r>
            <a:r>
              <a:rPr lang="de-CH" dirty="0" err="1" smtClean="0"/>
              <a:t>events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places</a:t>
            </a:r>
            <a:r>
              <a:rPr lang="de-CH" dirty="0" smtClean="0"/>
              <a:t> </a:t>
            </a:r>
            <a:r>
              <a:rPr lang="de-CH" dirty="0" err="1" smtClean="0"/>
              <a:t>nearby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App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only</a:t>
            </a:r>
            <a:r>
              <a:rPr lang="de-CH" dirty="0"/>
              <a:t>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places</a:t>
            </a:r>
            <a:endParaRPr lang="de-CH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AR Games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Navigation (</a:t>
            </a:r>
            <a:r>
              <a:rPr lang="de-CH" dirty="0" err="1" smtClean="0"/>
              <a:t>map</a:t>
            </a:r>
            <a:r>
              <a:rPr lang="de-CH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Scan </a:t>
            </a:r>
            <a:r>
              <a:rPr lang="de-CH" dirty="0" err="1" smtClean="0"/>
              <a:t>products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(</a:t>
            </a:r>
            <a:r>
              <a:rPr lang="de-CH" dirty="0" err="1" smtClean="0"/>
              <a:t>board</a:t>
            </a:r>
            <a:r>
              <a:rPr lang="de-CH" dirty="0" smtClean="0"/>
              <a:t> </a:t>
            </a:r>
            <a:r>
              <a:rPr lang="de-CH" dirty="0" err="1" smtClean="0"/>
              <a:t>games</a:t>
            </a:r>
            <a:r>
              <a:rPr lang="de-CH" dirty="0" smtClean="0"/>
              <a:t>, QR-codes, …)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Integration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contents</a:t>
            </a:r>
            <a:r>
              <a:rPr lang="de-CH" dirty="0" smtClean="0"/>
              <a:t> (like </a:t>
            </a:r>
            <a:r>
              <a:rPr lang="de-CH" dirty="0" err="1" smtClean="0"/>
              <a:t>ebay</a:t>
            </a:r>
            <a:r>
              <a:rPr lang="de-CH" dirty="0" smtClean="0"/>
              <a:t>, </a:t>
            </a:r>
            <a:r>
              <a:rPr lang="de-CH" dirty="0" err="1" smtClean="0"/>
              <a:t>twitter</a:t>
            </a:r>
            <a:r>
              <a:rPr lang="de-CH" dirty="0" smtClean="0"/>
              <a:t>, …)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5</a:t>
            </a:fld>
            <a:endParaRPr lang="de-CH"/>
          </a:p>
        </p:txBody>
      </p:sp>
      <p:pic>
        <p:nvPicPr>
          <p:cNvPr id="1026" name="Picture 2" descr="https://lh3.ggpht.com/Jk-xmwIH-LU6Q8yE4r9ftpoUylCskDTJ3yz5pyE-eR2hbPRJql2UyutQ5rH9zmQabA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94" y="18457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SQLite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Gson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...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634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/>
              <a:t> </a:t>
            </a:r>
            <a:r>
              <a:rPr lang="de-CH" dirty="0" err="1" smtClean="0"/>
              <a:t>Serverside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JBoss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r>
              <a:rPr lang="de-CH" dirty="0" smtClean="0"/>
              <a:t> Server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 smtClean="0"/>
              <a:t>PostgreSQL</a:t>
            </a:r>
            <a:r>
              <a:rPr lang="de-CH" dirty="0" smtClean="0"/>
              <a:t> 9.2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Sun Jersey (Java API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RESTful</a:t>
            </a:r>
            <a:r>
              <a:rPr lang="de-CH" dirty="0" smtClean="0"/>
              <a:t> Webservices)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TO BE DONE!!!!!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710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 smtClean="0"/>
              <a:t>done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967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Achievements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smtClean="0"/>
              <a:t>Add</a:t>
            </a:r>
            <a:r>
              <a:rPr lang="de-CH" dirty="0"/>
              <a:t>, </a:t>
            </a:r>
            <a:r>
              <a:rPr lang="de-CH" dirty="0" err="1"/>
              <a:t>edit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delete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cities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groups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device</a:t>
            </a:r>
            <a:r>
              <a:rPr lang="de-CH" dirty="0"/>
              <a:t> </a:t>
            </a:r>
            <a:r>
              <a:rPr lang="de-CH" dirty="0" err="1"/>
              <a:t>location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cities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Display </a:t>
            </a:r>
            <a:r>
              <a:rPr lang="de-CH" dirty="0" err="1"/>
              <a:t>cities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directly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camera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device</a:t>
            </a:r>
            <a:r>
              <a:rPr lang="de-CH" dirty="0"/>
              <a:t> </a:t>
            </a:r>
            <a:r>
              <a:rPr lang="de-CH" dirty="0" err="1"/>
              <a:t>direction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Register </a:t>
            </a:r>
            <a:r>
              <a:rPr lang="de-CH" dirty="0"/>
              <a:t>taps on </a:t>
            </a:r>
            <a:r>
              <a:rPr lang="de-CH" dirty="0" err="1" smtClean="0"/>
              <a:t>cities</a:t>
            </a: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Communication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Develope</a:t>
            </a:r>
            <a:r>
              <a:rPr lang="de-CH" dirty="0" smtClean="0"/>
              <a:t> </a:t>
            </a:r>
            <a:r>
              <a:rPr lang="de-CH" dirty="0"/>
              <a:t>an </a:t>
            </a:r>
            <a:r>
              <a:rPr lang="de-CH" dirty="0" err="1"/>
              <a:t>appropriate</a:t>
            </a:r>
            <a:r>
              <a:rPr lang="de-CH" dirty="0"/>
              <a:t> </a:t>
            </a:r>
            <a:r>
              <a:rPr lang="de-CH" dirty="0" err="1" smtClean="0"/>
              <a:t>server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ACF: Nils Frey, Lucas Graf and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4A16-F4EA-42C1-9196-9164AB5EF76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5975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646</Words>
  <Application>Microsoft Office PowerPoint</Application>
  <PresentationFormat>Widescreen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TSM_MobOp Mini Project Augmented City Finder ACF</vt:lpstr>
      <vt:lpstr>Introduction – What is ACF?</vt:lpstr>
      <vt:lpstr>Introduction - Motivation</vt:lpstr>
      <vt:lpstr>Introduction – Goal statement</vt:lpstr>
      <vt:lpstr>Related Work</vt:lpstr>
      <vt:lpstr>Design and Architecture</vt:lpstr>
      <vt:lpstr>Implementation</vt:lpstr>
      <vt:lpstr>Testing</vt:lpstr>
      <vt:lpstr>Summary of Achievements</vt:lpstr>
      <vt:lpstr>Lessons learnt</vt:lpstr>
      <vt:lpstr>Future Work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Übungen Complex Processes  Entscheidungsmethodik Aufgabe 1: Mehrere Ziele</dc:title>
  <dc:creator>Lucas</dc:creator>
  <cp:lastModifiedBy>Lucas</cp:lastModifiedBy>
  <cp:revision>30</cp:revision>
  <dcterms:created xsi:type="dcterms:W3CDTF">2014-11-12T08:16:53Z</dcterms:created>
  <dcterms:modified xsi:type="dcterms:W3CDTF">2015-04-09T17:11:35Z</dcterms:modified>
</cp:coreProperties>
</file>