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3375-966B-4C9A-918A-B50A88D99E7C}" type="datetimeFigureOut">
              <a:rPr lang="de-CH" smtClean="0"/>
              <a:t>09.04.2015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26C9-F767-4760-9777-93D9B1521F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26C9-F767-4760-9777-93D9B1521F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15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F26C9-F767-4760-9777-93D9B1521FC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641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56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79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24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4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1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25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C02E39-DF30-4134-BCDF-AD4758630250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err="1" smtClean="0"/>
              <a:t>TSM_MobOp</a:t>
            </a:r>
            <a:r>
              <a:rPr lang="de-CH" b="1" dirty="0" smtClean="0"/>
              <a:t> Mini Project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6600" dirty="0" err="1" smtClean="0"/>
              <a:t>Augmented</a:t>
            </a:r>
            <a:r>
              <a:rPr lang="de-CH" sz="6600" dirty="0" smtClean="0"/>
              <a:t> City Finder ACF</a:t>
            </a:r>
            <a:endParaRPr lang="de-CH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5780"/>
          </a:xfrm>
        </p:spPr>
        <p:txBody>
          <a:bodyPr>
            <a:normAutofit/>
          </a:bodyPr>
          <a:lstStyle/>
          <a:p>
            <a:r>
              <a:rPr lang="de-CH" dirty="0"/>
              <a:t>Nils </a:t>
            </a:r>
            <a:r>
              <a:rPr lang="de-CH" dirty="0" smtClean="0"/>
              <a:t>Frey</a:t>
            </a:r>
            <a:br>
              <a:rPr lang="de-CH" dirty="0" smtClean="0"/>
            </a:br>
            <a:r>
              <a:rPr lang="de-CH" dirty="0" smtClean="0"/>
              <a:t>Lucas Graf</a:t>
            </a:r>
            <a:br>
              <a:rPr lang="de-CH" dirty="0" smtClean="0"/>
            </a:br>
            <a:r>
              <a:rPr lang="de-CH" dirty="0" smtClean="0"/>
              <a:t>Thomas Strebel</a:t>
            </a:r>
          </a:p>
          <a:p>
            <a:r>
              <a:rPr lang="de-CH" dirty="0" smtClean="0"/>
              <a:t>13.04.2015</a:t>
            </a:r>
          </a:p>
        </p:txBody>
      </p:sp>
      <p:pic>
        <p:nvPicPr>
          <p:cNvPr id="4" name="Picture 2" descr="M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" y="266493"/>
            <a:ext cx="361950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93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3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8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ACF?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59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 smtClean="0"/>
              <a:t> - 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Augmented City Finder: Nils Frey, Lucas Graf, Thomas </a:t>
            </a:r>
            <a:r>
              <a:rPr lang="en-US" dirty="0" err="1" smtClean="0"/>
              <a:t>Strebel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84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smtClean="0"/>
              <a:t>– Goal </a:t>
            </a:r>
            <a:r>
              <a:rPr lang="de-CH" dirty="0" err="1" smtClean="0"/>
              <a:t>statement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2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2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0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6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Achievements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13.04.2015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TSM_MobOp Augmented City Finder: Nils Frey, Lucas Graf, Thomas Strebel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2E39-DF30-4134-BCDF-AD475863025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44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199</Words>
  <Application>Microsoft Office PowerPoint</Application>
  <PresentationFormat>Widescreen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TSM_MobOp Mini Project Augmented City Finder ACF</vt:lpstr>
      <vt:lpstr>Introduction – What is ACF?</vt:lpstr>
      <vt:lpstr>Introduction - Motivation</vt:lpstr>
      <vt:lpstr>Introduction – Goal statement</vt:lpstr>
      <vt:lpstr>Related Work</vt:lpstr>
      <vt:lpstr>Design and Architecture</vt:lpstr>
      <vt:lpstr>Implementation</vt:lpstr>
      <vt:lpstr>Testing</vt:lpstr>
      <vt:lpstr>Summary of Achievements</vt:lpstr>
      <vt:lpstr>Lessons learnt</vt:lpstr>
      <vt:lpstr>Future Work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TSM_MobOp Augmented City Finder ACF</dc:title>
  <dc:creator>Lucas</dc:creator>
  <cp:lastModifiedBy>Lucas</cp:lastModifiedBy>
  <cp:revision>3</cp:revision>
  <dcterms:created xsi:type="dcterms:W3CDTF">2015-04-09T14:17:07Z</dcterms:created>
  <dcterms:modified xsi:type="dcterms:W3CDTF">2015-04-09T14:48:02Z</dcterms:modified>
</cp:coreProperties>
</file>