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52941" autoAdjust="0"/>
  </p:normalViewPr>
  <p:slideViewPr>
    <p:cSldViewPr snapToGrid="0">
      <p:cViewPr varScale="1">
        <p:scale>
          <a:sx n="38" d="100"/>
          <a:sy n="38" d="100"/>
        </p:scale>
        <p:origin x="21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30CCF-D0AD-41EF-8029-835049820FC9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7580F-8709-4CC9-A7D4-B242CC8B8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Nápad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project </a:t>
            </a:r>
            <a:r>
              <a:rPr lang="en-GB" dirty="0" err="1"/>
              <a:t>elektronického</a:t>
            </a:r>
            <a:r>
              <a:rPr lang="en-GB" dirty="0"/>
              <a:t> </a:t>
            </a:r>
            <a:r>
              <a:rPr lang="en-GB" dirty="0" err="1"/>
              <a:t>šatníku</a:t>
            </a:r>
            <a:r>
              <a:rPr lang="en-GB" dirty="0"/>
              <a:t>, </a:t>
            </a:r>
            <a:r>
              <a:rPr lang="en-GB" dirty="0" err="1"/>
              <a:t>pochází</a:t>
            </a:r>
            <a:r>
              <a:rPr lang="en-GB" dirty="0"/>
              <a:t> z </a:t>
            </a:r>
            <a:r>
              <a:rPr lang="en-GB" dirty="0" err="1"/>
              <a:t>našich</a:t>
            </a:r>
            <a:r>
              <a:rPr lang="en-GB" dirty="0"/>
              <a:t> </a:t>
            </a:r>
            <a:r>
              <a:rPr lang="en-GB" dirty="0" err="1"/>
              <a:t>vlastních</a:t>
            </a:r>
            <a:r>
              <a:rPr lang="en-GB" dirty="0"/>
              <a:t> </a:t>
            </a:r>
            <a:r>
              <a:rPr lang="en-GB" dirty="0" err="1"/>
              <a:t>zkušeností</a:t>
            </a:r>
            <a:r>
              <a:rPr lang="en-GB" dirty="0"/>
              <a:t> s </a:t>
            </a:r>
            <a:r>
              <a:rPr lang="en-GB" dirty="0" err="1"/>
              <a:t>hledáním</a:t>
            </a:r>
            <a:r>
              <a:rPr lang="en-GB" dirty="0"/>
              <a:t> </a:t>
            </a:r>
            <a:r>
              <a:rPr lang="en-GB" dirty="0" err="1"/>
              <a:t>vhodného</a:t>
            </a:r>
            <a:r>
              <a:rPr lang="en-GB" dirty="0"/>
              <a:t> </a:t>
            </a:r>
            <a:r>
              <a:rPr lang="en-GB" dirty="0" err="1"/>
              <a:t>oblečení</a:t>
            </a:r>
            <a:r>
              <a:rPr lang="en-GB" dirty="0"/>
              <a:t>, </a:t>
            </a:r>
            <a:r>
              <a:rPr lang="en-GB" dirty="0" err="1"/>
              <a:t>byť</a:t>
            </a:r>
            <a:r>
              <a:rPr lang="en-GB" dirty="0"/>
              <a:t> </a:t>
            </a:r>
            <a:r>
              <a:rPr lang="en-GB" dirty="0" err="1"/>
              <a:t>sami</a:t>
            </a:r>
            <a:r>
              <a:rPr lang="en-GB" dirty="0"/>
              <a:t> </a:t>
            </a:r>
            <a:r>
              <a:rPr lang="en-GB" dirty="0" err="1"/>
              <a:t>nevíme</a:t>
            </a:r>
            <a:r>
              <a:rPr lang="en-GB" dirty="0"/>
              <a:t> </a:t>
            </a:r>
            <a:r>
              <a:rPr lang="en-GB" dirty="0" err="1"/>
              <a:t>jaké</a:t>
            </a:r>
            <a:r>
              <a:rPr lang="en-GB" dirty="0"/>
              <a:t> </a:t>
            </a:r>
            <a:r>
              <a:rPr lang="en-GB" dirty="0" err="1"/>
              <a:t>věci</a:t>
            </a:r>
            <a:r>
              <a:rPr lang="en-GB" dirty="0"/>
              <a:t> se v </a:t>
            </a:r>
            <a:r>
              <a:rPr lang="en-GB" dirty="0" err="1"/>
              <a:t>nevíme</a:t>
            </a:r>
            <a:r>
              <a:rPr lang="en-GB" dirty="0"/>
              <a:t>, </a:t>
            </a:r>
            <a:r>
              <a:rPr lang="en-GB" dirty="0" err="1"/>
              <a:t>jaké</a:t>
            </a:r>
            <a:r>
              <a:rPr lang="en-GB" dirty="0"/>
              <a:t> </a:t>
            </a:r>
            <a:r>
              <a:rPr lang="en-GB" dirty="0" err="1"/>
              <a:t>oblečení</a:t>
            </a:r>
            <a:r>
              <a:rPr lang="en-GB" dirty="0"/>
              <a:t> se </a:t>
            </a:r>
            <a:r>
              <a:rPr lang="en-GB" dirty="0" err="1"/>
              <a:t>nachází</a:t>
            </a:r>
            <a:r>
              <a:rPr lang="en-GB" dirty="0"/>
              <a:t> v </a:t>
            </a:r>
            <a:r>
              <a:rPr lang="en-GB" dirty="0" err="1"/>
              <a:t>našich</a:t>
            </a:r>
            <a:r>
              <a:rPr lang="en-GB" dirty="0"/>
              <a:t> </a:t>
            </a:r>
            <a:r>
              <a:rPr lang="en-GB" dirty="0" err="1"/>
              <a:t>vlastnéch</a:t>
            </a:r>
            <a:r>
              <a:rPr lang="en-GB" dirty="0"/>
              <a:t> </a:t>
            </a:r>
            <a:r>
              <a:rPr lang="en-GB" dirty="0" err="1"/>
              <a:t>šatnících</a:t>
            </a:r>
            <a:r>
              <a:rPr lang="en-GB" dirty="0"/>
              <a:t>. </a:t>
            </a:r>
            <a:r>
              <a:rPr lang="en-GB" dirty="0" err="1"/>
              <a:t>Tento</a:t>
            </a:r>
            <a:r>
              <a:rPr lang="en-GB" dirty="0"/>
              <a:t> </a:t>
            </a:r>
            <a:r>
              <a:rPr lang="en-GB" dirty="0" err="1"/>
              <a:t>projekt</a:t>
            </a:r>
            <a:r>
              <a:rPr lang="en-GB" dirty="0"/>
              <a:t> by </a:t>
            </a:r>
            <a:r>
              <a:rPr lang="en-GB" dirty="0" err="1"/>
              <a:t>však</a:t>
            </a:r>
            <a:r>
              <a:rPr lang="en-GB" dirty="0"/>
              <a:t> </a:t>
            </a:r>
            <a:r>
              <a:rPr lang="en-GB" dirty="0" err="1"/>
              <a:t>mohl</a:t>
            </a:r>
            <a:r>
              <a:rPr lang="en-GB" dirty="0"/>
              <a:t> </a:t>
            </a:r>
            <a:r>
              <a:rPr lang="en-GB" dirty="0" err="1"/>
              <a:t>pomoci</a:t>
            </a:r>
            <a:r>
              <a:rPr lang="en-GB" dirty="0"/>
              <a:t> s </a:t>
            </a:r>
            <a:r>
              <a:rPr lang="en-GB" dirty="0" err="1"/>
              <a:t>tímto</a:t>
            </a:r>
            <a:r>
              <a:rPr lang="en-GB" dirty="0"/>
              <a:t> </a:t>
            </a:r>
            <a:r>
              <a:rPr lang="en-GB" dirty="0" err="1"/>
              <a:t>palčivým</a:t>
            </a:r>
            <a:r>
              <a:rPr lang="en-GB" dirty="0"/>
              <a:t> </a:t>
            </a:r>
            <a:r>
              <a:rPr lang="en-GB" dirty="0" err="1"/>
              <a:t>problémem</a:t>
            </a:r>
            <a:r>
              <a:rPr lang="en-GB" dirty="0"/>
              <a:t>, jak </a:t>
            </a:r>
            <a:r>
              <a:rPr lang="en-GB" dirty="0" err="1"/>
              <a:t>naším</a:t>
            </a:r>
            <a:r>
              <a:rPr lang="en-GB" dirty="0"/>
              <a:t> </a:t>
            </a:r>
            <a:r>
              <a:rPr lang="en-GB" dirty="0" err="1"/>
              <a:t>zákazíkům</a:t>
            </a:r>
            <a:r>
              <a:rPr lang="en-GB" dirty="0"/>
              <a:t>,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nám</a:t>
            </a:r>
            <a:r>
              <a:rPr lang="en-GB" dirty="0"/>
              <a:t> a </a:t>
            </a:r>
            <a:r>
              <a:rPr lang="en-GB" dirty="0" err="1"/>
              <a:t>tudíž</a:t>
            </a:r>
            <a:r>
              <a:rPr lang="en-GB" dirty="0"/>
              <a:t> by </a:t>
            </a:r>
            <a:r>
              <a:rPr lang="en-GB" dirty="0" err="1"/>
              <a:t>zbývalo</a:t>
            </a:r>
            <a:r>
              <a:rPr lang="en-GB" dirty="0"/>
              <a:t> vice </a:t>
            </a:r>
            <a:r>
              <a:rPr lang="en-GB" dirty="0" err="1"/>
              <a:t>času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věci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kterých</a:t>
            </a:r>
            <a:r>
              <a:rPr lang="en-GB" dirty="0"/>
              <a:t> </a:t>
            </a:r>
            <a:r>
              <a:rPr lang="en-GB" dirty="0" err="1"/>
              <a:t>záleží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Hodláme</a:t>
            </a:r>
            <a:r>
              <a:rPr lang="en-GB" dirty="0"/>
              <a:t> </a:t>
            </a:r>
            <a:r>
              <a:rPr lang="en-GB" dirty="0" err="1"/>
              <a:t>našeho</a:t>
            </a:r>
            <a:r>
              <a:rPr lang="en-GB" dirty="0"/>
              <a:t> </a:t>
            </a:r>
            <a:r>
              <a:rPr lang="en-GB" dirty="0" err="1"/>
              <a:t>cíle</a:t>
            </a:r>
            <a:r>
              <a:rPr lang="en-GB" dirty="0"/>
              <a:t> </a:t>
            </a:r>
            <a:r>
              <a:rPr lang="en-GB" dirty="0" err="1"/>
              <a:t>docílit</a:t>
            </a:r>
            <a:r>
              <a:rPr lang="en-GB" dirty="0"/>
              <a:t> </a:t>
            </a:r>
            <a:r>
              <a:rPr lang="en-GB" dirty="0" err="1"/>
              <a:t>použitím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jak </a:t>
            </a:r>
            <a:r>
              <a:rPr lang="en-GB" dirty="0" err="1"/>
              <a:t>mobilní</a:t>
            </a:r>
            <a:r>
              <a:rPr lang="en-GB" dirty="0"/>
              <a:t> </a:t>
            </a:r>
            <a:r>
              <a:rPr lang="en-GB" dirty="0" err="1"/>
              <a:t>aplikace</a:t>
            </a:r>
            <a:r>
              <a:rPr lang="en-GB" dirty="0"/>
              <a:t> pro </a:t>
            </a:r>
            <a:r>
              <a:rPr lang="en-GB" dirty="0" err="1"/>
              <a:t>systémy</a:t>
            </a:r>
            <a:r>
              <a:rPr lang="en-GB" dirty="0"/>
              <a:t> Android a Apple iOS,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cloudového</a:t>
            </a:r>
            <a:r>
              <a:rPr lang="en-GB" dirty="0"/>
              <a:t> </a:t>
            </a:r>
            <a:r>
              <a:rPr lang="en-GB" dirty="0" err="1"/>
              <a:t>serveru</a:t>
            </a:r>
            <a:r>
              <a:rPr lang="en-GB" dirty="0"/>
              <a:t>, </a:t>
            </a:r>
            <a:r>
              <a:rPr lang="en-GB" dirty="0" err="1"/>
              <a:t>přes</a:t>
            </a:r>
            <a:r>
              <a:rPr lang="en-GB" dirty="0"/>
              <a:t> </a:t>
            </a:r>
            <a:r>
              <a:rPr lang="en-GB" dirty="0" err="1"/>
              <a:t>který</a:t>
            </a:r>
            <a:r>
              <a:rPr lang="en-GB" dirty="0"/>
              <a:t> </a:t>
            </a:r>
            <a:r>
              <a:rPr lang="en-GB" dirty="0" err="1"/>
              <a:t>poběží</a:t>
            </a:r>
            <a:r>
              <a:rPr lang="en-GB" dirty="0"/>
              <a:t> AI </a:t>
            </a:r>
            <a:r>
              <a:rPr lang="en-GB" dirty="0" err="1"/>
              <a:t>asistent</a:t>
            </a:r>
            <a:r>
              <a:rPr lang="en-GB" dirty="0"/>
              <a:t> </a:t>
            </a:r>
            <a:r>
              <a:rPr lang="en-GB" dirty="0" err="1"/>
              <a:t>založený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bázi</a:t>
            </a:r>
            <a:r>
              <a:rPr lang="en-GB" dirty="0"/>
              <a:t> Open AI, </a:t>
            </a:r>
            <a:r>
              <a:rPr lang="en-GB" dirty="0" err="1"/>
              <a:t>zprosdředkující</a:t>
            </a:r>
            <a:r>
              <a:rPr lang="en-GB" dirty="0"/>
              <a:t> </a:t>
            </a:r>
            <a:r>
              <a:rPr lang="en-GB" dirty="0" err="1"/>
              <a:t>doporučení</a:t>
            </a:r>
            <a:r>
              <a:rPr lang="en-GB" dirty="0"/>
              <a:t> outfit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základě</a:t>
            </a:r>
            <a:r>
              <a:rPr lang="en-GB" dirty="0"/>
              <a:t> </a:t>
            </a:r>
            <a:r>
              <a:rPr lang="en-GB" dirty="0" err="1"/>
              <a:t>obsahu</a:t>
            </a:r>
            <a:r>
              <a:rPr lang="en-GB" dirty="0"/>
              <a:t> </a:t>
            </a:r>
            <a:r>
              <a:rPr lang="en-GB" dirty="0" err="1"/>
              <a:t>šatníku</a:t>
            </a:r>
            <a:r>
              <a:rPr lang="en-GB" dirty="0"/>
              <a:t> </a:t>
            </a:r>
            <a:r>
              <a:rPr lang="en-GB" dirty="0" err="1"/>
              <a:t>uživatele</a:t>
            </a:r>
            <a:r>
              <a:rPr lang="en-GB" dirty="0"/>
              <a:t> a </a:t>
            </a:r>
            <a:r>
              <a:rPr lang="en-GB" dirty="0" err="1"/>
              <a:t>aktuálního</a:t>
            </a:r>
            <a:r>
              <a:rPr lang="en-GB" dirty="0"/>
              <a:t> </a:t>
            </a:r>
            <a:r>
              <a:rPr lang="en-GB" dirty="0" err="1"/>
              <a:t>počasí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Aplikace</a:t>
            </a:r>
            <a:r>
              <a:rPr lang="en-GB" dirty="0"/>
              <a:t>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poskitována</a:t>
            </a:r>
            <a:r>
              <a:rPr lang="en-GB" dirty="0"/>
              <a:t> v freemium </a:t>
            </a:r>
            <a:r>
              <a:rPr lang="en-GB" dirty="0" err="1"/>
              <a:t>modelu</a:t>
            </a:r>
            <a:r>
              <a:rPr lang="en-GB" dirty="0"/>
              <a:t>, </a:t>
            </a:r>
            <a:r>
              <a:rPr lang="en-GB" dirty="0" err="1"/>
              <a:t>aplikace</a:t>
            </a:r>
            <a:r>
              <a:rPr lang="en-GB" dirty="0"/>
              <a:t>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zdarma</a:t>
            </a:r>
            <a:r>
              <a:rPr lang="en-GB" dirty="0"/>
              <a:t>, </a:t>
            </a:r>
            <a:r>
              <a:rPr lang="en-GB" dirty="0" err="1"/>
              <a:t>ovšem</a:t>
            </a:r>
            <a:r>
              <a:rPr lang="en-GB" dirty="0"/>
              <a:t> s </a:t>
            </a:r>
            <a:r>
              <a:rPr lang="en-GB" dirty="0" err="1"/>
              <a:t>omezenou</a:t>
            </a:r>
            <a:r>
              <a:rPr lang="en-GB" dirty="0"/>
              <a:t> </a:t>
            </a:r>
            <a:r>
              <a:rPr lang="en-GB" dirty="0" err="1"/>
              <a:t>funkcionalitou</a:t>
            </a:r>
            <a:r>
              <a:rPr lang="en-GB" dirty="0"/>
              <a:t>, pro </a:t>
            </a:r>
            <a:r>
              <a:rPr lang="en-GB" dirty="0" err="1"/>
              <a:t>použití</a:t>
            </a:r>
            <a:r>
              <a:rPr lang="en-GB" dirty="0"/>
              <a:t> </a:t>
            </a:r>
            <a:r>
              <a:rPr lang="en-GB" dirty="0" err="1"/>
              <a:t>všech</a:t>
            </a:r>
            <a:r>
              <a:rPr lang="en-GB" dirty="0"/>
              <a:t> </a:t>
            </a:r>
            <a:r>
              <a:rPr lang="en-GB" dirty="0" err="1"/>
              <a:t>schopností</a:t>
            </a:r>
            <a:r>
              <a:rPr lang="en-GB" dirty="0"/>
              <a:t>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muset</a:t>
            </a:r>
            <a:r>
              <a:rPr lang="en-GB" dirty="0"/>
              <a:t> </a:t>
            </a:r>
            <a:r>
              <a:rPr lang="en-GB" dirty="0" err="1"/>
              <a:t>uživatel</a:t>
            </a:r>
            <a:r>
              <a:rPr lang="en-GB" dirty="0"/>
              <a:t> </a:t>
            </a:r>
            <a:r>
              <a:rPr lang="en-GB" dirty="0" err="1"/>
              <a:t>platit</a:t>
            </a:r>
            <a:r>
              <a:rPr lang="en-GB" dirty="0"/>
              <a:t> </a:t>
            </a:r>
            <a:r>
              <a:rPr lang="en-GB" dirty="0" err="1"/>
              <a:t>měsíční</a:t>
            </a:r>
            <a:r>
              <a:rPr lang="en-GB" dirty="0"/>
              <a:t> </a:t>
            </a:r>
            <a:r>
              <a:rPr lang="en-GB" dirty="0" err="1"/>
              <a:t>poplatek</a:t>
            </a:r>
            <a:r>
              <a:rPr lang="en-GB" dirty="0"/>
              <a:t>, a </a:t>
            </a:r>
            <a:r>
              <a:rPr lang="en-GB" dirty="0" err="1"/>
              <a:t>spolupráce</a:t>
            </a:r>
            <a:r>
              <a:rPr lang="en-GB" dirty="0"/>
              <a:t> s </a:t>
            </a:r>
            <a:r>
              <a:rPr lang="en-GB" dirty="0" err="1"/>
              <a:t>modními</a:t>
            </a:r>
            <a:r>
              <a:rPr lang="en-GB" dirty="0"/>
              <a:t> </a:t>
            </a:r>
            <a:r>
              <a:rPr lang="en-GB" dirty="0" err="1"/>
              <a:t>návrháři</a:t>
            </a:r>
            <a:r>
              <a:rPr lang="en-GB" dirty="0"/>
              <a:t> </a:t>
            </a:r>
            <a:r>
              <a:rPr lang="en-GB" dirty="0" err="1"/>
              <a:t>dopuročováním</a:t>
            </a:r>
            <a:r>
              <a:rPr lang="en-GB" dirty="0"/>
              <a:t> </a:t>
            </a:r>
            <a:r>
              <a:rPr lang="en-GB" dirty="0" err="1"/>
              <a:t>jejich</a:t>
            </a:r>
            <a:r>
              <a:rPr lang="en-GB" dirty="0"/>
              <a:t> </a:t>
            </a:r>
            <a:r>
              <a:rPr lang="en-GB" dirty="0" err="1"/>
              <a:t>produktů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návrhy</a:t>
            </a:r>
            <a:r>
              <a:rPr lang="en-GB" dirty="0"/>
              <a:t> pro </a:t>
            </a:r>
            <a:r>
              <a:rPr lang="en-GB" dirty="0" err="1"/>
              <a:t>přidání</a:t>
            </a:r>
            <a:r>
              <a:rPr lang="en-GB" dirty="0"/>
              <a:t> do </a:t>
            </a:r>
            <a:r>
              <a:rPr lang="en-GB" dirty="0" err="1"/>
              <a:t>kolekce</a:t>
            </a:r>
            <a:r>
              <a:rPr lang="en-GB" dirty="0"/>
              <a:t>.</a:t>
            </a:r>
          </a:p>
          <a:p>
            <a:endParaRPr lang="en-GB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7580F-8709-4CC9-A7D4-B242CC8B8D7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06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Organizace</a:t>
            </a:r>
            <a:r>
              <a:rPr lang="en-GB" dirty="0"/>
              <a:t> </a:t>
            </a:r>
            <a:r>
              <a:rPr lang="en-GB" dirty="0" err="1"/>
              <a:t>kolekce</a:t>
            </a:r>
            <a:r>
              <a:rPr lang="en-GB" dirty="0"/>
              <a:t> </a:t>
            </a:r>
            <a:r>
              <a:rPr lang="en-GB" dirty="0" err="1"/>
              <a:t>oblečení</a:t>
            </a:r>
            <a:r>
              <a:rPr lang="en-GB" dirty="0"/>
              <a:t> </a:t>
            </a:r>
            <a:r>
              <a:rPr lang="en-GB" dirty="0" err="1"/>
              <a:t>přes</a:t>
            </a:r>
            <a:r>
              <a:rPr lang="en-GB" dirty="0"/>
              <a:t> </a:t>
            </a:r>
            <a:r>
              <a:rPr lang="en-GB" dirty="0" err="1"/>
              <a:t>jedno</a:t>
            </a:r>
            <a:r>
              <a:rPr lang="en-GB" dirty="0"/>
              <a:t> </a:t>
            </a:r>
            <a:r>
              <a:rPr lang="en-GB" dirty="0" err="1"/>
              <a:t>uživatelské</a:t>
            </a:r>
            <a:r>
              <a:rPr lang="en-GB" dirty="0"/>
              <a:t> </a:t>
            </a:r>
            <a:r>
              <a:rPr lang="en-GB" dirty="0" err="1"/>
              <a:t>rozhraní</a:t>
            </a:r>
            <a:endParaRPr lang="en-GB" dirty="0"/>
          </a:p>
          <a:p>
            <a:r>
              <a:rPr lang="en-GB" dirty="0" err="1"/>
              <a:t>Navrhnutí</a:t>
            </a:r>
            <a:r>
              <a:rPr lang="en-GB" dirty="0"/>
              <a:t> outfit </a:t>
            </a:r>
            <a:r>
              <a:rPr lang="en-GB" dirty="0" err="1"/>
              <a:t>podle</a:t>
            </a:r>
            <a:r>
              <a:rPr lang="en-GB" dirty="0"/>
              <a:t> </a:t>
            </a:r>
            <a:r>
              <a:rPr lang="en-GB" dirty="0" err="1"/>
              <a:t>zadaných</a:t>
            </a:r>
            <a:r>
              <a:rPr lang="en-GB" dirty="0"/>
              <a:t> </a:t>
            </a:r>
            <a:r>
              <a:rPr lang="en-GB" dirty="0" err="1"/>
              <a:t>parametrů</a:t>
            </a:r>
            <a:r>
              <a:rPr lang="en-GB" dirty="0"/>
              <a:t>, </a:t>
            </a:r>
            <a:r>
              <a:rPr lang="en-GB" dirty="0" err="1"/>
              <a:t>obsahu</a:t>
            </a:r>
            <a:r>
              <a:rPr lang="en-GB" dirty="0"/>
              <a:t> </a:t>
            </a:r>
            <a:r>
              <a:rPr lang="en-GB" dirty="0" err="1"/>
              <a:t>šatníku</a:t>
            </a:r>
            <a:r>
              <a:rPr lang="en-GB" dirty="0"/>
              <a:t>, a </a:t>
            </a:r>
            <a:r>
              <a:rPr lang="en-GB" dirty="0" err="1"/>
              <a:t>aktuálního</a:t>
            </a:r>
            <a:r>
              <a:rPr lang="en-GB" dirty="0"/>
              <a:t> </a:t>
            </a:r>
            <a:r>
              <a:rPr lang="en-GB" dirty="0" err="1"/>
              <a:t>prosředí</a:t>
            </a:r>
            <a:endParaRPr lang="en-GB" dirty="0"/>
          </a:p>
          <a:p>
            <a:r>
              <a:rPr lang="en-GB" dirty="0" err="1"/>
              <a:t>Doporučení</a:t>
            </a:r>
            <a:r>
              <a:rPr lang="en-GB" dirty="0"/>
              <a:t> </a:t>
            </a:r>
            <a:r>
              <a:rPr lang="en-GB" dirty="0" err="1"/>
              <a:t>zákazníkovy</a:t>
            </a:r>
            <a:r>
              <a:rPr lang="en-GB" dirty="0"/>
              <a:t> </a:t>
            </a:r>
            <a:r>
              <a:rPr lang="en-GB" dirty="0" err="1"/>
              <a:t>jaké</a:t>
            </a:r>
            <a:r>
              <a:rPr lang="en-GB" dirty="0"/>
              <a:t> </a:t>
            </a:r>
            <a:r>
              <a:rPr lang="en-GB" dirty="0" err="1"/>
              <a:t>kousky</a:t>
            </a:r>
            <a:r>
              <a:rPr lang="en-GB" dirty="0"/>
              <a:t> </a:t>
            </a:r>
            <a:r>
              <a:rPr lang="en-GB" dirty="0" err="1"/>
              <a:t>dokoupit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7580F-8709-4CC9-A7D4-B242CC8B8D7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89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Uživatelské</a:t>
            </a:r>
            <a:r>
              <a:rPr lang="en-GB" dirty="0"/>
              <a:t> </a:t>
            </a:r>
            <a:r>
              <a:rPr lang="en-GB" dirty="0" err="1"/>
              <a:t>rozhraní</a:t>
            </a:r>
            <a:r>
              <a:rPr lang="en-GB" dirty="0"/>
              <a:t> je </a:t>
            </a:r>
            <a:r>
              <a:rPr lang="en-GB" dirty="0" err="1"/>
              <a:t>implementováno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 </a:t>
            </a:r>
            <a:r>
              <a:rPr lang="en-GB" dirty="0" err="1"/>
              <a:t>aplikace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mobilních</a:t>
            </a:r>
            <a:r>
              <a:rPr lang="en-GB" dirty="0"/>
              <a:t> </a:t>
            </a:r>
            <a:r>
              <a:rPr lang="en-GB" dirty="0" err="1"/>
              <a:t>telefonech</a:t>
            </a:r>
            <a:r>
              <a:rPr lang="en-GB" dirty="0"/>
              <a:t> se </a:t>
            </a:r>
            <a:r>
              <a:rPr lang="en-GB" dirty="0" err="1"/>
              <a:t>systémem</a:t>
            </a:r>
            <a:r>
              <a:rPr lang="en-GB" dirty="0"/>
              <a:t> iOS a Android, to je </a:t>
            </a:r>
            <a:r>
              <a:rPr lang="en-GB" dirty="0" err="1"/>
              <a:t>propojeno</a:t>
            </a:r>
            <a:r>
              <a:rPr lang="en-GB" dirty="0"/>
              <a:t> s </a:t>
            </a:r>
            <a:r>
              <a:rPr lang="en-GB" dirty="0" err="1"/>
              <a:t>cloudovým</a:t>
            </a:r>
            <a:r>
              <a:rPr lang="en-GB" dirty="0"/>
              <a:t> </a:t>
            </a:r>
            <a:r>
              <a:rPr lang="en-GB" dirty="0" err="1"/>
              <a:t>serverem</a:t>
            </a:r>
            <a:r>
              <a:rPr lang="en-GB" dirty="0"/>
              <a:t>,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kterém</a:t>
            </a:r>
            <a:r>
              <a:rPr lang="en-GB" dirty="0"/>
              <a:t> se </a:t>
            </a:r>
            <a:r>
              <a:rPr lang="en-GB" dirty="0" err="1"/>
              <a:t>nacházi</a:t>
            </a:r>
            <a:r>
              <a:rPr lang="en-GB" dirty="0"/>
              <a:t> database </a:t>
            </a:r>
            <a:r>
              <a:rPr lang="en-GB" dirty="0" err="1"/>
              <a:t>uživatelských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, </a:t>
            </a:r>
            <a:r>
              <a:rPr lang="en-GB" dirty="0" err="1"/>
              <a:t>seznam</a:t>
            </a:r>
            <a:r>
              <a:rPr lang="en-GB" dirty="0"/>
              <a:t> </a:t>
            </a:r>
            <a:r>
              <a:rPr lang="en-GB" dirty="0" err="1"/>
              <a:t>kousků</a:t>
            </a:r>
            <a:r>
              <a:rPr lang="en-GB" dirty="0"/>
              <a:t> v </a:t>
            </a:r>
            <a:r>
              <a:rPr lang="en-GB" dirty="0" err="1"/>
              <a:t>jejich</a:t>
            </a:r>
            <a:r>
              <a:rPr lang="en-GB" dirty="0"/>
              <a:t> </a:t>
            </a:r>
            <a:r>
              <a:rPr lang="en-GB" dirty="0" err="1"/>
              <a:t>kolekci</a:t>
            </a:r>
            <a:r>
              <a:rPr lang="en-GB" dirty="0"/>
              <a:t>, a </a:t>
            </a:r>
            <a:r>
              <a:rPr lang="en-GB" dirty="0" err="1"/>
              <a:t>seznam</a:t>
            </a:r>
            <a:r>
              <a:rPr lang="en-GB" dirty="0"/>
              <a:t> outfit </a:t>
            </a:r>
            <a:r>
              <a:rPr lang="en-GB" dirty="0" err="1"/>
              <a:t>vygenerovaných</a:t>
            </a:r>
            <a:r>
              <a:rPr lang="en-GB" dirty="0"/>
              <a:t> AI </a:t>
            </a:r>
            <a:r>
              <a:rPr lang="en-GB" dirty="0" err="1"/>
              <a:t>asistentem</a:t>
            </a:r>
            <a:r>
              <a:rPr lang="en-GB" dirty="0"/>
              <a:t>, </a:t>
            </a:r>
            <a:r>
              <a:rPr lang="en-GB" dirty="0" err="1"/>
              <a:t>přes</a:t>
            </a:r>
            <a:r>
              <a:rPr lang="en-GB" dirty="0"/>
              <a:t> server by take </a:t>
            </a:r>
            <a:r>
              <a:rPr lang="en-GB" dirty="0" err="1"/>
              <a:t>byla</a:t>
            </a:r>
            <a:r>
              <a:rPr lang="en-GB" dirty="0"/>
              <a:t> </a:t>
            </a:r>
            <a:r>
              <a:rPr lang="en-GB" dirty="0" err="1"/>
              <a:t>zprostředkévána</a:t>
            </a:r>
            <a:r>
              <a:rPr lang="en-GB" dirty="0"/>
              <a:t> </a:t>
            </a:r>
            <a:r>
              <a:rPr lang="en-GB" dirty="0" err="1"/>
              <a:t>komunikace</a:t>
            </a:r>
            <a:r>
              <a:rPr lang="en-GB" dirty="0"/>
              <a:t> s Open AI API, </a:t>
            </a:r>
            <a:r>
              <a:rPr lang="en-GB" dirty="0" err="1"/>
              <a:t>přes</a:t>
            </a:r>
            <a:r>
              <a:rPr lang="en-GB" dirty="0"/>
              <a:t> </a:t>
            </a:r>
            <a:r>
              <a:rPr lang="en-GB" dirty="0" err="1"/>
              <a:t>kterou</a:t>
            </a:r>
            <a:r>
              <a:rPr lang="en-GB" dirty="0"/>
              <a:t> by </a:t>
            </a:r>
            <a:r>
              <a:rPr lang="en-GB" dirty="0" err="1"/>
              <a:t>fungoval</a:t>
            </a:r>
            <a:r>
              <a:rPr lang="en-GB" dirty="0"/>
              <a:t> open AI </a:t>
            </a:r>
            <a:r>
              <a:rPr lang="en-GB" dirty="0" err="1"/>
              <a:t>asistent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7580F-8709-4CC9-A7D4-B242CC8B8D7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23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83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69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18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3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18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22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43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81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4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64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10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6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1F2B-4029-7F9B-2256-D0ADEF316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Digitální</a:t>
            </a:r>
            <a:r>
              <a:rPr lang="en-GB" dirty="0"/>
              <a:t> </a:t>
            </a:r>
            <a:r>
              <a:rPr lang="en-GB" dirty="0" err="1"/>
              <a:t>šatník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9324B-E48E-C4D6-09FA-9FA750803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Bartek Jan, </a:t>
            </a:r>
            <a:r>
              <a:rPr lang="en-GB" dirty="0" err="1"/>
              <a:t>Nechodom</a:t>
            </a:r>
            <a:r>
              <a:rPr lang="en-GB" dirty="0"/>
              <a:t>, </a:t>
            </a:r>
            <a:r>
              <a:rPr lang="en-GB" dirty="0" err="1"/>
              <a:t>Rýdl</a:t>
            </a:r>
            <a:r>
              <a:rPr lang="en-GB" dirty="0"/>
              <a:t> Ivo, </a:t>
            </a:r>
            <a:r>
              <a:rPr lang="en-GB" dirty="0" err="1"/>
              <a:t>Suchánek</a:t>
            </a:r>
            <a:r>
              <a:rPr lang="en-GB" dirty="0"/>
              <a:t> Jan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55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A201-93E5-8D69-6E10-0E7B3FEB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Proč</a:t>
            </a:r>
            <a:r>
              <a:rPr lang="en-GB" dirty="0"/>
              <a:t> </a:t>
            </a:r>
            <a:r>
              <a:rPr lang="en-GB" dirty="0" err="1"/>
              <a:t>jsme</a:t>
            </a:r>
            <a:r>
              <a:rPr lang="en-GB" dirty="0"/>
              <a:t> </a:t>
            </a:r>
            <a:r>
              <a:rPr lang="en-GB" dirty="0" err="1"/>
              <a:t>vzníkly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939EC-8EA4-D7AC-9139-F01F0F191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Jaké</a:t>
            </a:r>
            <a:r>
              <a:rPr lang="en-GB" dirty="0"/>
              <a:t> </a:t>
            </a:r>
            <a:r>
              <a:rPr lang="en-GB" dirty="0" err="1"/>
              <a:t>problémy</a:t>
            </a:r>
            <a:r>
              <a:rPr lang="en-GB" dirty="0"/>
              <a:t> </a:t>
            </a:r>
            <a:r>
              <a:rPr lang="en-GB" dirty="0" err="1"/>
              <a:t>řešíme</a:t>
            </a:r>
            <a:endParaRPr lang="en-GB" dirty="0"/>
          </a:p>
          <a:p>
            <a:r>
              <a:rPr lang="en-GB" dirty="0"/>
              <a:t>A jak se </a:t>
            </a:r>
            <a:r>
              <a:rPr lang="en-GB" dirty="0" err="1"/>
              <a:t>hodláme</a:t>
            </a:r>
            <a:r>
              <a:rPr lang="en-GB" dirty="0"/>
              <a:t> </a:t>
            </a:r>
            <a:r>
              <a:rPr lang="en-GB" dirty="0" err="1"/>
              <a:t>udržet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hře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68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26DD-59AF-E0AC-0F1E-8878E5EE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Nejhlavnější</a:t>
            </a:r>
            <a:r>
              <a:rPr lang="en-GB" dirty="0"/>
              <a:t> </a:t>
            </a:r>
            <a:r>
              <a:rPr lang="en-GB" dirty="0" err="1"/>
              <a:t>užití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A5150-451C-1E4E-E069-0611C5478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Organizace</a:t>
            </a:r>
            <a:r>
              <a:rPr lang="en-GB" dirty="0"/>
              <a:t> </a:t>
            </a:r>
            <a:r>
              <a:rPr lang="en-GB" dirty="0" err="1"/>
              <a:t>šatníku</a:t>
            </a:r>
            <a:endParaRPr lang="en-GB" dirty="0"/>
          </a:p>
          <a:p>
            <a:r>
              <a:rPr lang="en-GB" dirty="0" err="1"/>
              <a:t>Správa</a:t>
            </a:r>
            <a:r>
              <a:rPr lang="en-GB" dirty="0"/>
              <a:t> outfit</a:t>
            </a:r>
          </a:p>
          <a:p>
            <a:r>
              <a:rPr lang="en-GB" dirty="0" err="1"/>
              <a:t>Doporučování</a:t>
            </a:r>
            <a:r>
              <a:rPr lang="en-GB" dirty="0"/>
              <a:t> </a:t>
            </a:r>
            <a:r>
              <a:rPr lang="en-GB" dirty="0" err="1"/>
              <a:t>nových</a:t>
            </a:r>
            <a:r>
              <a:rPr lang="en-GB" dirty="0"/>
              <a:t> </a:t>
            </a:r>
            <a:r>
              <a:rPr lang="en-GB" dirty="0" err="1"/>
              <a:t>kousků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14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789B-6D1A-680C-8ED8-ED752885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Způsob</a:t>
            </a:r>
            <a:r>
              <a:rPr lang="en-GB" dirty="0"/>
              <a:t> </a:t>
            </a:r>
            <a:r>
              <a:rPr lang="en-GB" dirty="0" err="1"/>
              <a:t>implementace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E4B5-B6B1-33B7-793E-1A624448D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Mobilní</a:t>
            </a:r>
            <a:r>
              <a:rPr lang="en-GB" dirty="0"/>
              <a:t> </a:t>
            </a:r>
            <a:r>
              <a:rPr lang="en-GB" dirty="0" err="1"/>
              <a:t>aplikace</a:t>
            </a:r>
            <a:endParaRPr lang="en-GB" dirty="0"/>
          </a:p>
          <a:p>
            <a:r>
              <a:rPr lang="en-GB" dirty="0"/>
              <a:t>Cloud server</a:t>
            </a:r>
          </a:p>
          <a:p>
            <a:r>
              <a:rPr lang="en-GB" dirty="0"/>
              <a:t>AI </a:t>
            </a:r>
            <a:r>
              <a:rPr lang="en-GB" dirty="0" err="1"/>
              <a:t>asistant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15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280</Words>
  <Application>Microsoft Office PowerPoint</Application>
  <PresentationFormat>Widescreen</PresentationFormat>
  <Paragraphs>26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Digitální šatník</vt:lpstr>
      <vt:lpstr>Proč jsme vzníkly</vt:lpstr>
      <vt:lpstr>Nejhlavnější užití</vt:lpstr>
      <vt:lpstr>Způsob implementace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Digitální šatník</dc:title>
  <dc:creator>Jan Suchánek</dc:creator>
  <cp:lastModifiedBy>Jan Suchánek</cp:lastModifiedBy>
  <cp:revision>3</cp:revision>
  <dcterms:created xsi:type="dcterms:W3CDTF">2023-12-14T10:13:26Z</dcterms:created>
  <dcterms:modified xsi:type="dcterms:W3CDTF">2023-12-14T11:58:14Z</dcterms:modified>
</cp:coreProperties>
</file>