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7" autoAdjust="0"/>
    <p:restoredTop sz="77589" autoAdjust="0"/>
  </p:normalViewPr>
  <p:slideViewPr>
    <p:cSldViewPr snapToGrid="0">
      <p:cViewPr varScale="1">
        <p:scale>
          <a:sx n="86" d="100"/>
          <a:sy n="86" d="100"/>
        </p:scale>
        <p:origin x="14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E138B1-AD4A-49B7-A8D1-9E88780BEAB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106B78B-7502-4335-B9C0-24918E197750}">
      <dgm:prSet/>
      <dgm:spPr/>
      <dgm:t>
        <a:bodyPr/>
        <a:lstStyle/>
        <a:p>
          <a:r>
            <a:rPr lang="en-GB"/>
            <a:t>Jaké problémy řešíme</a:t>
          </a:r>
          <a:endParaRPr lang="en-US"/>
        </a:p>
      </dgm:t>
    </dgm:pt>
    <dgm:pt modelId="{D2AFE5BE-9599-49FD-9157-12D9360E3239}" type="parTrans" cxnId="{35C4B235-94E6-46B9-BE95-B7CA646694C4}">
      <dgm:prSet/>
      <dgm:spPr/>
      <dgm:t>
        <a:bodyPr/>
        <a:lstStyle/>
        <a:p>
          <a:endParaRPr lang="en-US"/>
        </a:p>
      </dgm:t>
    </dgm:pt>
    <dgm:pt modelId="{70E57556-D070-4DC4-9E88-745EE354812C}" type="sibTrans" cxnId="{35C4B235-94E6-46B9-BE95-B7CA646694C4}">
      <dgm:prSet/>
      <dgm:spPr/>
      <dgm:t>
        <a:bodyPr/>
        <a:lstStyle/>
        <a:p>
          <a:endParaRPr lang="en-US"/>
        </a:p>
      </dgm:t>
    </dgm:pt>
    <dgm:pt modelId="{D8E5972C-D297-4981-B94B-2A659D5816A4}">
      <dgm:prSet/>
      <dgm:spPr/>
      <dgm:t>
        <a:bodyPr/>
        <a:lstStyle/>
        <a:p>
          <a:r>
            <a:rPr lang="en-GB" dirty="0"/>
            <a:t>Jak </a:t>
          </a:r>
          <a:r>
            <a:rPr lang="en-GB" dirty="0" err="1"/>
            <a:t>si</a:t>
          </a:r>
          <a:r>
            <a:rPr lang="en-GB" dirty="0"/>
            <a:t> </a:t>
          </a:r>
          <a:r>
            <a:rPr lang="en-GB" dirty="0" err="1"/>
            <a:t>hodláme</a:t>
          </a:r>
          <a:r>
            <a:rPr lang="en-GB" dirty="0"/>
            <a:t> </a:t>
          </a:r>
          <a:r>
            <a:rPr lang="en-GB" dirty="0" err="1"/>
            <a:t>vydělávat</a:t>
          </a:r>
          <a:endParaRPr lang="en-US" dirty="0"/>
        </a:p>
      </dgm:t>
    </dgm:pt>
    <dgm:pt modelId="{A85F065C-C8CD-447A-8353-66E534EA872E}" type="sibTrans" cxnId="{D7D97091-DF79-4603-ACE5-C70A55B671AC}">
      <dgm:prSet/>
      <dgm:spPr/>
      <dgm:t>
        <a:bodyPr/>
        <a:lstStyle/>
        <a:p>
          <a:endParaRPr lang="en-US"/>
        </a:p>
      </dgm:t>
    </dgm:pt>
    <dgm:pt modelId="{6F296AAD-9FA6-43F5-B856-96E001D4DE79}" type="parTrans" cxnId="{D7D97091-DF79-4603-ACE5-C70A55B671AC}">
      <dgm:prSet/>
      <dgm:spPr/>
      <dgm:t>
        <a:bodyPr/>
        <a:lstStyle/>
        <a:p>
          <a:endParaRPr lang="en-US"/>
        </a:p>
      </dgm:t>
    </dgm:pt>
    <dgm:pt modelId="{0ECCCE15-8011-E54E-AF29-3D612A5B2420}" type="pres">
      <dgm:prSet presAssocID="{20E138B1-AD4A-49B7-A8D1-9E88780BEAB9}" presName="linear" presStyleCnt="0">
        <dgm:presLayoutVars>
          <dgm:animLvl val="lvl"/>
          <dgm:resizeHandles val="exact"/>
        </dgm:presLayoutVars>
      </dgm:prSet>
      <dgm:spPr/>
    </dgm:pt>
    <dgm:pt modelId="{1B02DEEC-EEBD-C247-95B4-95070C4137AD}" type="pres">
      <dgm:prSet presAssocID="{A106B78B-7502-4335-B9C0-24918E19775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E2DDEA9-E5B6-D542-A4EA-61F7441B3EF7}" type="pres">
      <dgm:prSet presAssocID="{70E57556-D070-4DC4-9E88-745EE354812C}" presName="spacer" presStyleCnt="0"/>
      <dgm:spPr/>
    </dgm:pt>
    <dgm:pt modelId="{361DAEC8-153C-8E45-B17E-67303B07E18C}" type="pres">
      <dgm:prSet presAssocID="{D8E5972C-D297-4981-B94B-2A659D5816A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5C4B235-94E6-46B9-BE95-B7CA646694C4}" srcId="{20E138B1-AD4A-49B7-A8D1-9E88780BEAB9}" destId="{A106B78B-7502-4335-B9C0-24918E197750}" srcOrd="0" destOrd="0" parTransId="{D2AFE5BE-9599-49FD-9157-12D9360E3239}" sibTransId="{70E57556-D070-4DC4-9E88-745EE354812C}"/>
    <dgm:cxn modelId="{B8178153-61F8-3947-A97A-F823D8628CEC}" type="presOf" srcId="{A106B78B-7502-4335-B9C0-24918E197750}" destId="{1B02DEEC-EEBD-C247-95B4-95070C4137AD}" srcOrd="0" destOrd="0" presId="urn:microsoft.com/office/officeart/2005/8/layout/vList2"/>
    <dgm:cxn modelId="{D7D97091-DF79-4603-ACE5-C70A55B671AC}" srcId="{20E138B1-AD4A-49B7-A8D1-9E88780BEAB9}" destId="{D8E5972C-D297-4981-B94B-2A659D5816A4}" srcOrd="1" destOrd="0" parTransId="{6F296AAD-9FA6-43F5-B856-96E001D4DE79}" sibTransId="{A85F065C-C8CD-447A-8353-66E534EA872E}"/>
    <dgm:cxn modelId="{E88D5AA6-AC69-FB43-8C99-73B2DB512119}" type="presOf" srcId="{D8E5972C-D297-4981-B94B-2A659D5816A4}" destId="{361DAEC8-153C-8E45-B17E-67303B07E18C}" srcOrd="0" destOrd="0" presId="urn:microsoft.com/office/officeart/2005/8/layout/vList2"/>
    <dgm:cxn modelId="{F1D16EC9-AC36-7C45-812B-AF3E7DEC9683}" type="presOf" srcId="{20E138B1-AD4A-49B7-A8D1-9E88780BEAB9}" destId="{0ECCCE15-8011-E54E-AF29-3D612A5B2420}" srcOrd="0" destOrd="0" presId="urn:microsoft.com/office/officeart/2005/8/layout/vList2"/>
    <dgm:cxn modelId="{C6609A0E-16F5-124F-9BAD-AF22C50F472A}" type="presParOf" srcId="{0ECCCE15-8011-E54E-AF29-3D612A5B2420}" destId="{1B02DEEC-EEBD-C247-95B4-95070C4137AD}" srcOrd="0" destOrd="0" presId="urn:microsoft.com/office/officeart/2005/8/layout/vList2"/>
    <dgm:cxn modelId="{526DD52C-286F-1748-A4D5-C8A449B81CA1}" type="presParOf" srcId="{0ECCCE15-8011-E54E-AF29-3D612A5B2420}" destId="{5E2DDEA9-E5B6-D542-A4EA-61F7441B3EF7}" srcOrd="1" destOrd="0" presId="urn:microsoft.com/office/officeart/2005/8/layout/vList2"/>
    <dgm:cxn modelId="{CE54C8F5-088C-D148-9958-C534A61A4C6F}" type="presParOf" srcId="{0ECCCE15-8011-E54E-AF29-3D612A5B2420}" destId="{361DAEC8-153C-8E45-B17E-67303B07E18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BE0273-A144-4850-958F-E927B533737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0739E2E-EA41-4F79-84BF-C378A498A257}">
      <dgm:prSet/>
      <dgm:spPr/>
      <dgm:t>
        <a:bodyPr/>
        <a:lstStyle/>
        <a:p>
          <a:pPr>
            <a:defRPr cap="all"/>
          </a:pPr>
          <a:r>
            <a:rPr lang="en-GB"/>
            <a:t>Organizace šatníku</a:t>
          </a:r>
          <a:endParaRPr lang="en-US"/>
        </a:p>
      </dgm:t>
    </dgm:pt>
    <dgm:pt modelId="{6792E6DB-B0B4-4ADF-BBFB-0C3F3B5FC200}" type="parTrans" cxnId="{F3C5B443-E570-4D47-83E5-E227145A216B}">
      <dgm:prSet/>
      <dgm:spPr/>
      <dgm:t>
        <a:bodyPr/>
        <a:lstStyle/>
        <a:p>
          <a:endParaRPr lang="en-US"/>
        </a:p>
      </dgm:t>
    </dgm:pt>
    <dgm:pt modelId="{39591FBD-7D3A-4AB4-A838-661F3FF99CAC}" type="sibTrans" cxnId="{F3C5B443-E570-4D47-83E5-E227145A216B}">
      <dgm:prSet/>
      <dgm:spPr/>
      <dgm:t>
        <a:bodyPr/>
        <a:lstStyle/>
        <a:p>
          <a:endParaRPr lang="en-US"/>
        </a:p>
      </dgm:t>
    </dgm:pt>
    <dgm:pt modelId="{787E6EE5-DCD4-40FC-BE2C-FD3DAE21A25D}">
      <dgm:prSet/>
      <dgm:spPr/>
      <dgm:t>
        <a:bodyPr/>
        <a:lstStyle/>
        <a:p>
          <a:pPr>
            <a:defRPr cap="all"/>
          </a:pPr>
          <a:r>
            <a:rPr lang="en-GB"/>
            <a:t>Správa outfit</a:t>
          </a:r>
          <a:endParaRPr lang="en-US"/>
        </a:p>
      </dgm:t>
    </dgm:pt>
    <dgm:pt modelId="{666E19DD-DBA1-4DC8-B94B-413266F3DC74}" type="parTrans" cxnId="{78E0A83E-E981-4888-B79F-A95570A66F9C}">
      <dgm:prSet/>
      <dgm:spPr/>
      <dgm:t>
        <a:bodyPr/>
        <a:lstStyle/>
        <a:p>
          <a:endParaRPr lang="en-US"/>
        </a:p>
      </dgm:t>
    </dgm:pt>
    <dgm:pt modelId="{75FF1DB5-5404-48DF-B00C-1356E6029133}" type="sibTrans" cxnId="{78E0A83E-E981-4888-B79F-A95570A66F9C}">
      <dgm:prSet/>
      <dgm:spPr/>
      <dgm:t>
        <a:bodyPr/>
        <a:lstStyle/>
        <a:p>
          <a:endParaRPr lang="en-US"/>
        </a:p>
      </dgm:t>
    </dgm:pt>
    <dgm:pt modelId="{0F5B124E-BD1C-4982-9A80-87B4F4BAEDF4}">
      <dgm:prSet/>
      <dgm:spPr/>
      <dgm:t>
        <a:bodyPr/>
        <a:lstStyle/>
        <a:p>
          <a:pPr>
            <a:defRPr cap="all"/>
          </a:pPr>
          <a:r>
            <a:rPr lang="en-GB"/>
            <a:t>Doporučování nových kousků</a:t>
          </a:r>
          <a:endParaRPr lang="en-US"/>
        </a:p>
      </dgm:t>
    </dgm:pt>
    <dgm:pt modelId="{5F55016E-8C99-42E1-88D6-4C1763827C04}" type="parTrans" cxnId="{88C6563C-74DD-4E46-8A61-D4D4832F22B0}">
      <dgm:prSet/>
      <dgm:spPr/>
      <dgm:t>
        <a:bodyPr/>
        <a:lstStyle/>
        <a:p>
          <a:endParaRPr lang="en-US"/>
        </a:p>
      </dgm:t>
    </dgm:pt>
    <dgm:pt modelId="{FC202F63-6C19-43AE-A1D6-0A4FF7AD93F3}" type="sibTrans" cxnId="{88C6563C-74DD-4E46-8A61-D4D4832F22B0}">
      <dgm:prSet/>
      <dgm:spPr/>
      <dgm:t>
        <a:bodyPr/>
        <a:lstStyle/>
        <a:p>
          <a:endParaRPr lang="en-US"/>
        </a:p>
      </dgm:t>
    </dgm:pt>
    <dgm:pt modelId="{B973FEED-A902-4DA1-911C-0E81ADC88A37}" type="pres">
      <dgm:prSet presAssocID="{B5BE0273-A144-4850-958F-E927B5337374}" presName="root" presStyleCnt="0">
        <dgm:presLayoutVars>
          <dgm:dir/>
          <dgm:resizeHandles val="exact"/>
        </dgm:presLayoutVars>
      </dgm:prSet>
      <dgm:spPr/>
    </dgm:pt>
    <dgm:pt modelId="{2E9EE102-9E66-49E4-94C8-9404D994FC99}" type="pres">
      <dgm:prSet presAssocID="{40739E2E-EA41-4F79-84BF-C378A498A257}" presName="compNode" presStyleCnt="0"/>
      <dgm:spPr/>
    </dgm:pt>
    <dgm:pt modelId="{E0608D32-A484-4DFA-98A6-800BD8F1D80E}" type="pres">
      <dgm:prSet presAssocID="{40739E2E-EA41-4F79-84BF-C378A498A257}" presName="iconBgRect" presStyleLbl="bgShp" presStyleIdx="0" presStyleCnt="3"/>
      <dgm:spPr/>
    </dgm:pt>
    <dgm:pt modelId="{A0C54215-16D7-4F6E-A6C3-0E730C395490}" type="pres">
      <dgm:prSet presAssocID="{40739E2E-EA41-4F79-84BF-C378A498A25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ie"/>
        </a:ext>
      </dgm:extLst>
    </dgm:pt>
    <dgm:pt modelId="{3766CAB1-17BD-4FB2-A417-72EE34B24B9C}" type="pres">
      <dgm:prSet presAssocID="{40739E2E-EA41-4F79-84BF-C378A498A257}" presName="spaceRect" presStyleCnt="0"/>
      <dgm:spPr/>
    </dgm:pt>
    <dgm:pt modelId="{B4F9F9AE-D8C2-4DCC-B831-A5C67AB090DD}" type="pres">
      <dgm:prSet presAssocID="{40739E2E-EA41-4F79-84BF-C378A498A257}" presName="textRect" presStyleLbl="revTx" presStyleIdx="0" presStyleCnt="3">
        <dgm:presLayoutVars>
          <dgm:chMax val="1"/>
          <dgm:chPref val="1"/>
        </dgm:presLayoutVars>
      </dgm:prSet>
      <dgm:spPr/>
    </dgm:pt>
    <dgm:pt modelId="{42424FBB-21A1-4EC1-9F47-F7A640B38673}" type="pres">
      <dgm:prSet presAssocID="{39591FBD-7D3A-4AB4-A838-661F3FF99CAC}" presName="sibTrans" presStyleCnt="0"/>
      <dgm:spPr/>
    </dgm:pt>
    <dgm:pt modelId="{1EE908F3-7927-41D9-A5A4-EC4023E6526D}" type="pres">
      <dgm:prSet presAssocID="{787E6EE5-DCD4-40FC-BE2C-FD3DAE21A25D}" presName="compNode" presStyleCnt="0"/>
      <dgm:spPr/>
    </dgm:pt>
    <dgm:pt modelId="{3E7CC17C-8990-45E5-86DE-9968142B2FFF}" type="pres">
      <dgm:prSet presAssocID="{787E6EE5-DCD4-40FC-BE2C-FD3DAE21A25D}" presName="iconBgRect" presStyleLbl="bgShp" presStyleIdx="1" presStyleCnt="3"/>
      <dgm:spPr/>
    </dgm:pt>
    <dgm:pt modelId="{60B66C95-2E97-4AF5-ABCB-1C4893B2B10C}" type="pres">
      <dgm:prSet presAssocID="{787E6EE5-DCD4-40FC-BE2C-FD3DAE21A25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ůzka"/>
        </a:ext>
      </dgm:extLst>
    </dgm:pt>
    <dgm:pt modelId="{CAE33529-939B-4D46-A62F-543976F7500E}" type="pres">
      <dgm:prSet presAssocID="{787E6EE5-DCD4-40FC-BE2C-FD3DAE21A25D}" presName="spaceRect" presStyleCnt="0"/>
      <dgm:spPr/>
    </dgm:pt>
    <dgm:pt modelId="{6CAE8E3F-60A1-422E-B1C5-A042F7EC179C}" type="pres">
      <dgm:prSet presAssocID="{787E6EE5-DCD4-40FC-BE2C-FD3DAE21A25D}" presName="textRect" presStyleLbl="revTx" presStyleIdx="1" presStyleCnt="3">
        <dgm:presLayoutVars>
          <dgm:chMax val="1"/>
          <dgm:chPref val="1"/>
        </dgm:presLayoutVars>
      </dgm:prSet>
      <dgm:spPr/>
    </dgm:pt>
    <dgm:pt modelId="{5900BDC4-EF50-4D68-BBF7-4A334B53647C}" type="pres">
      <dgm:prSet presAssocID="{75FF1DB5-5404-48DF-B00C-1356E6029133}" presName="sibTrans" presStyleCnt="0"/>
      <dgm:spPr/>
    </dgm:pt>
    <dgm:pt modelId="{A34DD7C6-AD94-4693-B3E2-2407D6ECA4B3}" type="pres">
      <dgm:prSet presAssocID="{0F5B124E-BD1C-4982-9A80-87B4F4BAEDF4}" presName="compNode" presStyleCnt="0"/>
      <dgm:spPr/>
    </dgm:pt>
    <dgm:pt modelId="{CB224E7A-F3FE-41D1-A49B-E5FA07FD7989}" type="pres">
      <dgm:prSet presAssocID="{0F5B124E-BD1C-4982-9A80-87B4F4BAEDF4}" presName="iconBgRect" presStyleLbl="bgShp" presStyleIdx="2" presStyleCnt="3"/>
      <dgm:spPr/>
    </dgm:pt>
    <dgm:pt modelId="{92BDA1E5-5314-4125-ABFA-E627BD4164E0}" type="pres">
      <dgm:prSet presAssocID="{0F5B124E-BD1C-4982-9A80-87B4F4BAED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škrtnutí"/>
        </a:ext>
      </dgm:extLst>
    </dgm:pt>
    <dgm:pt modelId="{0AE0C153-0D20-40F0-A79B-710534816739}" type="pres">
      <dgm:prSet presAssocID="{0F5B124E-BD1C-4982-9A80-87B4F4BAEDF4}" presName="spaceRect" presStyleCnt="0"/>
      <dgm:spPr/>
    </dgm:pt>
    <dgm:pt modelId="{8DAC73A7-9172-42C9-B23C-7D6DFEF4F6BF}" type="pres">
      <dgm:prSet presAssocID="{0F5B124E-BD1C-4982-9A80-87B4F4BAEDF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8C6563C-74DD-4E46-8A61-D4D4832F22B0}" srcId="{B5BE0273-A144-4850-958F-E927B5337374}" destId="{0F5B124E-BD1C-4982-9A80-87B4F4BAEDF4}" srcOrd="2" destOrd="0" parTransId="{5F55016E-8C99-42E1-88D6-4C1763827C04}" sibTransId="{FC202F63-6C19-43AE-A1D6-0A4FF7AD93F3}"/>
    <dgm:cxn modelId="{78E0A83E-E981-4888-B79F-A95570A66F9C}" srcId="{B5BE0273-A144-4850-958F-E927B5337374}" destId="{787E6EE5-DCD4-40FC-BE2C-FD3DAE21A25D}" srcOrd="1" destOrd="0" parTransId="{666E19DD-DBA1-4DC8-B94B-413266F3DC74}" sibTransId="{75FF1DB5-5404-48DF-B00C-1356E6029133}"/>
    <dgm:cxn modelId="{F3C5B443-E570-4D47-83E5-E227145A216B}" srcId="{B5BE0273-A144-4850-958F-E927B5337374}" destId="{40739E2E-EA41-4F79-84BF-C378A498A257}" srcOrd="0" destOrd="0" parTransId="{6792E6DB-B0B4-4ADF-BBFB-0C3F3B5FC200}" sibTransId="{39591FBD-7D3A-4AB4-A838-661F3FF99CAC}"/>
    <dgm:cxn modelId="{7D9B046C-D1A6-43CD-BE59-07EC35AAB6ED}" type="presOf" srcId="{B5BE0273-A144-4850-958F-E927B5337374}" destId="{B973FEED-A902-4DA1-911C-0E81ADC88A37}" srcOrd="0" destOrd="0" presId="urn:microsoft.com/office/officeart/2018/5/layout/IconCircleLabelList"/>
    <dgm:cxn modelId="{F70B8286-1B20-4B91-990D-52DCF613BC28}" type="presOf" srcId="{0F5B124E-BD1C-4982-9A80-87B4F4BAEDF4}" destId="{8DAC73A7-9172-42C9-B23C-7D6DFEF4F6BF}" srcOrd="0" destOrd="0" presId="urn:microsoft.com/office/officeart/2018/5/layout/IconCircleLabelList"/>
    <dgm:cxn modelId="{2DBCA3DE-72D4-4BA4-AB5F-E60CDEA7CCD9}" type="presOf" srcId="{40739E2E-EA41-4F79-84BF-C378A498A257}" destId="{B4F9F9AE-D8C2-4DCC-B831-A5C67AB090DD}" srcOrd="0" destOrd="0" presId="urn:microsoft.com/office/officeart/2018/5/layout/IconCircleLabelList"/>
    <dgm:cxn modelId="{68B90AEA-AE7D-43FE-A7FF-32EA3312DB17}" type="presOf" srcId="{787E6EE5-DCD4-40FC-BE2C-FD3DAE21A25D}" destId="{6CAE8E3F-60A1-422E-B1C5-A042F7EC179C}" srcOrd="0" destOrd="0" presId="urn:microsoft.com/office/officeart/2018/5/layout/IconCircleLabelList"/>
    <dgm:cxn modelId="{EA89909D-5AE9-4167-92DE-466FDC26D5B6}" type="presParOf" srcId="{B973FEED-A902-4DA1-911C-0E81ADC88A37}" destId="{2E9EE102-9E66-49E4-94C8-9404D994FC99}" srcOrd="0" destOrd="0" presId="urn:microsoft.com/office/officeart/2018/5/layout/IconCircleLabelList"/>
    <dgm:cxn modelId="{7C2AEC85-A0FE-4E3F-B63E-CC745D0BA35E}" type="presParOf" srcId="{2E9EE102-9E66-49E4-94C8-9404D994FC99}" destId="{E0608D32-A484-4DFA-98A6-800BD8F1D80E}" srcOrd="0" destOrd="0" presId="urn:microsoft.com/office/officeart/2018/5/layout/IconCircleLabelList"/>
    <dgm:cxn modelId="{4F431D5A-2885-4748-8BB1-479A9FFA23DA}" type="presParOf" srcId="{2E9EE102-9E66-49E4-94C8-9404D994FC99}" destId="{A0C54215-16D7-4F6E-A6C3-0E730C395490}" srcOrd="1" destOrd="0" presId="urn:microsoft.com/office/officeart/2018/5/layout/IconCircleLabelList"/>
    <dgm:cxn modelId="{2746DAE1-D45E-45B8-AE34-6D8496A27EF5}" type="presParOf" srcId="{2E9EE102-9E66-49E4-94C8-9404D994FC99}" destId="{3766CAB1-17BD-4FB2-A417-72EE34B24B9C}" srcOrd="2" destOrd="0" presId="urn:microsoft.com/office/officeart/2018/5/layout/IconCircleLabelList"/>
    <dgm:cxn modelId="{FC0B2745-D576-4618-87FF-3C0AF9EA51B2}" type="presParOf" srcId="{2E9EE102-9E66-49E4-94C8-9404D994FC99}" destId="{B4F9F9AE-D8C2-4DCC-B831-A5C67AB090DD}" srcOrd="3" destOrd="0" presId="urn:microsoft.com/office/officeart/2018/5/layout/IconCircleLabelList"/>
    <dgm:cxn modelId="{B9266ACF-C063-40E5-9DAE-757CF6C2AF63}" type="presParOf" srcId="{B973FEED-A902-4DA1-911C-0E81ADC88A37}" destId="{42424FBB-21A1-4EC1-9F47-F7A640B38673}" srcOrd="1" destOrd="0" presId="urn:microsoft.com/office/officeart/2018/5/layout/IconCircleLabelList"/>
    <dgm:cxn modelId="{8195D300-9778-4F05-B91E-0C8ACA866ABE}" type="presParOf" srcId="{B973FEED-A902-4DA1-911C-0E81ADC88A37}" destId="{1EE908F3-7927-41D9-A5A4-EC4023E6526D}" srcOrd="2" destOrd="0" presId="urn:microsoft.com/office/officeart/2018/5/layout/IconCircleLabelList"/>
    <dgm:cxn modelId="{4D7A4A30-9152-4AC8-B071-22F1EE067EE0}" type="presParOf" srcId="{1EE908F3-7927-41D9-A5A4-EC4023E6526D}" destId="{3E7CC17C-8990-45E5-86DE-9968142B2FFF}" srcOrd="0" destOrd="0" presId="urn:microsoft.com/office/officeart/2018/5/layout/IconCircleLabelList"/>
    <dgm:cxn modelId="{1BC023E2-0871-4B84-A2CE-7BD3383227F7}" type="presParOf" srcId="{1EE908F3-7927-41D9-A5A4-EC4023E6526D}" destId="{60B66C95-2E97-4AF5-ABCB-1C4893B2B10C}" srcOrd="1" destOrd="0" presId="urn:microsoft.com/office/officeart/2018/5/layout/IconCircleLabelList"/>
    <dgm:cxn modelId="{23E35BF7-D709-4658-8B30-288C49478FBB}" type="presParOf" srcId="{1EE908F3-7927-41D9-A5A4-EC4023E6526D}" destId="{CAE33529-939B-4D46-A62F-543976F7500E}" srcOrd="2" destOrd="0" presId="urn:microsoft.com/office/officeart/2018/5/layout/IconCircleLabelList"/>
    <dgm:cxn modelId="{D8649877-D599-4BCE-A590-7E480E0EC408}" type="presParOf" srcId="{1EE908F3-7927-41D9-A5A4-EC4023E6526D}" destId="{6CAE8E3F-60A1-422E-B1C5-A042F7EC179C}" srcOrd="3" destOrd="0" presId="urn:microsoft.com/office/officeart/2018/5/layout/IconCircleLabelList"/>
    <dgm:cxn modelId="{C0831C34-CE19-408F-BC7E-C33F4DB6B650}" type="presParOf" srcId="{B973FEED-A902-4DA1-911C-0E81ADC88A37}" destId="{5900BDC4-EF50-4D68-BBF7-4A334B53647C}" srcOrd="3" destOrd="0" presId="urn:microsoft.com/office/officeart/2018/5/layout/IconCircleLabelList"/>
    <dgm:cxn modelId="{83D7B26E-AA9A-4597-BB3D-ADE9F729ACFA}" type="presParOf" srcId="{B973FEED-A902-4DA1-911C-0E81ADC88A37}" destId="{A34DD7C6-AD94-4693-B3E2-2407D6ECA4B3}" srcOrd="4" destOrd="0" presId="urn:microsoft.com/office/officeart/2018/5/layout/IconCircleLabelList"/>
    <dgm:cxn modelId="{663B08F4-A640-4150-9BD9-B31CD50F8F0A}" type="presParOf" srcId="{A34DD7C6-AD94-4693-B3E2-2407D6ECA4B3}" destId="{CB224E7A-F3FE-41D1-A49B-E5FA07FD7989}" srcOrd="0" destOrd="0" presId="urn:microsoft.com/office/officeart/2018/5/layout/IconCircleLabelList"/>
    <dgm:cxn modelId="{036456F4-95C3-44C7-8864-E8882FF9D31F}" type="presParOf" srcId="{A34DD7C6-AD94-4693-B3E2-2407D6ECA4B3}" destId="{92BDA1E5-5314-4125-ABFA-E627BD4164E0}" srcOrd="1" destOrd="0" presId="urn:microsoft.com/office/officeart/2018/5/layout/IconCircleLabelList"/>
    <dgm:cxn modelId="{64961428-C1DC-47AA-B558-28E3E9F9B934}" type="presParOf" srcId="{A34DD7C6-AD94-4693-B3E2-2407D6ECA4B3}" destId="{0AE0C153-0D20-40F0-A79B-710534816739}" srcOrd="2" destOrd="0" presId="urn:microsoft.com/office/officeart/2018/5/layout/IconCircleLabelList"/>
    <dgm:cxn modelId="{8C684252-5394-4A33-BD54-4598432A24E0}" type="presParOf" srcId="{A34DD7C6-AD94-4693-B3E2-2407D6ECA4B3}" destId="{8DAC73A7-9172-42C9-B23C-7D6DFEF4F6B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71A4C9-DBD8-4F9C-8242-ADAFFB11A15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71A349F-855A-43AA-BACC-DF9E1D43A9E8}">
      <dgm:prSet/>
      <dgm:spPr/>
      <dgm:t>
        <a:bodyPr/>
        <a:lstStyle/>
        <a:p>
          <a:pPr>
            <a:defRPr cap="all"/>
          </a:pPr>
          <a:r>
            <a:rPr lang="en-GB"/>
            <a:t>Mobilní aplikace</a:t>
          </a:r>
          <a:endParaRPr lang="en-US"/>
        </a:p>
      </dgm:t>
    </dgm:pt>
    <dgm:pt modelId="{8B6004EE-094E-4550-8222-1E8E812308B0}" type="parTrans" cxnId="{DD5B15FF-48DC-4E8C-B05D-8368F1F6420C}">
      <dgm:prSet/>
      <dgm:spPr/>
      <dgm:t>
        <a:bodyPr/>
        <a:lstStyle/>
        <a:p>
          <a:endParaRPr lang="en-US"/>
        </a:p>
      </dgm:t>
    </dgm:pt>
    <dgm:pt modelId="{4BACBE0A-B5EB-4C78-A88A-D2473A42B27D}" type="sibTrans" cxnId="{DD5B15FF-48DC-4E8C-B05D-8368F1F6420C}">
      <dgm:prSet/>
      <dgm:spPr/>
      <dgm:t>
        <a:bodyPr/>
        <a:lstStyle/>
        <a:p>
          <a:endParaRPr lang="en-US"/>
        </a:p>
      </dgm:t>
    </dgm:pt>
    <dgm:pt modelId="{219C63CE-04EC-4729-AB05-8045AEE076B0}">
      <dgm:prSet/>
      <dgm:spPr/>
      <dgm:t>
        <a:bodyPr/>
        <a:lstStyle/>
        <a:p>
          <a:pPr>
            <a:defRPr cap="all"/>
          </a:pPr>
          <a:r>
            <a:rPr lang="en-GB"/>
            <a:t>Cloud server</a:t>
          </a:r>
          <a:endParaRPr lang="en-US"/>
        </a:p>
      </dgm:t>
    </dgm:pt>
    <dgm:pt modelId="{6006CD3A-F3A4-4AB5-BE4C-86BB1ED3AB84}" type="parTrans" cxnId="{016DD3BD-6F40-4D23-BBDF-F1A9DC34CB94}">
      <dgm:prSet/>
      <dgm:spPr/>
      <dgm:t>
        <a:bodyPr/>
        <a:lstStyle/>
        <a:p>
          <a:endParaRPr lang="en-US"/>
        </a:p>
      </dgm:t>
    </dgm:pt>
    <dgm:pt modelId="{09CD14D6-10D0-47DD-8D25-181BD01066A2}" type="sibTrans" cxnId="{016DD3BD-6F40-4D23-BBDF-F1A9DC34CB94}">
      <dgm:prSet/>
      <dgm:spPr/>
      <dgm:t>
        <a:bodyPr/>
        <a:lstStyle/>
        <a:p>
          <a:endParaRPr lang="en-US"/>
        </a:p>
      </dgm:t>
    </dgm:pt>
    <dgm:pt modelId="{2C099E8A-9DD6-4A04-BDC9-53781F2D4407}">
      <dgm:prSet/>
      <dgm:spPr/>
      <dgm:t>
        <a:bodyPr/>
        <a:lstStyle/>
        <a:p>
          <a:pPr>
            <a:defRPr cap="all"/>
          </a:pPr>
          <a:r>
            <a:rPr lang="en-GB"/>
            <a:t>AI asistant</a:t>
          </a:r>
          <a:endParaRPr lang="en-US"/>
        </a:p>
      </dgm:t>
    </dgm:pt>
    <dgm:pt modelId="{CD81A10C-AE36-4532-9DFA-29598882EB04}" type="parTrans" cxnId="{115566A3-F7A1-4393-B5CF-DC8271AD4616}">
      <dgm:prSet/>
      <dgm:spPr/>
      <dgm:t>
        <a:bodyPr/>
        <a:lstStyle/>
        <a:p>
          <a:endParaRPr lang="en-US"/>
        </a:p>
      </dgm:t>
    </dgm:pt>
    <dgm:pt modelId="{44F9A42D-0C08-47C0-B81B-28D36E8FD0C2}" type="sibTrans" cxnId="{115566A3-F7A1-4393-B5CF-DC8271AD4616}">
      <dgm:prSet/>
      <dgm:spPr/>
      <dgm:t>
        <a:bodyPr/>
        <a:lstStyle/>
        <a:p>
          <a:endParaRPr lang="en-US"/>
        </a:p>
      </dgm:t>
    </dgm:pt>
    <dgm:pt modelId="{3CE3CD50-AC8F-403F-993E-9CCA5B7D340E}" type="pres">
      <dgm:prSet presAssocID="{BF71A4C9-DBD8-4F9C-8242-ADAFFB11A155}" presName="root" presStyleCnt="0">
        <dgm:presLayoutVars>
          <dgm:dir/>
          <dgm:resizeHandles val="exact"/>
        </dgm:presLayoutVars>
      </dgm:prSet>
      <dgm:spPr/>
    </dgm:pt>
    <dgm:pt modelId="{A66AF4D7-164E-4432-8B1C-60D74260B337}" type="pres">
      <dgm:prSet presAssocID="{E71A349F-855A-43AA-BACC-DF9E1D43A9E8}" presName="compNode" presStyleCnt="0"/>
      <dgm:spPr/>
    </dgm:pt>
    <dgm:pt modelId="{0621204E-5905-4676-950A-9F2A2BE547CC}" type="pres">
      <dgm:prSet presAssocID="{E71A349F-855A-43AA-BACC-DF9E1D43A9E8}" presName="iconBgRect" presStyleLbl="bgShp" presStyleIdx="0" presStyleCnt="3"/>
      <dgm:spPr/>
    </dgm:pt>
    <dgm:pt modelId="{64295F68-48F6-4C1F-9AF8-23EB501C68AE}" type="pres">
      <dgm:prSet presAssocID="{E71A349F-855A-43AA-BACC-DF9E1D43A9E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F52E1154-17A3-48AD-BFC8-C6922516AB8C}" type="pres">
      <dgm:prSet presAssocID="{E71A349F-855A-43AA-BACC-DF9E1D43A9E8}" presName="spaceRect" presStyleCnt="0"/>
      <dgm:spPr/>
    </dgm:pt>
    <dgm:pt modelId="{16041456-B72D-4FAA-91BA-6F89B1DA9009}" type="pres">
      <dgm:prSet presAssocID="{E71A349F-855A-43AA-BACC-DF9E1D43A9E8}" presName="textRect" presStyleLbl="revTx" presStyleIdx="0" presStyleCnt="3">
        <dgm:presLayoutVars>
          <dgm:chMax val="1"/>
          <dgm:chPref val="1"/>
        </dgm:presLayoutVars>
      </dgm:prSet>
      <dgm:spPr/>
    </dgm:pt>
    <dgm:pt modelId="{B410C3BB-062D-444F-964F-7327A3A52B83}" type="pres">
      <dgm:prSet presAssocID="{4BACBE0A-B5EB-4C78-A88A-D2473A42B27D}" presName="sibTrans" presStyleCnt="0"/>
      <dgm:spPr/>
    </dgm:pt>
    <dgm:pt modelId="{F2A9BDAD-B97D-4F84-BA24-18DE7A6D3300}" type="pres">
      <dgm:prSet presAssocID="{219C63CE-04EC-4729-AB05-8045AEE076B0}" presName="compNode" presStyleCnt="0"/>
      <dgm:spPr/>
    </dgm:pt>
    <dgm:pt modelId="{D8D35EA7-BCA6-463C-9971-45538EF6FF15}" type="pres">
      <dgm:prSet presAssocID="{219C63CE-04EC-4729-AB05-8045AEE076B0}" presName="iconBgRect" presStyleLbl="bgShp" presStyleIdx="1" presStyleCnt="3"/>
      <dgm:spPr/>
    </dgm:pt>
    <dgm:pt modelId="{2C4B8A5A-D1AD-46B2-8B76-D369751E5C2F}" type="pres">
      <dgm:prSet presAssocID="{219C63CE-04EC-4729-AB05-8045AEE076B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rak"/>
        </a:ext>
      </dgm:extLst>
    </dgm:pt>
    <dgm:pt modelId="{72F247B3-C9CC-47AC-A299-644AA6C8A143}" type="pres">
      <dgm:prSet presAssocID="{219C63CE-04EC-4729-AB05-8045AEE076B0}" presName="spaceRect" presStyleCnt="0"/>
      <dgm:spPr/>
    </dgm:pt>
    <dgm:pt modelId="{987CFBB9-AC65-4BFB-A7BC-C312A586AB0D}" type="pres">
      <dgm:prSet presAssocID="{219C63CE-04EC-4729-AB05-8045AEE076B0}" presName="textRect" presStyleLbl="revTx" presStyleIdx="1" presStyleCnt="3">
        <dgm:presLayoutVars>
          <dgm:chMax val="1"/>
          <dgm:chPref val="1"/>
        </dgm:presLayoutVars>
      </dgm:prSet>
      <dgm:spPr/>
    </dgm:pt>
    <dgm:pt modelId="{08E05EBB-1B13-4E1C-A884-9C3DF9282314}" type="pres">
      <dgm:prSet presAssocID="{09CD14D6-10D0-47DD-8D25-181BD01066A2}" presName="sibTrans" presStyleCnt="0"/>
      <dgm:spPr/>
    </dgm:pt>
    <dgm:pt modelId="{17A5641E-11E6-4F23-AD90-FC46FC18E411}" type="pres">
      <dgm:prSet presAssocID="{2C099E8A-9DD6-4A04-BDC9-53781F2D4407}" presName="compNode" presStyleCnt="0"/>
      <dgm:spPr/>
    </dgm:pt>
    <dgm:pt modelId="{66BD8A46-793E-4313-84D2-6A145DA38EE8}" type="pres">
      <dgm:prSet presAssocID="{2C099E8A-9DD6-4A04-BDC9-53781F2D4407}" presName="iconBgRect" presStyleLbl="bgShp" presStyleIdx="2" presStyleCnt="3"/>
      <dgm:spPr/>
    </dgm:pt>
    <dgm:pt modelId="{0A239BD5-2AB8-4F72-918B-3B657673DCE6}" type="pres">
      <dgm:prSet presAssocID="{2C099E8A-9DD6-4A04-BDC9-53781F2D440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8177E66-C6C5-4C49-879F-7C3BB3134F01}" type="pres">
      <dgm:prSet presAssocID="{2C099E8A-9DD6-4A04-BDC9-53781F2D4407}" presName="spaceRect" presStyleCnt="0"/>
      <dgm:spPr/>
    </dgm:pt>
    <dgm:pt modelId="{CA3904A6-CAE7-4AC1-8F82-C5D0D2F4345C}" type="pres">
      <dgm:prSet presAssocID="{2C099E8A-9DD6-4A04-BDC9-53781F2D440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A74DF0B-C2F2-452B-84BD-BC71DB6294FA}" type="presOf" srcId="{2C099E8A-9DD6-4A04-BDC9-53781F2D4407}" destId="{CA3904A6-CAE7-4AC1-8F82-C5D0D2F4345C}" srcOrd="0" destOrd="0" presId="urn:microsoft.com/office/officeart/2018/5/layout/IconCircleLabelList"/>
    <dgm:cxn modelId="{E064423A-702F-4BB1-A40A-C7D8192ACE2F}" type="presOf" srcId="{219C63CE-04EC-4729-AB05-8045AEE076B0}" destId="{987CFBB9-AC65-4BFB-A7BC-C312A586AB0D}" srcOrd="0" destOrd="0" presId="urn:microsoft.com/office/officeart/2018/5/layout/IconCircleLabelList"/>
    <dgm:cxn modelId="{0060F088-193A-413E-A1EF-1024F782EBDF}" type="presOf" srcId="{E71A349F-855A-43AA-BACC-DF9E1D43A9E8}" destId="{16041456-B72D-4FAA-91BA-6F89B1DA9009}" srcOrd="0" destOrd="0" presId="urn:microsoft.com/office/officeart/2018/5/layout/IconCircleLabelList"/>
    <dgm:cxn modelId="{115566A3-F7A1-4393-B5CF-DC8271AD4616}" srcId="{BF71A4C9-DBD8-4F9C-8242-ADAFFB11A155}" destId="{2C099E8A-9DD6-4A04-BDC9-53781F2D4407}" srcOrd="2" destOrd="0" parTransId="{CD81A10C-AE36-4532-9DFA-29598882EB04}" sibTransId="{44F9A42D-0C08-47C0-B81B-28D36E8FD0C2}"/>
    <dgm:cxn modelId="{EF330FB7-8040-4169-9ED2-57BD7AA8F085}" type="presOf" srcId="{BF71A4C9-DBD8-4F9C-8242-ADAFFB11A155}" destId="{3CE3CD50-AC8F-403F-993E-9CCA5B7D340E}" srcOrd="0" destOrd="0" presId="urn:microsoft.com/office/officeart/2018/5/layout/IconCircleLabelList"/>
    <dgm:cxn modelId="{016DD3BD-6F40-4D23-BBDF-F1A9DC34CB94}" srcId="{BF71A4C9-DBD8-4F9C-8242-ADAFFB11A155}" destId="{219C63CE-04EC-4729-AB05-8045AEE076B0}" srcOrd="1" destOrd="0" parTransId="{6006CD3A-F3A4-4AB5-BE4C-86BB1ED3AB84}" sibTransId="{09CD14D6-10D0-47DD-8D25-181BD01066A2}"/>
    <dgm:cxn modelId="{DD5B15FF-48DC-4E8C-B05D-8368F1F6420C}" srcId="{BF71A4C9-DBD8-4F9C-8242-ADAFFB11A155}" destId="{E71A349F-855A-43AA-BACC-DF9E1D43A9E8}" srcOrd="0" destOrd="0" parTransId="{8B6004EE-094E-4550-8222-1E8E812308B0}" sibTransId="{4BACBE0A-B5EB-4C78-A88A-D2473A42B27D}"/>
    <dgm:cxn modelId="{4C49A453-CCAA-4F96-8FFE-76A54C99414E}" type="presParOf" srcId="{3CE3CD50-AC8F-403F-993E-9CCA5B7D340E}" destId="{A66AF4D7-164E-4432-8B1C-60D74260B337}" srcOrd="0" destOrd="0" presId="urn:microsoft.com/office/officeart/2018/5/layout/IconCircleLabelList"/>
    <dgm:cxn modelId="{045AB45B-42D3-44EE-BEB6-807C9B5735E4}" type="presParOf" srcId="{A66AF4D7-164E-4432-8B1C-60D74260B337}" destId="{0621204E-5905-4676-950A-9F2A2BE547CC}" srcOrd="0" destOrd="0" presId="urn:microsoft.com/office/officeart/2018/5/layout/IconCircleLabelList"/>
    <dgm:cxn modelId="{93092A5D-B358-4614-B5A1-E4234493585F}" type="presParOf" srcId="{A66AF4D7-164E-4432-8B1C-60D74260B337}" destId="{64295F68-48F6-4C1F-9AF8-23EB501C68AE}" srcOrd="1" destOrd="0" presId="urn:microsoft.com/office/officeart/2018/5/layout/IconCircleLabelList"/>
    <dgm:cxn modelId="{D45985DB-CD66-4793-934F-D08AA72D380C}" type="presParOf" srcId="{A66AF4D7-164E-4432-8B1C-60D74260B337}" destId="{F52E1154-17A3-48AD-BFC8-C6922516AB8C}" srcOrd="2" destOrd="0" presId="urn:microsoft.com/office/officeart/2018/5/layout/IconCircleLabelList"/>
    <dgm:cxn modelId="{187FB15F-DDB5-4FC9-AC9B-B5DDD14CCBAE}" type="presParOf" srcId="{A66AF4D7-164E-4432-8B1C-60D74260B337}" destId="{16041456-B72D-4FAA-91BA-6F89B1DA9009}" srcOrd="3" destOrd="0" presId="urn:microsoft.com/office/officeart/2018/5/layout/IconCircleLabelList"/>
    <dgm:cxn modelId="{5F4565FF-1850-4790-BBC2-18CD9A2DABDC}" type="presParOf" srcId="{3CE3CD50-AC8F-403F-993E-9CCA5B7D340E}" destId="{B410C3BB-062D-444F-964F-7327A3A52B83}" srcOrd="1" destOrd="0" presId="urn:microsoft.com/office/officeart/2018/5/layout/IconCircleLabelList"/>
    <dgm:cxn modelId="{B27BE821-230A-4B3A-977B-C31F76A4F683}" type="presParOf" srcId="{3CE3CD50-AC8F-403F-993E-9CCA5B7D340E}" destId="{F2A9BDAD-B97D-4F84-BA24-18DE7A6D3300}" srcOrd="2" destOrd="0" presId="urn:microsoft.com/office/officeart/2018/5/layout/IconCircleLabelList"/>
    <dgm:cxn modelId="{31497B4A-94D6-4939-9B52-920BFAE69A1D}" type="presParOf" srcId="{F2A9BDAD-B97D-4F84-BA24-18DE7A6D3300}" destId="{D8D35EA7-BCA6-463C-9971-45538EF6FF15}" srcOrd="0" destOrd="0" presId="urn:microsoft.com/office/officeart/2018/5/layout/IconCircleLabelList"/>
    <dgm:cxn modelId="{5E78509A-D232-4E0F-AC5F-CE15B9F728FF}" type="presParOf" srcId="{F2A9BDAD-B97D-4F84-BA24-18DE7A6D3300}" destId="{2C4B8A5A-D1AD-46B2-8B76-D369751E5C2F}" srcOrd="1" destOrd="0" presId="urn:microsoft.com/office/officeart/2018/5/layout/IconCircleLabelList"/>
    <dgm:cxn modelId="{813692F1-91C9-4C65-9065-761C8A012D58}" type="presParOf" srcId="{F2A9BDAD-B97D-4F84-BA24-18DE7A6D3300}" destId="{72F247B3-C9CC-47AC-A299-644AA6C8A143}" srcOrd="2" destOrd="0" presId="urn:microsoft.com/office/officeart/2018/5/layout/IconCircleLabelList"/>
    <dgm:cxn modelId="{2C08E458-50B1-417E-8F30-B433DC351746}" type="presParOf" srcId="{F2A9BDAD-B97D-4F84-BA24-18DE7A6D3300}" destId="{987CFBB9-AC65-4BFB-A7BC-C312A586AB0D}" srcOrd="3" destOrd="0" presId="urn:microsoft.com/office/officeart/2018/5/layout/IconCircleLabelList"/>
    <dgm:cxn modelId="{BE87151E-FCA2-4DAB-AB98-1919F65EC167}" type="presParOf" srcId="{3CE3CD50-AC8F-403F-993E-9CCA5B7D340E}" destId="{08E05EBB-1B13-4E1C-A884-9C3DF9282314}" srcOrd="3" destOrd="0" presId="urn:microsoft.com/office/officeart/2018/5/layout/IconCircleLabelList"/>
    <dgm:cxn modelId="{2DB3FFAA-A0DE-43C6-AF8E-37192917749C}" type="presParOf" srcId="{3CE3CD50-AC8F-403F-993E-9CCA5B7D340E}" destId="{17A5641E-11E6-4F23-AD90-FC46FC18E411}" srcOrd="4" destOrd="0" presId="urn:microsoft.com/office/officeart/2018/5/layout/IconCircleLabelList"/>
    <dgm:cxn modelId="{557CBFB5-E903-463F-A3EC-9DFA7724A329}" type="presParOf" srcId="{17A5641E-11E6-4F23-AD90-FC46FC18E411}" destId="{66BD8A46-793E-4313-84D2-6A145DA38EE8}" srcOrd="0" destOrd="0" presId="urn:microsoft.com/office/officeart/2018/5/layout/IconCircleLabelList"/>
    <dgm:cxn modelId="{AF46F6F6-1FB1-4850-A7B5-55ACCCFC5623}" type="presParOf" srcId="{17A5641E-11E6-4F23-AD90-FC46FC18E411}" destId="{0A239BD5-2AB8-4F72-918B-3B657673DCE6}" srcOrd="1" destOrd="0" presId="urn:microsoft.com/office/officeart/2018/5/layout/IconCircleLabelList"/>
    <dgm:cxn modelId="{3EA2DB5B-15DF-46B0-9F44-59CD43356BA7}" type="presParOf" srcId="{17A5641E-11E6-4F23-AD90-FC46FC18E411}" destId="{E8177E66-C6C5-4C49-879F-7C3BB3134F01}" srcOrd="2" destOrd="0" presId="urn:microsoft.com/office/officeart/2018/5/layout/IconCircleLabelList"/>
    <dgm:cxn modelId="{DEF39D58-071A-4B36-89A5-3DF3C1CA419B}" type="presParOf" srcId="{17A5641E-11E6-4F23-AD90-FC46FC18E411}" destId="{CA3904A6-CAE7-4AC1-8F82-C5D0D2F4345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77960C-D366-4C5B-938D-52D2A8591EE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B5164EE-0F78-4902-809D-59562F30B80D}">
      <dgm:prSet/>
      <dgm:spPr/>
      <dgm:t>
        <a:bodyPr/>
        <a:lstStyle/>
        <a:p>
          <a:pPr>
            <a:defRPr cap="all"/>
          </a:pPr>
          <a:r>
            <a:rPr lang="cs-CZ"/>
            <a:t>Zadáte do aplikace všechny vaše kousky oblečení</a:t>
          </a:r>
          <a:endParaRPr lang="en-US"/>
        </a:p>
      </dgm:t>
    </dgm:pt>
    <dgm:pt modelId="{F048082C-63BA-4A3E-B310-5516725E47D6}" type="parTrans" cxnId="{3635C651-7086-404A-BD70-11A94DB13C9D}">
      <dgm:prSet/>
      <dgm:spPr/>
      <dgm:t>
        <a:bodyPr/>
        <a:lstStyle/>
        <a:p>
          <a:endParaRPr lang="en-US"/>
        </a:p>
      </dgm:t>
    </dgm:pt>
    <dgm:pt modelId="{8E99A001-00AC-4D13-A25D-F03765041750}" type="sibTrans" cxnId="{3635C651-7086-404A-BD70-11A94DB13C9D}">
      <dgm:prSet/>
      <dgm:spPr/>
      <dgm:t>
        <a:bodyPr/>
        <a:lstStyle/>
        <a:p>
          <a:endParaRPr lang="en-US"/>
        </a:p>
      </dgm:t>
    </dgm:pt>
    <dgm:pt modelId="{8B2B29F4-3D3F-49C9-97F2-F6F8684FD802}">
      <dgm:prSet/>
      <dgm:spPr/>
      <dgm:t>
        <a:bodyPr/>
        <a:lstStyle/>
        <a:p>
          <a:pPr>
            <a:defRPr cap="all"/>
          </a:pPr>
          <a:r>
            <a:rPr lang="cs-CZ"/>
            <a:t>Aplikace Vám na základě počasí a dalších prvků vytvoří návrhy na outfity</a:t>
          </a:r>
          <a:endParaRPr lang="en-US"/>
        </a:p>
      </dgm:t>
    </dgm:pt>
    <dgm:pt modelId="{7DCCD70A-C740-4EAD-A575-0531BD6A7FED}" type="parTrans" cxnId="{5B6C55A0-A7C6-43A4-A150-6862853E1D68}">
      <dgm:prSet/>
      <dgm:spPr/>
      <dgm:t>
        <a:bodyPr/>
        <a:lstStyle/>
        <a:p>
          <a:endParaRPr lang="en-US"/>
        </a:p>
      </dgm:t>
    </dgm:pt>
    <dgm:pt modelId="{1843B6F1-8593-47BC-91A5-01B8DCB48355}" type="sibTrans" cxnId="{5B6C55A0-A7C6-43A4-A150-6862853E1D68}">
      <dgm:prSet/>
      <dgm:spPr/>
      <dgm:t>
        <a:bodyPr/>
        <a:lstStyle/>
        <a:p>
          <a:endParaRPr lang="en-US"/>
        </a:p>
      </dgm:t>
    </dgm:pt>
    <dgm:pt modelId="{66A75088-EC60-45A4-895F-9E9AC3612404}" type="pres">
      <dgm:prSet presAssocID="{B677960C-D366-4C5B-938D-52D2A8591EEA}" presName="root" presStyleCnt="0">
        <dgm:presLayoutVars>
          <dgm:dir/>
          <dgm:resizeHandles val="exact"/>
        </dgm:presLayoutVars>
      </dgm:prSet>
      <dgm:spPr/>
    </dgm:pt>
    <dgm:pt modelId="{90E7DDBB-3819-4178-AF6D-304C924D26BB}" type="pres">
      <dgm:prSet presAssocID="{4B5164EE-0F78-4902-809D-59562F30B80D}" presName="compNode" presStyleCnt="0"/>
      <dgm:spPr/>
    </dgm:pt>
    <dgm:pt modelId="{FBCA1A4F-2D73-4260-97CB-41BC9B7130CC}" type="pres">
      <dgm:prSet presAssocID="{4B5164EE-0F78-4902-809D-59562F30B80D}" presName="iconBgRect" presStyleLbl="bgShp" presStyleIdx="0" presStyleCnt="2"/>
      <dgm:spPr/>
    </dgm:pt>
    <dgm:pt modelId="{6107D815-6AC3-4120-9C3E-15326DDFFF23}" type="pres">
      <dgm:prSet presAssocID="{4B5164EE-0F78-4902-809D-59562F30B80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ičko"/>
        </a:ext>
      </dgm:extLst>
    </dgm:pt>
    <dgm:pt modelId="{3574DD13-8DBF-4A5B-8A26-BCC2659B6244}" type="pres">
      <dgm:prSet presAssocID="{4B5164EE-0F78-4902-809D-59562F30B80D}" presName="spaceRect" presStyleCnt="0"/>
      <dgm:spPr/>
    </dgm:pt>
    <dgm:pt modelId="{D4992A3D-7D13-4C62-8BC8-E8FA727E289D}" type="pres">
      <dgm:prSet presAssocID="{4B5164EE-0F78-4902-809D-59562F30B80D}" presName="textRect" presStyleLbl="revTx" presStyleIdx="0" presStyleCnt="2">
        <dgm:presLayoutVars>
          <dgm:chMax val="1"/>
          <dgm:chPref val="1"/>
        </dgm:presLayoutVars>
      </dgm:prSet>
      <dgm:spPr/>
    </dgm:pt>
    <dgm:pt modelId="{D11C752A-3329-4A22-9D70-8909EEC96178}" type="pres">
      <dgm:prSet presAssocID="{8E99A001-00AC-4D13-A25D-F03765041750}" presName="sibTrans" presStyleCnt="0"/>
      <dgm:spPr/>
    </dgm:pt>
    <dgm:pt modelId="{0ACBB07A-A38B-4974-BE96-5CBB6E72EDA0}" type="pres">
      <dgm:prSet presAssocID="{8B2B29F4-3D3F-49C9-97F2-F6F8684FD802}" presName="compNode" presStyleCnt="0"/>
      <dgm:spPr/>
    </dgm:pt>
    <dgm:pt modelId="{A494B1DA-791C-4159-9C75-902B1E348DC5}" type="pres">
      <dgm:prSet presAssocID="{8B2B29F4-3D3F-49C9-97F2-F6F8684FD802}" presName="iconBgRect" presStyleLbl="bgShp" presStyleIdx="1" presStyleCnt="2"/>
      <dgm:spPr/>
    </dgm:pt>
    <dgm:pt modelId="{9928D69D-415B-4E18-95CE-0102CD86302C}" type="pres">
      <dgm:prSet presAssocID="{8B2B29F4-3D3F-49C9-97F2-F6F8684FD80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unce"/>
        </a:ext>
      </dgm:extLst>
    </dgm:pt>
    <dgm:pt modelId="{18B12F08-7E25-417F-97DF-A57E799D5EC5}" type="pres">
      <dgm:prSet presAssocID="{8B2B29F4-3D3F-49C9-97F2-F6F8684FD802}" presName="spaceRect" presStyleCnt="0"/>
      <dgm:spPr/>
    </dgm:pt>
    <dgm:pt modelId="{B072B351-F9BA-4BB1-A26E-6C279371E7EA}" type="pres">
      <dgm:prSet presAssocID="{8B2B29F4-3D3F-49C9-97F2-F6F8684FD80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F334B00-1D3F-4A17-8A79-2A7B9D4663C7}" type="presOf" srcId="{B677960C-D366-4C5B-938D-52D2A8591EEA}" destId="{66A75088-EC60-45A4-895F-9E9AC3612404}" srcOrd="0" destOrd="0" presId="urn:microsoft.com/office/officeart/2018/5/layout/IconCircleLabelList"/>
    <dgm:cxn modelId="{3635C651-7086-404A-BD70-11A94DB13C9D}" srcId="{B677960C-D366-4C5B-938D-52D2A8591EEA}" destId="{4B5164EE-0F78-4902-809D-59562F30B80D}" srcOrd="0" destOrd="0" parTransId="{F048082C-63BA-4A3E-B310-5516725E47D6}" sibTransId="{8E99A001-00AC-4D13-A25D-F03765041750}"/>
    <dgm:cxn modelId="{5B6C55A0-A7C6-43A4-A150-6862853E1D68}" srcId="{B677960C-D366-4C5B-938D-52D2A8591EEA}" destId="{8B2B29F4-3D3F-49C9-97F2-F6F8684FD802}" srcOrd="1" destOrd="0" parTransId="{7DCCD70A-C740-4EAD-A575-0531BD6A7FED}" sibTransId="{1843B6F1-8593-47BC-91A5-01B8DCB48355}"/>
    <dgm:cxn modelId="{B0821FAD-6743-4B4B-BFC4-BDE7814FBFA2}" type="presOf" srcId="{8B2B29F4-3D3F-49C9-97F2-F6F8684FD802}" destId="{B072B351-F9BA-4BB1-A26E-6C279371E7EA}" srcOrd="0" destOrd="0" presId="urn:microsoft.com/office/officeart/2018/5/layout/IconCircleLabelList"/>
    <dgm:cxn modelId="{1D82D5CC-52DB-4225-98D2-E9816A6DAEE2}" type="presOf" srcId="{4B5164EE-0F78-4902-809D-59562F30B80D}" destId="{D4992A3D-7D13-4C62-8BC8-E8FA727E289D}" srcOrd="0" destOrd="0" presId="urn:microsoft.com/office/officeart/2018/5/layout/IconCircleLabelList"/>
    <dgm:cxn modelId="{2D6828C5-EAC1-4267-921B-6499A7BE05D2}" type="presParOf" srcId="{66A75088-EC60-45A4-895F-9E9AC3612404}" destId="{90E7DDBB-3819-4178-AF6D-304C924D26BB}" srcOrd="0" destOrd="0" presId="urn:microsoft.com/office/officeart/2018/5/layout/IconCircleLabelList"/>
    <dgm:cxn modelId="{74329D0D-DDF7-4434-BE64-9E83A066399C}" type="presParOf" srcId="{90E7DDBB-3819-4178-AF6D-304C924D26BB}" destId="{FBCA1A4F-2D73-4260-97CB-41BC9B7130CC}" srcOrd="0" destOrd="0" presId="urn:microsoft.com/office/officeart/2018/5/layout/IconCircleLabelList"/>
    <dgm:cxn modelId="{357AD1BF-B89B-4F64-A7C7-CE9620EBF8B4}" type="presParOf" srcId="{90E7DDBB-3819-4178-AF6D-304C924D26BB}" destId="{6107D815-6AC3-4120-9C3E-15326DDFFF23}" srcOrd="1" destOrd="0" presId="urn:microsoft.com/office/officeart/2018/5/layout/IconCircleLabelList"/>
    <dgm:cxn modelId="{D0A07A68-036F-4465-992B-F2EC846A0EF6}" type="presParOf" srcId="{90E7DDBB-3819-4178-AF6D-304C924D26BB}" destId="{3574DD13-8DBF-4A5B-8A26-BCC2659B6244}" srcOrd="2" destOrd="0" presId="urn:microsoft.com/office/officeart/2018/5/layout/IconCircleLabelList"/>
    <dgm:cxn modelId="{D314BC38-9A40-4446-B42C-B25794053B1F}" type="presParOf" srcId="{90E7DDBB-3819-4178-AF6D-304C924D26BB}" destId="{D4992A3D-7D13-4C62-8BC8-E8FA727E289D}" srcOrd="3" destOrd="0" presId="urn:microsoft.com/office/officeart/2018/5/layout/IconCircleLabelList"/>
    <dgm:cxn modelId="{E0E30746-8A23-4CA9-9314-F371BE409B0F}" type="presParOf" srcId="{66A75088-EC60-45A4-895F-9E9AC3612404}" destId="{D11C752A-3329-4A22-9D70-8909EEC96178}" srcOrd="1" destOrd="0" presId="urn:microsoft.com/office/officeart/2018/5/layout/IconCircleLabelList"/>
    <dgm:cxn modelId="{3C989A24-2187-427C-9690-55F16857DCC0}" type="presParOf" srcId="{66A75088-EC60-45A4-895F-9E9AC3612404}" destId="{0ACBB07A-A38B-4974-BE96-5CBB6E72EDA0}" srcOrd="2" destOrd="0" presId="urn:microsoft.com/office/officeart/2018/5/layout/IconCircleLabelList"/>
    <dgm:cxn modelId="{46E1D5DE-C001-43C6-BA4E-31861CEC8686}" type="presParOf" srcId="{0ACBB07A-A38B-4974-BE96-5CBB6E72EDA0}" destId="{A494B1DA-791C-4159-9C75-902B1E348DC5}" srcOrd="0" destOrd="0" presId="urn:microsoft.com/office/officeart/2018/5/layout/IconCircleLabelList"/>
    <dgm:cxn modelId="{84EE6B1D-25C4-4A3D-BDD8-5252A8F7ADB8}" type="presParOf" srcId="{0ACBB07A-A38B-4974-BE96-5CBB6E72EDA0}" destId="{9928D69D-415B-4E18-95CE-0102CD86302C}" srcOrd="1" destOrd="0" presId="urn:microsoft.com/office/officeart/2018/5/layout/IconCircleLabelList"/>
    <dgm:cxn modelId="{C6DDFB6B-BFAD-455B-BB23-8F71B92F1D4E}" type="presParOf" srcId="{0ACBB07A-A38B-4974-BE96-5CBB6E72EDA0}" destId="{18B12F08-7E25-417F-97DF-A57E799D5EC5}" srcOrd="2" destOrd="0" presId="urn:microsoft.com/office/officeart/2018/5/layout/IconCircleLabelList"/>
    <dgm:cxn modelId="{6AF530C2-8C55-42AA-83E9-9EAD8C042F88}" type="presParOf" srcId="{0ACBB07A-A38B-4974-BE96-5CBB6E72EDA0}" destId="{B072B351-F9BA-4BB1-A26E-6C279371E7E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2DEEC-EEBD-C247-95B4-95070C4137AD}">
      <dsp:nvSpPr>
        <dsp:cNvPr id="0" name=""/>
        <dsp:cNvSpPr/>
      </dsp:nvSpPr>
      <dsp:spPr>
        <a:xfrm>
          <a:off x="0" y="14483"/>
          <a:ext cx="4895786" cy="21481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400" kern="1200"/>
            <a:t>Jaké problémy řešíme</a:t>
          </a:r>
          <a:endParaRPr lang="en-US" sz="5400" kern="1200"/>
        </a:p>
      </dsp:txBody>
      <dsp:txXfrm>
        <a:off x="104863" y="119346"/>
        <a:ext cx="4686060" cy="1938394"/>
      </dsp:txXfrm>
    </dsp:sp>
    <dsp:sp modelId="{361DAEC8-153C-8E45-B17E-67303B07E18C}">
      <dsp:nvSpPr>
        <dsp:cNvPr id="0" name=""/>
        <dsp:cNvSpPr/>
      </dsp:nvSpPr>
      <dsp:spPr>
        <a:xfrm>
          <a:off x="0" y="2318123"/>
          <a:ext cx="4895786" cy="21481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400" kern="1200" dirty="0"/>
            <a:t>Jak </a:t>
          </a:r>
          <a:r>
            <a:rPr lang="en-GB" sz="5400" kern="1200" dirty="0" err="1"/>
            <a:t>si</a:t>
          </a:r>
          <a:r>
            <a:rPr lang="en-GB" sz="5400" kern="1200" dirty="0"/>
            <a:t> </a:t>
          </a:r>
          <a:r>
            <a:rPr lang="en-GB" sz="5400" kern="1200" dirty="0" err="1"/>
            <a:t>hodláme</a:t>
          </a:r>
          <a:r>
            <a:rPr lang="en-GB" sz="5400" kern="1200" dirty="0"/>
            <a:t> </a:t>
          </a:r>
          <a:r>
            <a:rPr lang="en-GB" sz="5400" kern="1200" dirty="0" err="1"/>
            <a:t>vydělávat</a:t>
          </a:r>
          <a:endParaRPr lang="en-US" sz="5400" kern="1200" dirty="0"/>
        </a:p>
      </dsp:txBody>
      <dsp:txXfrm>
        <a:off x="104863" y="2422986"/>
        <a:ext cx="4686060" cy="19383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08D32-A484-4DFA-98A6-800BD8F1D80E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C54215-16D7-4F6E-A6C3-0E730C395490}">
      <dsp:nvSpPr>
        <dsp:cNvPr id="0" name=""/>
        <dsp:cNvSpPr/>
      </dsp:nvSpPr>
      <dsp:spPr>
        <a:xfrm>
          <a:off x="1135476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9F9AE-D8C2-4DCC-B831-A5C67AB090DD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Organizace šatníku</a:t>
          </a:r>
          <a:endParaRPr lang="en-US" sz="2500" kern="1200"/>
        </a:p>
      </dsp:txBody>
      <dsp:txXfrm>
        <a:off x="93445" y="3018902"/>
        <a:ext cx="3206250" cy="720000"/>
      </dsp:txXfrm>
    </dsp:sp>
    <dsp:sp modelId="{3E7CC17C-8990-45E5-86DE-9968142B2FFF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66C95-2E97-4AF5-ABCB-1C4893B2B10C}">
      <dsp:nvSpPr>
        <dsp:cNvPr id="0" name=""/>
        <dsp:cNvSpPr/>
      </dsp:nvSpPr>
      <dsp:spPr>
        <a:xfrm>
          <a:off x="4902820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E8E3F-60A1-422E-B1C5-A042F7EC179C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Správa outfit</a:t>
          </a:r>
          <a:endParaRPr lang="en-US" sz="2500" kern="1200"/>
        </a:p>
      </dsp:txBody>
      <dsp:txXfrm>
        <a:off x="3860789" y="3018902"/>
        <a:ext cx="3206250" cy="720000"/>
      </dsp:txXfrm>
    </dsp:sp>
    <dsp:sp modelId="{CB224E7A-F3FE-41D1-A49B-E5FA07FD7989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BDA1E5-5314-4125-ABFA-E627BD4164E0}">
      <dsp:nvSpPr>
        <dsp:cNvPr id="0" name=""/>
        <dsp:cNvSpPr/>
      </dsp:nvSpPr>
      <dsp:spPr>
        <a:xfrm>
          <a:off x="8670164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C73A7-9172-42C9-B23C-7D6DFEF4F6BF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Doporučování nových kousků</a:t>
          </a:r>
          <a:endParaRPr lang="en-US" sz="2500" kern="1200"/>
        </a:p>
      </dsp:txBody>
      <dsp:txXfrm>
        <a:off x="7628133" y="3018902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1204E-5905-4676-950A-9F2A2BE547CC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95F68-48F6-4C1F-9AF8-23EB501C68AE}">
      <dsp:nvSpPr>
        <dsp:cNvPr id="0" name=""/>
        <dsp:cNvSpPr/>
      </dsp:nvSpPr>
      <dsp:spPr>
        <a:xfrm>
          <a:off x="1135476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41456-B72D-4FAA-91BA-6F89B1DA9009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200" kern="1200"/>
            <a:t>Mobilní aplikace</a:t>
          </a:r>
          <a:endParaRPr lang="en-US" sz="3200" kern="1200"/>
        </a:p>
      </dsp:txBody>
      <dsp:txXfrm>
        <a:off x="93445" y="3018902"/>
        <a:ext cx="3206250" cy="720000"/>
      </dsp:txXfrm>
    </dsp:sp>
    <dsp:sp modelId="{D8D35EA7-BCA6-463C-9971-45538EF6FF15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4B8A5A-D1AD-46B2-8B76-D369751E5C2F}">
      <dsp:nvSpPr>
        <dsp:cNvPr id="0" name=""/>
        <dsp:cNvSpPr/>
      </dsp:nvSpPr>
      <dsp:spPr>
        <a:xfrm>
          <a:off x="4902820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CFBB9-AC65-4BFB-A7BC-C312A586AB0D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200" kern="1200"/>
            <a:t>Cloud server</a:t>
          </a:r>
          <a:endParaRPr lang="en-US" sz="3200" kern="1200"/>
        </a:p>
      </dsp:txBody>
      <dsp:txXfrm>
        <a:off x="3860789" y="3018902"/>
        <a:ext cx="3206250" cy="720000"/>
      </dsp:txXfrm>
    </dsp:sp>
    <dsp:sp modelId="{66BD8A46-793E-4313-84D2-6A145DA38EE8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239BD5-2AB8-4F72-918B-3B657673DCE6}">
      <dsp:nvSpPr>
        <dsp:cNvPr id="0" name=""/>
        <dsp:cNvSpPr/>
      </dsp:nvSpPr>
      <dsp:spPr>
        <a:xfrm>
          <a:off x="8670164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904A6-CAE7-4AC1-8F82-C5D0D2F4345C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200" kern="1200"/>
            <a:t>AI asistant</a:t>
          </a:r>
          <a:endParaRPr lang="en-US" sz="3200" kern="1200"/>
        </a:p>
      </dsp:txBody>
      <dsp:txXfrm>
        <a:off x="7628133" y="3018902"/>
        <a:ext cx="32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A1A4F-2D73-4260-97CB-41BC9B7130CC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07D815-6AC3-4120-9C3E-15326DDFFF23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92A3D-7D13-4C62-8BC8-E8FA727E289D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700" kern="1200"/>
            <a:t>Zadáte do aplikace všechny vaše kousky oblečení</a:t>
          </a:r>
          <a:endParaRPr lang="en-US" sz="1700" kern="1200"/>
        </a:p>
      </dsp:txBody>
      <dsp:txXfrm>
        <a:off x="1548914" y="3176402"/>
        <a:ext cx="3600000" cy="720000"/>
      </dsp:txXfrm>
    </dsp:sp>
    <dsp:sp modelId="{A494B1DA-791C-4159-9C75-902B1E348DC5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8D69D-415B-4E18-95CE-0102CD86302C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2B351-F9BA-4BB1-A26E-6C279371E7EA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700" kern="1200"/>
            <a:t>Aplikace Vám na základě počasí a dalších prvků vytvoří návrhy na outfity</a:t>
          </a:r>
          <a:endParaRPr lang="en-US" sz="1700" kern="1200"/>
        </a:p>
      </dsp:txBody>
      <dsp:txXfrm>
        <a:off x="5778914" y="317640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30CCF-D0AD-41EF-8029-835049820FC9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7580F-8709-4CC9-A7D4-B242CC8B8D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54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Nápad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project </a:t>
            </a:r>
            <a:r>
              <a:rPr lang="en-GB" dirty="0" err="1"/>
              <a:t>elektronického</a:t>
            </a:r>
            <a:r>
              <a:rPr lang="en-GB" dirty="0"/>
              <a:t> </a:t>
            </a:r>
            <a:r>
              <a:rPr lang="en-GB" dirty="0" err="1"/>
              <a:t>šatníku</a:t>
            </a:r>
            <a:r>
              <a:rPr lang="en-GB" dirty="0"/>
              <a:t>, </a:t>
            </a:r>
            <a:r>
              <a:rPr lang="en-GB" dirty="0" err="1"/>
              <a:t>pochází</a:t>
            </a:r>
            <a:r>
              <a:rPr lang="en-GB" dirty="0"/>
              <a:t> z </a:t>
            </a:r>
            <a:r>
              <a:rPr lang="en-GB" dirty="0" err="1"/>
              <a:t>našich</a:t>
            </a:r>
            <a:r>
              <a:rPr lang="en-GB" dirty="0"/>
              <a:t> </a:t>
            </a:r>
            <a:r>
              <a:rPr lang="en-GB" dirty="0" err="1"/>
              <a:t>vlastních</a:t>
            </a:r>
            <a:r>
              <a:rPr lang="en-GB" dirty="0"/>
              <a:t> </a:t>
            </a:r>
            <a:r>
              <a:rPr lang="en-GB" dirty="0" err="1"/>
              <a:t>zkušeností</a:t>
            </a:r>
            <a:r>
              <a:rPr lang="en-GB" dirty="0"/>
              <a:t> s </a:t>
            </a:r>
            <a:r>
              <a:rPr lang="en-GB" dirty="0" err="1"/>
              <a:t>hledáním</a:t>
            </a:r>
            <a:r>
              <a:rPr lang="en-GB" dirty="0"/>
              <a:t> </a:t>
            </a:r>
            <a:r>
              <a:rPr lang="en-GB" dirty="0" err="1"/>
              <a:t>vhodného</a:t>
            </a:r>
            <a:r>
              <a:rPr lang="en-GB" dirty="0"/>
              <a:t> </a:t>
            </a:r>
            <a:r>
              <a:rPr lang="en-GB" dirty="0" err="1"/>
              <a:t>oblečení</a:t>
            </a:r>
            <a:r>
              <a:rPr lang="en-GB" dirty="0"/>
              <a:t>, </a:t>
            </a:r>
            <a:r>
              <a:rPr lang="en-GB" dirty="0" err="1"/>
              <a:t>byť</a:t>
            </a:r>
            <a:r>
              <a:rPr lang="en-GB" dirty="0"/>
              <a:t> </a:t>
            </a:r>
            <a:r>
              <a:rPr lang="en-GB" dirty="0" err="1"/>
              <a:t>sami</a:t>
            </a:r>
            <a:r>
              <a:rPr lang="en-GB" dirty="0"/>
              <a:t> </a:t>
            </a:r>
            <a:r>
              <a:rPr lang="en-GB" dirty="0" err="1"/>
              <a:t>nevíme</a:t>
            </a:r>
            <a:r>
              <a:rPr lang="en-GB" dirty="0"/>
              <a:t> </a:t>
            </a:r>
            <a:r>
              <a:rPr lang="en-GB" dirty="0" err="1"/>
              <a:t>jaké</a:t>
            </a:r>
            <a:r>
              <a:rPr lang="en-GB" dirty="0"/>
              <a:t> </a:t>
            </a:r>
            <a:r>
              <a:rPr lang="en-GB" dirty="0" err="1"/>
              <a:t>věci</a:t>
            </a:r>
            <a:r>
              <a:rPr lang="en-GB" dirty="0"/>
              <a:t> se v </a:t>
            </a:r>
            <a:r>
              <a:rPr lang="en-GB" dirty="0" err="1"/>
              <a:t>nevíme</a:t>
            </a:r>
            <a:r>
              <a:rPr lang="en-GB" dirty="0"/>
              <a:t>, </a:t>
            </a:r>
            <a:r>
              <a:rPr lang="en-GB" dirty="0" err="1"/>
              <a:t>jaké</a:t>
            </a:r>
            <a:r>
              <a:rPr lang="en-GB" dirty="0"/>
              <a:t> </a:t>
            </a:r>
            <a:r>
              <a:rPr lang="en-GB" dirty="0" err="1"/>
              <a:t>oblečení</a:t>
            </a:r>
            <a:r>
              <a:rPr lang="en-GB" dirty="0"/>
              <a:t> se </a:t>
            </a:r>
            <a:r>
              <a:rPr lang="en-GB" dirty="0" err="1"/>
              <a:t>nachází</a:t>
            </a:r>
            <a:r>
              <a:rPr lang="en-GB" dirty="0"/>
              <a:t> v </a:t>
            </a:r>
            <a:r>
              <a:rPr lang="en-GB" dirty="0" err="1"/>
              <a:t>našich</a:t>
            </a:r>
            <a:r>
              <a:rPr lang="en-GB" dirty="0"/>
              <a:t> </a:t>
            </a:r>
            <a:r>
              <a:rPr lang="en-GB" dirty="0" err="1"/>
              <a:t>vlastnéch</a:t>
            </a:r>
            <a:r>
              <a:rPr lang="en-GB" dirty="0"/>
              <a:t> </a:t>
            </a:r>
            <a:r>
              <a:rPr lang="en-GB" dirty="0" err="1"/>
              <a:t>šatnících</a:t>
            </a:r>
            <a:r>
              <a:rPr lang="en-GB" dirty="0"/>
              <a:t>. </a:t>
            </a:r>
          </a:p>
          <a:p>
            <a:r>
              <a:rPr lang="en-GB" dirty="0" err="1"/>
              <a:t>Tímto</a:t>
            </a:r>
            <a:r>
              <a:rPr lang="en-GB" dirty="0"/>
              <a:t> </a:t>
            </a:r>
            <a:r>
              <a:rPr lang="en-GB" dirty="0" err="1"/>
              <a:t>projektem</a:t>
            </a:r>
            <a:r>
              <a:rPr lang="en-GB" dirty="0"/>
              <a:t> se </a:t>
            </a:r>
            <a:r>
              <a:rPr lang="en-GB" dirty="0" err="1"/>
              <a:t>snažíme</a:t>
            </a:r>
            <a:r>
              <a:rPr lang="en-GB" dirty="0"/>
              <a:t>  </a:t>
            </a:r>
            <a:r>
              <a:rPr lang="en-GB" dirty="0" err="1"/>
              <a:t>vyřešit</a:t>
            </a:r>
            <a:r>
              <a:rPr lang="en-GB" dirty="0"/>
              <a:t> </a:t>
            </a:r>
            <a:r>
              <a:rPr lang="en-GB" dirty="0" err="1"/>
              <a:t>tento</a:t>
            </a:r>
            <a:r>
              <a:rPr lang="en-GB" dirty="0"/>
              <a:t> </a:t>
            </a:r>
            <a:r>
              <a:rPr lang="en-GB" dirty="0" err="1"/>
              <a:t>palčivý</a:t>
            </a:r>
            <a:r>
              <a:rPr lang="en-GB" dirty="0"/>
              <a:t> </a:t>
            </a:r>
            <a:r>
              <a:rPr lang="en-GB" dirty="0" err="1"/>
              <a:t>problémem</a:t>
            </a:r>
            <a:r>
              <a:rPr lang="en-GB" dirty="0"/>
              <a:t>, jak pro ty z </a:t>
            </a:r>
            <a:r>
              <a:rPr lang="en-GB" dirty="0" err="1"/>
              <a:t>nás</a:t>
            </a:r>
            <a:r>
              <a:rPr lang="en-GB" dirty="0"/>
              <a:t> </a:t>
            </a:r>
            <a:r>
              <a:rPr lang="en-GB" dirty="0" err="1"/>
              <a:t>kteří</a:t>
            </a:r>
            <a:r>
              <a:rPr lang="en-GB" dirty="0"/>
              <a:t> </a:t>
            </a:r>
            <a:r>
              <a:rPr lang="en-GB" dirty="0" err="1"/>
              <a:t>mají</a:t>
            </a:r>
            <a:r>
              <a:rPr lang="en-GB" dirty="0"/>
              <a:t> </a:t>
            </a:r>
            <a:r>
              <a:rPr lang="en-GB" dirty="0" err="1"/>
              <a:t>špatně</a:t>
            </a:r>
            <a:r>
              <a:rPr lang="en-GB" dirty="0"/>
              <a:t> </a:t>
            </a:r>
            <a:r>
              <a:rPr lang="en-GB" dirty="0" err="1"/>
              <a:t>organizovaný</a:t>
            </a:r>
            <a:r>
              <a:rPr lang="en-GB" dirty="0"/>
              <a:t> </a:t>
            </a:r>
            <a:r>
              <a:rPr lang="en-GB" dirty="0" err="1"/>
              <a:t>šatník</a:t>
            </a:r>
            <a:r>
              <a:rPr lang="en-GB" dirty="0"/>
              <a:t> </a:t>
            </a:r>
            <a:r>
              <a:rPr lang="en-GB" dirty="0" err="1"/>
              <a:t>tak</a:t>
            </a:r>
            <a:r>
              <a:rPr lang="en-GB" dirty="0"/>
              <a:t> pro ty </a:t>
            </a:r>
            <a:r>
              <a:rPr lang="en-GB" dirty="0" err="1"/>
              <a:t>kteří</a:t>
            </a:r>
            <a:r>
              <a:rPr lang="en-GB" dirty="0"/>
              <a:t> </a:t>
            </a:r>
            <a:r>
              <a:rPr lang="en-GB" dirty="0" err="1"/>
              <a:t>touží</a:t>
            </a:r>
            <a:r>
              <a:rPr lang="en-GB" dirty="0"/>
              <a:t> po </a:t>
            </a:r>
            <a:r>
              <a:rPr lang="en-GB" dirty="0" err="1"/>
              <a:t>jednodušším</a:t>
            </a:r>
            <a:r>
              <a:rPr lang="en-GB" dirty="0"/>
              <a:t>, </a:t>
            </a:r>
            <a:r>
              <a:rPr lang="en-GB" dirty="0" err="1"/>
              <a:t>digitálním</a:t>
            </a:r>
            <a:r>
              <a:rPr lang="en-GB" dirty="0"/>
              <a:t> </a:t>
            </a:r>
            <a:r>
              <a:rPr lang="en-GB" dirty="0" err="1"/>
              <a:t>řešení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Aplikace</a:t>
            </a:r>
            <a:r>
              <a:rPr lang="en-GB" dirty="0"/>
              <a:t> </a:t>
            </a:r>
            <a:r>
              <a:rPr lang="en-GB" dirty="0" err="1"/>
              <a:t>bude</a:t>
            </a:r>
            <a:r>
              <a:rPr lang="en-GB" dirty="0"/>
              <a:t> </a:t>
            </a:r>
            <a:r>
              <a:rPr lang="en-GB" dirty="0" err="1"/>
              <a:t>poskitována</a:t>
            </a:r>
            <a:r>
              <a:rPr lang="en-GB" dirty="0"/>
              <a:t> v freemium </a:t>
            </a:r>
            <a:r>
              <a:rPr lang="en-GB" dirty="0" err="1"/>
              <a:t>modelu</a:t>
            </a:r>
            <a:r>
              <a:rPr lang="en-GB" dirty="0"/>
              <a:t>, </a:t>
            </a:r>
            <a:r>
              <a:rPr lang="en-GB" dirty="0" err="1"/>
              <a:t>aplikace</a:t>
            </a:r>
            <a:r>
              <a:rPr lang="en-GB" dirty="0"/>
              <a:t> </a:t>
            </a:r>
            <a:r>
              <a:rPr lang="en-GB" dirty="0" err="1"/>
              <a:t>bude</a:t>
            </a:r>
            <a:r>
              <a:rPr lang="en-GB" dirty="0"/>
              <a:t> </a:t>
            </a:r>
            <a:r>
              <a:rPr lang="en-GB" dirty="0" err="1"/>
              <a:t>zdarma</a:t>
            </a:r>
            <a:r>
              <a:rPr lang="en-GB" dirty="0"/>
              <a:t>, pro </a:t>
            </a:r>
            <a:r>
              <a:rPr lang="en-GB" dirty="0" err="1"/>
              <a:t>využívání</a:t>
            </a:r>
            <a:r>
              <a:rPr lang="en-GB" dirty="0"/>
              <a:t> </a:t>
            </a:r>
            <a:r>
              <a:rPr lang="en-GB" dirty="0" err="1"/>
              <a:t>asistenta</a:t>
            </a:r>
            <a:r>
              <a:rPr lang="en-GB" dirty="0"/>
              <a:t> a </a:t>
            </a:r>
            <a:r>
              <a:rPr lang="en-GB" dirty="0" err="1"/>
              <a:t>možnosti</a:t>
            </a:r>
            <a:r>
              <a:rPr lang="en-GB" dirty="0"/>
              <a:t> </a:t>
            </a:r>
            <a:r>
              <a:rPr lang="en-GB" dirty="0" err="1"/>
              <a:t>vytváření</a:t>
            </a:r>
            <a:r>
              <a:rPr lang="en-GB" dirty="0"/>
              <a:t> </a:t>
            </a:r>
            <a:r>
              <a:rPr lang="en-GB" dirty="0" err="1"/>
              <a:t>outfitů</a:t>
            </a:r>
            <a:r>
              <a:rPr lang="en-GB" dirty="0"/>
              <a:t>, </a:t>
            </a:r>
            <a:r>
              <a:rPr lang="en-GB" dirty="0" err="1"/>
              <a:t>bude</a:t>
            </a:r>
            <a:r>
              <a:rPr lang="en-GB" dirty="0"/>
              <a:t> </a:t>
            </a:r>
            <a:r>
              <a:rPr lang="en-GB" dirty="0" err="1"/>
              <a:t>muset</a:t>
            </a:r>
            <a:r>
              <a:rPr lang="en-GB" dirty="0"/>
              <a:t> </a:t>
            </a:r>
            <a:r>
              <a:rPr lang="en-GB" dirty="0" err="1"/>
              <a:t>uživatel</a:t>
            </a:r>
            <a:r>
              <a:rPr lang="en-GB" dirty="0"/>
              <a:t> </a:t>
            </a:r>
            <a:r>
              <a:rPr lang="en-GB" dirty="0" err="1"/>
              <a:t>platit</a:t>
            </a:r>
            <a:r>
              <a:rPr lang="en-GB" dirty="0"/>
              <a:t> </a:t>
            </a:r>
            <a:r>
              <a:rPr lang="en-GB" dirty="0" err="1"/>
              <a:t>měsíční</a:t>
            </a:r>
            <a:r>
              <a:rPr lang="en-GB" dirty="0"/>
              <a:t> </a:t>
            </a:r>
            <a:r>
              <a:rPr lang="en-GB" dirty="0" err="1"/>
              <a:t>poplatek</a:t>
            </a:r>
            <a:r>
              <a:rPr lang="en-GB" dirty="0"/>
              <a:t>, a </a:t>
            </a:r>
            <a:r>
              <a:rPr lang="en-GB" dirty="0" err="1"/>
              <a:t>spolupráce</a:t>
            </a:r>
            <a:r>
              <a:rPr lang="en-GB" dirty="0"/>
              <a:t> s </a:t>
            </a:r>
            <a:r>
              <a:rPr lang="en-GB" dirty="0" err="1"/>
              <a:t>modními</a:t>
            </a:r>
            <a:r>
              <a:rPr lang="en-GB" dirty="0"/>
              <a:t> </a:t>
            </a:r>
            <a:r>
              <a:rPr lang="en-GB" dirty="0" err="1"/>
              <a:t>návrháři</a:t>
            </a:r>
            <a:r>
              <a:rPr lang="en-GB" dirty="0"/>
              <a:t> </a:t>
            </a:r>
            <a:r>
              <a:rPr lang="en-GB" dirty="0" err="1"/>
              <a:t>dopuročováním</a:t>
            </a:r>
            <a:r>
              <a:rPr lang="en-GB" dirty="0"/>
              <a:t> </a:t>
            </a:r>
            <a:r>
              <a:rPr lang="en-GB" dirty="0" err="1"/>
              <a:t>jejich</a:t>
            </a:r>
            <a:r>
              <a:rPr lang="en-GB" dirty="0"/>
              <a:t> </a:t>
            </a:r>
            <a:r>
              <a:rPr lang="en-GB" dirty="0" err="1"/>
              <a:t>produktů</a:t>
            </a:r>
            <a:r>
              <a:rPr lang="en-GB" dirty="0"/>
              <a:t> </a:t>
            </a:r>
            <a:r>
              <a:rPr lang="en-GB" dirty="0" err="1"/>
              <a:t>jako</a:t>
            </a:r>
            <a:r>
              <a:rPr lang="en-GB" dirty="0"/>
              <a:t> </a:t>
            </a:r>
            <a:r>
              <a:rPr lang="en-GB" dirty="0" err="1"/>
              <a:t>návrhy</a:t>
            </a:r>
            <a:r>
              <a:rPr lang="en-GB" dirty="0"/>
              <a:t> pro </a:t>
            </a:r>
            <a:r>
              <a:rPr lang="en-GB" dirty="0" err="1"/>
              <a:t>přidání</a:t>
            </a:r>
            <a:r>
              <a:rPr lang="en-GB" dirty="0"/>
              <a:t> do </a:t>
            </a:r>
            <a:r>
              <a:rPr lang="en-GB" dirty="0" err="1"/>
              <a:t>kolekce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7580F-8709-4CC9-A7D4-B242CC8B8D7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060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Organizace</a:t>
            </a:r>
            <a:r>
              <a:rPr lang="en-GB" dirty="0"/>
              <a:t> </a:t>
            </a:r>
            <a:r>
              <a:rPr lang="en-GB" dirty="0" err="1"/>
              <a:t>kolekce</a:t>
            </a:r>
            <a:r>
              <a:rPr lang="en-GB" dirty="0"/>
              <a:t> </a:t>
            </a:r>
            <a:r>
              <a:rPr lang="en-GB" dirty="0" err="1"/>
              <a:t>oblečení</a:t>
            </a:r>
            <a:r>
              <a:rPr lang="en-GB" dirty="0"/>
              <a:t> </a:t>
            </a:r>
            <a:r>
              <a:rPr lang="en-GB" dirty="0" err="1"/>
              <a:t>přes</a:t>
            </a:r>
            <a:r>
              <a:rPr lang="en-GB" dirty="0"/>
              <a:t> </a:t>
            </a:r>
            <a:r>
              <a:rPr lang="en-GB" dirty="0" err="1"/>
              <a:t>jedno</a:t>
            </a:r>
            <a:r>
              <a:rPr lang="en-GB" dirty="0"/>
              <a:t> </a:t>
            </a:r>
            <a:r>
              <a:rPr lang="en-GB" dirty="0" err="1"/>
              <a:t>uživatelské</a:t>
            </a:r>
            <a:r>
              <a:rPr lang="en-GB" dirty="0"/>
              <a:t> </a:t>
            </a:r>
            <a:r>
              <a:rPr lang="en-GB" dirty="0" err="1"/>
              <a:t>rozhraní</a:t>
            </a:r>
            <a:endParaRPr lang="en-GB" dirty="0"/>
          </a:p>
          <a:p>
            <a:r>
              <a:rPr lang="en-GB" dirty="0" err="1"/>
              <a:t>Navrhnutí</a:t>
            </a:r>
            <a:r>
              <a:rPr lang="en-GB" dirty="0"/>
              <a:t> outfit </a:t>
            </a:r>
            <a:r>
              <a:rPr lang="en-GB" dirty="0" err="1"/>
              <a:t>podle</a:t>
            </a:r>
            <a:r>
              <a:rPr lang="en-GB" dirty="0"/>
              <a:t> </a:t>
            </a:r>
            <a:r>
              <a:rPr lang="en-GB" dirty="0" err="1"/>
              <a:t>zadaných</a:t>
            </a:r>
            <a:r>
              <a:rPr lang="en-GB" dirty="0"/>
              <a:t> </a:t>
            </a:r>
            <a:r>
              <a:rPr lang="en-GB" dirty="0" err="1"/>
              <a:t>parametrů</a:t>
            </a:r>
            <a:r>
              <a:rPr lang="en-GB" dirty="0"/>
              <a:t>, </a:t>
            </a:r>
            <a:r>
              <a:rPr lang="en-GB" dirty="0" err="1"/>
              <a:t>obsahu</a:t>
            </a:r>
            <a:r>
              <a:rPr lang="en-GB" dirty="0"/>
              <a:t> </a:t>
            </a:r>
            <a:r>
              <a:rPr lang="en-GB" dirty="0" err="1"/>
              <a:t>šatníku</a:t>
            </a:r>
            <a:r>
              <a:rPr lang="en-GB" dirty="0"/>
              <a:t>, a </a:t>
            </a:r>
            <a:r>
              <a:rPr lang="en-GB" dirty="0" err="1"/>
              <a:t>aktuálního</a:t>
            </a:r>
            <a:r>
              <a:rPr lang="en-GB" dirty="0"/>
              <a:t> </a:t>
            </a:r>
            <a:r>
              <a:rPr lang="en-GB" dirty="0" err="1"/>
              <a:t>prosředí</a:t>
            </a:r>
            <a:endParaRPr lang="en-GB" dirty="0"/>
          </a:p>
          <a:p>
            <a:r>
              <a:rPr lang="en-GB" dirty="0" err="1"/>
              <a:t>Doporučení</a:t>
            </a:r>
            <a:r>
              <a:rPr lang="en-GB" dirty="0"/>
              <a:t> </a:t>
            </a:r>
            <a:r>
              <a:rPr lang="en-GB" dirty="0" err="1"/>
              <a:t>zákazníkovy</a:t>
            </a:r>
            <a:r>
              <a:rPr lang="en-GB" dirty="0"/>
              <a:t> </a:t>
            </a:r>
            <a:r>
              <a:rPr lang="en-GB" dirty="0" err="1"/>
              <a:t>jaké</a:t>
            </a:r>
            <a:r>
              <a:rPr lang="en-GB" dirty="0"/>
              <a:t> </a:t>
            </a:r>
            <a:r>
              <a:rPr lang="en-GB" dirty="0" err="1"/>
              <a:t>kousky</a:t>
            </a:r>
            <a:r>
              <a:rPr lang="en-GB" dirty="0"/>
              <a:t> </a:t>
            </a:r>
            <a:r>
              <a:rPr lang="en-GB" dirty="0" err="1"/>
              <a:t>dokoupit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7580F-8709-4CC9-A7D4-B242CC8B8D7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892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Uživatelské</a:t>
            </a:r>
            <a:r>
              <a:rPr lang="en-GB" dirty="0"/>
              <a:t> </a:t>
            </a:r>
            <a:r>
              <a:rPr lang="en-GB" dirty="0" err="1"/>
              <a:t>rozhraní</a:t>
            </a:r>
            <a:r>
              <a:rPr lang="en-GB" dirty="0"/>
              <a:t> je </a:t>
            </a:r>
            <a:r>
              <a:rPr lang="en-GB" dirty="0" err="1"/>
              <a:t>implementováno</a:t>
            </a:r>
            <a:r>
              <a:rPr lang="en-GB" dirty="0"/>
              <a:t> </a:t>
            </a:r>
            <a:r>
              <a:rPr lang="en-GB" dirty="0" err="1"/>
              <a:t>pomocí</a:t>
            </a:r>
            <a:r>
              <a:rPr lang="en-GB" dirty="0"/>
              <a:t>  </a:t>
            </a:r>
            <a:r>
              <a:rPr lang="en-GB" dirty="0" err="1"/>
              <a:t>aplikace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mobilních</a:t>
            </a:r>
            <a:r>
              <a:rPr lang="en-GB" dirty="0"/>
              <a:t> </a:t>
            </a:r>
            <a:r>
              <a:rPr lang="en-GB" dirty="0" err="1"/>
              <a:t>telefonech</a:t>
            </a:r>
            <a:r>
              <a:rPr lang="en-GB" dirty="0"/>
              <a:t> se </a:t>
            </a:r>
            <a:r>
              <a:rPr lang="en-GB" dirty="0" err="1"/>
              <a:t>systémem</a:t>
            </a:r>
            <a:r>
              <a:rPr lang="en-GB" dirty="0"/>
              <a:t> iOS a Android, to je </a:t>
            </a:r>
            <a:r>
              <a:rPr lang="en-GB" dirty="0" err="1"/>
              <a:t>propojeno</a:t>
            </a:r>
            <a:r>
              <a:rPr lang="en-GB" dirty="0"/>
              <a:t> s </a:t>
            </a:r>
            <a:r>
              <a:rPr lang="en-GB" dirty="0" err="1"/>
              <a:t>cloudovým</a:t>
            </a:r>
            <a:r>
              <a:rPr lang="en-GB" dirty="0"/>
              <a:t> </a:t>
            </a:r>
            <a:r>
              <a:rPr lang="en-GB" dirty="0" err="1"/>
              <a:t>serverem</a:t>
            </a:r>
            <a:r>
              <a:rPr lang="en-GB" dirty="0"/>
              <a:t>,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kterém</a:t>
            </a:r>
            <a:r>
              <a:rPr lang="en-GB" dirty="0"/>
              <a:t> se </a:t>
            </a:r>
            <a:r>
              <a:rPr lang="en-GB" dirty="0" err="1"/>
              <a:t>nacházi</a:t>
            </a:r>
            <a:r>
              <a:rPr lang="en-GB" dirty="0"/>
              <a:t> database </a:t>
            </a:r>
            <a:r>
              <a:rPr lang="en-GB" dirty="0" err="1"/>
              <a:t>uživatelských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, </a:t>
            </a:r>
            <a:r>
              <a:rPr lang="en-GB" dirty="0" err="1"/>
              <a:t>seznam</a:t>
            </a:r>
            <a:r>
              <a:rPr lang="en-GB" dirty="0"/>
              <a:t> </a:t>
            </a:r>
            <a:r>
              <a:rPr lang="en-GB" dirty="0" err="1"/>
              <a:t>kousků</a:t>
            </a:r>
            <a:r>
              <a:rPr lang="en-GB" dirty="0"/>
              <a:t> v </a:t>
            </a:r>
            <a:r>
              <a:rPr lang="en-GB" dirty="0" err="1"/>
              <a:t>jejich</a:t>
            </a:r>
            <a:r>
              <a:rPr lang="en-GB" dirty="0"/>
              <a:t> </a:t>
            </a:r>
            <a:r>
              <a:rPr lang="en-GB" dirty="0" err="1"/>
              <a:t>kolekci</a:t>
            </a:r>
            <a:r>
              <a:rPr lang="en-GB" dirty="0"/>
              <a:t>, a </a:t>
            </a:r>
            <a:r>
              <a:rPr lang="en-GB" dirty="0" err="1"/>
              <a:t>seznam</a:t>
            </a:r>
            <a:r>
              <a:rPr lang="en-GB" dirty="0"/>
              <a:t> outfit </a:t>
            </a:r>
            <a:r>
              <a:rPr lang="en-GB" dirty="0" err="1"/>
              <a:t>vygenerovaných</a:t>
            </a:r>
            <a:r>
              <a:rPr lang="en-GB" dirty="0"/>
              <a:t> AI </a:t>
            </a:r>
            <a:r>
              <a:rPr lang="en-GB" dirty="0" err="1"/>
              <a:t>asistentem</a:t>
            </a:r>
            <a:r>
              <a:rPr lang="en-GB" dirty="0"/>
              <a:t>, </a:t>
            </a:r>
            <a:r>
              <a:rPr lang="en-GB" dirty="0" err="1"/>
              <a:t>přes</a:t>
            </a:r>
            <a:r>
              <a:rPr lang="en-GB" dirty="0"/>
              <a:t> server by take </a:t>
            </a:r>
            <a:r>
              <a:rPr lang="en-GB" dirty="0" err="1"/>
              <a:t>byla</a:t>
            </a:r>
            <a:r>
              <a:rPr lang="en-GB" dirty="0"/>
              <a:t> </a:t>
            </a:r>
            <a:r>
              <a:rPr lang="en-GB" dirty="0" err="1"/>
              <a:t>zprostředkévána</a:t>
            </a:r>
            <a:r>
              <a:rPr lang="en-GB" dirty="0"/>
              <a:t> </a:t>
            </a:r>
            <a:r>
              <a:rPr lang="en-GB" dirty="0" err="1"/>
              <a:t>komunikace</a:t>
            </a:r>
            <a:r>
              <a:rPr lang="en-GB" dirty="0"/>
              <a:t> s Open AI API, </a:t>
            </a:r>
            <a:r>
              <a:rPr lang="en-GB" dirty="0" err="1"/>
              <a:t>přes</a:t>
            </a:r>
            <a:r>
              <a:rPr lang="en-GB" dirty="0"/>
              <a:t> </a:t>
            </a:r>
            <a:r>
              <a:rPr lang="en-GB" dirty="0" err="1"/>
              <a:t>kterou</a:t>
            </a:r>
            <a:r>
              <a:rPr lang="en-GB" dirty="0"/>
              <a:t> by </a:t>
            </a:r>
            <a:r>
              <a:rPr lang="en-GB" dirty="0" err="1"/>
              <a:t>fungoval</a:t>
            </a:r>
            <a:r>
              <a:rPr lang="en-GB" dirty="0"/>
              <a:t> open AI </a:t>
            </a:r>
            <a:r>
              <a:rPr lang="en-GB" dirty="0" err="1"/>
              <a:t>asistent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7580F-8709-4CC9-A7D4-B242CC8B8D7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237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7580F-8709-4CC9-A7D4-B242CC8B8D7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1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E538-D3AB-4E79-9993-040C894998D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151-D965-4020-BA75-D76FC94F1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83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E538-D3AB-4E79-9993-040C894998D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151-D965-4020-BA75-D76FC94F1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69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E538-D3AB-4E79-9993-040C894998D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151-D965-4020-BA75-D76FC94F1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18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E538-D3AB-4E79-9993-040C894998D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151-D965-4020-BA75-D76FC94F1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83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E538-D3AB-4E79-9993-040C894998D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151-D965-4020-BA75-D76FC94F1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18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E538-D3AB-4E79-9993-040C894998D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151-D965-4020-BA75-D76FC94F1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22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E538-D3AB-4E79-9993-040C894998D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151-D965-4020-BA75-D76FC94F1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43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E538-D3AB-4E79-9993-040C894998D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151-D965-4020-BA75-D76FC94F1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81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E538-D3AB-4E79-9993-040C894998D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151-D965-4020-BA75-D76FC94F1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54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E538-D3AB-4E79-9993-040C894998D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151-D965-4020-BA75-D76FC94F1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64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E538-D3AB-4E79-9993-040C894998D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151-D965-4020-BA75-D76FC94F1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10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1E538-D3AB-4E79-9993-040C894998D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2D151-D965-4020-BA75-D76FC94F1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46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C1F2B-4029-7F9B-2256-D0ADEF316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GB" sz="11500"/>
              <a:t>Digitální šatník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9324B-E48E-C4D6-09FA-9FA750803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GB" dirty="0"/>
              <a:t>Bartek Jan, </a:t>
            </a:r>
            <a:r>
              <a:rPr lang="en-GB" dirty="0" err="1"/>
              <a:t>Nechodom</a:t>
            </a:r>
            <a:r>
              <a:rPr lang="en-GB" dirty="0"/>
              <a:t>, </a:t>
            </a:r>
            <a:r>
              <a:rPr lang="en-GB" dirty="0" err="1"/>
              <a:t>Rýdl</a:t>
            </a:r>
            <a:r>
              <a:rPr lang="en-GB" dirty="0"/>
              <a:t> Ivo, </a:t>
            </a:r>
            <a:r>
              <a:rPr lang="en-GB" dirty="0" err="1"/>
              <a:t>Suchánek</a:t>
            </a:r>
            <a:r>
              <a:rPr lang="en-GB" dirty="0"/>
              <a:t> Jan</a:t>
            </a:r>
            <a:br>
              <a:rPr lang="en-GB" dirty="0"/>
            </a:b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55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DA201-93E5-8D69-6E10-0E7B3FEB2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057101" cy="4480726"/>
          </a:xfrm>
        </p:spPr>
        <p:txBody>
          <a:bodyPr>
            <a:normAutofit/>
          </a:bodyPr>
          <a:lstStyle/>
          <a:p>
            <a:pPr algn="r"/>
            <a:r>
              <a:rPr lang="en-GB" sz="6600" dirty="0" err="1"/>
              <a:t>Proč</a:t>
            </a:r>
            <a:r>
              <a:rPr lang="en-GB" sz="6600" dirty="0"/>
              <a:t> </a:t>
            </a:r>
            <a:r>
              <a:rPr lang="en-GB" sz="6600" dirty="0" err="1"/>
              <a:t>jsme</a:t>
            </a:r>
            <a:r>
              <a:rPr lang="en-GB" sz="6600" dirty="0"/>
              <a:t> </a:t>
            </a:r>
            <a:r>
              <a:rPr lang="en-GB" sz="6600" dirty="0" err="1"/>
              <a:t>vznikly</a:t>
            </a:r>
            <a:endParaRPr lang="en-GB" sz="66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0EEF06-CD14-C10C-0086-B927AA457E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781033"/>
              </p:ext>
            </p:extLst>
          </p:nvPr>
        </p:nvGraphicFramePr>
        <p:xfrm>
          <a:off x="5244592" y="1188637"/>
          <a:ext cx="4895787" cy="448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668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326DD-59AF-E0AC-0F1E-8878E5EE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Nejhlavnější užití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1436D6-9082-B336-90E1-240B874EBD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0070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73141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7789B-6D1A-680C-8ED8-ED752885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Způsob implementace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BBD810-6057-A74F-DAB6-2B88E28F5E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61711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615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D5C8344-EE9C-C305-05CB-0F9235B2F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cs-CZ" sz="4000">
                <a:solidFill>
                  <a:srgbClr val="FFFFFF"/>
                </a:solidFill>
              </a:rPr>
              <a:t>Jak to funguje?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84B6121C-3D2B-983D-4914-85ADD735C7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92741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458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DA1E92A-24B0-E878-7D88-79CA34B5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Děkujeme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za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pozornost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6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261</Words>
  <Application>Microsoft Office PowerPoint</Application>
  <PresentationFormat>Widescreen</PresentationFormat>
  <Paragraphs>30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Digitální šatník</vt:lpstr>
      <vt:lpstr>Proč jsme vznikly</vt:lpstr>
      <vt:lpstr>Nejhlavnější užití</vt:lpstr>
      <vt:lpstr>Způsob implementace</vt:lpstr>
      <vt:lpstr>Jak to funguje?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Digitální šatník</dc:title>
  <dc:creator>Jan Suchánek</dc:creator>
  <cp:lastModifiedBy>Jan Suchánek</cp:lastModifiedBy>
  <cp:revision>6</cp:revision>
  <dcterms:created xsi:type="dcterms:W3CDTF">2023-12-14T10:13:26Z</dcterms:created>
  <dcterms:modified xsi:type="dcterms:W3CDTF">2023-12-14T12:38:01Z</dcterms:modified>
</cp:coreProperties>
</file>