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Pong in Perl6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Or: everything you should have learned in Mrs. Stevenson’s 10th grade trig class,but totally forgot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Poll Events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4136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my $event = SDL_Event.new;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while SDL_PollEvent( $event ) 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	my $casted_event = </a:t>
            </a:r>
          </a:p>
          <a:p>
            <a:pPr indent="-6985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SDL_CastEvent( $event 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given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$casted_event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*.type == QUIT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	say "Quitting";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	return;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448100" y="1152475"/>
            <a:ext cx="4384200" cy="3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when *.type == KEYDOWN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my $key = .scancode;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if $key == K_UP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$move_up = 1;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elsif $key == K_DOWN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$move_down = 1;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when *.type == KEYUP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my $key = .scancode;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if $key == K_UP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$move_up = 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elsif $key == K_DOWN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$move_down = 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15" name="Shape 115"/>
          <p:cNvCxnSpPr/>
          <p:nvPr/>
        </p:nvCxnSpPr>
        <p:spPr>
          <a:xfrm flipH="1">
            <a:off x="4437900" y="1166225"/>
            <a:ext cx="30900" cy="35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 Physics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sub update_location( Duration $elapsed_time 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my Int $paddle_move = (PADDLE_MOVE_SPEED * $elapsed_time).round();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if $move_up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		$paddle1_rect.y = $paddle1_rect.y - $paddle_move;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		$paddle1_rect.y = 0</a:t>
            </a:r>
          </a:p>
          <a:p>
            <a:pPr indent="38735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if $paddle1_rect.y &lt; 0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if $move_down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		$paddle1_rect.y = $paddle1_rect.y + $paddle_move;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		$paddle1_rect.y = PADDLE_BOTTOM_Y </a:t>
            </a:r>
          </a:p>
          <a:p>
            <a:pPr indent="38735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if $paddle1_rect.y &gt; PADDLE_BOTTOM_Y;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($ball_x, $ball_y) = </a:t>
            </a:r>
            <a:r>
              <a:rPr b="1" lang="en" sz="11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calculate_new_ball_location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		$ball_x,</a:t>
            </a:r>
          </a:p>
          <a:p>
            <a:pPr indent="38735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	$ball_y,</a:t>
            </a:r>
          </a:p>
          <a:p>
            <a:pPr indent="38735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	$elapsed_time,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($ball_rect.x, $ball_rect.y) = ($ball_x.round, $ball_y.round);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Calculate ball location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sub calculate_new_ball_location(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Num $cur_ball_x,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Num $cur_ball_y,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Duration $elapsed_time,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my Num $frame_velocity_x = $ball_velocity_x * $elapsed_time;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my Num $frame_velocity_y = $ball_velocity_y * $elapsed_time;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my Num $new_x = $cur_ball_x + $frame_velocity_x;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my Num $new_y = $cur_ball_y + $frame_velocity_y;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Calculate ball location (2)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Collision detection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if $new_y &lt; 0 || ($new_y + $ball_rect.h) &gt;= HEIGHT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	# Hit either the top or bottom. Either way, reverse the Y direction.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	$new_y = $cur_ball_y - $frame_velocity_y;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	$ball_velocity_y = -$ball_velocity_y;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descr="11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335" y="2897073"/>
            <a:ext cx="4313324" cy="191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Calculate ball location (3)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if $new_x &lt; 0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	# Ball on the left side of the screen. You lose!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	exit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elsif $new_x &lt;= ($paddle1_rect.x + $paddle1_rect.w)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	&amp;&amp; $new_y &gt;= $paddle1_rect.y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	&amp;&amp; $new_y &lt;= ($paddle1_rect.y + $paddle1_rect.h)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	# Hit player's paddle, reverse X direction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	$new_x = $cur_ball_x - $frame_velocity_x;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	$ball_velocity_x = -$ball_velocity_x;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elsif ($new_x + $ball_rect.w) &gt;= $paddle2_rect.x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	&amp;&amp; $new_y &gt;= $paddle2_rect.y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	&amp;&amp; $new_y &lt;= ($paddle2_rect.y + $paddle2_rect.h)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	# Hit AI paddle, reverse X direction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	$new_x = $cur_ball_x - $frame_velocity_x;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	$ball_velocity_x = -$ball_velocity_x;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 Drawing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sub update_drawing( $window, $render 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SDL_RenderClear( $render 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SDL_SetRenderDrawColor( $render, 0, 0, 0, 255 );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SDL_RenderFillRect( $render, $bg_rect 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SDL_SetRenderDrawColor( $render, 255, 0, 0, 255 );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SDL_RenderFillRect( $render, $paddle1_rect 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SDL_RenderFillRect( $render, $paddle2_rect 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SDL_SetRenderDrawColor( $render, 0, 255, 0, 255 );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SDL_RenderFillRect( $render, $ball_rect 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SDL_RenderPresent( $render 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return;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Done!</a:t>
            </a:r>
          </a:p>
        </p:txBody>
      </p:sp>
      <p:sp>
        <p:nvSpPr>
          <p:cNvPr id="152" name="Shape 15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 Comments? Praising Rebuttals?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SDL -- Simple DirectMedia Layer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Abstraction over many OS sound/video/input/etc.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Two wrapper libs for Perl6: SDL (v1) and SDL2::Raw (v2)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We’ll stick with SDL2::Raw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Perl5 also has SDL lib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Straight C lib wrapper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Except for a few objects, like Rect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Which isn’t all that raw, is it?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Global State -- Background and Paddles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 $bg_rect =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SDL_Rect.new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( 0, 0, WIDTH, HEIGHT 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 $paddle1_rect = SDL_Rect.new(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PADDLE_MARGIN_LEFT,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(HEIGHT / 2) - (PADDLE_HEIGHT / 2),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PADDLE_WIDTH, PADDLE_HEIGHT,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 $paddle2_rect = SDL_Rect.new(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PADDLE_MARGIN_RIGHT,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(HEIGHT / 2) - (PADDLE_HEIGHT / 2),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PADDLE_WIDTH, PADDLE_HEIGHT,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Global State -- Ball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 $move_down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 $move_up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 Declare as Num (float numbers), avoiding rounding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 to zero if they were Int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 Num $ball_velocity_x;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 Num $ball_velocity_y;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 Num $ball_x = BALL_START_X.Num;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 Num $ball_y = BALL_START_Y.Num;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 SDL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sub init()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SDL_Init( VIDEO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# Create window with name, position, size, and rendering context (opengl)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my $window = SDL_CreateWindow(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	    "Pong",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	    SDL_WINDOWPOS_UNDEFINED_MASK, SDL_WINDOWPOS_UNDEFINED_MASK,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	    WIDTH, HEIGHT,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	    OPENGL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my $render = SDL_CreateRenderer( $window, -1,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ACCELERATED +| PRESENTVSYNC 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return ($window, $render);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Ball Velocity Through Trig</a:t>
            </a:r>
          </a:p>
        </p:txBody>
      </p:sp>
      <p:pic>
        <p:nvPicPr>
          <p:cNvPr descr="Trig Defn.jp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125" y="1152475"/>
            <a:ext cx="5971756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 the ball moving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($ball_velocity_x, $ball_velocity_y) = set_rand_ball_angle();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sub set_rand_ball_angle()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# Like perl5: @angles = (0..359); $angle = $angles[int rand scalar @angles];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    # We use deg2rad() here because sin()/cos()/etc. prefer radians over degrees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    # (Remember when Mrs. Stevenson told you to put your calculator into deg mode?)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my $angle = deg2rad( (^360).pick 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my $velocity_x = sin( $angle ) * BALL_MOVE_SPEED;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my $velocity_y = cos( $angle ) * BALL_MOVE_SPEED;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return ($velocity_x, $velocity_y);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Loop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Games work just like drawn animation--updated frames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Main loop will: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Calculate elapsed time since last frame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Poll for events (input, mostly)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Update physics (location)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Update drawing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Sleep for a bit to maintain a consistent framerate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Loop in Action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my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Duration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$last_elapsed_time;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	my $start_frame = now;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	return if ! poll_events();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	update_location( $last_elapsed_time ) if $last_elapsed_time;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	update_drawing( $window, $render 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	my $end_frame = now;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	my $elapsed_time = $end_frame - $start_frame;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$elapsed_time &lt; TIME_PER_FRAME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	my $sleep_time = TIME_PER_FRAME - $last_elapsed_time;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	sleep( $sleep_time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38735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$last_elapsed_time = now - $start_frame;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