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05780F9-453A-45B1-BC57-7F5C69E05C4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framirezfo_PEC4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9F70296-EC11-42BD-AA37-B5D999E6FBD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8/1/20 19:11:52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Mundi_pais" id="10" name="slide10">
            <a:extLst>
              <a:ext uri="{FF2B5EF4-FFF2-40B4-BE49-F238E27FC236}">
                <a16:creationId xmlns:a16="http://schemas.microsoft.com/office/drawing/2014/main" id="{28B20F53-9E4A-4349-AAB7-46A3730EFB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47625"/>
            <a:ext cx="101917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Mundi_reg" id="11" name="slide11">
            <a:extLst>
              <a:ext uri="{FF2B5EF4-FFF2-40B4-BE49-F238E27FC236}">
                <a16:creationId xmlns:a16="http://schemas.microsoft.com/office/drawing/2014/main" id="{9DF4B3AE-A247-4573-82B0-3F63747D7B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76287"/>
            <a:ext cx="100584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ol_Relativa1" id="12" name="slide12">
            <a:extLst>
              <a:ext uri="{FF2B5EF4-FFF2-40B4-BE49-F238E27FC236}">
                <a16:creationId xmlns:a16="http://schemas.microsoft.com/office/drawing/2014/main" id="{26676D7A-A080-4092-9DB0-DE8DB1CE5C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693" y="0"/>
            <a:ext cx="3382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ol_Relativa2" id="13" name="slide13">
            <a:extLst>
              <a:ext uri="{FF2B5EF4-FFF2-40B4-BE49-F238E27FC236}">
                <a16:creationId xmlns:a16="http://schemas.microsoft.com/office/drawing/2014/main" id="{CC8CB1D2-FE31-4F05-AE06-EAD0C1F140C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68" y="0"/>
            <a:ext cx="1044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ol_Relativa3" id="14" name="slide14">
            <a:extLst>
              <a:ext uri="{FF2B5EF4-FFF2-40B4-BE49-F238E27FC236}">
                <a16:creationId xmlns:a16="http://schemas.microsoft.com/office/drawing/2014/main" id="{8EF7D0ED-A925-410B-82E3-17CFC83F8B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19" y="0"/>
            <a:ext cx="5991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ol_Conflicto0" id="15" name="slide15">
            <a:extLst>
              <a:ext uri="{FF2B5EF4-FFF2-40B4-BE49-F238E27FC236}">
                <a16:creationId xmlns:a16="http://schemas.microsoft.com/office/drawing/2014/main" id="{16C277D1-EBAC-4663-AF47-A22102C732C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7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ol_Conflicto1" id="16" name="slide16">
            <a:extLst>
              <a:ext uri="{FF2B5EF4-FFF2-40B4-BE49-F238E27FC236}">
                <a16:creationId xmlns:a16="http://schemas.microsoft.com/office/drawing/2014/main" id="{C8202684-3DF8-4035-92B0-FDF094142B1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03" y="0"/>
            <a:ext cx="4794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ol_Conflicto2" id="17" name="slide17">
            <a:extLst>
              <a:ext uri="{FF2B5EF4-FFF2-40B4-BE49-F238E27FC236}">
                <a16:creationId xmlns:a16="http://schemas.microsoft.com/office/drawing/2014/main" id="{770125D0-AD87-4D89-827E-7B39454213A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64" y="0"/>
            <a:ext cx="2420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ol_Conflicto3" id="18" name="slide18">
            <a:extLst>
              <a:ext uri="{FF2B5EF4-FFF2-40B4-BE49-F238E27FC236}">
                <a16:creationId xmlns:a16="http://schemas.microsoft.com/office/drawing/2014/main" id="{A83A5840-A2B3-455A-B25A-5D1E00326B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923"/>
            <a:ext cx="12192000" cy="55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Arbol" id="19" name="slide19">
            <a:extLst>
              <a:ext uri="{FF2B5EF4-FFF2-40B4-BE49-F238E27FC236}">
                <a16:creationId xmlns:a16="http://schemas.microsoft.com/office/drawing/2014/main" id="{89D390DE-7B0E-4FEB-AC88-4F52A55BACB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78" y="0"/>
            <a:ext cx="8283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6A24FD3-23C2-4734-A942-F70CCD9D1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Burbuja" id="20" name="slide20">
            <a:extLst>
              <a:ext uri="{FF2B5EF4-FFF2-40B4-BE49-F238E27FC236}">
                <a16:creationId xmlns:a16="http://schemas.microsoft.com/office/drawing/2014/main" id="{5BA2E859-5050-4584-B963-4737EF1F190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98" y="0"/>
            <a:ext cx="7735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lictos_Ingresos" id="21" name="slide21">
            <a:extLst>
              <a:ext uri="{FF2B5EF4-FFF2-40B4-BE49-F238E27FC236}">
                <a16:creationId xmlns:a16="http://schemas.microsoft.com/office/drawing/2014/main" id="{1922335D-21C0-40D1-8B15-46835FBD69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82" y="0"/>
            <a:ext cx="5463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lictos_Ingresos (2)" id="22" name="slide22">
            <a:extLst>
              <a:ext uri="{FF2B5EF4-FFF2-40B4-BE49-F238E27FC236}">
                <a16:creationId xmlns:a16="http://schemas.microsoft.com/office/drawing/2014/main" id="{81BEE09D-2E6F-4F02-9DBA-DBF97E80C2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38" y="0"/>
            <a:ext cx="7743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_Social" id="23" name="slide23">
            <a:extLst>
              <a:ext uri="{FF2B5EF4-FFF2-40B4-BE49-F238E27FC236}">
                <a16:creationId xmlns:a16="http://schemas.microsoft.com/office/drawing/2014/main" id="{18C8BC38-1009-40C1-A54A-81ECE0531C9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516" y="0"/>
            <a:ext cx="3484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_Economica" id="24" name="slide24">
            <a:extLst>
              <a:ext uri="{FF2B5EF4-FFF2-40B4-BE49-F238E27FC236}">
                <a16:creationId xmlns:a16="http://schemas.microsoft.com/office/drawing/2014/main" id="{6A314E5B-3102-4B52-BE53-177ED365FF5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37" y="0"/>
            <a:ext cx="3105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_Justicia" id="25" name="slide25">
            <a:extLst>
              <a:ext uri="{FF2B5EF4-FFF2-40B4-BE49-F238E27FC236}">
                <a16:creationId xmlns:a16="http://schemas.microsoft.com/office/drawing/2014/main" id="{5D5CF3E4-1390-40AC-A733-A27C83739DA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366" y="0"/>
            <a:ext cx="2841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_Seguridad" id="26" name="slide26">
            <a:extLst>
              <a:ext uri="{FF2B5EF4-FFF2-40B4-BE49-F238E27FC236}">
                <a16:creationId xmlns:a16="http://schemas.microsoft.com/office/drawing/2014/main" id="{AA59370B-AB2E-450B-AFBC-12E1E0CD6D4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78" y="0"/>
            <a:ext cx="2846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_Politica" id="27" name="slide27">
            <a:extLst>
              <a:ext uri="{FF2B5EF4-FFF2-40B4-BE49-F238E27FC236}">
                <a16:creationId xmlns:a16="http://schemas.microsoft.com/office/drawing/2014/main" id="{D1537254-DCBF-4DAC-967F-934954C35EE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98" y="0"/>
            <a:ext cx="289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_Poder" id="28" name="slide28">
            <a:extLst>
              <a:ext uri="{FF2B5EF4-FFF2-40B4-BE49-F238E27FC236}">
                <a16:creationId xmlns:a16="http://schemas.microsoft.com/office/drawing/2014/main" id="{D25B8B0A-9163-47EA-B254-786E0A46470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94" y="0"/>
            <a:ext cx="3310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_Derechos" id="29" name="slide29">
            <a:extLst>
              <a:ext uri="{FF2B5EF4-FFF2-40B4-BE49-F238E27FC236}">
                <a16:creationId xmlns:a16="http://schemas.microsoft.com/office/drawing/2014/main" id="{0F6C5F72-A24E-45BA-B489-FC8EC82884A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82" y="0"/>
            <a:ext cx="3360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CDE33879-786A-4226-A1AD-3F8490A560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_Genero" id="30" name="slide30">
            <a:extLst>
              <a:ext uri="{FF2B5EF4-FFF2-40B4-BE49-F238E27FC236}">
                <a16:creationId xmlns:a16="http://schemas.microsoft.com/office/drawing/2014/main" id="{58E7B686-81E1-4224-993B-426A468D367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17" y="0"/>
            <a:ext cx="3364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1" id="31" name="slide31">
            <a:extLst>
              <a:ext uri="{FF2B5EF4-FFF2-40B4-BE49-F238E27FC236}">
                <a16:creationId xmlns:a16="http://schemas.microsoft.com/office/drawing/2014/main" id="{076B21B9-2F4E-4C41-8894-8C2F055DC35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22" id="32" name="slide32">
            <a:extLst>
              <a:ext uri="{FF2B5EF4-FFF2-40B4-BE49-F238E27FC236}">
                <a16:creationId xmlns:a16="http://schemas.microsoft.com/office/drawing/2014/main" id="{4CC73224-FC9D-47F3-91F4-6010688A99A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4" name="slide4">
            <a:extLst>
              <a:ext uri="{FF2B5EF4-FFF2-40B4-BE49-F238E27FC236}">
                <a16:creationId xmlns:a16="http://schemas.microsoft.com/office/drawing/2014/main" id="{34634FA3-2144-4D70-B57E-ED345727A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5" name="slide5">
            <a:extLst>
              <a:ext uri="{FF2B5EF4-FFF2-40B4-BE49-F238E27FC236}">
                <a16:creationId xmlns:a16="http://schemas.microsoft.com/office/drawing/2014/main" id="{E8ABA2A8-8FD0-49BE-A5D6-626648CD1F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6" name="slide6">
            <a:extLst>
              <a:ext uri="{FF2B5EF4-FFF2-40B4-BE49-F238E27FC236}">
                <a16:creationId xmlns:a16="http://schemas.microsoft.com/office/drawing/2014/main" id="{C33C83D8-1DC0-4B84-BC1B-F2F5D56088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7" name="slide7">
            <a:extLst>
              <a:ext uri="{FF2B5EF4-FFF2-40B4-BE49-F238E27FC236}">
                <a16:creationId xmlns:a16="http://schemas.microsoft.com/office/drawing/2014/main" id="{01CB8894-A0D6-41E9-941D-D2BFE1A3DB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7" id="8" name="slide8">
            <a:extLst>
              <a:ext uri="{FF2B5EF4-FFF2-40B4-BE49-F238E27FC236}">
                <a16:creationId xmlns:a16="http://schemas.microsoft.com/office/drawing/2014/main" id="{A517144A-9529-46EF-A5B2-AB4AF055DE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8" id="9" name="slide9">
            <a:extLst>
              <a:ext uri="{FF2B5EF4-FFF2-40B4-BE49-F238E27FC236}">
                <a16:creationId xmlns:a16="http://schemas.microsoft.com/office/drawing/2014/main" id="{4472E884-95DF-49A0-AEFA-DA6D961BB5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2020-01-08T18:11:59Z</dcterms:created>
  <dcterms:modified xsi:type="dcterms:W3CDTF">2020-01-08T18:11:59Z</dcterms:modified>
</cp:coreProperties>
</file>