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GALINDO MERINO" userId="eb6b3f0a-5460-425f-b3ff-ff80b09e4c5c" providerId="ADAL" clId="{7993EEE6-046E-4A37-95B9-ED8A1D28CA4F}"/>
    <pc:docChg chg="custSel modSld">
      <pc:chgData name="FERNANDO GALINDO MERINO" userId="eb6b3f0a-5460-425f-b3ff-ff80b09e4c5c" providerId="ADAL" clId="{7993EEE6-046E-4A37-95B9-ED8A1D28CA4F}" dt="2024-06-24T17:22:34.394" v="13" actId="478"/>
      <pc:docMkLst>
        <pc:docMk/>
      </pc:docMkLst>
      <pc:sldChg chg="delSp mod">
        <pc:chgData name="FERNANDO GALINDO MERINO" userId="eb6b3f0a-5460-425f-b3ff-ff80b09e4c5c" providerId="ADAL" clId="{7993EEE6-046E-4A37-95B9-ED8A1D28CA4F}" dt="2024-06-24T17:22:07.032" v="0" actId="478"/>
        <pc:sldMkLst>
          <pc:docMk/>
          <pc:sldMk cId="0" sldId="256"/>
        </pc:sldMkLst>
        <pc:picChg chg="del">
          <ac:chgData name="FERNANDO GALINDO MERINO" userId="eb6b3f0a-5460-425f-b3ff-ff80b09e4c5c" providerId="ADAL" clId="{7993EEE6-046E-4A37-95B9-ED8A1D28CA4F}" dt="2024-06-24T17:22:07.032" v="0" actId="478"/>
          <ac:picMkLst>
            <pc:docMk/>
            <pc:sldMk cId="0" sldId="256"/>
            <ac:picMk id="69" creationId="{00000000-0000-0000-0000-000000000000}"/>
          </ac:picMkLst>
        </pc:picChg>
      </pc:sldChg>
      <pc:sldChg chg="delSp mod">
        <pc:chgData name="FERNANDO GALINDO MERINO" userId="eb6b3f0a-5460-425f-b3ff-ff80b09e4c5c" providerId="ADAL" clId="{7993EEE6-046E-4A37-95B9-ED8A1D28CA4F}" dt="2024-06-24T17:22:10.719" v="1" actId="478"/>
        <pc:sldMkLst>
          <pc:docMk/>
          <pc:sldMk cId="0" sldId="257"/>
        </pc:sldMkLst>
        <pc:picChg chg="del">
          <ac:chgData name="FERNANDO GALINDO MERINO" userId="eb6b3f0a-5460-425f-b3ff-ff80b09e4c5c" providerId="ADAL" clId="{7993EEE6-046E-4A37-95B9-ED8A1D28CA4F}" dt="2024-06-24T17:22:10.719" v="1" actId="478"/>
          <ac:picMkLst>
            <pc:docMk/>
            <pc:sldMk cId="0" sldId="257"/>
            <ac:picMk id="78" creationId="{00000000-0000-0000-0000-000000000000}"/>
          </ac:picMkLst>
        </pc:picChg>
      </pc:sldChg>
      <pc:sldChg chg="delSp mod">
        <pc:chgData name="FERNANDO GALINDO MERINO" userId="eb6b3f0a-5460-425f-b3ff-ff80b09e4c5c" providerId="ADAL" clId="{7993EEE6-046E-4A37-95B9-ED8A1D28CA4F}" dt="2024-06-24T17:22:12.979" v="2" actId="478"/>
        <pc:sldMkLst>
          <pc:docMk/>
          <pc:sldMk cId="0" sldId="258"/>
        </pc:sldMkLst>
        <pc:picChg chg="del">
          <ac:chgData name="FERNANDO GALINDO MERINO" userId="eb6b3f0a-5460-425f-b3ff-ff80b09e4c5c" providerId="ADAL" clId="{7993EEE6-046E-4A37-95B9-ED8A1D28CA4F}" dt="2024-06-24T17:22:12.979" v="2" actId="478"/>
          <ac:picMkLst>
            <pc:docMk/>
            <pc:sldMk cId="0" sldId="258"/>
            <ac:picMk id="87" creationId="{00000000-0000-0000-0000-000000000000}"/>
          </ac:picMkLst>
        </pc:picChg>
      </pc:sldChg>
      <pc:sldChg chg="delSp mod">
        <pc:chgData name="FERNANDO GALINDO MERINO" userId="eb6b3f0a-5460-425f-b3ff-ff80b09e4c5c" providerId="ADAL" clId="{7993EEE6-046E-4A37-95B9-ED8A1D28CA4F}" dt="2024-06-24T17:22:15.184" v="3" actId="478"/>
        <pc:sldMkLst>
          <pc:docMk/>
          <pc:sldMk cId="0" sldId="259"/>
        </pc:sldMkLst>
        <pc:picChg chg="del">
          <ac:chgData name="FERNANDO GALINDO MERINO" userId="eb6b3f0a-5460-425f-b3ff-ff80b09e4c5c" providerId="ADAL" clId="{7993EEE6-046E-4A37-95B9-ED8A1D28CA4F}" dt="2024-06-24T17:22:15.184" v="3" actId="478"/>
          <ac:picMkLst>
            <pc:docMk/>
            <pc:sldMk cId="0" sldId="259"/>
            <ac:picMk id="95" creationId="{00000000-0000-0000-0000-000000000000}"/>
          </ac:picMkLst>
        </pc:picChg>
      </pc:sldChg>
      <pc:sldChg chg="delSp mod">
        <pc:chgData name="FERNANDO GALINDO MERINO" userId="eb6b3f0a-5460-425f-b3ff-ff80b09e4c5c" providerId="ADAL" clId="{7993EEE6-046E-4A37-95B9-ED8A1D28CA4F}" dt="2024-06-24T17:22:17.642" v="4" actId="478"/>
        <pc:sldMkLst>
          <pc:docMk/>
          <pc:sldMk cId="0" sldId="260"/>
        </pc:sldMkLst>
        <pc:picChg chg="del">
          <ac:chgData name="FERNANDO GALINDO MERINO" userId="eb6b3f0a-5460-425f-b3ff-ff80b09e4c5c" providerId="ADAL" clId="{7993EEE6-046E-4A37-95B9-ED8A1D28CA4F}" dt="2024-06-24T17:22:17.642" v="4" actId="478"/>
          <ac:picMkLst>
            <pc:docMk/>
            <pc:sldMk cId="0" sldId="260"/>
            <ac:picMk id="103" creationId="{00000000-0000-0000-0000-000000000000}"/>
          </ac:picMkLst>
        </pc:picChg>
      </pc:sldChg>
      <pc:sldChg chg="delSp mod">
        <pc:chgData name="FERNANDO GALINDO MERINO" userId="eb6b3f0a-5460-425f-b3ff-ff80b09e4c5c" providerId="ADAL" clId="{7993EEE6-046E-4A37-95B9-ED8A1D28CA4F}" dt="2024-06-24T17:22:21.497" v="5" actId="478"/>
        <pc:sldMkLst>
          <pc:docMk/>
          <pc:sldMk cId="0" sldId="261"/>
        </pc:sldMkLst>
        <pc:picChg chg="del">
          <ac:chgData name="FERNANDO GALINDO MERINO" userId="eb6b3f0a-5460-425f-b3ff-ff80b09e4c5c" providerId="ADAL" clId="{7993EEE6-046E-4A37-95B9-ED8A1D28CA4F}" dt="2024-06-24T17:22:21.497" v="5" actId="478"/>
          <ac:picMkLst>
            <pc:docMk/>
            <pc:sldMk cId="0" sldId="261"/>
            <ac:picMk id="112" creationId="{00000000-0000-0000-0000-000000000000}"/>
          </ac:picMkLst>
        </pc:picChg>
      </pc:sldChg>
      <pc:sldChg chg="delSp mod">
        <pc:chgData name="FERNANDO GALINDO MERINO" userId="eb6b3f0a-5460-425f-b3ff-ff80b09e4c5c" providerId="ADAL" clId="{7993EEE6-046E-4A37-95B9-ED8A1D28CA4F}" dt="2024-06-24T17:22:22.984" v="6" actId="478"/>
        <pc:sldMkLst>
          <pc:docMk/>
          <pc:sldMk cId="0" sldId="262"/>
        </pc:sldMkLst>
        <pc:picChg chg="del">
          <ac:chgData name="FERNANDO GALINDO MERINO" userId="eb6b3f0a-5460-425f-b3ff-ff80b09e4c5c" providerId="ADAL" clId="{7993EEE6-046E-4A37-95B9-ED8A1D28CA4F}" dt="2024-06-24T17:22:22.984" v="6" actId="478"/>
          <ac:picMkLst>
            <pc:docMk/>
            <pc:sldMk cId="0" sldId="262"/>
            <ac:picMk id="122" creationId="{00000000-0000-0000-0000-000000000000}"/>
          </ac:picMkLst>
        </pc:picChg>
      </pc:sldChg>
      <pc:sldChg chg="delSp mod">
        <pc:chgData name="FERNANDO GALINDO MERINO" userId="eb6b3f0a-5460-425f-b3ff-ff80b09e4c5c" providerId="ADAL" clId="{7993EEE6-046E-4A37-95B9-ED8A1D28CA4F}" dt="2024-06-24T17:22:24.233" v="7" actId="478"/>
        <pc:sldMkLst>
          <pc:docMk/>
          <pc:sldMk cId="0" sldId="263"/>
        </pc:sldMkLst>
        <pc:picChg chg="del">
          <ac:chgData name="FERNANDO GALINDO MERINO" userId="eb6b3f0a-5460-425f-b3ff-ff80b09e4c5c" providerId="ADAL" clId="{7993EEE6-046E-4A37-95B9-ED8A1D28CA4F}" dt="2024-06-24T17:22:24.233" v="7" actId="478"/>
          <ac:picMkLst>
            <pc:docMk/>
            <pc:sldMk cId="0" sldId="263"/>
            <ac:picMk id="130" creationId="{00000000-0000-0000-0000-000000000000}"/>
          </ac:picMkLst>
        </pc:picChg>
      </pc:sldChg>
      <pc:sldChg chg="delSp mod">
        <pc:chgData name="FERNANDO GALINDO MERINO" userId="eb6b3f0a-5460-425f-b3ff-ff80b09e4c5c" providerId="ADAL" clId="{7993EEE6-046E-4A37-95B9-ED8A1D28CA4F}" dt="2024-06-24T17:22:25.558" v="8" actId="478"/>
        <pc:sldMkLst>
          <pc:docMk/>
          <pc:sldMk cId="0" sldId="264"/>
        </pc:sldMkLst>
        <pc:picChg chg="del">
          <ac:chgData name="FERNANDO GALINDO MERINO" userId="eb6b3f0a-5460-425f-b3ff-ff80b09e4c5c" providerId="ADAL" clId="{7993EEE6-046E-4A37-95B9-ED8A1D28CA4F}" dt="2024-06-24T17:22:25.558" v="8" actId="478"/>
          <ac:picMkLst>
            <pc:docMk/>
            <pc:sldMk cId="0" sldId="264"/>
            <ac:picMk id="139" creationId="{00000000-0000-0000-0000-000000000000}"/>
          </ac:picMkLst>
        </pc:picChg>
      </pc:sldChg>
      <pc:sldChg chg="delSp mod">
        <pc:chgData name="FERNANDO GALINDO MERINO" userId="eb6b3f0a-5460-425f-b3ff-ff80b09e4c5c" providerId="ADAL" clId="{7993EEE6-046E-4A37-95B9-ED8A1D28CA4F}" dt="2024-06-24T17:22:27.895" v="9" actId="478"/>
        <pc:sldMkLst>
          <pc:docMk/>
          <pc:sldMk cId="0" sldId="265"/>
        </pc:sldMkLst>
        <pc:picChg chg="del">
          <ac:chgData name="FERNANDO GALINDO MERINO" userId="eb6b3f0a-5460-425f-b3ff-ff80b09e4c5c" providerId="ADAL" clId="{7993EEE6-046E-4A37-95B9-ED8A1D28CA4F}" dt="2024-06-24T17:22:27.895" v="9" actId="478"/>
          <ac:picMkLst>
            <pc:docMk/>
            <pc:sldMk cId="0" sldId="265"/>
            <ac:picMk id="147" creationId="{00000000-0000-0000-0000-000000000000}"/>
          </ac:picMkLst>
        </pc:picChg>
      </pc:sldChg>
      <pc:sldChg chg="delSp mod">
        <pc:chgData name="FERNANDO GALINDO MERINO" userId="eb6b3f0a-5460-425f-b3ff-ff80b09e4c5c" providerId="ADAL" clId="{7993EEE6-046E-4A37-95B9-ED8A1D28CA4F}" dt="2024-06-24T17:22:29.213" v="10" actId="478"/>
        <pc:sldMkLst>
          <pc:docMk/>
          <pc:sldMk cId="0" sldId="266"/>
        </pc:sldMkLst>
        <pc:picChg chg="del">
          <ac:chgData name="FERNANDO GALINDO MERINO" userId="eb6b3f0a-5460-425f-b3ff-ff80b09e4c5c" providerId="ADAL" clId="{7993EEE6-046E-4A37-95B9-ED8A1D28CA4F}" dt="2024-06-24T17:22:29.213" v="10" actId="478"/>
          <ac:picMkLst>
            <pc:docMk/>
            <pc:sldMk cId="0" sldId="266"/>
            <ac:picMk id="158" creationId="{00000000-0000-0000-0000-000000000000}"/>
          </ac:picMkLst>
        </pc:picChg>
      </pc:sldChg>
      <pc:sldChg chg="delSp mod">
        <pc:chgData name="FERNANDO GALINDO MERINO" userId="eb6b3f0a-5460-425f-b3ff-ff80b09e4c5c" providerId="ADAL" clId="{7993EEE6-046E-4A37-95B9-ED8A1D28CA4F}" dt="2024-06-24T17:22:30.848" v="11" actId="478"/>
        <pc:sldMkLst>
          <pc:docMk/>
          <pc:sldMk cId="0" sldId="267"/>
        </pc:sldMkLst>
        <pc:picChg chg="del">
          <ac:chgData name="FERNANDO GALINDO MERINO" userId="eb6b3f0a-5460-425f-b3ff-ff80b09e4c5c" providerId="ADAL" clId="{7993EEE6-046E-4A37-95B9-ED8A1D28CA4F}" dt="2024-06-24T17:22:30.848" v="11" actId="478"/>
          <ac:picMkLst>
            <pc:docMk/>
            <pc:sldMk cId="0" sldId="267"/>
            <ac:picMk id="167" creationId="{00000000-0000-0000-0000-000000000000}"/>
          </ac:picMkLst>
        </pc:picChg>
      </pc:sldChg>
      <pc:sldChg chg="delSp mod">
        <pc:chgData name="FERNANDO GALINDO MERINO" userId="eb6b3f0a-5460-425f-b3ff-ff80b09e4c5c" providerId="ADAL" clId="{7993EEE6-046E-4A37-95B9-ED8A1D28CA4F}" dt="2024-06-24T17:22:32.937" v="12" actId="478"/>
        <pc:sldMkLst>
          <pc:docMk/>
          <pc:sldMk cId="0" sldId="268"/>
        </pc:sldMkLst>
        <pc:picChg chg="del">
          <ac:chgData name="FERNANDO GALINDO MERINO" userId="eb6b3f0a-5460-425f-b3ff-ff80b09e4c5c" providerId="ADAL" clId="{7993EEE6-046E-4A37-95B9-ED8A1D28CA4F}" dt="2024-06-24T17:22:32.937" v="12" actId="478"/>
          <ac:picMkLst>
            <pc:docMk/>
            <pc:sldMk cId="0" sldId="268"/>
            <ac:picMk id="175" creationId="{00000000-0000-0000-0000-000000000000}"/>
          </ac:picMkLst>
        </pc:picChg>
      </pc:sldChg>
      <pc:sldChg chg="delSp mod">
        <pc:chgData name="FERNANDO GALINDO MERINO" userId="eb6b3f0a-5460-425f-b3ff-ff80b09e4c5c" providerId="ADAL" clId="{7993EEE6-046E-4A37-95B9-ED8A1D28CA4F}" dt="2024-06-24T17:22:34.394" v="13" actId="478"/>
        <pc:sldMkLst>
          <pc:docMk/>
          <pc:sldMk cId="0" sldId="269"/>
        </pc:sldMkLst>
        <pc:picChg chg="del">
          <ac:chgData name="FERNANDO GALINDO MERINO" userId="eb6b3f0a-5460-425f-b3ff-ff80b09e4c5c" providerId="ADAL" clId="{7993EEE6-046E-4A37-95B9-ED8A1D28CA4F}" dt="2024-06-24T17:22:34.394" v="13" actId="478"/>
          <ac:picMkLst>
            <pc:docMk/>
            <pc:sldMk cId="0" sldId="269"/>
            <ac:picMk id="18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7dab851d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7dab851d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7e80a6b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7e80a6b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7e80a6b8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7e80a6b8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7e80a6b8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7e80a6b8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7e80a6b8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7e80a6b8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6a3099873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6a3099873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0a870e51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0a870e51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03b3c11b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03b3c11b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0a870e51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0a870e51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0a870e51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0a870e51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0abc9cb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0abc9cb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7dab851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7dab851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7dab851d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7dab851d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ini.core.ph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UT1. Selección de arquitecturas y herramientas de programación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DAW - Desarrollo Web Entorno Servidor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Fernando Galindo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 Servidor Web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4294967295"/>
          </p:nvPr>
        </p:nvSpPr>
        <p:spPr>
          <a:xfrm>
            <a:off x="338700" y="907856"/>
            <a:ext cx="8222100" cy="40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Utilizaremos la versión de PHP 8.0.28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5" y="2950575"/>
            <a:ext cx="5026776" cy="13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6475" y="2914200"/>
            <a:ext cx="5558374" cy="20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4450" y="1365472"/>
            <a:ext cx="3670613" cy="13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Ejemplos de Aplicaciones Web</a:t>
            </a: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4294967295"/>
          </p:nvPr>
        </p:nvSpPr>
        <p:spPr>
          <a:xfrm>
            <a:off x="338700" y="907856"/>
            <a:ext cx="8222100" cy="40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JSP y servlets, se basan en el lenguaje de programación Java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JSP, los códigos Java se encuentran embebidos dentro del código 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Servlets, son programas en Java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Funcionan sobre un contenedor de aplicaciones (Tomcat) 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175" y="2939288"/>
            <a:ext cx="25336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Ejemplos de Aplicaciones Web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4294967295"/>
          </p:nvPr>
        </p:nvSpPr>
        <p:spPr>
          <a:xfrm>
            <a:off x="338700" y="907856"/>
            <a:ext cx="8222100" cy="40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PHP es un lenguaje de guiones, que genera código HTML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Sintaxis similar a la de Java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código se encuentra entre los delimitadores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r>
              <a:rPr lang="es"/>
              <a:t>  y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Importante, nuestro servidor Web tiene que tener habilitado las extensiones PHP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Ejemplos de Programación Web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body" idx="4294967295"/>
          </p:nvPr>
        </p:nvSpPr>
        <p:spPr>
          <a:xfrm>
            <a:off x="338700" y="907856"/>
            <a:ext cx="8222100" cy="40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Existen diferentes parámetros para configurar nuestro servidor PHP: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https://www.php.net/manual/en/ini.core.php</a:t>
            </a:r>
            <a:r>
              <a:rPr lang="es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675" y="2885345"/>
            <a:ext cx="4421924" cy="168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4200" y="1828975"/>
            <a:ext cx="4560651" cy="9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7. Entornos de desarrollo </a:t>
            </a:r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4294967295"/>
          </p:nvPr>
        </p:nvSpPr>
        <p:spPr>
          <a:xfrm>
            <a:off x="338700" y="907850"/>
            <a:ext cx="2415300" cy="13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Debemos enlazar el proyecto, con un directorio de htdocs</a:t>
            </a: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4294967295"/>
          </p:nvPr>
        </p:nvSpPr>
        <p:spPr>
          <a:xfrm>
            <a:off x="338700" y="2922400"/>
            <a:ext cx="2415300" cy="17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Una vez arrancado Apache dentro de XAMPP, podemos ver nuestra aplicación Web</a:t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572" y="871050"/>
            <a:ext cx="4118879" cy="17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4575" y="2636400"/>
            <a:ext cx="4500975" cy="23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Contenidos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4294967295"/>
          </p:nvPr>
        </p:nvSpPr>
        <p:spPr>
          <a:xfrm>
            <a:off x="338700" y="907856"/>
            <a:ext cx="8222100" cy="40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Modelos de programación Web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2. Aplicaciones Web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3. Tecnologías Servidor Web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4. Lenguajes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5. Servidor Web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6. Ejemplos de aplicaciones Web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7. Entorno de desarrollo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Modelos de programación Web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4294967295"/>
          </p:nvPr>
        </p:nvSpPr>
        <p:spPr>
          <a:xfrm>
            <a:off x="338700" y="907856"/>
            <a:ext cx="8222100" cy="40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Funcionamiento petición para una página Web: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1. El cliente solicita una página (Extensión .htm, .html o .xhtml)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2. El servidor busca esa página en un almacén de páginas (cada una suele ser un fichero).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3. El servidor recupera la página y la envía al cliente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4. El navegador del cliente muestra la página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33056"/>
          <a:stretch/>
        </p:blipFill>
        <p:spPr>
          <a:xfrm>
            <a:off x="2213023" y="3505725"/>
            <a:ext cx="4788276" cy="163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Modelos de programación Web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4294967295"/>
          </p:nvPr>
        </p:nvSpPr>
        <p:spPr>
          <a:xfrm>
            <a:off x="338700" y="907856"/>
            <a:ext cx="8222100" cy="40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Páginas Web estáticas</a:t>
            </a:r>
            <a:r>
              <a:rPr lang="es"/>
              <a:t>: no cambian su estructura ni contenido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No necesariamente necesitan de un servidor Web para ser tratadas ya que son documentos que no se modifican y el navegador los recupera directamente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Páginas Web Dinámicas</a:t>
            </a:r>
            <a:r>
              <a:rPr lang="es"/>
              <a:t>: modifican su contenido en tiempo de ejecución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Lado del cliente: La página se modifica sin necesidad de que intervenga el servidor, ya tienen los códigos de qué hacer en cada caso (JavaScript)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Lado del servidor: Los códigos se generan como resultado de la ejecución de un programa. Intervienen bases de datos, validaciones y funcionalidad más compleja (php, jsp, asp …)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Aplicaciones Web</a:t>
            </a: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4294967295"/>
          </p:nvPr>
        </p:nvSpPr>
        <p:spPr>
          <a:xfrm>
            <a:off x="338700" y="907856"/>
            <a:ext cx="8222100" cy="40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 Web, es un tipo de página web dinámica, en el que las aplicaciones se ejecutan en el servidor web y se muestran en un navegador.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necesitan ninguna instalación en lado del cliente, salvo el navegador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Permiten la ejecución simultánea de varios clientes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Fácil mantenimiento, el cambio en el servidor queda accesible a los clientes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Muchas aplicaciones lo usan: Moodle, Wordpress…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Aplicaciones Web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4294967295"/>
          </p:nvPr>
        </p:nvSpPr>
        <p:spPr>
          <a:xfrm>
            <a:off x="338700" y="907856"/>
            <a:ext cx="8222100" cy="40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Arquitectura Web 3 capas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950" y="1689638"/>
            <a:ext cx="57912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Tecnologías Servidor Web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4294967295"/>
          </p:nvPr>
        </p:nvSpPr>
        <p:spPr>
          <a:xfrm>
            <a:off x="338700" y="907856"/>
            <a:ext cx="8222100" cy="40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Web 3 capas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Presentación navegador web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Negocio: servidor Web (Apache, nginx, …) 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Datos: Base de Datos (Mysql, MariaDB, …)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00" y="2965512"/>
            <a:ext cx="3347726" cy="87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t="21613" b="27096"/>
          <a:stretch/>
        </p:blipFill>
        <p:spPr>
          <a:xfrm>
            <a:off x="5174225" y="2571750"/>
            <a:ext cx="3238500" cy="16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Lenguajes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4294967295"/>
          </p:nvPr>
        </p:nvSpPr>
        <p:spPr>
          <a:xfrm>
            <a:off x="338700" y="907856"/>
            <a:ext cx="8222100" cy="40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 la posibilidad de integrar los códigos anteriores con los lenguajes de marcas que ya conocemos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Podemos integrar códigos HTML con los códigos anteriores como PHP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345300" y="2290350"/>
            <a:ext cx="8332500" cy="24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&lt;head&gt;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  &lt;title&gt;Código embebido&lt;/title&gt;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  &lt;meta http-equiv="Content-Type" content="text/html; charset=UTF-8"&gt;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&lt;/head&gt;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&lt;body&gt;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  &lt;h1&gt;Prueba de código php&lt;/h1&gt;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&lt;?php echo $_SERVER[‘SERVER_NAME’]; ?&gt;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&lt;/body&gt;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 Servidor Web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4294967295"/>
          </p:nvPr>
        </p:nvSpPr>
        <p:spPr>
          <a:xfrm>
            <a:off x="338700" y="907856"/>
            <a:ext cx="8222100" cy="40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Modo fácil: XAMPP o LAMP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Tiene integrado el servidor Apache, PHP, MySQL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Modo pro: instalar cada servicio y paquete por separado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Apache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PHP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MySQL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</Words>
  <Application>Microsoft Office PowerPoint</Application>
  <PresentationFormat>Presentación en pantalla (16:9)</PresentationFormat>
  <Paragraphs>93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Courier New</vt:lpstr>
      <vt:lpstr>Arial</vt:lpstr>
      <vt:lpstr>Roboto</vt:lpstr>
      <vt:lpstr>Material</vt:lpstr>
      <vt:lpstr>UT1. Selección de arquitecturas y herramientas de programación</vt:lpstr>
      <vt:lpstr>Contenidos</vt:lpstr>
      <vt:lpstr>1. Modelos de programación Web</vt:lpstr>
      <vt:lpstr>1. Modelos de programación Web</vt:lpstr>
      <vt:lpstr>2. Aplicaciones Web</vt:lpstr>
      <vt:lpstr>2. Aplicaciones Web</vt:lpstr>
      <vt:lpstr>3. Tecnologías Servidor Web</vt:lpstr>
      <vt:lpstr>4. Lenguajes</vt:lpstr>
      <vt:lpstr>5. Servidor Web</vt:lpstr>
      <vt:lpstr>5. Servidor Web</vt:lpstr>
      <vt:lpstr>6. Ejemplos de Aplicaciones Web</vt:lpstr>
      <vt:lpstr>6. Ejemplos de Aplicaciones Web</vt:lpstr>
      <vt:lpstr>6. Ejemplos de Programación Web</vt:lpstr>
      <vt:lpstr>7. Entornos de desarrollo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FERNANDO GALINDO MERINO</cp:lastModifiedBy>
  <cp:revision>1</cp:revision>
  <dcterms:modified xsi:type="dcterms:W3CDTF">2024-06-24T17:22:38Z</dcterms:modified>
</cp:coreProperties>
</file>