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39927-E833-474E-A587-B4A13079782C}" type="datetimeFigureOut">
              <a:rPr lang="en-US" smtClean="0"/>
              <a:pPr/>
              <a:t>5/8/2020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DEFF-78DB-447D-A86D-2C55A0A07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4E7E-C94C-4F1D-90A9-DC37F0C8EE5F}" type="datetimeFigureOut">
              <a:rPr lang="en-US" smtClean="0"/>
              <a:pPr/>
              <a:t>5/8/2020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A1D0-ADFA-4321-A8AF-DDDFF3B2B84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9A1D0-ADFA-4321-A8AF-DDDFF3B2B84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9A1D0-ADFA-4321-A8AF-DDDFF3B2B84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9BF4-66D6-460C-BDDB-277D6DBA4153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041F-E98C-4E90-8F62-35986EB5ECCE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ECA-E50F-48FE-B036-6E68D7E0B518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E0A3-ABF8-44E4-A3CB-EAF3B89CBB9D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CBF2-2F63-433C-8C4E-6A5B276B7A70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F6F3-40DC-467F-BC47-386E1BC7E595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4B8F-DBCC-4111-B46B-B49CFA33EFC6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B163-02AB-4DDE-8C70-C2A5CF7329A3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17E8-C61E-4FAB-87C9-EDADC7E9DE5E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57DF-C6C9-4556-A3B6-0C065FFEE0D6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7EDF-6C41-4501-837A-C75FF070061A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243B-A0CE-401D-9EE3-E22FF6544FC9}" type="datetime1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Using EEMD on EEG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		</a:t>
            </a:r>
            <a:r>
              <a:rPr lang="en-IN" b="1" dirty="0" err="1" smtClean="0">
                <a:solidFill>
                  <a:schemeClr val="tx1"/>
                </a:solidFill>
              </a:rPr>
              <a:t>Farhan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 err="1" smtClean="0">
                <a:solidFill>
                  <a:schemeClr val="tx1"/>
                </a:solidFill>
              </a:rPr>
              <a:t>Rahman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EEMD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Parameters used:</a:t>
            </a:r>
          </a:p>
          <a:p>
            <a:pPr lvl="1">
              <a:buNone/>
            </a:pPr>
            <a:r>
              <a:rPr lang="en-IN" sz="2400" b="1" i="1" dirty="0" smtClean="0"/>
              <a:t>aim =8;                      </a:t>
            </a:r>
            <a:r>
              <a:rPr lang="en-IN" sz="2400" b="1" i="1" dirty="0" smtClean="0">
                <a:solidFill>
                  <a:srgbClr val="00B0F0"/>
                </a:solidFill>
              </a:rPr>
              <a:t>% numbers of IMF</a:t>
            </a:r>
          </a:p>
          <a:p>
            <a:pPr lvl="1">
              <a:buNone/>
            </a:pPr>
            <a:r>
              <a:rPr lang="en-IN" sz="2400" b="1" i="1" dirty="0" smtClean="0"/>
              <a:t>NR =10;                      </a:t>
            </a:r>
            <a:r>
              <a:rPr lang="en-IN" sz="2400" b="1" i="1" dirty="0" smtClean="0">
                <a:solidFill>
                  <a:srgbClr val="00B0F0"/>
                </a:solidFill>
              </a:rPr>
              <a:t>% value of ensemble</a:t>
            </a:r>
          </a:p>
          <a:p>
            <a:pPr lvl="1">
              <a:buNone/>
            </a:pPr>
            <a:r>
              <a:rPr lang="en-IN" sz="2400" b="1" i="1" dirty="0" err="1" smtClean="0"/>
              <a:t>Nstd</a:t>
            </a:r>
            <a:r>
              <a:rPr lang="en-IN" sz="2400" b="1" i="1" dirty="0" smtClean="0"/>
              <a:t> = 0.3;                  </a:t>
            </a:r>
            <a:r>
              <a:rPr lang="en-IN" sz="2400" b="1" i="1" dirty="0" smtClean="0">
                <a:solidFill>
                  <a:srgbClr val="00B0F0"/>
                </a:solidFill>
              </a:rPr>
              <a:t>% parameter  to white noise</a:t>
            </a:r>
          </a:p>
          <a:p>
            <a:pPr lvl="1">
              <a:buNone/>
            </a:pPr>
            <a:r>
              <a:rPr lang="en-IN" sz="2400" b="1" i="1" dirty="0" err="1" smtClean="0"/>
              <a:t>imf</a:t>
            </a:r>
            <a:r>
              <a:rPr lang="en-IN" sz="2400" b="1" i="1" dirty="0" smtClean="0"/>
              <a:t>=</a:t>
            </a:r>
            <a:r>
              <a:rPr lang="en-IN" sz="2400" b="1" i="1" dirty="0" err="1" smtClean="0"/>
              <a:t>eemd_e</a:t>
            </a:r>
            <a:r>
              <a:rPr lang="en-IN" sz="2400" b="1" i="1" dirty="0" smtClean="0"/>
              <a:t>(</a:t>
            </a:r>
            <a:r>
              <a:rPr lang="en-IN" sz="2400" b="1" i="1" dirty="0" err="1" smtClean="0"/>
              <a:t>y,aim,NR,Nstd</a:t>
            </a:r>
            <a:r>
              <a:rPr lang="en-IN" sz="2400" b="1" i="1" dirty="0" smtClean="0"/>
              <a:t>);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Original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IN" sz="1400" dirty="0" smtClean="0"/>
              <a:t>Plot has been obtained for 672 data points over a period of 5 seconds with the sampling frequency 128Hz.</a:t>
            </a:r>
            <a:endParaRPr lang="en-IN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o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74676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IMF plot for the original signal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44000" cy="49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57600" y="62484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Plot for 8 IMF values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FFT for the IMF values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4572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57200"/>
            <a:ext cx="4267200" cy="31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09975"/>
            <a:ext cx="4476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63585" y="3657600"/>
            <a:ext cx="468041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619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0"/>
            <a:ext cx="441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359727"/>
            <a:ext cx="4572000" cy="349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0575" y="3352800"/>
            <a:ext cx="45434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On-screen Show (4:3)</PresentationFormat>
  <Paragraphs>21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Using EEMD on EEG</vt:lpstr>
      <vt:lpstr>EEMD Method</vt:lpstr>
      <vt:lpstr>Original Signal</vt:lpstr>
      <vt:lpstr>IMF plot for the original signal</vt:lpstr>
      <vt:lpstr>FFT for the IMF values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EEMD on EEG</dc:title>
  <dc:creator>Farhan Rahman</dc:creator>
  <cp:lastModifiedBy>ANUPAMA</cp:lastModifiedBy>
  <cp:revision>2</cp:revision>
  <dcterms:created xsi:type="dcterms:W3CDTF">2006-08-16T00:00:00Z</dcterms:created>
  <dcterms:modified xsi:type="dcterms:W3CDTF">2020-05-08T16:35:30Z</dcterms:modified>
</cp:coreProperties>
</file>