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8B6C8-E320-4098-A469-0A6FD31FA131}" type="datetimeFigureOut">
              <a:rPr lang="en-US" smtClean="0"/>
              <a:t>5/20/2020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F18B9-2CB6-445E-AB7B-4C00681A364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44EF-840F-4502-9BED-3F60FA1D22C8}" type="datetime1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C1FC-82C6-4205-B44B-F766B855535B}" type="datetime1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80C3-9E6D-40BF-95FE-FA2F43AFFAEA}" type="datetime1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F202-6CD6-4571-BF2E-27A0582537C0}" type="datetime1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3006-1FBB-4CD9-9843-8250826F8DD3}" type="datetime1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09A3-EFEF-40CC-95CD-C1FFE38B2522}" type="datetime1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E998-0660-41F5-819B-4508E697DE3E}" type="datetime1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A160B-BA34-40E1-BE6E-EDD60BEC5009}" type="datetime1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9C22-362B-4AA3-93DB-4EC057B6B071}" type="datetime1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E61AF-073F-48D0-AC3F-9AE6AE060736}" type="datetime1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A03C-C1B8-4FFE-9E43-F5B731283B55}" type="datetime1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CE17C-B6BD-45C2-AC92-FB287E9E5AB0}" type="datetime1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			CNN Model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			</a:t>
            </a:r>
            <a:r>
              <a:rPr lang="en-IN" b="1" dirty="0" err="1" smtClean="0">
                <a:solidFill>
                  <a:schemeClr val="tx1"/>
                </a:solidFill>
              </a:rPr>
              <a:t>Farhan</a:t>
            </a:r>
            <a:r>
              <a:rPr lang="en-IN" b="1" dirty="0" smtClean="0">
                <a:solidFill>
                  <a:schemeClr val="tx1"/>
                </a:solidFill>
              </a:rPr>
              <a:t> </a:t>
            </a:r>
            <a:r>
              <a:rPr lang="en-IN" b="1" dirty="0" err="1" smtClean="0">
                <a:solidFill>
                  <a:schemeClr val="tx1"/>
                </a:solidFill>
              </a:rPr>
              <a:t>Rahman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Size of input image : </a:t>
            </a:r>
            <a:r>
              <a:rPr lang="en-IN" b="1" i="1" dirty="0" smtClean="0"/>
              <a:t>150x150</a:t>
            </a:r>
            <a:endParaRPr lang="en-IN" dirty="0" smtClean="0"/>
          </a:p>
          <a:p>
            <a:r>
              <a:rPr lang="en-IN" dirty="0" smtClean="0"/>
              <a:t>Augmentation used </a:t>
            </a:r>
            <a:r>
              <a:rPr lang="en-IN" b="1" i="1" dirty="0" smtClean="0"/>
              <a:t>: </a:t>
            </a:r>
            <a:endParaRPr lang="en-IN" dirty="0"/>
          </a:p>
        </p:txBody>
      </p:sp>
      <p:pic>
        <p:nvPicPr>
          <p:cNvPr id="6" name="Picture 5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743200"/>
            <a:ext cx="5105400" cy="29718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Convolution Layer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76400"/>
            <a:ext cx="6781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Model Summary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19200"/>
            <a:ext cx="8153400" cy="5180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Progress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As of now the dataset consists of 4 classes each containing </a:t>
            </a:r>
            <a:r>
              <a:rPr lang="en-IN" b="1" i="1" dirty="0" smtClean="0"/>
              <a:t>200 images</a:t>
            </a:r>
            <a:r>
              <a:rPr lang="en-IN" dirty="0" smtClean="0"/>
              <a:t> in each class belonging to the training dataset. </a:t>
            </a:r>
          </a:p>
          <a:p>
            <a:r>
              <a:rPr lang="en-IN" dirty="0" smtClean="0"/>
              <a:t>Due to the lack of dataset the model is not yet able to achieve accuracy beyond </a:t>
            </a:r>
            <a:r>
              <a:rPr lang="en-IN" b="1" i="1" dirty="0" smtClean="0"/>
              <a:t>30%.</a:t>
            </a:r>
          </a:p>
          <a:p>
            <a:r>
              <a:rPr lang="en-IN" dirty="0" smtClean="0"/>
              <a:t>Further data is being collected to achieve around </a:t>
            </a:r>
            <a:r>
              <a:rPr lang="en-IN" b="1" i="1" dirty="0" smtClean="0"/>
              <a:t>5000 dataset</a:t>
            </a:r>
            <a:r>
              <a:rPr lang="en-IN" dirty="0" smtClean="0"/>
              <a:t>.</a:t>
            </a:r>
          </a:p>
          <a:p>
            <a:r>
              <a:rPr lang="en-IN" dirty="0" smtClean="0"/>
              <a:t>If the model is not efficient then pre trained CNN models can be used like </a:t>
            </a:r>
            <a:r>
              <a:rPr lang="en-IN" b="1" i="1" dirty="0" smtClean="0"/>
              <a:t>Inception</a:t>
            </a:r>
            <a:r>
              <a:rPr lang="en-IN" dirty="0" smtClean="0"/>
              <a:t> model and </a:t>
            </a:r>
            <a:r>
              <a:rPr lang="en-IN" b="1" i="1" dirty="0" err="1" smtClean="0"/>
              <a:t>VGGNet</a:t>
            </a:r>
            <a:r>
              <a:rPr lang="en-IN" b="1" i="1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Link to the code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 err="1" smtClean="0"/>
              <a:t>github</a:t>
            </a:r>
            <a:r>
              <a:rPr lang="en-IN" dirty="0" smtClean="0"/>
              <a:t> link for the CNN model is given below </a:t>
            </a:r>
            <a:r>
              <a:rPr lang="en-IN" smtClean="0"/>
              <a:t>for reference.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  CNN Model</vt:lpstr>
      <vt:lpstr>Model Summary</vt:lpstr>
      <vt:lpstr>Convolution Layer</vt:lpstr>
      <vt:lpstr>Model Summary</vt:lpstr>
      <vt:lpstr>Progress </vt:lpstr>
      <vt:lpstr>Link to the code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CNN Model</dc:title>
  <dc:creator>Farhan Rahman</dc:creator>
  <cp:lastModifiedBy>ANUPAMA</cp:lastModifiedBy>
  <cp:revision>1</cp:revision>
  <dcterms:created xsi:type="dcterms:W3CDTF">2006-08-16T00:00:00Z</dcterms:created>
  <dcterms:modified xsi:type="dcterms:W3CDTF">2020-05-20T15:06:44Z</dcterms:modified>
</cp:coreProperties>
</file>