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1905000"/>
          </a:xfrm>
        </p:spPr>
        <p:txBody>
          <a:bodyPr/>
          <a:lstStyle/>
          <a:p>
            <a:r>
              <a:rPr lang="en-IN" dirty="0" smtClean="0"/>
              <a:t>Plotting EEG signal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Farhan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Rahman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IN" dirty="0" smtClean="0"/>
              <a:t>The following EEG plot has been selected for an interval of </a:t>
            </a:r>
            <a:r>
              <a:rPr lang="en-IN" b="1" i="1" dirty="0" smtClean="0"/>
              <a:t>5 seconds </a:t>
            </a:r>
            <a:r>
              <a:rPr lang="en-IN" dirty="0" smtClean="0"/>
              <a:t>from the data set provided </a:t>
            </a:r>
            <a:r>
              <a:rPr lang="en-IN" b="1" i="1" dirty="0" smtClean="0"/>
              <a:t>NTUH_OR62_2014.10.15_2 .</a:t>
            </a:r>
          </a:p>
          <a:p>
            <a:pPr>
              <a:buNone/>
            </a:pPr>
            <a:endParaRPr lang="en-IN" b="1" i="1" dirty="0" smtClean="0"/>
          </a:p>
          <a:p>
            <a:r>
              <a:rPr lang="en-IN" dirty="0" smtClean="0"/>
              <a:t>So a data set of 673 values was obtained.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75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IMF plot for the EEG signal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IMF4-6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Fourier Transform 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2933"/>
            <a:ext cx="8229600" cy="428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Frequency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x- axis has been plotted for sampling </a:t>
            </a:r>
            <a:r>
              <a:rPr lang="en-IN" dirty="0" err="1" smtClean="0"/>
              <a:t>frequnecy</a:t>
            </a:r>
            <a:r>
              <a:rPr lang="en-IN" dirty="0" smtClean="0"/>
              <a:t> ~ 128Hz.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47799"/>
            <a:ext cx="8991599" cy="54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Zoom PLOT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1" y="1295400"/>
            <a:ext cx="89915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63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Plotting EEG signal </vt:lpstr>
      <vt:lpstr>Getting data </vt:lpstr>
      <vt:lpstr>Plot</vt:lpstr>
      <vt:lpstr>IMF plot for the EEG signal</vt:lpstr>
      <vt:lpstr>Other IMF4-6</vt:lpstr>
      <vt:lpstr>Fourier Transform </vt:lpstr>
      <vt:lpstr>Frequency Transform</vt:lpstr>
      <vt:lpstr>plot</vt:lpstr>
      <vt:lpstr>Zoom PLOT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EEG signal </dc:title>
  <dc:creator>ANUPAMA</dc:creator>
  <cp:lastModifiedBy>ANUPAMA</cp:lastModifiedBy>
  <cp:revision>8</cp:revision>
  <dcterms:created xsi:type="dcterms:W3CDTF">2006-08-16T00:00:00Z</dcterms:created>
  <dcterms:modified xsi:type="dcterms:W3CDTF">2020-05-08T20:46:06Z</dcterms:modified>
</cp:coreProperties>
</file>