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1B7131-355D-4DC9-91ED-CB6801E00CFA}">
  <a:tblStyle styleId="{971B7131-355D-4DC9-91ED-CB6801E00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5958a9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5958a9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5958a90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5958a90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958a9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958a9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5958a90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5958a90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5958a90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5958a90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958a9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958a9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5958a90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5958a90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Farhan Rahman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set used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images were collected for 25 patients summing up to a total of 11000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images was classified as anesthesia low, okay and deep.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split into training , validation and test set in ratio of 70:20:10.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images of the training set looks like the following slide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85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 Image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75" y="853450"/>
            <a:ext cx="7491300" cy="40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Used 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{971B7131-355D-4DC9-91ED-CB6801E00CFA}</a:tableStyleId>
              </a:tblPr>
              <a:tblGrid>
                <a:gridCol w="1919825"/>
                <a:gridCol w="1919825"/>
                <a:gridCol w="1919825"/>
                <a:gridCol w="1919825"/>
              </a:tblGrid>
              <a:tr h="8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Validation 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AlexNet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VGG19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Self trained 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Results: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811600"/>
            <a:ext cx="79724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66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25" y="921175"/>
            <a:ext cx="8315325" cy="41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Prediction: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00" y="1225225"/>
            <a:ext cx="7816424" cy="3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246300" y="4579225"/>
            <a:ext cx="6800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green label shows correct prediction while the red label shows incorrect predictions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Plots: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0" y="1147225"/>
            <a:ext cx="7537876" cy="32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