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61" r:id="rId5"/>
    <p:sldId id="292" r:id="rId6"/>
    <p:sldId id="291" r:id="rId7"/>
    <p:sldId id="262" r:id="rId8"/>
    <p:sldId id="263" r:id="rId9"/>
    <p:sldId id="264" r:id="rId10"/>
    <p:sldId id="266" r:id="rId11"/>
    <p:sldId id="274" r:id="rId12"/>
    <p:sldId id="265" r:id="rId13"/>
    <p:sldId id="289" r:id="rId14"/>
    <p:sldId id="268" r:id="rId15"/>
    <p:sldId id="269" r:id="rId16"/>
    <p:sldId id="270" r:id="rId17"/>
    <p:sldId id="272" r:id="rId18"/>
    <p:sldId id="271" r:id="rId19"/>
    <p:sldId id="284" r:id="rId20"/>
    <p:sldId id="273" r:id="rId21"/>
    <p:sldId id="276" r:id="rId22"/>
    <p:sldId id="278" r:id="rId23"/>
    <p:sldId id="279" r:id="rId24"/>
    <p:sldId id="285" r:id="rId25"/>
    <p:sldId id="280" r:id="rId26"/>
    <p:sldId id="281" r:id="rId27"/>
    <p:sldId id="282" r:id="rId28"/>
    <p:sldId id="277" r:id="rId29"/>
    <p:sldId id="283" r:id="rId30"/>
    <p:sldId id="286" r:id="rId31"/>
    <p:sldId id="290"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CE0445B0-8A9F-4089-88A7-A0EAEBC952A1}" type="datetimeFigureOut">
              <a:rPr lang="en-US" smtClean="0"/>
              <a:t>5/5/2011</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8A01216-0F43-4B15-BCB7-4292A5F4F0D1}"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E0445B0-8A9F-4089-88A7-A0EAEBC952A1}" type="datetimeFigureOut">
              <a:rPr lang="en-US" smtClean="0"/>
              <a:t>5/5/2011</a:t>
            </a:fld>
            <a:endParaRPr lang="en-US"/>
          </a:p>
        </p:txBody>
      </p:sp>
      <p:sp>
        <p:nvSpPr>
          <p:cNvPr id="14" name="Slide Number Placeholder 13"/>
          <p:cNvSpPr>
            <a:spLocks noGrp="1"/>
          </p:cNvSpPr>
          <p:nvPr>
            <p:ph type="sldNum" sz="quarter" idx="11"/>
          </p:nvPr>
        </p:nvSpPr>
        <p:spPr/>
        <p:txBody>
          <a:bodyPr/>
          <a:lstStyle/>
          <a:p>
            <a:fld id="{D8A01216-0F43-4B15-BCB7-4292A5F4F0D1}"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CE0445B0-8A9F-4089-88A7-A0EAEBC952A1}" type="datetimeFigureOut">
              <a:rPr lang="en-US" smtClean="0"/>
              <a:t>5/5/2011</a:t>
            </a:fld>
            <a:endParaRPr lang="en-US"/>
          </a:p>
        </p:txBody>
      </p:sp>
      <p:sp>
        <p:nvSpPr>
          <p:cNvPr id="14" name="Slide Number Placeholder 13"/>
          <p:cNvSpPr>
            <a:spLocks noGrp="1"/>
          </p:cNvSpPr>
          <p:nvPr>
            <p:ph type="sldNum" sz="quarter" idx="11"/>
          </p:nvPr>
        </p:nvSpPr>
        <p:spPr/>
        <p:txBody>
          <a:bodyPr/>
          <a:lstStyle/>
          <a:p>
            <a:fld id="{D8A01216-0F43-4B15-BCB7-4292A5F4F0D1}"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CE0445B0-8A9F-4089-88A7-A0EAEBC952A1}" type="datetimeFigureOut">
              <a:rPr lang="en-US" smtClean="0"/>
              <a:t>5/5/2011</a:t>
            </a:fld>
            <a:endParaRPr lang="en-US"/>
          </a:p>
        </p:txBody>
      </p:sp>
      <p:sp>
        <p:nvSpPr>
          <p:cNvPr id="11" name="Slide Number Placeholder 10"/>
          <p:cNvSpPr>
            <a:spLocks noGrp="1"/>
          </p:cNvSpPr>
          <p:nvPr>
            <p:ph type="sldNum" sz="quarter" idx="11"/>
          </p:nvPr>
        </p:nvSpPr>
        <p:spPr/>
        <p:txBody>
          <a:bodyPr/>
          <a:lstStyle/>
          <a:p>
            <a:fld id="{D8A01216-0F43-4B15-BCB7-4292A5F4F0D1}"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CE0445B0-8A9F-4089-88A7-A0EAEBC952A1}" type="datetimeFigureOut">
              <a:rPr lang="en-US" smtClean="0"/>
              <a:t>5/5/2011</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D8A01216-0F43-4B15-BCB7-4292A5F4F0D1}"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CE0445B0-8A9F-4089-88A7-A0EAEBC952A1}" type="datetimeFigureOut">
              <a:rPr lang="en-US" smtClean="0"/>
              <a:t>5/5/2011</a:t>
            </a:fld>
            <a:endParaRPr lang="en-US"/>
          </a:p>
        </p:txBody>
      </p:sp>
      <p:sp>
        <p:nvSpPr>
          <p:cNvPr id="13" name="Slide Number Placeholder 12"/>
          <p:cNvSpPr>
            <a:spLocks noGrp="1"/>
          </p:cNvSpPr>
          <p:nvPr>
            <p:ph type="sldNum" sz="quarter" idx="11"/>
          </p:nvPr>
        </p:nvSpPr>
        <p:spPr/>
        <p:txBody>
          <a:bodyPr/>
          <a:lstStyle/>
          <a:p>
            <a:fld id="{D8A01216-0F43-4B15-BCB7-4292A5F4F0D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CE0445B0-8A9F-4089-88A7-A0EAEBC952A1}" type="datetimeFigureOut">
              <a:rPr lang="en-US" smtClean="0"/>
              <a:t>5/5/2011</a:t>
            </a:fld>
            <a:endParaRPr lang="en-US"/>
          </a:p>
        </p:txBody>
      </p:sp>
      <p:sp>
        <p:nvSpPr>
          <p:cNvPr id="14" name="Slide Number Placeholder 13"/>
          <p:cNvSpPr>
            <a:spLocks noGrp="1"/>
          </p:cNvSpPr>
          <p:nvPr>
            <p:ph type="sldNum" sz="quarter" idx="11"/>
          </p:nvPr>
        </p:nvSpPr>
        <p:spPr/>
        <p:txBody>
          <a:bodyPr/>
          <a:lstStyle/>
          <a:p>
            <a:fld id="{D8A01216-0F43-4B15-BCB7-4292A5F4F0D1}"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CE0445B0-8A9F-4089-88A7-A0EAEBC952A1}" type="datetimeFigureOut">
              <a:rPr lang="en-US" smtClean="0"/>
              <a:t>5/5/2011</a:t>
            </a:fld>
            <a:endParaRPr lang="en-US"/>
          </a:p>
        </p:txBody>
      </p:sp>
      <p:sp>
        <p:nvSpPr>
          <p:cNvPr id="10" name="Slide Number Placeholder 9"/>
          <p:cNvSpPr>
            <a:spLocks noGrp="1"/>
          </p:cNvSpPr>
          <p:nvPr>
            <p:ph type="sldNum" sz="quarter" idx="11"/>
          </p:nvPr>
        </p:nvSpPr>
        <p:spPr/>
        <p:txBody>
          <a:bodyPr/>
          <a:lstStyle/>
          <a:p>
            <a:fld id="{D8A01216-0F43-4B15-BCB7-4292A5F4F0D1}"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CE0445B0-8A9F-4089-88A7-A0EAEBC952A1}" type="datetimeFigureOut">
              <a:rPr lang="en-US" smtClean="0"/>
              <a:t>5/5/2011</a:t>
            </a:fld>
            <a:endParaRPr lang="en-US"/>
          </a:p>
        </p:txBody>
      </p:sp>
      <p:sp>
        <p:nvSpPr>
          <p:cNvPr id="9" name="Slide Number Placeholder 8"/>
          <p:cNvSpPr>
            <a:spLocks noGrp="1"/>
          </p:cNvSpPr>
          <p:nvPr>
            <p:ph type="sldNum" sz="quarter" idx="11"/>
          </p:nvPr>
        </p:nvSpPr>
        <p:spPr/>
        <p:txBody>
          <a:bodyPr/>
          <a:lstStyle/>
          <a:p>
            <a:fld id="{D8A01216-0F43-4B15-BCB7-4292A5F4F0D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E0445B0-8A9F-4089-88A7-A0EAEBC952A1}" type="datetimeFigureOut">
              <a:rPr lang="en-US" smtClean="0"/>
              <a:t>5/5/2011</a:t>
            </a:fld>
            <a:endParaRPr lang="en-US"/>
          </a:p>
        </p:txBody>
      </p:sp>
      <p:sp>
        <p:nvSpPr>
          <p:cNvPr id="16" name="Slide Number Placeholder 15"/>
          <p:cNvSpPr>
            <a:spLocks noGrp="1"/>
          </p:cNvSpPr>
          <p:nvPr>
            <p:ph type="sldNum" sz="quarter" idx="11"/>
          </p:nvPr>
        </p:nvSpPr>
        <p:spPr/>
        <p:txBody>
          <a:bodyPr/>
          <a:lstStyle/>
          <a:p>
            <a:fld id="{D8A01216-0F43-4B15-BCB7-4292A5F4F0D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CE0445B0-8A9F-4089-88A7-A0EAEBC952A1}" type="datetimeFigureOut">
              <a:rPr lang="en-US" smtClean="0"/>
              <a:t>5/5/2011</a:t>
            </a:fld>
            <a:endParaRPr lang="en-US"/>
          </a:p>
        </p:txBody>
      </p:sp>
      <p:sp>
        <p:nvSpPr>
          <p:cNvPr id="17" name="Slide Number Placeholder 16"/>
          <p:cNvSpPr>
            <a:spLocks noGrp="1"/>
          </p:cNvSpPr>
          <p:nvPr>
            <p:ph type="sldNum" sz="quarter" idx="11"/>
          </p:nvPr>
        </p:nvSpPr>
        <p:spPr/>
        <p:txBody>
          <a:bodyPr/>
          <a:lstStyle/>
          <a:p>
            <a:fld id="{D8A01216-0F43-4B15-BCB7-4292A5F4F0D1}"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8A01216-0F43-4B15-BCB7-4292A5F4F0D1}"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CE0445B0-8A9F-4089-88A7-A0EAEBC952A1}" type="datetimeFigureOut">
              <a:rPr lang="en-US" smtClean="0"/>
              <a:t>5/5/2011</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google.com/imgres?imgurl=http://www.aiga.org/Resources/SymbolSigns/gif_large/02_mail.gif&amp;imgrefurl=http://www.aiga.org/content.cfm/symbol-signs&amp;usg=__FA2Q0RH1Jl-MIEitF-Uojv9VgWc=&amp;h=610&amp;w=717&amp;sz=6&amp;hl=en&amp;start=7&amp;sig2=Lqg1kN51vbiuTzw92GBcjg&amp;zoom=1&amp;tbnid=WM5SX_7Aom9XPM:&amp;tbnh=119&amp;tbnw=140&amp;ei=ngHATfTuG4Pc0QGwnYz8BA&amp;prev=/search?q=mail&amp;um=1&amp;hl=en&amp;sa=N&amp;biw=1167&amp;bih=562&amp;tbm=isch&amp;um=1&amp;itbs=1" TargetMode="External"/><Relationship Id="rId3" Type="http://schemas.openxmlformats.org/officeDocument/2006/relationships/hyperlink" Target="http://www.google.com/imgres?imgurl=http://www.nataliedee.com/041206/compulsive-mail-checker.jpg&amp;imgrefurl=http://www.nataliedee.com/archives/2006/Apr/&amp;usg=__QzLbwU_e2Ax_SwNnkflp4AcjfR8=&amp;h=428&amp;w=600&amp;sz=73&amp;hl=en&amp;start=2&amp;sig2=I1u8QaE-ElDlSt-TjsiZSg&amp;zoom=1&amp;tbnid=Al22MwvS1c9rcM:&amp;tbnh=96&amp;tbnw=135&amp;ei=ngHATfTuG4Pc0QGwnYz8BA&amp;prev=/search?q=mail&amp;um=1&amp;hl=en&amp;sa=N&amp;biw=1167&amp;bih=562&amp;tbm=isch&amp;um=1&amp;itbs=1" TargetMode="External"/><Relationship Id="rId7" Type="http://schemas.openxmlformats.org/officeDocument/2006/relationships/hyperlink" Target="http://www.google.com/imgres?imgurl=http://pages1.framingham.k12.ma.us/fhsdrama/Mail%20Logo.gif&amp;imgrefurl=http://pages1.framingham.k12.ma.us/fhsdrama/&amp;usg=__sfNwT40qv7xF80QiWy5XE3l4_yQ=&amp;h=364&amp;w=401&amp;sz=7&amp;hl=en&amp;start=6&amp;sig2=d4o-_nqIUul0nxQXNO0qhg&amp;zoom=1&amp;tbnid=GjM7a7Wt_4RqcM:&amp;tbnh=113&amp;tbnw=124&amp;ei=ngHATfTuG4Pc0QGwnYz8BA&amp;prev=/search?q=mail&amp;um=1&amp;hl=en&amp;sa=N&amp;biw=1167&amp;bih=562&amp;tbm=isch&amp;um=1&amp;itbs=1" TargetMode="External"/><Relationship Id="rId12" Type="http://schemas.openxmlformats.org/officeDocument/2006/relationships/image" Target="../media/image3.jpeg"/><Relationship Id="rId2" Type="http://schemas.openxmlformats.org/officeDocument/2006/relationships/hyperlink" Target="mailto:santosh.bsil@yahoo.co.in?subject=Webservice%20Feedback/Suggestion/Question" TargetMode="External"/><Relationship Id="rId1" Type="http://schemas.openxmlformats.org/officeDocument/2006/relationships/slideLayout" Target="../slideLayouts/slideLayout1.xml"/><Relationship Id="rId6" Type="http://schemas.openxmlformats.org/officeDocument/2006/relationships/hyperlink" Target="http://www.google.com/imgres?imgurl=http://mommytsunami.files.wordpress.com/2008/06/mail-box.gif&amp;imgrefurl=http://mommytsunami.wordpress.com/2008/06/25/edina-bike-dudes-and-the-ecomom-alliance-edina-4th-of-july-parade/&amp;usg=__SUlqgcfJ44o3nRooNRdSGEPHFEQ=&amp;h=364&amp;w=308&amp;sz=7&amp;hl=en&amp;start=5&amp;sig2=KhT7F0Kg1BeKh7oGu48Jaw&amp;zoom=1&amp;tbnid=Jc_Q80YyrycdKM:&amp;tbnh=121&amp;tbnw=102&amp;ei=ngHATfTuG4Pc0QGwnYz8BA&amp;prev=/search?q=mail&amp;um=1&amp;hl=en&amp;sa=N&amp;biw=1167&amp;bih=562&amp;tbm=isch&amp;um=1&amp;itbs=1" TargetMode="External"/><Relationship Id="rId11" Type="http://schemas.openxmlformats.org/officeDocument/2006/relationships/hyperlink" Target="http://www.google.com/imgres?imgurl=http://earth911.com/wp-content/uploads/2008/10/envelope-mail.jpg&amp;imgrefurl=http://earth911.com/recycling/paper/mail/&amp;usg=__J0ILZ_IYCvA9kkM_kDN3wmHFSek=&amp;h=300&amp;w=300&amp;sz=11&amp;hl=en&amp;start=1&amp;sig2=kwrfEgIs8gvMeFh6yS5iSg&amp;zoom=1&amp;tbnid=8wTSdU_eWiU1iM:&amp;tbnh=116&amp;tbnw=116&amp;ei=ngHATfTuG4Pc0QGwnYz8BA&amp;prev=/search?q=mail&amp;um=1&amp;hl=en&amp;sa=N&amp;biw=1167&amp;bih=562&amp;tbm=isch&amp;um=1&amp;itbs=1" TargetMode="External"/><Relationship Id="rId5" Type="http://schemas.openxmlformats.org/officeDocument/2006/relationships/hyperlink" Target="http://www.google.com/imgres?imgurl=http://www.virtualbooksrus.com/directmail/direct_mail.jpg&amp;imgrefurl=http://www.virtualbooksrus.com/directmail/Warrior_Promo.html&amp;usg=__mObFzPbg70Jbk-H4y8picTaB-xI=&amp;h=307&amp;w=338&amp;sz=57&amp;hl=en&amp;start=4&amp;sig2=k8eDolOx-INr3rY8X_6u1A&amp;zoom=1&amp;tbnid=obL3EsvRF5OL4M:&amp;tbnh=108&amp;tbnw=119&amp;ei=ngHATfTuG4Pc0QGwnYz8BA&amp;prev=/search?q=mail&amp;um=1&amp;hl=en&amp;sa=N&amp;biw=1167&amp;bih=562&amp;tbm=isch&amp;um=1&amp;itbs=1" TargetMode="External"/><Relationship Id="rId10" Type="http://schemas.openxmlformats.org/officeDocument/2006/relationships/hyperlink" Target="http://www.google.com/imgres?imgurl=http://www.asuci.uci.edu/images/mail.png&amp;imgrefurl=http://www.asuci.uci.edu/garden/index.php&amp;usg=__seu2BkfleCkTknrzKtBW9V5X8S8=&amp;h=311&amp;w=311&amp;sz=52&amp;hl=en&amp;start=9&amp;sig2=MCUWaabQoN4z5v_z3VMtig&amp;zoom=1&amp;tbnid=c7Xv3ianNJiPVM:&amp;tbnh=117&amp;tbnw=117&amp;ei=ngHATfTuG4Pc0QGwnYz8BA&amp;prev=/search?q=mail&amp;um=1&amp;hl=en&amp;sa=N&amp;biw=1167&amp;bih=562&amp;tbm=isch&amp;um=1&amp;itbs=1" TargetMode="External"/><Relationship Id="rId4" Type="http://schemas.openxmlformats.org/officeDocument/2006/relationships/hyperlink" Target="http://www.google.com/imgres?imgurl=http://www.wood.army.mil/554th/mail.gif&amp;imgrefurl=http://www.wood.army.mil/554th/&amp;usg=__poW7XdJV476dY7tDYNXrLoOTFu4=&amp;h=327&amp;w=480&amp;sz=8&amp;hl=en&amp;start=3&amp;sig2=HRlesqDn8C6mKVoqkHpnWw&amp;zoom=1&amp;tbnid=gRNjxOSm07HUwM:&amp;tbnh=88&amp;tbnw=129&amp;ei=ngHATfTuG4Pc0QGwnYz8BA&amp;prev=/search?q=mail&amp;um=1&amp;hl=en&amp;sa=N&amp;biw=1167&amp;bih=562&amp;tbm=isch&amp;um=1&amp;itbs=1" TargetMode="External"/><Relationship Id="rId9" Type="http://schemas.openxmlformats.org/officeDocument/2006/relationships/hyperlink" Target="http://www.google.com/imgres?imgurl=http://dextercommunityplayers.com/main/sites/default/files/mail.gif&amp;imgrefurl=http://dextercommunityplayers.com/main/?q=node/25&amp;usg=__O7lmyOOZhvxqIaSBxvnujMfif3c=&amp;h=623&amp;w=718&amp;sz=10&amp;hl=en&amp;start=8&amp;sig2=THNGc95hoh08AtCuScf0HA&amp;zoom=1&amp;tbnid=9Gb3WznnEDUr7M:&amp;tbnh=121&amp;tbnw=140&amp;ei=ngHATfTuG4Pc0QGwnYz8BA&amp;prev=/search?q=mail&amp;um=1&amp;hl=en&amp;sa=N&amp;biw=1167&amp;bih=562&amp;tbm=isch&amp;um=1&amp;itbs=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hyperlink" Target="http://localhost:8085/WebServiceForServer/services/RequestHandler?wsdl" TargetMode="External"/><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 Id="rId14" Type="http://schemas.openxmlformats.org/officeDocument/2006/relationships/slide" Target="slide1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www.slideshare.net/skkar2k2/writing-simple-web-services-using-eclipse-editor"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mailto:santosh.bsil@yahoo.co.in?subject=Webservice%20Feedback/Suggestion/Ques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slideshare.net/krizsan/scdjws-5-study-notes-308528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0400" y="4267200"/>
            <a:ext cx="3200400" cy="1600200"/>
          </a:xfr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a:normAutofit/>
          </a:bodyPr>
          <a:lstStyle/>
          <a:p>
            <a:pPr algn="l"/>
            <a:r>
              <a:rPr lang="en-US" sz="2000" b="1" dirty="0" smtClean="0">
                <a:solidFill>
                  <a:schemeClr val="accent4">
                    <a:lumMod val="75000"/>
                  </a:schemeClr>
                </a:solidFill>
              </a:rPr>
              <a:t>Author:</a:t>
            </a:r>
            <a:r>
              <a:rPr lang="en-US" sz="2000" dirty="0" smtClean="0">
                <a:solidFill>
                  <a:schemeClr val="accent4">
                    <a:lumMod val="75000"/>
                  </a:schemeClr>
                </a:solidFill>
              </a:rPr>
              <a:t> </a:t>
            </a:r>
          </a:p>
          <a:p>
            <a:pPr algn="l"/>
            <a:r>
              <a:rPr lang="en-US" sz="2000" dirty="0" err="1" smtClean="0">
                <a:solidFill>
                  <a:schemeClr val="accent4">
                    <a:lumMod val="75000"/>
                  </a:schemeClr>
                </a:solidFill>
              </a:rPr>
              <a:t>Santosh</a:t>
            </a:r>
            <a:r>
              <a:rPr lang="en-US" sz="2000" dirty="0" smtClean="0">
                <a:solidFill>
                  <a:schemeClr val="accent4">
                    <a:lumMod val="75000"/>
                  </a:schemeClr>
                </a:solidFill>
              </a:rPr>
              <a:t> Kumar </a:t>
            </a:r>
            <a:r>
              <a:rPr lang="en-US" sz="2000" dirty="0" err="1" smtClean="0">
                <a:solidFill>
                  <a:schemeClr val="accent4">
                    <a:lumMod val="75000"/>
                  </a:schemeClr>
                </a:solidFill>
              </a:rPr>
              <a:t>Kar</a:t>
            </a:r>
            <a:endParaRPr lang="en-US" sz="2000" dirty="0" smtClean="0">
              <a:solidFill>
                <a:schemeClr val="accent4">
                  <a:lumMod val="75000"/>
                </a:schemeClr>
              </a:solidFill>
            </a:endParaRPr>
          </a:p>
          <a:p>
            <a:pPr algn="r"/>
            <a:endParaRPr lang="en-US" sz="2000" dirty="0">
              <a:solidFill>
                <a:schemeClr val="accent4">
                  <a:lumMod val="75000"/>
                </a:schemeClr>
              </a:solidFill>
              <a:hlinkClick r:id="rId2"/>
            </a:endParaRPr>
          </a:p>
          <a:p>
            <a:pPr algn="l"/>
            <a:r>
              <a:rPr lang="en-US" sz="2000" dirty="0" smtClean="0">
                <a:solidFill>
                  <a:schemeClr val="accent4">
                    <a:lumMod val="75000"/>
                  </a:schemeClr>
                </a:solidFill>
                <a:hlinkClick r:id="rId2"/>
              </a:rPr>
              <a:t>santosh.bsil@yahoo.co.in</a:t>
            </a:r>
            <a:endParaRPr lang="en-US" sz="2000" dirty="0">
              <a:solidFill>
                <a:schemeClr val="accent4">
                  <a:lumMod val="75000"/>
                </a:schemeClr>
              </a:solidFill>
            </a:endParaRPr>
          </a:p>
        </p:txBody>
      </p:sp>
      <p:sp>
        <p:nvSpPr>
          <p:cNvPr id="2" name="Title 1"/>
          <p:cNvSpPr>
            <a:spLocks noGrp="1"/>
          </p:cNvSpPr>
          <p:nvPr>
            <p:ph type="title"/>
          </p:nvPr>
        </p:nvSpPr>
        <p:spPr>
          <a:xfrm>
            <a:off x="1219200" y="1295400"/>
            <a:ext cx="5181600" cy="2133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l"/>
            <a:r>
              <a:rPr lang="en-US" sz="4000" dirty="0" smtClean="0"/>
              <a:t>Writing simple Java Web Services using Eclipse</a:t>
            </a:r>
            <a:endParaRPr lang="en-US" sz="4000" dirty="0"/>
          </a:p>
        </p:txBody>
      </p:sp>
      <p:sp>
        <p:nvSpPr>
          <p:cNvPr id="6" name="AutoShape 3" descr="data:image/jpg;base64,/9j/4AAQSkZJRgABAQAAAQABAAD/2wBDAAkGBwgHBgkIBwgKCgkLDRYPDQwMDRsUFRAWIB0iIiAdHx8kKDQsJCYxJx8fLT0tMTU3Ojo6Iys/RD84QzQ5Ojf/2wBDAQoKCg0MDRoPDxo3JR8lNzc3Nzc3Nzc3Nzc3Nzc3Nzc3Nzc3Nzc3Nzc3Nzc3Nzc3Nzc3Nzc3Nzc3Nzc3Nzc3Nzf/wAARCACIAL8DASIAAhEBAxEB/8QAHAAAAQQDAQAAAAAAAAAAAAAAAAUGBwgBAwQC/8QAThAAAQMDAgMDCAILDQkBAAAAAQIDBAAFEQYhBxIxE0FRFCJhcYGRobEVwRYjMjQ2QlJydJSzCCQnMzdDVGJkdYKy4URTVmNzkqLR0vH/xAAZAQEAAwEBAAAAAAAAAAAAAAAAAwQFAQL/xAAlEQEAAQQBAgYDAAAAAAAAAAAAAQIDBBESMUEhM1FhcXITFDL/2gAMAwEAAhEDEQA/AJxooooCiiky6X2DaZEdm4PBkyAeyWr7lSgpI5c+JKxgeugU6KbOn9YQbmzDS86luXMcdSy1yq88IKvceQBWD0BrdE1ZAk6hmWcOtoXHS3yOLVyh5alLSpCcjcgoxtnfI6pNA4KxkZxXAbzbkynYq5sdEhkZcaW4EqSMA5we7zhv03rlv97Rb7E7do7rK2WHEF1eeZIQHAlzp3gc3tFAtUU3F6404iM6+u5tJS0HCpKgQrzAOcBJGSRzAbd5x40vRX25UZqQySW3UBaCUkEgjIyDuKDbRRRQaZankRXlxW0uPpQotoUrAUrGwz3ZNM9riBD7ZDUqDKYK+bBUAAnDobPNzY5SCcnOwx13GXtXP5FF7Fxkx2i06VFxBQClZUcqyOhz30DWOsvIrel+bAlvrdQh6P2DQAcbedKWU5J2XykEjuwd6W7ne4drmw4s0uIMwqS04GypAUCkYUR0zzDc7bHek7U17TZbjAYmxVSLdNBaAbZCyh0KTy5ydwQTgAE5TsDSVJ184hAcbs7jbYQtTnlbimynC0pzshWw5x6SQpKQSKBUsWqFX27lFviqVawy5++lAg9qkt4SR3ApcBHj7CB6kavjx7pIgOW25Fbbim21tshaXlBKCQMHb+MQMqwCVdetLcJTAU5HZQltbWC4hCCEgq32OAD6x7a6FJCgUq3BGCM0HHZbkxeLe1PiBwR3irkLiCkqAURzYO4Bxkegiu+tMZhqJHaYjtpbZaQENoSMBKQMAD2Ctue7voM0UUUBRRRQFFFFBg9Kju7X9UxMIXbR024LC3FpbaZWrsshSFJwpIClBKjn8U5HKT1EgSWUyIzrDmeRxBQrHgRg0wYaNd2yChtU21yZKm+RuLIP2wlKiMpwQD5uNie7OQSRQaLc7EgTFz4GirqiUkEIShooCShPZpCwVEE4WEhQBGFKI2SqtV1c0qYttvM/T8xEyU84/wBm0ohxuQhWFtq84ZJXtygdSo4HnGnPbDqWTOfh3+32421SXE9qy4SVpITygpPrUD447u/lvMO+259lOn2YxtkZnmahtMgKK0rQeUqUduYFwcwG2+dzmgQrg5atYRbzeJdvkKFtZAbZWUtl1oBSyoHB2VlQ/wAIIwTkdcbVOk27ZNtEW3THLS0S26ewWUKK8qWDzkKGMnOfUO7Lh0xcLzc3Lh9OWlFvCHEoZbyVlScHPMror2dx3FJ06dqCLdboImlI0tpIw1KQ4ltTw5OZIUFDzsKVg4Pcqg5YcOFd2EpiaeiR48q1uOx0OyC2tJU4lRQpCfuU8xzlOeU+BOK6meIEPtXGZMGWy6lSx2YSFKHIBz5HoId3GRhvOfOSDusDt3XNhCTaRAjEOoLSW0faUhDRSnKRsnn7UDpnAPhTeavWq4DkkRNJK5X5bio6nApXYJWocxWUjmIKw4sjwKcZHLQSLbJgn2+NMShbaX2kuBDgwpIIzg++uqmSxcNV3ABX0W7BkxZCErSVp7CU2XEhwpyOYEAHBOMhWeuAHqnwoM0UUUBiktl24NXWSzLbS5BWO0jyEYHZ4wC2sZznOVBQ2xkHGBlUqG+PmsnYEdrTdueLb0hHaS1oOCGzkJRn+tgk+gDxoOvXHGe32dbkHTraLhMQeVT6lHsEH0Y3WfVgek1HLc3iNxB8pfhvz5Edo+e2w4GGge5IGQFH0bmvHCzh65rKauTNUtm0xlBLq07KdV15Enu26nu28drL223RLZCZhW9huPGZTyttNjASKCoFwGobO+puebnDeOxDxcbJ9/WlCw8QNU2JxJh3iSpsH+JkKLrZHhhWcezBq2cmKxLZLMphp5tQ3Q6gKSfYaiDiPwcZkpVcdIsoZfG7kAEJQv0t5+5Po6eGO8O3QXGaFepDdv1C23b5ayA2+lX2lw+Bz9wfaR6RUsA5qkkqK/DkOMSmXGXm1FK2nElKkkdxB6VNfAviA446nTF5fW4VfeDrhzjA3bJ9mU+0eFBONFA3FFAUVjIpk6h4p6Wsj6oxluTpSVYUzBR2hB8M5CfjQPc9KbV80qzeJcp1yQUJkxUx1lLYLiOUqIKF580HmIUnB5h4b00F8ZWVKyxpW+ONflloD4b/ADranjTZkJHlllvkcfjFUZJCfbzUHbM4cFfmNXy5riqfC3Yj0hXZuJyebPXzslJBwN0+JyF/UNiuFxksv2y9yLeptlSChGVJUrfkURnGxJzsc7CkyBxX0VMISLyhlR7n2Vt49pGPjTogXi2XEA2+4RZIUMjsXkr29hoGf9i9z5rkmddmnHrg04hguKwVOlrlCgABghLbZOM9D0xTh1BDvMjyN6xzm47zTiu1Q6OZt1BSTykY/KCBnYgFWKUZMBiRPiTXAouxQsN74A5wAT68DHtNdYNAxpMHWyJQQ3cUONuPulLjfZgNIUUgc4UkHATzlITkhQGSR0cNicvSo7aL5FiofAPO7GcJSThJGAd+9QJ/q5xg7LNFB5CQOgr0BiiigKKKKAqpHESW7euId3U2S4pcwsNepOEJHwFW276p3Omrt+tpE5ttLrse5reShecKUl0kA47sigsRw6utphyZOirbEktv2ZoB55aMIeXkBas9d1HIz1HTYU/BsKr+zxKvMtZdkawtVqcXjmbbtDq8e0oJ+NLUa93eRhbXFqzZO4SuG2j4HFBM9YIzURi96ujefH11o65Y/m5C0NZ/7cfOu6LxD1LFQF3XS7U1j8aRZpqH/cgEn40HdxX0Axqy1rlwmUpvMZGWVjbtkj+bUfkT0PoJqs0R+RAmNSY6i1IYcC0K6FKknIPvqycHV+jr9qeBcHbpNt9yiNrabhzCqOg82x5gfNJ9vh4DEBa9ipg6zvcdByhM10pPoKiR86C1mkL0nUOmrfdkpCTJZClpByErGyh7FAilior/AHO8wv6Kkx1KKjGmrAB7kqSk49+ffUqUEacZr9LjRbdpy1uqZl3hwoceTsUMjZW/pz7gfGm7aLPCs8ZLcGOlsgYLpA51+kq+qu7iuM8Q9Kj/AJL1R/JlT5t+kqtrssvOOuBtDMjkAQ2AM77dQa81VcU1mzN2ZjcRqN+KQaMnYbn1GmP9P3y3KCZyTgf0yKUg/wCNG1KjOoXLhpi5z2mQwthtxKFJc5wSEZyDgdM0iqJcuWarcbnUx7TEk+6TDepz1usNogyiySH5khpPIg53xtv6/hXEzw3Wohci5oQojJDLGwPoyfqpyaJitxdMwggDLyO1WfEqP/rA9lLtekRrxLDqK1hH0Tq+eyE9ELKij0bcxHwpyWriZfdPvNMa1gtyISlBP0lDH3OehUkbfAH0GtlaZcdqZFdivpCm3UFKk+g0EvxpDUpht+O4lxlxIWhaDkKSRkEHwrbUdcB5b8nQTTT6+YRZLrLZPXlBCgPeo+zFSLQFFFFAUUUUBVONV9pE1ldyglDjVxeUkjuIcJFXHqn3EEEa6v46Hy97/MaC0Ok7zA1bpyLcmg08HUAPNqSDyOAeekg+B+GKzI0VpaSSp7T9sUSck+TIHyFVv4c6mvGl5j062jyiN5olQ1KIDqd9x4KHcfmNqsbpTWVl1TFS5bJiO3xlyK4oB5s+lP1jIrsxMRt2aZiNtCuHWjlddOwPY3iuCVwl0TIJV9D9ko9FMyHE49Q5sfCnvmtb7zUdlbz7iGmkJ5lrWrCUjxJPSuOIzufBOxzEp5LrdkcvQOPJdAHoyn66gbWFpbsWpbhamX1PoivFsOqABVgDrU3a04rB3trXoz98SDlDlwP8U13eZ+UfT08M1Ad1S4i4PpedU85znmcWclZ7ya7xnW3rjMRy7Js/c1PZh31nm6OMr5fDIUM/Cpsqu/7nGWW9UXGJzYS9C58eJQtOPgo1YiuPKIOLH8omlf8AoPfXXJGtUCLLVLjRGmn1gpUtAIyCcnbp1HhWzjNKTA1ppy4Sm3Uw2GXA4+GypIJJGNu/0VpgXe3XFIMKaw6T0SlYCvcd/hQdwzjHwzSRqVtDWmrmltCUJ8mWcJGBnHWlf1jBpK1T+Ddz/Rl/KgT7bBkz9KWduLPchFDba1rbG60jOU9aXJdwhQgDMlsMA7jtXAkn2GkW3Lmo0LENsb7SZ5IkNDbr0zvtsDn2Uj27S14KS7KTbEyFnK3ZLZkuKPpJykeygXXNYWFCuUTu0I69k0tQHtArotb1puc5y526Sl5/sksr5VnZOcjKT037640WnUDacN3yM3j8Ru3ICaLZp6UxeE3WbcA6+lPZlEeOlpCk/wBbx659g3oHrwA/Ad39Pe+Sakuo04AfgO7+nvfJNSXQFFFFAUUUUGD0qo3E5ARxBvwH9MWffv8AXVuT0NVT4hWm5T9faiXFgSng3KUVqaZUoJG2CcDvGKDj0fjsJHXPOn3YNKki2xX3A7yKbdByHGlcqveK4dORH4K50WW0pp9l3s3G1dUqHUGlqtOxTFVqNw2saimuxEVRt4bfvLSQljUl6bSNsJmL6e+tEqK/Ox9J3O4zkjoiRJUtPxrqor3+G36PcY1ne+LiuLQatL6I47MJQSAjb0/VTNuZ55Rd3+2JSv3gfXT7kJ547qfFCh8DTJntYhwXvy2yk+sKP1EVWyqddFTOp6a6HLwcmGFxFtCublS8tbKsnrzIIA9+KtdVXeFehLrqG5RLqw55LBiyQpUj8YKRhQCR352Ge7v9NoqpM14eaQ82pt1CVoUMFKxkH1imbeeFmkLsVrVakxXlb9rDUWiD4gDzfhT1ooIgl8L9TWoKOm9RpksJ3RGuKMn1cwBHwFNbU51Xb7RNiX7TbqUuMqQJcM9o0MjqSM4HrNWIrBHfQVrsOs7RCssOM95V2jLKULKWcjI9Oa7vs8sv5Mz9X/1r24McLr/v/tj/AO2TU/x/vdr8wfKorV38k1RrpOnqqnWlffs8svhM/V/9ayNeWXI2mfq/+tWFxRipXlGvAA50O4cEZnvHcYzsipLrAAFZoCiiigKKKKArGAMkd9ZrB6UFaLh+Fepf70e/zGsV6uYKdX6mSe66Pf5jXmtXH8uG5i+TAoooqZYHrpsoiCTZZDCie1hurKcd/o+dOaku3AJudzYWNlLSvHoIqG7TEzEfKvfpiqYie+4WN0DIjSdF2V6I2htpUNvCEDABAwr4g04Ki7gPcVqsdxsrq8m2yj2eeobXlQ/8gr31KNZcxqdMSY1OhRRRXHBWDWawaCvjv8l9/wD0x/8AbJqf433u1+YPlVfnj/Bjfx/bH/2yasDG+92vzB8qqY39V/aUlzt8NtFFFW0YooooCiiigKKKKArCuhrNYV0NBWu8fhpqf+8nPma11vv6QjXmqEjp5bze8ZrRWrj+XDbxPJgUUUVMsiktrzdRPD/eRwcerApUpLd8zUbKu5ccj3Emo7nhET7ob3afc9OE8/6O4huRVHDV0iEAZx9sb3HwCvfU81WSLKNs1LYbl0Eee2F/mKOD8M1Zus7Ip43JZOVTxuyKKKKhVxWDWawaCvTo/gwv5/tr/wC1TVgY33u1+YPlVf3B/BhqD9Nf/bJqf4v3uz+Yn5VUxv6r+yS52+G6iiiraMUUUUBRRRQFFFFAVhXQ1msHcUFctWILXEXUyVd77avegH665KlfV/C2HqG7vXeLc5dumvhIeLYC0LwAAeUkY2A78VHOpNE36wX20WmNdI09V0U4lhTzXZAKQASFYz1yMVcs5NNFMUy0MfLot0RRVBOopTd0VrxpZR9jzD+P5xqa2AferPwrz9h2vP8AhgfrrP8A9VP+zb9Vr9yz6k1RCUlStkgZJ9FJ8+1SnrBE1K+4pnyqYI1vZT1Ugc3O4fRkYHrpWvGldaR7XKdk6bW00hslxxEltZSnvOEkk+ylNuI/xFjaetOlUORINjigSJUpvCEvEJBAxnmOxPtqvfvxXqKeipk5MVzEUz4Gvf0n6NdcB3bWlwew1Z+1yhOt0WWBgSGUOgeHMkH66ja0cGLel0Paiucm6Y6MpHYtg+nByfeKk9hluOy2yyhKGm0hKEpGAkAYAHsqG9ci5VuFfIuxdr5RDZRRRUSAVg0UUFfHtuF1/wD0x/8AbJqf433uz+YPlRRVTG61/aUlzt8NtFFFW0YooooCiiigKKKKAooooCo74tYjTtH3EbLYvbSObwSr7oe3lFFFBIYG3Ws0UUGMVHnCbKJmsI56Ivjyh/i//KKKCRBtRRRQf//Z">
            <a:hlinkClick r:id="rId3"/>
          </p:cNvPr>
          <p:cNvSpPr>
            <a:spLocks noChangeAspect="1" noChangeArrowheads="1"/>
          </p:cNvSpPr>
          <p:nvPr/>
        </p:nvSpPr>
        <p:spPr bwMode="auto">
          <a:xfrm>
            <a:off x="0" y="0"/>
            <a:ext cx="1485900" cy="1057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jpg;base64,/9j/4AAQSkZJRgABAQAAAQABAAD/2wBDAAkGBwgHBgkIBwgKCgkLDRYPDQwMDRsUFRAWIB0iIiAdHx8kKDQsJCYxJx8fLT0tMTU3Ojo6Iys/RD84QzQ5Ojf/2wBDAQoKCg0MDRoPDxo3JR8lNzc3Nzc3Nzc3Nzc3Nzc3Nzc3Nzc3Nzc3Nzc3Nzc3Nzc3Nzc3Nzc3Nzc3Nzc3Nzc3Nzf/wAARCACFAMMDASIAAhEBAxEB/8QAHAAAAgIDAQEAAAAAAAAAAAAAAAcFBgEDBAgC/8QARBAAAQMDAgMGBAIGCAQHAAAAAQIDBAAFEQYhBxIxEyJBUWGBFDJxkVKhFUJicoKxFhcjJDNDkqIIJsHwNERTVLLR0v/EABkBAQEBAQEBAAAAAAAAAAAAAAABAgMFBP/EACQRAQEAAgICAQQDAQAAAAAAAAABAhEDIRIxQQQTIjIUUXFh/9oADAMBAAIRAxEAPwB40UUUBRRRQFFFFAUUUUBRRRQFFBrmmzo0CMuTNfajsNjK3XVhKU+5oOmscw86XGpuKzMMBnTtmn3aQo4S4GFoZ36EHGVZz4DfzqGtth1brpn4zVF6nWuKscv6NiR1sZHrzfU5zmrJaL1fNfaWsnOmfeYwcT1aZV2q89MYTnB+tVL+tK7XkL/odpGdObzyplSe43nx6bf7qmLHwx0zZ0I7O0Ikup37aWe1UT9D3R7AVaiyW2wOUJSBgAADFamGwtvhOK18KTKutusjJ35IyQpfTbpzH/dVU0txVu+m7+/bNSzf0tAQ8WlyUnmW2QccyDgFSfQ+3qweK2pTp3Sz3wzmJ84mPG5fmGfmUPoPzKajbLwst6tBN2q6N4myP7w7KQkFbLpGwBPgkYBHQ7+eaXHvUDRhy2JsVmVEdS6w8gONuIOQpJGQRW6kBw/1ZP4eage0rqoqFv7TDbhOUsE9FpP/AKaup8uvnT+SoKSFAgg9CPGsDNFFFAUUUUBRRRQFFFFAUUUUBWMjzoKsHFVu9NaouZUxZ5MG1RlEj4xaTIeI80o2SPcn2oJydOiW+OqTOlMxmEAlTjqwlI9zVQ/rMs82UIOmo8y+TVZwiK3yoTsd1LXgAeu9RC+ETVznIl6r1Hcrw4kfKrDafoNzgegxUpctW6L4fwBbmHGEKZThMGEAtzP7W/X1Uc0Fyt7kpyKhyey2w+oZU0hztAj05sDP2rhv+pLPp5jtrxcWIqcZShau+v8AdSNz7Ck5L4q3bVc1dutNwt+mmD8j8xSlLc8Mc4SUoPj096j5PB3Utxc+Mk323ylujPbLedcKx+8U71ZLRM6m45uLK2NK2/IGR8VKGfcIHT3PtVVthgaxfakaw1tOYmkkhp2MQ22c7cq88o6/hFMPTWnOIFiBR+k7HPZwBySUOE7ePOlAV9yaYVvQ6ppHx8Zpt7HeDSytIPoSlJ/KrMRG6ahrRGQtrUcy7NLHdcedaWkj0UhIJ8fGrGy1yDBx9qwiO2g5ShI3ztW6lvxB8nYHAz6VHvOpJUt1QSlPXJ2TXc9zhBKDuPTNLfjBqVNn029HXb1SXJwLLbi20qZQrHU5J7wGSBjqPSrj12K3YLcrWHFebcXJzlxtNncAYW5ylBWflSnlHKUhXMrPjyg75zTuAwjHp41T+FWnk6e0hCjqQkSHUdvION+0WM4P0GE+xq5Vm0LTi5omRqq3xl26Kz+kWHMIWt0IAbPUEkHO+43GN/PB5+FGobjbXv6FarQuNcoyOaEXDntmvwg9DjBxjw2/VNM59srTsrHp4UrOIOhb7eJjF1tF7KpsI80ZhxpDZQc5wh1IB9lZHqKut9hsUVWdBamGprIl59HY3GMosTo6hgtOp67eAPUfbwqzVkFFFFAUUUUBRRRQB6VXNQalcgS27babe7dLq6CQw0QlDIxsp1Z2QPzPhUtdrrAs8Jcy6S2osZHVx1WBny9T6Up9UccYEbtGdLwjLdz/AOJkpKGz6hOyj78tBeodpuTwM/WF2QoJHN8DFUWojI/aJOXP4zy+lQGpeMGm7IDFtQVdZKdkoikBoenPjH+kGkddNV3PVdxaGqbxKTCKu8GGgpLQ33DQKQfDxzipK16Wtb8lp+xa5gMyUqK2vim3IjiCOm+4B+h+maDZqniTq/UXO0XHYMRWR2ENKkAjpgq+Y/fHpXJpm7WKKlDGo9HomtjYyWXHkOeO5TzcqvDpimFa0cTG0c8PUdiuiM5KFSG3PHfflBA96vFmuGqlrCLzp6GEbZchTknHn3Vf/dakFbsdl4Z6oUFQLXF7cpyY6+1ZWABv3eYA+pGR5mrRbuH9lgBRtK50AKOcRLg8lIP7vMR4+Oas6ENq+ZCknPrXQ20lGeXxpaOeNEWw2E/ELcI/XWBk/XAArqAONzWaKzbsFFFa3VYGAoBXrQaJjrzSSptPPhJISCASfLJpJXibO17xKt2n7hb0RI1seW8+yHg8pQASo8yhtvhKcDpzHOaunE6RqiFZJFw0/cokdqM2VyEuNDtOUeKFqJT6YwCfAk4FLfh/oF/V1rlahnXadEnOyVdhIbIJWRupSuhPePgR0Nb/AOD0OyU8gCCCB4ittJf4Pinpgq+DlxtQRUnCUvK5nCP4iF58MBRNEfjVLt0wxdT6bkQlA78ijzD+FYGfvWbA51AEYPSoDUVmjXBkIemXCKhAKlKiS1s7dTnlO/Txrn0/r3Td/QkwbowHT/kPKDbgPlyq3+2R61YH1BaMpwrG/qPWrj7CJbkWvhtqRu62XUjVzhvqDVwguPJcfCSfnBTsSOu+D4bg0+IklqZGakxnEusPIC21pOQpJGQR9RS2162ZaHQ5w/dvQT0kBxpCj6jkKnMewz5VD8H9YKhT1aVu0N+3JWouW5qQVZRnctZVgkE5KfqR5Uygc9FYHSs1kFFFFAGoy63+02dBVdblEiAeDzoSft1qNRIRqm13S0yVvQpsdao8gR3FIW0rGULQoEHlIIUPPcHxrznEgM6X4gph6xhpmMNP8j/aqPKtKtg7n9YbhWD16UDQ13xS0bdLPLtAZlXNL6Cjmab5EoV4KCl4OQcEbUi4cd5U9mOmJ2rzighLC8p5yroNiD4jxr0BrvTdp0+iBqG12+MxFi4alpYYBw0r5XBjxSrG43IUfKk/ri62y9SGn7ezJEhKeRxa0YStPhtnqKltl1p2x48bxeXl3/Sbi6avkcNlfDNp5SB3lOGR3vbtcVMQVNsuc7vB5w+RHaqGPHZSSKrmhdb6miT2Lcze4jcck4F3USynA2HNgqT5DBHhXo20LkSIjbskw1KVuVR1lbavIpJG/wD3vW44lTH1XaLa6RH4XzWHEKIJTBRzA9DvyZ/Op5vi3Z2Hezl2O/RlpSCErij+XMMUzeRJHyj7UdkjHT86eQW8fjbpF1akuqnx+XxdjdfTuqJ+9drPGDRboJN0U3jwXGdGfsk1dnIUZ1BQ6w2tKtiFJBB+oNKrjgq2WfSvZRbbAbkS3gy2sRUcyABlZSQNjjAz+1UF6ia50xM5Ph75b1FYykGQlJx6gkEe9Tbctp1AW2edB6LT3gfcV504VWu3X9s22a9ZlqSpTnw78Fa5KhtuHApOwx0Cj47b0x3+Dem1lLkEz4S0kFKo0s7HzHMFVdQMft2yPmA9DUfd7jFt8Vcqe4llhvdTxyQkeZx0HrVAXw21HDeQuz66uyAkYIlEujHoObH5V8IsvFGE8ey1Ha5rR/8AeMEfybz+dWaFF4u39q5vx2LRqiRc4r5yqE2lIabwdslIHMc+BBx506dJ2n9C6btlt7NIcjx0pc5AcFeMrP8AqKj70tbbwsvb2tIl5uJskZhuS2+5Ht3aBOUEHASpOBkjJ3xuaeCUhKQB4Cnlq7HByKPVCq5psKJcGOwnRmJLJGCh5sLSfYg1LOIK9grA8dutc7rbbQx3io1qZS+wvbzwl0pcUqMeK7b3SchcVw4B/dVkY+mKr7ekeIGk1/8AK98RcYY6R5KsY/gWSkfwqB3ptn1oPrWrjEUGwa6uqpabbqnS1yhSz/nxoy3Wj64AJA69CqrXqKzRtQWlyFJKkheFsvpHfZWN0rT6g+HsaklrS2gqcUEIG5KjgCq9dNc6YtbvZSrxGLuMhDBLyvsgHzqf7RK6Su8mbCch3ZKW7tAUGpaQdlfhdH7Kx3h7jwNS8KdGnB0xXUudk6ppwDqhaTgpI8D/ANCD0IpZytSPydRwLtpywX19TJ7CatUAttvx1HOxJ5ipJ7ydvEjxqY1exP03chrCytqcY5ALxDzgvtAbOAHotA9yPeuV9qvtFcdsuEa6wGJ9veS/FfQFtuJzhQoqCh65eXo/Vtt1a1z/AAErEG6pT05erbh9Rv8AbHjUdx00w1edPNajt4S49BQCtTeCHY6t85HXlJyPQqpi6mssfUFim2qVs3JaKObGeRXVKh6g4PtSz4S3yQ07P4f6nQlUiIlbbKXCCHG+im9+owcjzST4Cg6uEeoY2rNIu6eunK5JiM9g42o/4rBHKDv127pP0867+HMtxtyfpm8KLs22O9nzrVkutHdteep7uB7UlrtDlaB4gPRmZUuI2y/3H2dlqjr3yM7HunG+RkHxFMuYRYbta9SfHyZLJxGmPvulZW0vdCyfABWNsbBW1dePHKy2fDNykslZ4scNmrgl27WVkIngFTjSRtI9vxevidj4VXuEGs7DYG1267tuwZJUf70t1ZaXv0UjOEEeYG+NyKey1tSYIWRzJI3pKcW9Cc3aXy1tDtmwVyG0pz2yR+vjpzAdfMb9es18xo7YNziTWEPRX2nmV/K40sLSfoQa7aTHDfilaHUxrVcIUa0yDhCFsNpRHcVsBnHyE+u3qOlOFh7tNiNx+dZs+YNqjgZrz1x0uLM/WFrtTinS1GbBeDKQtQU4oZwM7nlCcD1r0DJOGiB1VsK86afF3v8AxXn3q0WxiWGpbhDkkrDLIHdSoqHVQSBgDfO4G20noN7Qke1ItyU2ewzLXHUkEpkxuxWvrjJJJUfqTVwQkJGEjA8q0Q0vJaR25TzY3CE4GfSummVBWCKzQag+QhIOQkZr6rlm3CLBZU/LkNMsp6uOLCUj6k7VQbjxbtRkLh6eiS71LGyUxGjye6yOnrg1dWhjlQAySAPPNRV4vFotTK5F0mMRkJGeZxYTn6DqfalvJ/rH1Oon4mNp+EtJHZtf2jpHnzdQfoU9aiOHWkbNc9TXqBqpDtzucBxJbdkPrKXWiNlFP26kjfptV8bOxYblxatJkOQ9N22feZg2QGGz2aj9fmI/h96+YkLifqMpcly4Om4pG6GW+d4j6HJH+odelQEKOjQ3HBtlnuQbskpSnAAQHT8o2xgOIAGPDFPMDOc0tooEThZBecS/qq6XC/vJOUiU8pLSfogH6+ON+lTL8aLppKmNMaWDspxBUExWm2W/TndJGPoMn0q0VjArIXk2ycQdRrHxt7h2CHgHsLbzOOnPUKWcbj0OKntJ6Qb08HXHbrcrnJeGFuzZClpxnPdRnA8PM7VZQMVmg+EthICU4CQMADwFFfdFBhQyDS94o6MfuqGNQafBa1DbiHGlI2LyUnPL5ZHUee48dmHWCM0CF4nCNrTQlu1jCaCJkJXw89voW87FJHovGPRdfXDqexqPSD9nuH9ophJjrB6lo/IfbcZ/ZFNubpS2yXLk52fZfpOOWJqUABL4wQFkfjGT3uu++dsea7NOlaA1nKYnNLWGVLjyG04ytPgRnbwSoelduDOYZd+mM8fKdez44bzXnbMu0Tl80y3qMV0k/Ny/Kr6FJSfeuLU8h3T1xZkyHcWh9Ybe5ztHUchLmfwk4SofunzzAWDUD39JI9yctcmAxLIiPJfxlZ3LS9un6yN/xJ32pmXu3RrzbHGZDSXmnUYWhXRQP/f8jV3PL8b0145TXlNEJqW2yNAapi6iszbS4K3cpaI7qCRlTZ9CMkEdPbd06J1SjU9pRcI8GVFQo45X0jCjnHcV+sM7ZwPpS0gMgmXoHUoynsybbI2ytoZ5f4042/dI8s9XCa8SNO3mVou9OYUhZcgrUcJVvkpT6KzzD+IdTWbNUM/Wd0TZ9OXC4Kx/d4ziwCcZVjCR7qIHvSt4Q2TVzEGOoXiJAtL5+IRHU2h513mA7wHVORg7ny2q38WWZF2sMa0RCUO3WcxFCyMhIOVkn0ARn2qS0ppaw6HtKnGeyaISFSJkhQClbdSo7JHoMAfnWfSrY2nkGOZR9TWSoAZJ2FKvUfGSGl8wNIwXbxMOwWEKDfsAOZX5D1qvqsWvtdOpXqKf+jIBOTFZOPukHr+8SfSpJaL/AKn4oaZ0+6uO5MMuWnbsIg7QhXkT8oPoTn0qrL1dr3VjvZadsqbPDV/5ubuoDzAIx9kn61P6a4eWDT6UuMREvSBv27/fUPodse2K7bzGuL47OJePg2sfLEbRzk/VQV9sVuYIrUXhyy++mbrO9yb1I6ht1ag2k+ic5/kPSplu66W08kRYrlqiYHyKfbbzj0JB/KoGdom0vpU5fNV3F1R3PxE7lCQPTAFRzOmeFsNzC7rb3VDGe1mk/wAlAVr0Gta30XKIXkKQpK/lKFZBH18etL2+LVpbiLZLwlA7Cbm3S1kdAogoPpg4+vLirbo+VYEt/C6cmwnmGjgtRVJ5UeuE9M+Z64rn4nWM3fTM5ppGXg2XGsnGFpPMnB8Nx+ZqXu6EBx3guCyQb7EITItcpDoP7KiB/wDII+9Mex3Fq72eHcWP8KUyl1PpzDOPbpSYuky866tDAXdm41rlR2yuM3HSVqcGObmUfDnGRjw+9WrgPdXJOj3LbITh+2SVslJO/Ke8M+5UPauEymV6duTh5OPGZZTqmXRRRVchRRRQFFFFAUUUUGD0NJL/AIg9KhSI2pYbKitJDEwpHh+oo/mnPqmndXJdoDF0tsqBKSFMSWlNLB8lDFAhdH3L+kGm1RnXCmXHCWy54gjdtf1BAP1TTg0Xdf0raW1OgJdA5HUfhcGyk+xyPoBXnazdvorXD9ruXdSHTGeVuAQSOVf06H6Gm7piYLVqBTPeSzPy4FAjlDqQAr7pCT/AfOscf453H+3o8t+/9NOT5x6v+OjippV26QUy7eot3CIvt4rqdlc4/Vz64GPUD1qg3FmTrbS7GpbfHejXu2K5VKQkp7Up7x5D5g94eIORvtT2mPR3WVNuKGSPPpUSty1wIQYU40y0O9+AeZPgOv8AOvqnc7eaWrPFdVztVvbt9kdn6lGcoCD2Ta8FJcGN9wTttjJGdt8s6G1LrJ5uXrO6vdnzZTCjkBCB5ZHdB+gUfWrKjUuh7Op5UaRbWVOKLjvZuJJWrxJCc5PtXDL4y6fjrLcb4mSRsCy0cH/UQfyrOoLlp7RtqsMcNQ4rTScYVyjdXj3j1V7mpOY2pLfZxVNo3G+egpOSuNylPFuHaCTzYSqQ+ED32OPvWl7WvESYlLkK3w2WVd5Jb5V5H1K6lzxx91vDjzz/AFmzDuOnrvOWT/SOWwgn5GUNjHuUE/nVel8LnZgxK1PenhgDC5QOwOfw1SNSag4g2+J8XLubSGQsA/DBOU5+o6VNaYg3rVkdqU3r2W2FYSWy00hYP62EhzJAO2SBnO1WZ45euzPjz47rKaqZa4OaeS7zSn5Tv7K5HX12ANT0Dh9pOAQW7bFUobZc75/3E1xJ4Z3F5rEzXF5c3ynsiGsDyO5qtXbSrULUrNgkap1ItcmMXkKVK7roBIKB64BPQ1rGy3UYt1N01IseBCwGENN7YGNq2XC7W9ERYfltNHlO63AB+dKpfDi2nBlXK8rbBBKXZQ5T/trY3w60wteFNPvnGwVKUcfau38fOuX3cXFplbLM29WyO42uPGmFbHZqBSG3O8AMeAOameH8kWniVcIKsBq8RBIQcf5jZOR7jmP2qNm223aRn21MCAliLPUWHXVLWVBfVGcnGCc+Fab3KVZdSadvxJS3Glhl8kZwhzYnH05vyrzc8Lx89l+Xt+U5/oJZ7xPgUVgYxt0rNdXlCiiigKKKKAooooCgjNFFAkv+IbS6loi6liNZ7MBiYUjwz3FH3JTn1TVe0gnWGsYzKIjbLcVhfKbiDyrbdSMpV1ySOYZAG4NegL1bWLxapdtlp5mZTSm1ZHQEYz9R1pI6V0NxKsKZ0K1yoltjOuZckLcSeYJyApOAojIOeg8Kal9t48mWMsl9p2DwpvshI/TetbgrfmLcZa8fdStvHwqu8TNAadsOnVyrbdiq4MLy43LlBa3knAICdsEE56edSrOhLxqaV2dw4jomqbQFutQ3C52Z6dAoAeO5Arnt2g+Gbl6Zti9SPzrg4f8ADTISEOK/DzJTjJ8grNXbCh6H1FFt81BuqwhhrcENjcfhASjJJ9VAYznNW88TNNwxywLa+QCSOzZbaBPsfHzpoQ+GGjIiEpRYY7nKc8zylOE/XJ/KrDFslqiNJajWyGy2g91LcdCQPsK648+eM1GMsJld15Vucl6+6leu9mtk5KXHUqUhgFSgvA5sKSDgnr71aoT/ABAkMtot+mJAayeVTzLilH95Tivz2r0eBjpRj0rhlJld134ubPi/S6IB3RnEnUUZUaaxBgxnEd5LriBnxx3eZQP2rqsnBzVdvTmPqOLb1nJUqIF8+dtucBJI26Zxnwp7UUkk9JnyZcl3ld0pI/DHWBcAk8Q7ilvHVtTpP5rFa5XBR64yRIuusLhMcSnAU41lQ+hUs7U36Ku2CZk8DLayyt2TqWWhpAKlLcbQEpA8SSdqi08LNIZynXbIPmHmP/1T5wKhbrpLT13UpVxssF9ajkuKYSFn+Ib/AJ0Cl/qz0t2fZ/1go5OYL5fiGccw6HHP1GTUtB4R2e6IWV6uuNxjYHdYfQQD4ZPeH5VZJXCPRUlal/ogslW/9jIcSB9BzYH2rQjg3o5BCkRZaVA5BEtYIP3p7WWyai+x2y0w20XFuciQnnX8ysDGT61trktkFq2w2YcdTqmmU8qC66pxWPVSiSa66IKKKKAooooCiiigKKKKAqC1dpiDqq2pgXJ6UhgOBwiO9yc2PBXUEfUfSiighJnDqJJbRBTPehWJBGLZAQGUubYJcc3Usn2/61O2HSli08hKbRbI0Yp/zAjLh+qzlR+9FFBN0UUUBRRRQFFFFAUUUUBRRRQFFFFAUUUUBRRRQFFFFB//2Q==">
            <a:hlinkClick r:id="rId4"/>
          </p:cNvPr>
          <p:cNvSpPr>
            <a:spLocks noChangeAspect="1" noChangeArrowheads="1"/>
          </p:cNvSpPr>
          <p:nvPr/>
        </p:nvSpPr>
        <p:spPr bwMode="auto">
          <a:xfrm>
            <a:off x="0" y="0"/>
            <a:ext cx="1485900" cy="1009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data:image/jpg;base64,/9j/4AAQSkZJRgABAQAAAQABAAD/2wBDAAkGBwgHBgkIBwgKCgkLDRYPDQwMDRsUFRAWIB0iIiAdHx8kKDQsJCYxJx8fLT0tMTU3Ojo6Iys/RD84QzQ5Ojf/2wBDAQoKCg0MDRoPDxo3JR8lNzc3Nzc3Nzc3Nzc3Nzc3Nzc3Nzc3Nzc3Nzc3Nzc3Nzc3Nzc3Nzc3Nzc3Nzc3Nzc3Nzf/wAARCACaAKkDASIAAhEBAxEB/8QAGwAAAgIDAQAAAAAAAAAAAAAAAAUEBgECAwf/xAA/EAACAQMCAgcFBQYFBQEAAAABAgMABBEFIRIxBhMiQVGRoTJhcYGxB0JSwdEUIzNTYnIVJEOCkmNzouHw8f/EABkBAAMBAQEAAAAAAAAAAAAAAAABAgMEBf/EACcRAAICAQMEAQQDAAAAAAAAAAABAhEDBBIxEyFBUXEUIjJhQlKx/9oADAMBAAIRAxEAPwD3GiiigAooooAKKKKACiisZoAzRWM1FvNRtrJeK5lRB7zSbS7saTfBKJxXKaeKIZkYDbOBzpHNrN3djFhbMsf82bsg+8DmfIfGobWJnPFfzNckndD2U/4jn881k8t/ir/wpQ9jH/Hop5jFakNjmyqWA+J5DzqUNVQlB1bDPtZ7qQatdSafp7zWlm11JGOzbxEKSPd8PADNRdOu76WCW41OBbSNRxgyZXhUjcNkDGKcZPhlbE1aL0jBlDKcg8jW1UzSelllPcfsVncrM47QDDAbxANOH1iZh+7iRcfiOcVpZDi1yO+dFQNMvjdqyvjrF325EeNT6ZIUUUUAFFFFABRRRQAUUVzmmSBOOQ4XxoA6UVCGoRyEiJS2O8nFaPPM3IhP7Rv50k7AnO6oMswApfc6tDFlYlkmfwRfzriYwxy+WPixJrYBVGy8vChptdgRBnvNTuyQMWkXgnakPzOw9a5QWCxuJODMn8xzxt5nl8qZNgnlWOHwrNYldvuXvfCI6pv2sk+JrYocjflXUjFanHPNXtXkmyKxKu5LBByG3Oo9zatchMyYX2XXGVYfCpM91DFsW4m/CoyRUCW6mmyqBlHuByRWWTUQx/JrDFKQnTo3p1hPxQu0ahgyxxAAg/GmRueOUdZ2V7iK1NvOTtFI3wWg2dwf9JvnXHk1mpySTa7I3x6XDjTrljO2kMEiPF93fHj7qskEiSxK6HssMiqfBxxKRPJEgXclpBsPf4U50e7UMI+MNHJujA5GfcfA13wlaTOWcaY7orAOTWa0ICiiigArBrNQ9VaVLN2hYqy75HhUzlti36Glbo2v71LKEyOskjZwscS8TMfcKWO1xcwqxj4JH9qOQ5ZPdkHFQXdn7XEeLmCTTG0m6+HjAAcbEd2awwaiOZ7aNcmF41fJwtY3EwcjYZGTU45wTgAA8yawy5BbmfA8qj6hate2XUrKUIOc+PxroiqRi/0SFwwypDDxByKGQkbEj5Uu0nTWsSySzcbOPZXONqmgxEumPZ55PPPOnYk/ZnhRNmff44rBMK7ca/Nq5RvA0bSFAqgkZxvXRWUpx8IUHfcYxRYzBli/F5DNY6xSNlY/7TXUcge6sE0AaEL3AeVGKwNztWR3kUqQ7Zxud1x31F4HxuDipbnNFAFF1zQJP8dlvbeCZpbiMHiBdlUcm2UAg7Ajtb77VYNPaW1063W7Tq3XsAFj3bjnvy/+NOH5Ut1aEz6fMg9pQHHuKnP61nsqW42eS4KNDLojd3MkNzZ3kjTPbyZjnc5aWJt1JPiDxKf7Qe+rDVF0K/Sw1a1trp+FrziiTIPaYDPPkOXf41eFrROzF8m1FFFMRqzBVyxAA7yaRa1rcUcDJABKDsx7qja+84vCkpPVMB1Y7j4/PP5UtmVTEVYDB3OamXdUSp1IlqeWPlXa2mW3kLMCFYAE+FRbXPVIG58NdZMCMk8q8NSljk2uUeu0pxodIcqR761ZgsfCXCk8qU6HcycclvJnhX2G8PdXQiRbmRJe2fFjjI8a9eObdGMq5PPljpyXo7TzM4XjykinY8ga4EkyFjsSMSCgj5Dw4gRWjHGwrY57A7qsYP3q6GUl+N8soPYUnn4VHzv8K2Unbx7u+gLJq3JzmaRUHcoH1raVhJFlC2MjBVuE1CB4PZKqfFjk13XhuYurmkjkU4yvD86ZSZzlUMFSQKFC78cxznOcbfCt424D2DCpl2UqSxYj/wBVIjt4Yz2YkHyrZwMYwMD3UFEOCV3lBZyyNyAjI9aknas8v1rRnUcyPOgDVjtWgUHZhkHn8KOsUnAZT86znuFICi3uszWUk1s0YneCUdWTt1ZU5UjHfyr1m0mW5top4/YlQOvwIzXkPTC36jWjIMYuEDfAjY/Srl9nurvd2JsJsZtkHVkcyuSDn4bedY4sltp82Ocafyi5UUUVuSJ+kFv1sAcDLRniXHrVclliWEyTOqRgZLMcVdp0DxkE4HjVHvtKhTU3a5DTEHihSQ5RPHApNGc4+TjpN5LdTzSdo2uFWLiThIIyGI8QcqQT35HhTGQ5OM7D1qPK5idHVGfLBCF+6Dtn4DNd2OwAFeNrYbcj/Z6mjnvx/B00sYvGDcyvEPiP/wBpncoroJMDIGN6TWs3V6hGT91gD8DTyVMo6d/dXpaWnhSOTNfUkQSQARkEDngYAqO3Mb7HvpSJNae4kjupraAI3YRIS23vycZqSDMGJed2J/pVfoKnJqoQdNChppTVpk3FZVc7YyfCoRZjzdj860YBvayfiTWL18fCNVopexgTw8zwH+pMVul7bRbTyWoA7w6/Sk7LCu4RBjfJUVFa8Muf2NBL/WThB8+/5ZpR1s5uoRKemhBXKRYZtd0yNTm8Q4H3QT9BSqbpboysVW4nmI7o4nb8qWyIhIOoXStvnqyeCMfLv+dbR3FuTwwYc9yxIW+grrg8j/OjkyTj/BEg9KbVz+403UZvjFj6mtD0gu2/gaE48OtkVT9DXRYbuUDgtZQPGTCD1IPpXGcx2+9zd2kPu6wufICtDO5sDrGtN7FnZQ5/HMxPkAK6W93q886Rtc2acWw4Im2+Zalc+qWinEbzTnuwgRfM5PpUUajcGUNbRlXB7JUcRz9PSk2VGM77mdda7uJnjvHDy25IXAA27+XnTDoVeLbarBKxwrtwPv3Nt9cGl8xuMvcXAdpAMkM3aauOnH94+Bwq2cDwrinNQyL9nWoOUL9Htg5Vml+h3hv9KtrlvadAG/uGx9Qan5rvTtWcz7OgNJtetDJF1iDLJ2h+dOq5TIHQg77UwKWSGTsnbn8qmxqpijYruyg7mo15CLW8ePGFbtLn38xUuHe1Q94GKyljhN3JBjlKFpMX3oCXBKjGVBFPuu6yOCYYKuvPPLvpLqI/ht7iPpS+61nVrZIbfTrNJ12B7J4vH4Ae+jFUbS9jm7n8jHWi8d4hjinlLrnEUTPy27thXDtYy6NGxGSrDBHxp3JcwxxrJNIkatv2yBjzpJq2p2silrFv2u4QY6u3BfPzAIFYarBvVx5N9PPZJ3wzVmAGc0uOoGeZrfTo2u5xzEfsr8W5VrHp1/fgzamvVQ8+raURpj34yTXV9Z0rTYOohvY1A5x2EPEc/wBxyK58eivvNm2TU/1OydG5bwh9YvZOEbi2tyFQfEkZapL2miRsEkY3DjkjTvK3w4QT9KrN30k67a3smk8HvZWk8kGFFQZb/U7pSkty0cR/00xEn/FcV3RUYKoo5JNydyLZc6hpNiWVbG2hb/qKqN5AFvSld10rnbKWiBe4Hgx9ck+QpTaaTI+6xOR44CA/M/pTyz6PyD+KyRMO5EMjeZ29KoKE0lxqmoueOWVx34JwPjWbfS+sYDrONz92JS7enKrjBotspXrIZbjHfIcgf7Tt6VMLxWqgP+zwIDyZ8DHpRTEVe20GXAKWwz4zvj0X9ab2mgcK5uZsjHsRDgX03PnXSbW9OiH7zUoSR3RLn6ZqLN0uskULbxzzkfeICj/75UNxXLHUvBMu9KtUs2MUKKyHi2G7AcwfHbNVSO1FtLLCxJCNgEd47j5Uxn6U3cwIghijzt2ssaTPqks1yYzAqSQ4jZi5IbbIOMeBrh1eN5Unj5R0YcixX1OGel9Bmz0fiT+W7qPPP51YKq32fSL/AITLFxhnSXJHLAIGPp6Vaa78d7FZyy7u0ZrBrNFWIr3SeyMtuJosh4zz9xpfpk5mtTxDhZWIYeB/TfNWyeMSRlWGQaq0EfUPMmMENg+/FIDlfjMBPgag2dwba7D4BLdjBOBk+NMbteOCTv7OR8Rv+VJJN1ODUV6Iyumhl0guFs7Ym9s4rtcgpGTgBvHfOfKqpd9K9UmTgtupsohtiJc4+Z29Kh6nrGr6pr8emzSnqXkZFSEcOdiV57ZOMb10bR2t2zOIof8Av3Az5D9amc3F0bY6krF8pur983EtxdHOe0Sw/QV3i048ppbe3H/UkAPlmmMVtGSFVjMfCG0aT1Y4qZDYXRz1VldKPGSZIB5IM1Ck34KpIiW1hpqdqW7lmx/JicjzA+pqamraNYNiCzkZ+7i4FJ9SfSuy6DcSkNMlmpP4usnbzZgPSpI0OOJMz6hKiAZIiVIF/wDH9ar7/CD7SFJ0puc8Vtpcaf1ycX6AVCm6TazMcJPBGPCKMMR9a63mqdDNMJ/aL22llHP94Z29M0nuvtI0KHKafp1xcY2HYCA/n6U9mR+RbookSzaxefxbi7ce9io8v/Vcl0u6Y5aM5/qOaVTdPNZusrZaTFAvcX3qI2o9JdQ/iXUcS+CKT9dqOj7YnmSLEbApvJJGp+O9YZYIhxSPkeJ2+tIotJv5zm51C6YHmFfqx5LipcPR+2jIZog7j7zgsfM0dOKM3qETDqdkrcKzRH+08RHlmoCSzzarcXBwLd1RY8jB2HePmaYLZKi4RAAPDathAF7tqpJLgxnmclRbvs9ueHVXhztNAfNTkejNXoleXdCoy3SG3xJwBAzDbPF2SMeuc+6vT9vfTjaNYO4o3oooqyjB5VWdWDQ3kvASpO+1WekGup/mAw+8opSGuRLbHCFS7vkEEu2SaUhsjemMaPx9nucHBOKRahcSafI4ltbgoDtIAvD55/KuHTTalKEvDNNVj3KMoLwKNc066m1CK5terVEKuxZiDkHwA91XJ77QrbE5ltIBwhhsAQPfjeqPc9JVJPBaOx7iWx+VVzXLZtdjaeSARvDuqIT2gfE10yyRXeRjix5OKPQr/wC0Ho3ZFlW8Nww+7CnFVduvtVLsU0nR3ctyaZsegql22lTAhUt41PiUz6mmkWnTLgSTlf6VP6VP1EOEmzbpS90Srnpd0z1HKpJHZIdv3SAHzOTSmbTL+/bi1TVZp2PMSSE/U/lTQWMSqWfiIHNnbYedRLnWdHs2KqyyyD7sK8fqMD1prLkf4xJeOK5kYtdB09MB3ViPxMT9KbW9jZQr4KO8RkAfMikZ1fV7wY03TDCndJLgH12rmdI1W+HHqGoBRn2VBcjzwBVXN8k9LH5ZY0v9FiJAuEkZeYDqMetdjr1hEAUEAz4zr+W9VyLo9pyMBJJJcP3B328hUqaKw02IMYYolPIIoyfl309smS4YkWCPVZrlc2wtiPFSW/SsdZqLsR+0KgAzlIl/PNVFtatx/CjkBPeZApHlXZdb1O4t2t4eOYsBhlUll3/EPzqvpsz73RPUwrtVljMV4xLSapdAfhQRjP8A45pnpEd3JdBn6xkYcm7vlUjo3pn7VIpkQjPiNxXo+n6DBAqsVGaWyvJpa8IzoFt1cQbgAOO4AU5waxFEkS4UYrpViCiiigApRrqZ6ph7wab0u1mJpLXKjJVuIjxFJgVbULZZIN1BDDJxzqjTzTxXU9tNEtwrNxKZSxIPxB+vhT+9vrkTutu11aRfjaMSR5+BG3xqq63dWN20kRlmu2UYdg4VAfcRispR72aKXgg3mo2sbmGCGOefl1UG/Cf6iTgV06xo4zJcFIExuSQPlmuESskYjgCwR42ESgetai0hLhzHxydzPl29c1GxPkpyfg1k1SDP+Wjnuj3dUnZ/5Hb61weTV7gERpb2Sd5x1r/pTy10e9ucGGBwPEjFPbDoTfTsOtyB7q0jGuEQ37KAdGjmPHqNzPeN4SOQv/EVPtLAw8K6fp8I95XHrzr1TT+gVvHgygE/CrDadGrG3AxGufhV7fZNnjkeha3c8OOriHPsRZ9Sakp0G1K4OZridvdtivbIrG3j9lF8q7CJByQeVUu3BLV8nj1t9nUpxxvMf95H0pjD9mds7F54ldjzL9o+tephVHICs07YKKRQrT7PbGHGIUHwUCmsHRC0iGOEYq0UYpDFdno1tatlEpmBgYFZooAKKKKACiiigArDDiGDyrNFAEO5sIZo2QoNx4V57qXQLgvZbu0HGz7dWTgV6caxgZ5UNWB5lZdAZpmBu2Ean7kf61ZdM6G2FkFIjHEOZ51ZzsdqyKSSQEWDT7eFQEjHlUkIo2CjFbUUwCiiigAooooAKKKKACiiigAooooAKKKKAP/Z">
            <a:hlinkClick r:id="rId5"/>
          </p:cNvPr>
          <p:cNvSpPr>
            <a:spLocks noChangeAspect="1" noChangeArrowheads="1"/>
          </p:cNvSpPr>
          <p:nvPr/>
        </p:nvSpPr>
        <p:spPr bwMode="auto">
          <a:xfrm>
            <a:off x="0" y="0"/>
            <a:ext cx="1228725"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g;base64,/9j/4AAQSkZJRgABAQAAAQABAAD/2wBDAAkGBwgHBgkIBwgKCgkLDRYPDQwMDRsUFRAWIB0iIiAdHx8kKDQsJCYxJx8fLT0tMTU3Ojo6Iys/RD84QzQ5Ojf/2wBDAQoKCg0MDRoPDxo3JR8lNzc3Nzc3Nzc3Nzc3Nzc3Nzc3Nzc3Nzc3Nzc3Nzc3Nzc3Nzc3Nzc3Nzc3Nzc3Nzc3Nzf/wAARCACYAIADASIAAhEBAxEB/8QAHAAAAgIDAQEAAAAAAAAAAAAAAAYFBwECBAgD/8QAQxAAAQMDAwEFBAcGAwcFAAAAAQIDBAAFEQYSITEHE0FRYRRxgZEVIjIzQnKxFiM1gqGyUmLBJCVVc5KT0TZDdKLw/8QAGwEBAAIDAQEAAAAAAAAAAAAAAAQFAQIDBgf/xAAxEQACAQMCBAIHCQAAAAAAAAAAAQIDBBEFIRITMUEzgQYUMjRRwfAVIiNhcZGh0eH/2gAMAwEAAhEDEQA/ALxooooAooooAooooArBrNYNAVnqG+3SDrC8tRprqGWm4ZbbJyhO5LpVgHjnAz7qzE7QLnHwJkJmYgdVNL7pfXyOUn/61G6u/wDWl9/5UH+x6oZeNpJx08RmoVarKFTY9NplhQubTNSO+Xv3LT0xrS0akkOxYJebmMthxyO83tUlOcZyMpPPHBNMg6VR3YqgJ17d8FBBg5+pHLI+8T+E/rV4DpUxPKyedqwUKjiuxmiiisnMKKKKAKKKKAKKKKAKKwSBWCpIGScDzoDasGoa46t07bFKROvcBlxPBbVISVj+UHPiPColWv4MhCVWa1Xu6hX2VRoC0oP869o8/lQCVrySmJq2+uFC3CU29CUIxlSlB0Ac+pFSdn7P7tMKXb3MbtzRAPs0Qhx33KcP1R/KD76XNZylTb/NlOxX4i3XrSVMPgBbZ3ucHBIqyZNs1hOfWVahhW6PvO1EOD3jm3nAK3DjPTkJ865unFy4miZG8r0qKpQlhdSVsmnbVYUEWyIhtxQwt5RK3V/mWrKiPTOK6Z12t1tQVT58SKkdS++lsD5kUvfsSw8pS7xfr5cUjlTbs4tNjx+y1tHn18K3h6Y0fadio1ogFSuO9W0Hl/FSsmuiXwIbed2bHtC044oohSn7g54JgRHX89eMpSR4edYb1Vd5JCoWjrsWiM75TrMc9B+FS8+PjUiq7IaSpuOylIScIx9nGfLjFcr9ykO7hkISoY2p8PXPWt1BsHzb1pGjzW4V9gTLO85gIclJSphaj0AeQSnPvxTODmk6W2ia061LQHm3klDiF8haTwQa4uzeRJtVxuGlZ0lchuOhMq3uOKKlezqJTsJP+FQx8fKkoNAf6wSACSQAPOs0sdpUpUXQ17Wj7bkYspxnguEIHT81aAYW5TDpw0+0sjqErB/SvrniqnRpqyIaS0bTB+qkJKhHTk48zjJ6V9U2WI2VmMZUZSwEkx5jzfA8BtWAOnlUJXsM9Cw+zqmMpole0rVCrVGS23Odt8ZC/wDapbASp1fHDLIVwVnOSrogDnkgVTMnUdgvMgi7XDVYyfqPSJbUpCefxNFKRt68A/A0/X7RkC/uoduE26OuoG1BXLLmxPiBuB4zS5K7K7a2la0XaQyAf/eQkgD1PFdFd0mc5WNZdhk0rdn9KXe3xrkxZ5Wn7hlEK9W+G20FucYCtvAORggjOecnBqzXrwBkMo3cjCldMeOfWqWsWnw03d9GO3BmbDuEFc2I6FAdxIaPGACeoxnzHxpv7Prs7etIwZclYXIAU06rxJScZPqRg/GpdLhnuRJxcW0xb10+t3UF1cVjd39qwf5nKtNy5SlDb3uMHqBgmqn1r/G7t/z7V/c5Vmq+0r31vFLLMy6L67mzjrjqytxZKj1PTNaeNFFdMGgUVhSkoG5agkZAyo45PAr5l9oOLb3jvENhxSB1CTkA/EpPyoYPrS9PlqtfaDpeYCQ1L76A6cEg7gkoHl9rHy8hUn9JNqVbdiTtn52FRwUjuy4OPE4FLF+uCZWodNNFSdzWpQ0jaCMhATnPqCvFaz6GUOs3V9x+lZ8K0afcmtwHQ1IlOTG2G0qKUq/FknAV5UtanvT98tbcO8XHTVsbDzUhaU3AvqUEK3bcYTjJA5BPjSdqW5pRoBVzBbcF01S7L7pxoKQ62ndx5FOUp+Z9atRUdCbRKGkIVugXBraWULiBCXApsLAwkgglJxk+KTxUWSk1sbxxnch2HGniSmZLlEcn2G2uFJzjgKKVjjPmPhUxGjIRx7A/wQkrkLRwM/axu/06eFL9hYv+pbNDu1y1VJityUqJiw4KEFtSVFJTvXuOQoEeoFROtrJbrFZlXGRHveoUIVh5Ey6rQlAIxuUEDp06eYqE6UOLhbSf1+RL59RrOWSGurPZJ8F7Zqhu0XJP2N89SGleaVI3cdfADHlVATBJXLUy66ZDqVFG5LneBWD+E85HlirUiWBMpDb6mbbBZUnclu3RgTgjxdc3KPHlipe22a3WtOIMRttX+PGVH+Y81GqarQt1wQ+815Hmb30ht6cmoZk/4/f/AAXexawXiLrGHNdiBqMWnUuF7hRSUEcJ653bfhmp7sdccRbLtbXTlcOcoFIVkDIwcemUH503aO/jrX5FfpVa6UuZtLOrZaFlCxdY6AQoA4U+oHGf8u74Zqdpt1K5p8ySxuSNMvJXlF1ZLG+DbVNy+ktRXVm0QptwX38IExmFKCVMle9JPnkgDjzp7i3m/THcp0uuO0TkLlT0IOPVISSPd6VFdmvDupx4fTL1Oh6f+asYx7/EsG9sEVcbv7HaJ8taEIehpAWgr3JCiEkDIxx9dPgKy5PKdWMWxJXtcguPAfhJDqEj49fnVfauuza9NayQFpK13hDAwCMgJQB8cNK+RrrXeAe1KCsAcWbCkpVjGWlPYJ8fD+lZ4gSFx1AF6BcuYWSU3AIG9QKvqy9w+O0A48vSu263P2fU97aS5sSzYe+QQPslK3ME+v1hj31VariXOy5UMr5F3yEnngtlXHx/Wu68X1B1HcJOW2xJsKGck4BKmEHjzyeBWnEBnj3T6/ZslSkjehSFEnccFCWv68/Gou2zBN1bZ3N6lH9rn1fWHQK7nH9ppSF+DH7MOJVu+iwVKS3woHv1Lxk+JTj519dCSnH9c2BCySDdW3SVdSpSk5z8q1bMlpaHZiybX2cRHGWn46/b3FtuoCx3iQrnnyJps1Y5It9+lSoeC45aTKQg4+u5FdCto8SVJdUn0H9E5EhzS9gsj7QQhmy6hlwXyTkobcUtO7npgKB5Pl50zW/UUbUsjSt3b2AuPybdMZBBKHFMlRTnP2ctAg55BT61qBiYYhC2IlW1YXEmOmW2R0/ejcSPecq+Nc02MzMiPRZCAtl5stuJIzlJGDXBo+Yw3o63QHHx3jEh6EzuzlzuVrGfH8CcmudGqYLggrQcMzIj8lK1KxtS1jPp4nxH2flV3UJc3MSdQkuXhiFo512MibY5SsybW+pkqz9pGTg//vSmOq+u95RD7QGLwnCI9ziR3nkJJO0ONpz164UP6VYFUeqUHTq8faW/n3Pm+vWnq905R9mW/wDZOaO/jrX5FfpVFXWX3Ns1DHCgC/eUkjPUJ709PHkpq9dHfx1r8iv0rzjqBxYvVxbCjs9sdVj13HmrnRPdvN/IvfR73N/q/kXN2bLEaTeIb6iZEl1FxQSMb2nUAhQ9xOD5E09jwUrhPUq8APE15mj6tv8AGZZZYub7aGG+7a24y2jGMA4yBXO9qG9Pq3PXees4xlUlZ4+dXanhYLw7rlehLtVwYJIXKuvtagV5yNqwPfjd1rlk3pS7mma2jJTERGCF84AYDR6fEioknNYrTJk6BLdENUQK/cqcDpGOdwBA59xNfJ11bp3OLKiABknPAGB/QUNtqcUENoUtZPCUjJPwphjaIvzzQffhexR+penuJjpA8/rkH5CmMgXOaYuzsH9u9P5/4gz/AHivt9A6fg5N11K08pPVm2MKeP8A1q2p6+/9KsLsi0/YrpfBLiWK5IZhBL7M+c+frOBQ2hKUgJ8Cep6GmAMeuYrCm9a2mU6021LhM3WMXFhOHU/u1AE+ZbbH83rVGW/UUu32iVAjLcbdelsyW5DbhStpaAsZBHOTv658K9a3ayQbo7HelMgvMEhDgAztUMKQcghSFDgpIx49QCEaR2P6fYmKl2thkPKdC22pylust4wcBCVJKhx0Uoj4VgFWvalXYtJafZQp1VwfVMmvlSzn96lbSFEnnJ5V6gA+NKDl+mKYgtIVs9jiuxUKABJQ4VlX9FkVdGp9B6R07GlX/Wdym3KU6SQjelnvl44ShCcEfPAHkBVIXmZGnT3ZEKAzAYUcIjMqUoIA9VEknzP6VjCbyZyz5Tprs1TJdJPcsoZTk5wlIwKtvQ11+lLE13itz7H7pzPXjofliqbFMWjbxPtlxU1b4a5jkod2I6QSVq8MAc56/wBag6jaO5o8Meq6FXq1k7u34Y+0t0X9o7+OtfkV+leb9Qj/AH9cv/lu/wB5q+9O2rVkKdFuF0lwYJSQpcFlrvVlB6pWonCSRxxmqu1I7py06inxmrO/dJgkL3rkySlveTkhKEAE4JI5NZ061qW1Dhn1yY0i0qWtvy6nXORHShSjtSCT5AVOw9Gagkth76Ocjx+pflkMNgee5ZFdk3Vd/tqzHjxWLESAru4kIMLweQdxG/45pbmTpc50uzJT0hw/iecKz8zU/YtBiGn7JB5u+p4yleLNtZVIV/1HakfM1g3PS8Hi3WKRPc4w5cpGE/8Abbx/VR6Ur5PnWzR/eoP+YUyC1rNY+0e7t7bVbWbDEIHLbKYnBHnjvD7+aZLZ2HGS57Rqi/yJbxOVJYz/AHryT8hVxMgd0jj8Ir6VjIFax9nulbHsVCs8ZTqRgPSE96v35VnHwxTQlISMAYA6AeFZooDnlS0RkJK+VrVsbbBG5xXJwPXAJ9ACTwDWkaMoLMiSQqQoY4+y2n/Cn/U+J9MARVrdRMkXC5EiW8xJdisobIy0lJAUnBwEkqBJJ6jb4Yoel6jhpU6u2w57ajnuokgtuIHkO8+qv35R7qAqntv0Xf7hfE3m3NSrjEU0EllvKzGKccBPXaevA65z4VSrja23FIcSUrSSFJUMEEdQRXsfTuoYN/RI9lD7T8VYbkxpLRbdZXjOFD/UEipcgdaA849lfZc7qHurvfAtq0hW5tnoqVj9Eevj4edWczprT+ip1wuFqbaZmyAXC48RshM/i2+QOFYHj0+yDTHqK/C3rTBgd27dHmytttZ+oy2OC655JHl1UeBjkphNKwFXl/6Tf3Lt6Xd7K3MFVwcHHfq/yAgbE+gPACQMpd2CasNt3tplTGFJUrKm23hlac9VK/zH15AOOpNdlv09Z7Y8t+DbYrL7iitbyGhvUo5ySo8nqfGpMdOaKN5B557YbFLvevLoqCAtyJBYcLfiscg49fHFVMtBQopVwQcEEdK9DXtRR2nX1QAJTa2CArp40pz7DbLgpSpMRHeKOS4j6qviR1+NQql0qdRxl0J9Kydakpxe5UeK2a+9R+YU33vT1ltLZU9LmBahlDaUBR/QD+tKKcd+NucbuM9akU6kaizEi1aMqT4ZdT24z90j8oretGfukflFb10OQUUUUBSva3Zb7pqTL1PpafKixZikKuLUdW3ascBzjwPj6nnrwhDtc1kLc7CXc0q3p2iQWUh1A9FAdfUjPrnmvT1zhMXK3yIMpO9iS2ppxPmlQwa81al7HNUWfe7DabucdIJ3RT+8A9UHkn3ZoC1Oy7UumLbo2DFev1palJTukhTqWSXFcnO8gqPIBV4kVI6u7TtPWO0LkwbhDuUtX1WY0WQlzKvNRSTtT6/AVSnZ92ZXXVE1S5qHrfbWVbXnnGyFqI6oQD4+Z6D1PFXLA7HtHRFtOKgvSFN+EiQpSVH1AwD+lAQemYJ1pKccD637SpSXLnO2d2bi8AMMpHUNIHBA93mTbKEJbSlKEhKUjAAGABWkZhqKwhiO0200gYQ22kJSkeQA4FfWjYCsGs0GgKo1Bt/b3UZWSB7BFHH89QXrn41Oah3ft3qTYncfYYgx6YXUHVNeeMz0On+AvMh9UuT27U57AljaQQ4p1YBA9AeD8aqtv75P5hVl619mRb+8k29yURkIcSSA16kjpVaN/fJ/MKm2XhldqT/FPbrP3SPyit60Z+6R+UVvUwrwooooArGKzRQGMCs0UUAUUUUAVg1msGgKo1Bu/bzUmxYQfYIvJ9y6g6YtQDGr9SKSE7/ZogyR4bXOKXaprvxmei09YoIhtWOTGbWtyJLZjAAhZcH1lDHRJ8/hn1qrUffJ/MKs7WDMddpW49BXKcTkNlAOW/UkdBVYN/fJ/MKm2XhldqWeae3WfukflFb1oz90j8orephXBRRRQBRRRQBRRRQBRRRQBWDRRQCHqOwzVXq6zWGlPomsMJQlCSSkoCgc/MGlkWK7/wDDJf8A2jRRVfWoRnNtlpb3U6dNRSREal03e37eQ1Eu7a/BMWMpe/0OBnHxFV2jQurO9Sf2cuuNw6xV/wDiiipNvBQhhEW6qupPLPXbXDaQfIVvRRXcihRRRQH/2Q==">
            <a:hlinkClick r:id="rId6"/>
          </p:cNvPr>
          <p:cNvSpPr>
            <a:spLocks noChangeAspect="1" noChangeArrowheads="1"/>
          </p:cNvSpPr>
          <p:nvPr/>
        </p:nvSpPr>
        <p:spPr bwMode="auto">
          <a:xfrm>
            <a:off x="0" y="0"/>
            <a:ext cx="942975"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7" descr="data:image/jpg;base64,/9j/4AAQSkZJRgABAQAAAQABAAD/2wBDAAkGBwgHBgkIBwgKCgkLDRYPDQwMDRsUFRAWIB0iIiAdHx8kKDQsJCYxJx8fLT0tMTU3Ojo6Iys/RD84QzQ5Ojf/2wBDAQoKCg0MDRoPDxo3JR8lNzc3Nzc3Nzc3Nzc3Nzc3Nzc3Nzc3Nzc3Nzc3Nzc3Nzc3Nzc3Nzc3Nzc3Nzc3Nzc3Nzf/wAARCACaAKkDASIAAhEBAxEB/8QAHAAAAgIDAQEAAAAAAAAAAAAAAAcFBgEDBAgC/8QAQxAAAQIFAgQCBwUFBgYDAAAAAQIDAAQFBhEhMQcSQVETYRQiMnGBkaEjQlJikhUWcrHRCDNTgsLhJUNjc6LBJDTS/8QAGAEBAQEBAQAAAAAAAAAAAAAAAAECAwT/xAAhEQEBAAICAgIDAQAAAAAAAAAAAQIRITEDEiJRMkFhcf/aAAwDAQACEQMRAD8AeMEEa5h5uXZW8+4htptJUta1ABIAySSdhAZcWhttS1qCUpBJUo4AA6kwlbivyvXfc7FA4eOqbaZc5nJ0aBzG6iSDhse71u2wPLdFy1rifXDbloeI1RkHExM8pSl0fiWeiNDhO6uo6BnWha9Ks+mCTpbWXlgGYmV+28rufLfAGg+pslortN4iTlCnG6RxDkDTplWjdRaBVLP465Hs/DOOoTDGYmGZhlD0u6h1pxPMhaFBSVDuCNxEZUpOUq8m5JVSVZm5Zz2mnU5GehHY+cLl607ksaYVP2DNrnafkreo0yebTqUd/eMK/i1i3GwN4HO0EUWzeJtGuJYk5kmmVYK5FSc0rGVZxhKjjJ8jg+UXkbRkZggggCCCCAxkQZBhZ8Yb8qtnvU1ikCUKppK1OeO2VlISUgY1A1yYZLSiW0KO6gP5QGyCNL8w1LsOvvuJbaaSVLWo4CQBkkxWmuItqP1SXpstWGH5qYdDTaWUqWConAHMBjr3gLXBFYq9/wBs0WrLpdUqaJabQkKUlba8AEZGoGNjFglJpmdlWZqVWlxh5CXG1p2UlQyD8oDfBBBAEEEEBonJqXkpR2am3kMsMpK3HFqwlKRuSYR9ZrVb4tVl2jUFxclbbCh48wtJw5roVdTk+yj4nyZfEW0XLwoSpFmovSjiDzoSk/ZOKGwcG5Ge22+DCstW7p/hxMi2rupQYlUqKkTDDYCsE+3po4D33GxzjEWd8hs21QqfbVJbplJbKGU+statVuqxqpR6n6DaNNzm4kyaF2x6AqYQrmcanAr7QfhSoEAH3/SPiouTVfoaHbUrcrL+MconQyHxgEZA1wD0OQSOwMUun3XcFn3C3Sb+mETUnO6y1SaQAlKtAQcJGmTrpkZzqDHTcnQn7RvlFYqb9ErEkaVXJc4VKrWFBwYySg+W+NdNcnpcc9jC44gWG9dFQla/bdSlpedbQE+KFnlcwfVUlac4UNRn3bYiJZuTiNaQxcdGVVpFs+vMtaqA786M9vvJ95hMtdoul5WJRrtbLs016NPj2J2XAC/LmGyx79exEUxi4704aPNy1xNLrVBBCUTaCSWx0AWdQfyr7aGGbQqvKV6kS1Up6yqXmEcwzuk9QexBBB/3jsfZbmGXGX20ONOJKVoWkKSpJ3BB0IMLhLzBota66NdMsZijzqXuUDxGlDlcbP5knX47ecTmR3hM3Xwscl5tVZsWbXT51GV+iocKATufDXn1f4Tp5iMWzxemqbNmj39JOy0y0eVU0lvBH8aO35k79usc7LFOiCOaRn5Woyrc1IzDUxLuDKHWlhSVe4iOgHMQed/7RM0XLwkJfKSliTSrAGoKlq3+AEdqX+K97SzKpbNOpzqRyraWlhBTtnmyVkfTyi6cS+Frd4TZqcpUFS1QDYb5XU8zSkjOBoMp3OuvuhYUdPEDhvWW5SXkJhxp9zlEslBdYmD+Up2Vgb6HvAOPhvadRtq35mm1udbnjMOqcIRzEJCgAoZVqc47COOgcI7YolRYqDSZx+ZYcDjJef0QoHIOEgZx55i60p+ZmadLvT0qZSZWgKclysL8M9sjQx1wFJuzhjbt0zy5+fRNNTriQlTzDxGcJAGhyNMdo4uJFHuVq26W1Zbi0qpikrKW18rq0oRypCRjCtCcp66aGGHBAV2xKnW6tbzE3cdPTIzi8/ZjIKk9FFJ1QT2/riLFCj4y1yuWtXKDVZGemBTSsh2VSvlQtSSCQrTXmSSNc7bQ06dNsVCRYnZVYWxMNpdbUCNUqGRtAdMEEEARDXPbdKuWmqkaxLJda1KF7LaP4kq6H6d8xLOOJQgqUoJAGSScACEzdl5VG+6mu0rJ5hKKyJyonISpvY4I2R57q2Gh1BfydSqFlXRPptCorqkhLKy8pDSi04gHB5xtptzj4HENmj3BavE+mCnz8sj0lGHFSTyyFpIGOZC045hqdviI1sW1TLNlJSRlX0c00rl53NHH3AnJ26YzgdNtzrU7msRqbf8A2jQHPQJ9CucBJKEqUOoI9hXmNPdHonjvruJt23BaVUsKoyFUsJFRm21rUmZksF5JGB7QSPZOo11BAIMWSncSC7W5Cl1i3alSHZ4lLTk3oCroACkEgnAz3IitWjxTm6dNCj32ytlxGEpnC2QoH/qADUfmHbY7xZOJVrzN40ymTluzEqqZlVl5l3xcBaSBjlUMjdIPaOf+CEfpF42RXah+5dNRPUWbWl8S6sENKOQUpHMFadx0x2iRl+Jk/I4F02lVKckHC5httSm0jIBUQQDgeRMfLfEeqUeqSlPvW3l01L6uT05LwU2TtzbYIzvhWgO0MV1tqZlXG3EJdlnkFK0nVC0EbdiCDFn8GWHm5hlDzC0uNOJCkLSchQIyCIibmtakXPKeBV5VLhT/AHbyTyuNn8qt/hqPKFpRruPDWrT1rXA3MTFOZXzyDzYClobUeYDBxlOvwOR7mHQr2tyvOIZp1WZXML9lhwFtwnGcBKgM/DMXcvYVU/b138L5typW7Nrm6XzZc5UZGM7Ot/6h8xF/sbi7SLg8KTqpRTairA5XFfZOn8qjt7lfAmLvC4vbhPS654k5RuSmz5yShKfsXT5j7p8x8ozlh9GzZSeZIII17QcojzbR7yvHhrOppVbl3ZiST7MvMKyOXu04M6eWo8hD9tauy1y0WWq8k262xMAlKXk4UMEg/UHWOapaCCCAIIIICFu6qUii0ZdQrzSXJNpaQQWQ5hROBgfGNtrVaRrlBlKjSm1NyTyT4SFICCAFFOw0GoMcHEC213bbL9IamkyqnFoWHFNlQ9U5AxkdRvGywqE/bVqyNHmXW3XZYLBW1nlVlalDGddlQFgggggEHxTv92vVT91KXMin08uhqbm5gKb5znUHTIQOumT7t7rT/wB1uGduy6VzQSiYwpUwlHiLmVYyVern1RnToMjqTmXvvh/SLxlyqYR6PUEpw1ONJHMOwUPvJ8j8CITzM9d3Ceopkak16VR1rPKhRJZdHXw1H2FeXzB3i43QvtcptC4pSrEzQq14c1TncCYaQvmQFDOCk8p+7kHyPnFar9v3BYVLRV0XC9VZRp1CHpZ5o45VHG5UcDYe8iOqWmHKrWzdnDUSr009LlFTpUysNqKtOVXLkZPmDuM5ySI+63xCdTKrp192RNtSjigl3CyUKwQRgkAHBGRhXaOky1yjDzNAvamIJKHTy8ySlQDzGd/Ma9CCD5xWJSbufhjNFyWUZ+irV6yFE+Hv1G7avMaHz2HZe9tStqs068LIWfQFkc45ytACvZOpzynVJBOhx1j7kOJVHngmXqMq9Lhz1Fc3K43g6HOxx8DHTeOf5cU6XySqNq8UqMJV5KlFpYdXKLUUOtKwRnI3TqRkad8GOKt2S7Q6Y7U7TqdWRPSIDzEq7NF1paE7t8hGo5c4HuHWKVX7Fek5oVa0nlSs00efwUOFJBHVtXT3H/aLBZHFpDjopl4gSk2g8gmyjlQT2cT9w+e3ujGWOr8h0SHEi0bln5SRrVGCJmYCWi5OS7bjaFHZPMdeXJ0JA31xqY6uIdgSaqGudtajty9Ylnm3mjJp5FqwdQE7Z+8MD7vfSLDe1rSt5UH0Px0MqK0vNTSWw5jAIHUZBB77d4r1iWze9HrC2q1XfGpDQyE8/jl4n7o5xzIA6/TfIzq9Dr4fX+5cjyqXUKXNy1Tlm8vqDf2eRuVbFBJ2BHxifu266ZadOM3UncrVkMy6D67ygNgO3cnQfIHivm86baEit18pdqLycsSiThbnQFXZI11+AhQUikVS/qk7cNzzPh09pJUteOUeGjJIQNkoHfqSdzkxrd6FfrtdrV+3FLpmXOZ150Mysuk4ba5lAAAe8jJOp6x6eoUzRKVTpKkSlRkiJZpLCECYRzEgY2znJMeVZJ2fqFylVvMLbmplxSZZphISpCVAgAdsJ69N89YZ0rwN8SkMrfrPgVUjmcSGgtkHokEYOnU/Iaa8tWqfAOYzCJlpjifYJw6yquUtBx7RfAHkR9oj4jEWi3eNNvVIhqrJepUwND4o528/xAZHxAiBnQHaOaQn5SoS4mJGaZmWDs4y4FpPxEVXifebdnUBbrSkKqMzluUbVrr1WR2T/MgdYCncQ67dM5xEpNDtn0mSLR5kuqQUtvKPtqOdFISnTr18ocDCVpZQlxQWsABSgMAnvjp7orvD6o1es2xJ1G4JZhmaeTzI8IEFTZ2UQfZJ3wPLbYWaAIIIIAjjqtMk6vJOSVSlmpmWdGFtuDIP9D5x2QQHn29OF1XtOb/blmzEy6wyS4Utn7eXA7Y9tP17g7xK2jxTp1dk1US8W22HH2yyp86MvA6YV+A+e2e0OzAha8ROE9OuMOT9I5JCqHVRAw0+fzAbH8w+OYstgqNMnbk4cuzlKdoc1W7fLxXKvoSVBKTg5BAI19XIOmQcb6k7W7QvUCmIYek5l8+q06wlKkOYzlChkd9DjP8AKBoF4XNw3qH7Grkq67KNHWVdOChOfaaX2+ad9t4tfEefp94WQ3Xrcf8AFmqfNNuK5U4faB0wobjBKSDqNNO43jlpEKz++luSnrJkqpIyyNAFYcShI6bHQfxRoXO2zfyEszHNI1YjlbUoDnJxsFbLHkcHtHXS+J1Km2mUVVh6VmQgJecSgLaWoDBVgapz2wR/KI+rWbRahTpms23OL520rdSlpQWgqT63KNik/wC0dt7nx5n0j5o9w3NwzmxJzzZn6MtfqoKjyEd21fcP5T8usXiv8XqLLW8icoyvSai+MNyrqCksnqXAOg8jr0OMwvzflRdpvotUt8TafDw8t0KAc7qI5dO/v10jbYVu0asTCqwlK+VlzBkF+ulte4JUfaTjYEbjXOIx67usarNs2xUbuqn7fuVxx70hYUhpWinu2n3UdAB07DWLnxanWrbsgUxhSUzVSUGj4fqhLScFWB+H2U/5jF7otO9GT4zqcOqACQfuD+sJDiJNqu/iailMOEy8stMokp1A5Tl1Xz5h7kiGUmM9YTlZeELcrSaImelky781M58ZYIKkDOiM59XTU++GdLViVewHCWVH/E2+cI2p2TVqFNGoWlNPLAyfAJHiAduyx5EfAx00DiQguei3FLmXdSeVT7aDgH8yNx8PlHSes4ymg+kke0gjyUDELXrToNwhRq9Ml3nVDV9KeR39acH55iCptUDjSJimzSXGVbKbVzJV8Nom5Wvg4E01/mb/AKQy8e02XtZ4bP2mzMVm1rqdpbbSeZxM2spGNtVoGu+xTviI6bvKrLp8ub/tiTrtMCgW6hLFJAPk4glGdtPV7GLhxGoFXvZmUkKPPyDNPQrxH/FcWHFr2HqhJ0A2ydSYsUp+wrMojFOdnZWSlWUcp9IdSkuZ3UQTlRJznT6CPPcNVoWxxHtWvoSiUqKJd7GkvN4aWPdk8p+BMW/mGcdYQF81jhbPBfhST7s6rXx6WjwQVHXXmwk/pMU2gXzcVCmi3QqhNrlE5UJSa+2HKBk5HQYB1GNIxZoesoIrtgXE5dNqyNWfbabfdCkuobJ5UqSojTPuB+MWKAIIIIAggggIW6bYpV0yBk6xLB1Az4a06LaJ6pV0P07gx5/uiyrl4a1EVakTTy5JKvUnZcaoB+66nYfHKT9I9NR8ONJdbU24kLQoFKkqGQQdwRAJG2Lyta9eWRu+lU9mpqICXltAIePkrdKiehPXQxyP23cdjVyoG3qTMVOjTAC2kJXktnseuRqM41BBOu0nxE4Mtv8AiVG0Epad1UunqPqq/wC2TsfynTsRtFPs3iTWbRmf2TX2piZkmVcimHRh6WxphPNrgfhPwIjeOWqJum38uYq8tTanSZinuTB5Qp5w4ydvVKQcE6ZiSd4TsT6Z2ep85N09TiVKYl2jhtSwNPckn+faLBU6Lb3EWkpmqdPJKNSl5seuw5jOx1Se4OM79jEbb3D2oW5U5Wfn7weXIyy/FcYUVtoXgaZJXjGcZ8o65ZbmryiXZdnrF4bOv1efM5OyjBKVKOQlaiAhAO6gFEanf3AYVvCSnKfnZ2sP8yuQeEhSvvKVqo/LT/NEtxxu2SqbMlRqTOszTKVl+YWy4Fp5h6qU5GmdVH5RwWfU62ihy9Otm15ybcHMVzS0kNlwnJ1wB23V0HxzjcZlz0GP79BC44sTFJSlqXVLIXVV4UHU5Cm2/wA3fOwB2399kZtDiLWFf8RqklRmSRzIZIUvGfyZPzVEhT+DFEQ4H6xUahUns5WeYNJUeud1fWOnk8vvNSGlHtevW9aVG8NyZXNT0xhb6ZZJUEnYJycDQHcHcnyiUZuq5q6CLYtaacTnHjupUpI+OiR84atKtG3aOE/s6iyTSk7OKb8Rf6lZMTaiVbqUcbaxmZZ61ODgnpeyeIdXWDVa5L0prIyhhfrj3BsfzVErTuC9CbX41Xnp+pPlQKsqDSVHrnGVH9UMuIK8rmk7Wo7s9NkKXjlaZBwXFnOAPl/OM3H90Uu+Zy2OH1L9GoNJp6K1MJHgBTPirbTt4iivJ74zue4BjdYfD5UlatWqNa5nK3V5F4KDxOWULSdCd+ZWcq6jbvmI4Z25N3TXXb3uZJWlT3PJtKHqrUNlYP3E6AdyPLVysnDoyd9Mxj13ypff2eZzx7KfljvLTixqrOikpVt03P1hownOBBdka3dlGe5gWJlKgkgaEKWlWcddE/KHHGAQQQQBBBBAEEEEBBXhc1OtSkOVGpuYSPVaaT7bq+iU/wBeg1jyldFwTtz1x+p1BWHHThKB7LaBskeQHWPR/GihCt2NOKbSDMSP/wAts9cJB5x+nPyELHhTbFuXhQJ2TqkoUz8m7lMywsoWULBxnocEK3B6RZNji4fWVcL7wnqJc1Op/MkpWqXnA65ynoUJz78HGNDpF/a4S06ad9IuSuVWsvE5Jcc5En6k/WKnWOC9VkXDM25VUP8AKcpQ6Sy6OwChoff6sRX70X5ZjiWa2xNKa6GZBwfc4k4PzMakk7DrpFoW5RQk06iSba05w6tvxF/qVkxOFSiME6dB0hQ0XjFKPlKKgHJVZO7iOdA/zJwfpF6kLqlpxkPNeG+1+OXdCxHbHGX8UWI7RwVKsSNOyZt5KMDXUYHvJOBFfuu9JSjUxUysqbGw/GpX4Uj/AN9IUVOpFxcUqqp9WJWnMEjxVAlpo/hHVSzpn64GImV9Q1Z7ilbEm5yGdS4evhkrx8UgiN9O4m2pPueG3U0tr6B5JRn3E6RAUzgnQZdv/iU7OzjmNSkhlOfIDJ+sdM1wYtZ1kol3J9hzosPBX0IxE3foXKZr1PZk1zSZhC0JSVZBIGAMkk42EJ6TYnOLF4Kde8RugSSsrV7JI/D19ZWPgB8/qrcHbikpd1qiVZuclVj12FLUwVY6FJJSfn8o56FdF2cOpJNOqNsj0FCivmWypBUSck+KnKT21zjA7RnLL9B8MMNSzDbEu2lpltIQ22kYSlI0AA6AR9g4OfOFxR+MttTgSmoNzVOWc5LiPEQPinX/AMYvFLrVLq6CqlVGVmwN/AdCiPeNxGpZQvLPH7M483DJjl5JtpaxhJGp5HP/AGdYcsJavE0vj3Q5oq5ETjCGz9pjmylbeD8QNOpAhx+N5p+ccKrdBBBAEEEEAQQQQGt5tDram3E8yVpKVJPUHpHneygqyuL8xRXVcku84uUHMd0qwpo/H1PnHoyEX/aEpLklVKTcsnzJWT4K1D7q0HmbPv8Aa/TFnFDhj5cbQ62pt1CVoV7SVJBB94jlo1QbqtIkqgyQUTLCHR5ZAOPgciOyPROYil13hdatXStSJD0F9WSHJI8gz/B7P0EKi6rBqNnrfnqZWkLZYAKnEqLDic7DQ4J269YflZqbNNk3HXHUN4SSCsgBI6qJ7CEW6alxRucU2nLU1TJclbjy84xnVwjqo7JT/uYzZJNjRZNu1fiLVmn63MzC6XJDlW+RjmOc8ifzHOp6DGekeg5KTlpCValZJhtiXaTyttoThKR2jRRaTI0Sms0+mMJZlmRhKRuT1JPUnqY7oYz7BBB1xGQCdgT7o0jEYUAoFKhlJGCk7GIGvXpbtvgipVRlLw/5DR8RzrpypzjbriFzXeOAPMzb1KJJ0S9OK/khJ/1fOM3KRV+rXD+161zrmqQyh5WpelgWl/8AjofiDCcvS07Yt1xa6VdxVNt6plSjxXAQNvEb0SdtwI6mqVxMv/HpKptuTWM5fPozGP4QBzfIxbqBwHkWOVyv1N2aO5YlU+Gj4qOSfhiOWWUvSlFTa9VJm4aLMzk7MzTknMt+CXFla0gOBWATvrHsDlT2EQtBtKgW+B+yKTKy6+roRzOH/Mcn6xORkEEEEAQQQQBBBBAEVbiVQDcdm1GRbQFTAb8VjIH94nUY7Z1Hxi0xhQykjv3gFHwIrPp1rPU1xX2tPfIA/wCmvKk/ULhjvuoYaU44QEpGTCdoLQsrjTN0rVEjVMpZB0GF+ujHfCgURu4r3jMTs6LStwKemXVBuYLQyVKI/u0+euvb547Y5cIh7zr1Tvy4hb1upK2slLq0q9RQG5KvwJ6nqfhluWjbMlatGbp0hlR9t55Q9Z5fVR8uw6fOK7aVHoXDWiZrM/JM1F9PNMPuKAKuyED2ikdwNTqfKJuDjXSZQluhSTs+v/Fe+yb/AP0fkIm5vdDT69NYia1c1EoST+1qnLSy/wDDUvK/0jKvpCdFX4n30nFNYflZJzYy6fR2yP8AuK1V8zEzQOBC1qD9zVbJOqmZLUk+a1D/AE/GJfJ9Gn1XeN8o3zNUGmOPqOiXptXInPfkTkn4kRXyeJ1+n7NuaYkXNuUeisEHzOCofqh2W/Yts2/yqptJl0vJ2edHiOZ78yskfDEWPAjFytUlre4DMJ5Xbhqy3VbqYkhypB7c6hk/IQyqBZdu2/g0qlS7To/5yk87n6lZMWCCIMAa56xmCCAIIIIAggggCCCCAIIIIAgO0EEAnP7QdIcblKXcsmtTczJveCpxBwQD6yFZ6YUD+ryhX2fRLznJlc1bUpOJcdSUKnAnkGCdcOK288HO8erplhqYb8KYaQ62ojKHEhQODkaHzjOMDA2BwBAJCj8DZ+dd9LumtfaLOVol8uOK97iv6GGTb3D22LfSgyVKZW+kf/YmB4rhON8nb4ACLVBAYG0ZgggCCCCAIIIIAggggCCCCA//2Q==">
            <a:hlinkClick r:id="rId7"/>
          </p:cNvPr>
          <p:cNvSpPr>
            <a:spLocks noChangeAspect="1" noChangeArrowheads="1"/>
          </p:cNvSpPr>
          <p:nvPr/>
        </p:nvSpPr>
        <p:spPr bwMode="auto">
          <a:xfrm>
            <a:off x="0" y="0"/>
            <a:ext cx="1228725"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jpg;base64,/9j/4AAQSkZJRgABAQAAAQABAAD/2wBDAAkGBwgHBgkIBwgKCgkLDRYPDQwMDRsUFRAWIB0iIiAdHx8kKDQsJCYxJx8fLT0tMTU3Ojo6Iys/RD84QzQ5Ojf/2wBDAQoKCg0MDRoPDxo3JR8lNzc3Nzc3Nzc3Nzc3Nzc3Nzc3Nzc3Nzc3Nzc3Nzc3Nzc3Nzc3Nzc3Nzc3Nzc3Nzc3Nzf/wAARCACVAK8DASIAAhEBAxEB/8QAHAABAAIDAQEBAAAAAAAAAAAAAAcIAQUGAwIE/8QAShAAAAQDAwQKDwcCBwAAAAAAAAECAwQFBgcRQRchMVEIEhM2VXWTs9HSFCI3QlJUVmFxdIGRpLLBIzJihKGisXPhJCYzU3LC8P/EABQBAQAAAAAAAAAAAAAAAAAAAAD/xAAUEQEAAAAAAAAAAAAAAAAAAAAA/9oADAMBAAIRAxEAPwCcQAAAAAAAAAAAAAAAAAAAAAAAAAAAAAAAAAAAAAAAAADO4AALwAAAAAAAAAAAAAAAAAAABi8BkAAAAAAAAAAYVoGRgwFebRLSKsk1ZzWXy2a7jCsPEltvcG1bUtqk9JpvxHOZXK44a+FZ6o/Na33RZ5/XL5EjmIdS4KLaddh0L2hpXuT6DNKy0leWa8jL9DAdhlbrjhr4Vnqhlbrjhr4VnqiVKBlVnlZSkomGkEE1FtERRMKZqNTStenOk8DHUZNKMPRT8H7ldICA8rdccNfCs9UMrdccNfCs9UT7k0o3yfg/3dIZNKN8n4P93SAgLK3XHDXwrPVDK3XHDXwrPVE+5NKN8n4P93SGTSjfJ+D/AHdICAsrdccNfCs9UMrdccNfCs9UT7k0o3yfg/3dIZNKN8n4P93SAgLK3XHDXwrPVDK3XHDXwrPVE+ZNaM8n4T3K6Rw1psPQdGwO4w8gl783fTewwe2Mmy8NfbaNRY3arzII8yuVxw18Kz1RINitb1FU9SRcJO5h2Sw3Bm6lO4oRcrbpK+9JEegzEEuEajNRJuz3ncVxEJU2OW/CP4vVziAFiwAAAAAAAAABgxkYMBU61rujzv1gvkSJUmNncNWFnMgioQkMzhmVw5NOnmJ4ibLtF/Q8PQIrta7o879YL5EiyVn+8Wn+LWObSAqxLJhOaLqLdmN0g5hCOGh1pwsx60qLEj/uWBi0FB1pL6ylJRUGe5RLdyYmFUrtmlfVJ57j+pGQ01qVnUPV8J2XAkhicsp+zcPMl4i7xf0PD0CvMpmc5ouot3ht0hI+FWaHWXCzGV+dCyxI7v4MsDAXGAczQdZQFZSkoyDMm4hu5MTCmq9TKvqk8Dx9JGRdMAAAAAwZ3FeMjhbS7QoWjYDcmtpETd9P2EPfmQXhr83m0nhiZAtNtBhKOgdxY2j84fQZsMGeZBeGvzaix95lXODhZzWlRbm1ukbMo1w1LWo9GtSj71JF7CLMWAQsNOazqPaNm7HTKNc2ylqP3qVglJF7CIrhZiz6h4GjJYTLJE9HPERxUUZZ1n4KdSSwL2mAjavqJgKMstNli56NdjGTiYoyzrO5WYtSSwL2mNXsct+EfxernEDv9kCX+QvzrX8KHAbHHfhH8Xq5xACxYAAAAAAAAAAwYyMGAqda13R536wXyJFkrP8AeNT/ABaxzaRW21rujzv1gvkSLJWf7xqf4tY5tIDoBH1qVnLFXQhxkASGZwym5CzzE+ku8X9Dw9GiQR5RDzcOyt59xDbTaTUtazuJJFpMz1AKfyaaziiqh7IhtvDR0Ms23mXCuJRX50LLEj/uWBi0FC1hLqwk5RkEe5vouTEwyjvUyr6keB4+m8V8taqmXVVUm7yqEQhlhO5dlbW5cTceZRlqLQWN2nUXO0xUMxpebtTGVumhxGZaD+66nFKixI/0zGQC5QwZkWkc7RNXy+sJQmOgFbV1FyYiGUd62Vaj1lqPH3jVWl2gQtHS8m2yQ/Nn0mcPDX5kl4a/w+bSZ5tZkGLTLQISjYDaNGh+bPpPseHM8yS8Nf4S1Ynm1mVcYWHnVZVESEG7GzOMc2y1qPT5zPQSSL2ERD8M0mMZNo9+PmL64iKfVtnHF5zM/oWFxaNAk6wmq5PJ456VzCHZh4mNURNRytKjwbUZ6Cv0XXFfpwASxZ7Q0DRsq3Jk0vR7xEcTFXZ1n4KdSSwL2mOvLQPlOgfQCM9kDvC/OtfwocBscd+EfxernEDv9kDvC/OtfwocBscd+EfxernEALFgAAAAAAAAADBjIwYCp1rXdHnfrBfIkWSs/wA1C0/xaxzZCttrXdHnfrBfIkWPoRxDVBSFbikpQmWMGpSjuIiJss5gN+862y0tx1aUNoSalKUdxJIs5mZ4CuVrdpa6keck8lcUiUIVc44R3HFKLH/hqLHSeBF6Wt2lqqB1ySyJw0yptVzrqTuOKMv+hasdJ4D8tk1mztURCJpNm1tyVpWYjzHFKLvS/DrP2FjcHrZLZo5UjyJvOGlIlDau0bO8jijLAvwazx0FiZSTafZlDVPApi5O01DTWGbJLZJIkoeQRZkHgRkWg8NGjRIkOw3DNIZYQhtptJJQhCbiSRZiIi1D1AUxcTOqYmLjajjZZGI7VVylNK/TSX6D3lMonlWzQ24JmJj4pwy3R5Zmoi861nmIvSeAuBEwkPFJJMUw08ks5E6glEXvH0zDtQ7ZNw7aGkFoShJERewgHD0nZhJZNTT8sjodqOfjUbWMfWX3tRIxSRHnLG8r9OiC7RqFjaMme0Vtn5c8o+xora/e/CrUov10lqK2F2a4a+dyaBnkrfl00YS/DPFcpJ6SPAyPAy0kYCJLH7Tt2JmnqjiPtcyISLcP7+pCz16jx0abr5rIyzZxU20GiI6i5ruTu2dgHjM4WKJOZZF3qtSix95CTbH7Tuztwp+o3/8AFFciEi3D/wBbUhZ+FqPHRp0hutkDvC/OtfwocBscd+EfxernEDvtkAd9A/nWv4UOB2OO/CP4vVziAFiwAAAAAAAAABgxkYPQAqba13Rp36wXyJGwqm0SIj6VlNMyo1swcPAstRbmhT60oSRp8yCMvb6Br7W+6LPP65fIkcrCONNRLTkQyT7SVEa2jUaSWWq8s5ewBIdlVnDtVxJTGZktqTNL7a7McQou9SeBa1ews+crKw0OxCw7TEM0hplpJIQ2grkpSWgiLAhXyEtymEFDNQ0JIJayw0kkNttrWSUpLQRFePXL5N+BoHlHOkBYMBXzL5N+BoHlHOkMvk34GgeUc6QFgwFfMvk34GgeUc6Qy+TfgaB5RzpAWDAV8y+TfgaB5RzpDL5N+BoHlHOkBONQSWAqCVvS2ZsE9DPFcZYpPBSTwMsDFW6+ouYUXN9wfNTkI6ZnCxRFcThaj1KLEvoOzy+TfgaB5RzpGuqG196opU9LZrT0veYdL/cXtkKwUk8DL/2kBr5vaDET+z85DODU5HsRDS2YnTuzZbYjJf4ivLPiXnznudjlvwj+L1c4gRQZ3iV9jlvwj+L1c4gBYsAAAAAAAAAADAAEd1FZBIagnUXNYyMmSH4pe3WlpxBJI7iLNekzwGuyD0z4/NuVb6glUAEVZB6Z8fm3Kt9QMg9M+PzblW+oJVABFWQemfH5tyrfUDIPTPj825VvqCVQARVkHpnx+bcq31AyD0z4/NuVb6glUAEVZB6Z8fm3Kt9QMg9M+PzblW+oJVABFWQemfH5tyrfUDIPTPj825VvqCVQARVkHpnx+bcq31B0FFWayejZk9HyyJjnXXWTZUUQtJldeR4JLPmIdqAAAAAAAAAAAAAAAAAAAAAAAAAAAAAAAAAAAAAAAAAAAAAAAAAAAAAAAAAAAAAAAAAAAAAAAAAAAAAAAAAD/9k=">
            <a:hlinkClick r:id="rId8"/>
          </p:cNvPr>
          <p:cNvSpPr>
            <a:spLocks noChangeAspect="1" noChangeArrowheads="1"/>
          </p:cNvSpPr>
          <p:nvPr/>
        </p:nvSpPr>
        <p:spPr bwMode="auto">
          <a:xfrm>
            <a:off x="0" y="0"/>
            <a:ext cx="1314450"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9" descr="data:image/jpg;base64,/9j/4AAQSkZJRgABAQAAAQABAAD/2wBDAAkGBwgHBgkIBwgKCgkLDRYPDQwMDRsUFRAWIB0iIiAdHx8kKDQsJCYxJx8fLT0tMTU3Ojo6Iys/RD84QzQ5Ojf/2wBDAQoKCg0MDRoPDxo3JR8lNzc3Nzc3Nzc3Nzc3Nzc3Nzc3Nzc3Nzc3Nzc3Nzc3Nzc3Nzc3Nzc3Nzc3Nzc3Nzc3Nzf/wAARCACWAK0DASIAAhEBAxEB/8QAHAAAAgMBAQEBAAAAAAAAAAAAAAgBBgcFAwQC/8QARhAAAQIDAggICgkFAAMAAAAAAQACAwQFBhEHEiExQVFWdAgWFzI2lNHSExRSYXGBkqGxsyIjMzdVkZOywiRCYnXDY8Hh/8QAFAEBAAAAAAAAAAAAAAAAAAAAAP/EABQRAQAAAAAAAAAAAAAAAAAAAAD/2gAMAwEAAhEDEQA/ANxQhCCLxeufUa9R6W/EqVVkZR91+LHmGMP5E3rLsOFv5uixGUCiRjBmosPwkzMMP0obTma06CbrydV12dYDEivixHRIji97je5zjeSdZKBv+PFlNoqX1pnajjxZTaKl9aZ2pPr0XoHB48WU2ipfWmdqOPFlNoqX1pnak+vRegcHjxZTaKl9aZ2o48WU2ipfWmdqT69F6BwePFlNoqX1pnajjxZTaKl9aZ2pPr0XoHB48WU2ipfWmdqOPFlNoqX1pnak+vRegcHjxZTaKl9aZ2o48WU2ipfWmdqT69F6BwePFlNoqX1pnav0y21lXuDW2ipd51zbB/7SeXovQO3KTsrOwGx5OYhTEF2aJBeHtPrGRewIOZJnZ20NUs5UGTtIm3wIrSC5oP0Ig1ObmI9KbKxdoINqLNydWgtxDGbdEh3/AGbwbnN/Mflcg7aEIQCg5lKh3NKBSsK0w+Zwh118Q5WzPgx6GtDR7gqkrPhM6fV/fYnxVYQCFNxRcghCm5FyCEKbkXIIQpuRcghCm5FyCEKbkXIIQpuRcgAmI4OUd77KVGC4kthzxLfXDbf8Pel2TCcG/o3Vd9Hywg19CEIBQ7mlSodzSgUTCZ0+r++xPiqyFZsJnT6v77E+KrIQMlg4sNZiqWIpE7P0WUjzMaBjRIjwb3HGIvOVWTk2sbs9Jeye1fnBN93dD3f+TlYXmUq8jHgwphz4Ti+C98vFLHNc0lrgHNILXAgjzEIOByb2N2ekvZPajk3sbs9Jeye1YnhFkbZ2LqWK+0NYj02MT4tNeOxfpf4u+lkcPfnHmp/G60u0FW69F7yBnOTexuz0l7J7Ucm9jdnpL2T2pY+N9pdoKt16L3kcb7S7QVbr0XvIGc5N7G7PSXsntRyb2N2ekvZPalj432l2gq3XoveRxvtLtBVuvRe8gZzk3sbs9Jeye1HJvY3Z6S9k9qWPjfaXaCrdei95HG+0u0FW69F7yBnOTexuz0l7J7Ucm9jdnpL2T2pZON1pdoKt16L3lsmCOzVo54Qq9aas1fxW4OlZOJOxfrdT3jG5uoac5yXXhd+Taxuz8l7J7Vi2Hag0qgVqmwaNIwZSHElnOe2ECA445F5TIMiwzFdBERpitaHFl+UA3gG7Ubj+RWA8JLpBSd0d+8oMfTCcG/o3Vd9Hywl7TCcG/o3Vd9Hywg19CEIBQ7mlSodzSgUTCZ0+r++xPiqyFZsJnT6v77E+KrIQNngn+7qibt/Jyxmn29nbF4R6/wA+PTI9VmPGZW//AMrvpt1OHvzHQRs2Cf7uqJu38nJZ7cdNK/8A7OZ+a5A1URlEtvZoB3gp6mTrLwRk9etrgfWCEtGESws9YyplkTGjU+MT4tNXc4eS7U4atOceb2wa2+nLGVEhxfHpcdw8Zlr8o0Y7NTh78x0EMjHg0S29m8VxhztMnWXtc3J6wc7XA+sEFAnKFbcIVh56xlT8FFDo0jFJMtNAZHjUdThpHrCqSAQhCAUhC2TBDguE/wCBtBaOX/pMjpSTiD7bU948nUNOc5M4TgfwXmdMG0Fo4H9LkfKScQfa6nvHk6hpznJn03CFbiRsXTPCRLo1QjA+LSuNlcfKdqaNenMEYQrbyNi6X4SJixp+K0iVlb8rj5TtTRr05gldrlYnq7Uo9Rqkw6NMxje5x0agBoA0BBt+AWsT1dq1qKjU47o8zGMsXOOYD624AaANAVf4SXSCk7o795XR4NHOtF6Jb/qudwkukFJ3R37ygx9MJwb+jdV30fLCXtMJwb+jdV30fLCDX0IQgFDuaVKh3NKBRMJnT6v77E+KrIVmwmdPq/vsT4qshA2eCf7uqJu38nJZ7c9NK/8A7OZ+a5Mxgn+7qibt/JyWe3PTSv8A+zmfmuQcNXfBphAm7GVAQ4mPHpMdw8YlxnafLZqcPf8AkRSF0aHR52u1KBTqXAdGmYzrmtGYDS4nQBpKBtJuWolt7N4jzDnabOMxmPYco1OB/tcD6wRcdISy4QbET9jat4vHvjScW8y00G3CINR1OGkevMmPwf2SgWNoDafDjujRnu8LMRCTil92XFGgC4DXkvK+6qU6j2voT5aYMGdp8yDiRITw4BwvGM1wzEG/L/8AUCbqQL1bbc2Cqlkqo6BEhRJmTeSZeahwyWxBqPkuGkflkV4wSYLHzcSFXbTSzmSrSHS0nFaQYx0PeD/bqGn0ZwjBBgv8f8BX7SwLpTI+UlIg+20h7x5Ooac5yZ9Pwg24kbF0vwkTFjT8UES0qDcXHyjqaNJ9Q81lM1LMmmynh4QmHMMQQcYB5YDcXAZ7ryMqx/DXg9mp+JFtNSDGmIrWATUsXF5DWjnM8wGdvrGlBjFdrU9XqpGqNUjujTMY3uccwGhoGgDQFzVLs6hBuPBo51ovRLf9VzuEl0gpO6O/eV0eDRzrReiW/wCq53CS6QUndHfvKDH0wnBv6N1XfR8sJe0wnBv6N1XfR8sINfQhCAUO5pUqHc0oFEwmdPq/vsT4qshWbCZ0+r++xPiqyEDZ4J/u6om7fyclntz00r/+zmfmuTMYJ/u6oe7fycl0tDS52sYRaxIU2A+PMx6pMNYxmn6135AaSg41EpU9WqjBp1Nl3R5mO65rG+8k6AM5KaLB3YWSsXTMRuJGqMYDxqauznyW6mj35z5vPBvYOTsZTcuLHqcdo8YmQPXiNvzNHvznQBnuGDCf4x4ez9m448DlZOTkM8/Wxh1a3acwyZw8sMGE7xwxrPWdj/0oJZNzbD9rrYwj+3WdOYZM9TwZ4RJuxs6YMfHmKRGd9dLg5WHy2X6dYzH8iqKTeFCBvqTbuy1Vl2xpWuyQBGVkaMIT2+lrriuHbHCxZyhScQSE5Bqc/i/VwZZ+MwHW54yAejKlevQTeg7kxautTFpBaF8/EFTEQPbFH9l2ZoGbFuyXZrkyODe3kpbOmYri2BVYDR4zL33X/wCbNbT7s2olUV99Gq87RqlAqFNjugTUB2MyI33g6wcxBQa9hgwYeC8NaGzkD6vK+clIbebpMRg1axozjJfdidxTYYO7cyVtKZjNxYFSggeMyt+b/Jutp92Y6Cc3wwYL/FDGtBZyB/Tkl83KQ2/Za3sHk6xoz5swfRwaOdaL0S3/AFXO4SXSCk7o795XR4NHOtF6Jb/qudwkukFJ3R37ygx9MJwb+jdV30fLCXtMJwb+jdV30fLCDX0IQgFDuaVKh3NKBRMJnT6v77E+KrIVmwmdPq/vsT4qsjKUDaYJ/u6oe7fycvezFjZCz9QqlTYPDVCozUWNFjluVjXvLgxuoC/LrPqA+fBN93lD3f8Ak5WeeloU9JxpWPj+CjNLH4jyw3HPcQQR6kGKYYMJ+N4ez1nJjJlZOTcM59BhsPuJ9Q0rECTlTUjBNYjTRW9Yi95TyTWH/BR1iL3kCqITV8k1h/wUdYi95HJNYf8ABR1iL3kCqITV8k1h/wAFHWIveRyTWH/BR1iL3kCqKReMyarkmsP+CjrEXvI5JrD/AIKOsRe8gWWhVieodTgVGmx3QZqC69rhmOsEaQcxCaLB7bmRtpS/CQ8WDPwQBNSpN+KfKbradfqPn+fkmsP+CjrEXvL7aNg9sxQ6hDn6VT3S0zDvxYjJiJmOcEF1xHmKD2szY+Qs3WavPUseCgVIQi6WA+jDe0vvLdQOPm0XH1ZDwkukFJ3R37ymCBS+8JHLaCk7m795QY+mE4N/Ruq76PlhL2mE4N/Ruq76PlhBr6EIQCh3NKlQ7mlAomEzp9X99ifFVhWfCZ0+r++xPiqwg78jbW01PlIUpI1yegS8JuLDhQ4pDWjUAvflBtftFUf1iqyhBZuUG1+0VR/WKOUG1+0VR/WKrKEFm5QbX7RVH9Yo5QbX7RVH9YqsoQWblBtftFUf1ijlBtftFUf1iqyhBZuUG1+0VR/WKOUG1+0VR/WKrKEFm5QbX7RVH9Yo5QbX7RVH9YqsoQWblBtftFUf1iuVWK7Va5FhxavPx5yJDbisdGdjFovvuC5yEAmE4N/Ruq76PlhL2mE4N/Ruq76PlhBr6EIQCg5QVKECkYVID5fCDXWRAQTNF49DgHD3EKpre8ONgJ2qTItHRYDo8VsMMm4EMXvIbzXtGnJkIz3AedYO9hY4tc0tcDcQc4QfhCm46ii46ighCm46ii46ighCm46ii46ighCm46ii46ighCm46ii46ighCm46ii46ighCm46ii46igBnTD8HCE4WVqUUj6L57FB9ENt/xCwqgUKp2gqEOSpEpEmYzzd9EfRb53HMB5ymwsLZuHZWzEpSWvER8MF0aIBcHxHZXEebQPMAgsCEIQCEIQC5k/Z+jVN+PUaTITT/KjyzHn8yEIQfHxJsrs3R+ow+6jiTZXZuj9Rh91CEBxJsrs3R+ow+6jiTZXZuj9Rh91CEBxJsrs3R+ow+6jiTZXZuj9Rh91CEBxJsrs3R+ow+6jiTZXZuj9Rh91CEBxJsrs3R+ow+6jiTZXZuj9Rh91CEBxJsrs3R+ow+6jiTZXZuj9Rh91CEBxJsrs3R+ow+6gWKssMos3R79xhd1CEHYk5OWkYQgycvBl4QzMgwwxo9QXuhCAQhCD//Z">
            <a:hlinkClick r:id="rId9"/>
          </p:cNvPr>
          <p:cNvSpPr>
            <a:spLocks noChangeAspect="1" noChangeArrowheads="1"/>
          </p:cNvSpPr>
          <p:nvPr/>
        </p:nvSpPr>
        <p:spPr bwMode="auto">
          <a:xfrm>
            <a:off x="0" y="0"/>
            <a:ext cx="13430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data:image/jpg;base64,/9j/4AAQSkZJRgABAQAAAQABAAD/2wBDAAkGBwgHBgkIBwgKCgkLDRYPDQwMDRsUFRAWIB0iIiAdHx8kKDQsJCYxJx8fLT0tMTU3Ojo6Iys/RD84QzQ5Ojf/2wBDAQoKCg0MDRoPDxo3JR8lNzc3Nzc3Nzc3Nzc3Nzc3Nzc3Nzc3Nzc3Nzc3Nzc3Nzc3Nzc3Nzc3Nzc3Nzc3Nzc3Nzf/wAARCACMAIwDASIAAhEBAxEB/8QAHAAAAQUBAQEAAAAAAAAAAAAAAAEEBQYHAgMI/8QAPxAAAQMDAQQHBQQIBwEAAAAAAQACAwQFEQYSITFRBxMUQWFxoSKBkbHBMkJSYhUjMzRDcpLRJCWCorLC8FP/xAAaAQABBQEAAAAAAAAAAAAAAAAAAQIDBAUG/8QALhEAAgEDAwIFAgYDAAAAAAAAAAECAwQRBRIhMVETIjJBcWHwFBUzQqHhIyWx/9oADAMBAAIRAxEAPwDcUIQgAQhCABCEIAEIQgAQhCABCEIAEIQgAQhCABCEIAEmUq85pGRRvkkcGsY0ucT3AIA7yjKyq46zrr0XGhkfSUYcRGI3Ye8Z4uPdnkE1pr9d6R2YbjUY5SO2x/uys6epU4z24Zsw0SvKG5tJ9jYEmVm9Lry5w4FTBT1DeYzG76j0UxSdIFtkwKunqac95ADwPhv9FNC+oT/dj5K1TS7qn+3PxyXEIUVRais9bup7hAXfhc7Zd8DgqTDmuGQcg96sxlGSynkpTpzg8SWDpCTIRlOGCoQhAAhCEACEIQAIQhAAoDXdV2PSN1lzgmncwebvZ+qn1R+l+p6rSzKcHfU1UbPcMuPyUdV7YNli1hvrwj9UZ7bGdXQxN8E5K4hGzCwcmhdFcxjLyd0+ojlweK6K5KXaKmMK51a2RgpaYVIccdWPtZ8Oa84NS1tqkDX/AKRtzx907TB8OHon7wCN+ceCtWnbnHcQLdcdl1Rj9W54yJhy/m+auW0Kcntbw+5SvatSlDfGKlH3REW7pKukWAaynqm8p48H4twrJRdJ0TsCutr28308od6HBXFdoyzVZJlt0IcfvRjYP+3ChKro8pRk0VXUwcmuw9v0Wh4VzD0yz8mN+J06t+pT2/H9F8otcafqsDtwgcfu1DTH6nd6qfpqqCqjD6aeOVh4OjeHD0WHVOjb5TZ7PPBUt5Elh9d3qouSjvVtf1klvqYSP4kGfm1L49aPriI9Os6v6NXH0f2j6LQsCoNd32iIay5TvA+5UNEo9d/qrJQdK9WzArqCmnA4uhkMZ+ByPVPjd0314IamjXMeY4l8M1lCpND0l2GoIFUKqjd3mWLaaPe3Ksdvv1ouWOwXKlnP4WSjPw4qeNSEujKFS2rU/XFok0LnO9LlPIBVl/TJUB9XZaIH70kpHwA+q0/KxvpHqO16/ZDnLaamY3HInLvqFWu3iizS0iG67i+3Iy4buSQpSkWJtOtyNLiKl1M9lExz6hwOw1u8nAJPoE1tFzbXQgP9mYcWqy6bj62+xcoonv8AjgfUrnXOjJQXX2xRnrW+3UwRj7Q73tHPmPfzVqnbb6O5dSjVv40rlUpdGv5Isrh2dxaSCDkEHBB7iE0tlxZWxbziQcRzTwqvtaZfyaDo/ULbrGKGvcG3CNuQeAnaPvDx5j3+VldTA9wWLhz2SNkhe6OVjg5kjTgtcOBC0/R2pWXuA01Vsx3GEZewbhI38bfDmO4+5atrcb/LLqcxqen+E3Vpry+/0/ok30YK8H0PIKZLPBU/VWuLdZC+mpiyrrxuLA72Iz+Z30G/yVuUoxWWZdKjOrLbBZZzfKG1Q0r6i7sphCOLpmA5PId5PlvWW3eO21VWH2yhNLA07i5zi6Tx2c4b5cV3dL3Lc6o1NxqzPJ90BpDIxya3gPmmRroe7aPuWZWr+JwlhHU2Ng7dZlLL/g9NkAYHBcvja77TQfMLyNdF3Nd6JO3R/gd6KBI0XklKG93e3Y7DdKuEDgzrC5v9LshbFofULr9Ym1NWAypjkdFNsj2XOGDkcsghYR22I9zvgto6KKRsekI5nN31M8kozyzsj0aFctZS3YyYur0qSoqbXOS5HgsIus/btc3mozlrZnMBz3Nwz6LdJ5WwwySv+yxpcfIb189WB7ql9XVvOXTSFxPMkkn5p976UirokfPOfZf9JgpEqRZ+06HJN6Li27hWyngxkcYPnlx+i0SjbuCo+g4v8HPNj9rUux5Nw36FXyjbuC1reO2kkcjqU991J/fBlvSToh9smfqCwxEQ5L6qnYP2fN7Ry5ju48M4q9JdIJqcPkcGuG4jmvodzQ4EEAgjBB71inSRod1imfeLPH/l0jszQtH7uT3j8h9PLhBc2+fNE0NM1DlUar+GV+a6sBxFGT4uOE3hvFZT1cNVTS9TNC7ajcwcD/7u71HB+00OCQuWfymdLtg1guuoeke63WkZTUrRQsLMTuicdqQ9+D90eA3+KpRdlc7SQlSSlKbzIio0aVCO2msIUlekEM1VM2GmifLK7cGMGSVbNMdHl0vAZUVzXUNGd4L2/rJB+Vvd5n4FaXatNUFng6mgpmsB+0873v8AM8fop6VtKXL4RnXerU6Xlh5mY1e9O1FosnbKyQNnklbGyJm/BOScnyB4fFQoO7C0XphxDDaaUbtuWSU/6QAP+RWcEorwjGW2I7Tq1StTdSo+WKTxJX0ro6k7HpW1U+MFtLGXDHeRk+pXzdSQOqquCnZvdNI2MD+YgfVfU8TBHG2Nu5rQGjyCmtF1ZR1ufEI/LIXXFX2HSF2nBwRSva0+Lhsj1KxjTkYZbGn8TiVpPTLV9n0Y6EHBqamOPHMAlx/4qg2uPq7dTs/ID8d6bdcySHaPHbRlLuxwmtZXQ0jf1jsv7mDif7JldLy2HMVKQ6QbnP4hvlzKgHOdK85Jc9x4k7yVUfZG3CnxmRtGi4uqsVCCMF0fWHzcS76q5UnBVq0sEFPDENwjYGD3DCmoanALYWGV47mncPM8FsRWIpHDVZOdSUu7JfaAUZXXGGYPpaeDtrnAtewDLMH8R4YSOp31P77NtM/+MeWt9/ef/bk7iEcTAyJjWNHBrRgJwxYRhWutF1mnH/pCCMfo6Z29sZLhTuJ3NPhyPu5ZqW0DvBX1DVRQ1dPJT1MTZYZWlr2PGQ4HuKoFB0U2qC6y1FVUyz0W3tQ0vDA5PdnJ92PFUqttmWYm7Z6uoQca3sZjZbBc72Xm30r5IY/2k2MMZ5nvPgMlbDorQ1mtUMNcS2vrCMieRu5h/K3u8zkq3UsMFJAynpYY4YWDDI42hrWjwATGWB9vndVUTS6FxzNA3/k3x8FNTt4w5fLKd1qVW4zFcL76ktsgjeuDC1JBOyeNskTg5jhkEd69CdynMwwzppqA/VdNTNORT0gyORc5x+WFQsqw9I9b2zXF3kzlscohb4BjQ35gqtkrMqvM2zsLGOy3ivoWLo/pu2a0tEWMhtQJD5MBd9F9JDgsI6FaQVGr3zuG6mpXuHmSGj0Llu+FbtliGTE1ee6ul2Rk/TrUF36EoGn7ckkhHlstHzKot4u2GmkpHDZaNl7x3+AU100VnX6zjgB3UtIwbjwLiXfUKi5Vau8zZtaVTxbRbPTaT6xxdovFFFxDpm58gcn5KNyp7RMXWaghcf4THP8AfjH1UMI5mkXbqpsoTl9GbBSEO3E5HLuUzTvAYANwHABQNG4jClI5PZWscKSAl8V0JfFMBIuhKgQfiQc10JPFMBKlEvilAfiTxXQk8UwEq6EqAPTZNNI6WAZY85kiHP8AEPHmO9Om1DCwSBwLMbWfBMxKozUVZ2CwXOqYcbFNI7GfvbJwR78JG8IdFbmkfPdyqTWXKrqnHJnmfJnzcT9U2yueG7PBJlZnU7KPlika/wBA1J7N3rSNxMcLT/U4/Nq1sKg9ClL1GjBMRg1NTI/PMDDf+pV+C0KSxBHKX099xJmBdMlqq6HVkt0kjc6jrWs2JQNzXNaGlp5Hdnxz5qjB7TvDgvrKogiqYXQ1ETJY3DDmSNDmnzBUHPonS9R+1sNv/wBMAb8lFUt9zymX7TVnRpqEo5wfNYIPeFK6eu4s1VJOYOu227GNvZxvzyW21PRdpGcHZtjoSe+KokHptY9FGz9DunH56mouMOeGzMHAfFqjVvOLymWp6vb1YuFSLwyqUnSFQtx11FUs8Wlrv7KYg6QbC8APkqIj+eE/TKWp6FqUn/C32qYMfxYWv+Rao2boYuTf3e90r/CSBzfkSpP86Kv+sn3RYIdY6fl+zdIW/wA4cz5hP4L3bJxmG5Uj8/hnb/dZ9U9EmqIQTE+3VAzu2JnNJ/qaPmoyo6ONXw5zaBKB3xzxu+qPEqrrET8LZS9NXHybCydsgzG4PH5Tn5LvrMcVhsuldUUZy6xXNpG/MUTnercrw7dqKhxtTXan7vaMg+aPGa6xE/LacvRVRvQl8UokWEw61v8ACcC6yux3SNa/5hSEPSLfo/tvpJf54cZ+BCVV49hj0ur7STNoEviqv0mVvUaPqmZwZ3xxDx9rJ9Gqmw9J9wbjrrdSv57D3M/uo3V2sjqO3QUvYzTmOXrHHrdoO3EAcBzKJVYuLwLRsK0KsXJcFVykJXK96Kmmr6yGjp2OfNO9sbGtGSSThVUsm5KSSyz6W6PqTsWi7NCRg9la8jxd7X/ZWFedLE2npooYwAyNgY0DgABgL1WilhHITe6TfcEIQlGghCEACEIQAYRgIQgBMDkjCVCAGtTbqKqaW1NHTzNO8iSJrh6hRdTo3TVTtdbYreSeJEDWn0U8hJhDlOS6Mp9T0aaSnO+0NjOOMU0jPQOwouboe01J+zkr4f5Zwfm0rQ0JNkX7EkbmsukmZVUdClvd+7XmrYc/xIWPHphWTRvR5adLy9qYX1ddjAqJgBsAjfstG4ee8+KuKEipxT6Czuq01tlLgBwSoQnkB//Z">
            <a:hlinkClick r:id="rId10"/>
          </p:cNvPr>
          <p:cNvSpPr>
            <a:spLocks noChangeAspect="1" noChangeArrowheads="1"/>
          </p:cNvSpPr>
          <p:nvPr/>
        </p:nvSpPr>
        <p:spPr bwMode="auto">
          <a:xfrm>
            <a:off x="0" y="0"/>
            <a:ext cx="1162050"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descr="data:image/jpg;base64,/9j/4AAQSkZJRgABAQAAAQABAAD/2wBDAAkGBwgHBgkIBwgKCgkLDRYPDQwMDRsUFRAWIB0iIiAdHx8kKDQsJCYxJx8fLT0tMTU3Ojo6Iys/RD84QzQ5Ojf/2wBDAQoKCg0MDRoPDxo3JR8lNzc3Nzc3Nzc3Nzc3Nzc3Nzc3Nzc3Nzc3Nzc3Nzc3Nzc3Nzc3Nzc3Nzc3Nzc3Nzc3Nzf/wAARCACMAIwDASIAAhEBAxEB/8QAHAABAAIDAQEBAAAAAAAAAAAAAAUGAgQHAQMI/8QAPRAAAQMDAgMFBgMHAgcAAAAAAQACAwQFERIhBjFBE1FxgZEUIkJSYaEysdEHIyQzQ4LBU2IVRGNykrLh/8QAFwEBAQEBAAAAAAAAAAAAAAAAAAECA//EAB0RAQEBAAICAwAAAAAAAAAAAAABEQIxEiEDMkH/2gAMAwEAAhEDEQA/AO4oiICIiAiIgIiICIiAiIgIiICIiAiIgIiHkgwfKxhw97QfqVgaqAc5W+qj6prnyO1kFzdsgdFr4QSprqcf1PsVgblTjq4+DSo3SsJAGjLjgd6qJJ11gHJsh8lsU9VFUDMbt/lOxCr7JI3yOja/32c28iFlgtIIJBBzlRVlRRNNc3Nw2oy4fOBv5hSccjJGamODm94KDNERAREQEREBERAWL3BjS53IdyyWvWlogdrdpB5FBpPeHyucBsT3L5OG5Iz5hPwYPMchlZOIwTknA9VYj5rxwBBBGQUc8AtPwuOM9AVkUEbVUmp7XNJDmj93I3mz6HvavaaqJd2FVpZOG5wDkOHeFvEL5Ohjc4OcxpLc6cjlnnjuQC3vCyie+F2qJxae7oV7gAIQgkaa4sfhsvuOPXof0W8DkbKtztkLD2RaHf7hkfmsKCqudO/3xG6L5XuxjwwExVoRa1NWwz7A6X/K7ZbKgIiICIiAtavg7enezrjI8VsrwjKCtWqd0tO+OYASRuLSO7uW2wkty3fBWNVT+z3IzNGGTjD/APuHVejMcuD12KDx4bu0nMbhtusY3EHsn7loyD3hfRw3MZ5Hdq8dFs3tNy3kQqgQscLNYlBFTX2ijcWN7WSTUWCNjDkvHNgzj3sbhvMjllaEvFEekmGnDm6dYe+TDS3ONWQD7vQu+E7PDea3L7aG1jHzw9m2cs0vEv8ALnaNw1/UY+Fw3aeSrVRLaKNxdXXuLWHB7mQPMkxOMZJZylHLtBjUPxAqKkmcRVPa/vom6AQ1zWjS4E8hudidsNJw7mxz+SkRVe1wh0ErXN1aXHBBae5wO4P0xt1wqW/iWz02BRWurqnNGAZ3thZgj3hoGcNdzLMac9AtV/Ft2cMUUFHQswG5ih1uwNgNTueE0x0aEzt/mBrmjuOcLeor00TNpmTMqJDyia8OePT/ACuU0t4qpjrrqg1eOYkdqHoNl1LguvpK23j2WSLLfxxsAaW+I/ymixxuL2Bxa5pPwu5hZIiAiIgIiINeshEsRHUbhRbx2kWeoU27cKIkHZVDmn8JKnVGLv3kTXN/F08VF1vEFDSYZL27pi3PZxwPc78lJR4YXNJ5nPgVWqyoEdQ81XEsUZBOGU8YLgPIkrSNC78cVNKdNPZpIyfwvq36M+Q/VVev40vtRqHt0VIzup4wD/5OyVK3E8PVknvS3W4Tef8A8XtHZtZBouGAO59ZJ/jZTVUyoq57g/NRPVVjj8znP+3JblDY7rU7Uttc0d7zpH2V5dbrjStDqmstVri72sGfLUtGpr7JE0iputyurxzbE4sj/wAD7lQQ7OFXwnVdbtTUgHNkZGr9V96e38M07sgV10lHc1xH3wvZL1DGM26x0NO0f1ZwZT45OAomr4vlBLZ+IGRAf06bG3lGPzQWiOqmp2E0HDbaeMjGuowNvPCi31cFsjluQrWW6riy8CncXsd9MNzj7jvUDDXT3F5NDa7tc3f6jz2bPMnUfyWzJDdxEWymwWoEH3ZT7RJ5g6v/AFQdE4R/aPSXKOOK5vYyQ7CduzT4jp48vBX9kjJGNfG4Oa4ZDmnII8V+aKLh+vo6eOctjax5yC2Voz9Q3oPJXHhXiC6WjA7UOp/iikPun9D4Jo7Qij7Rc47nSMmY3QXDduQceYUgqCIiAoy5Mw8OHUYKk1q18euEkcxupfYhqx5FO54YXnGNOcbqlNiFbVxTQUmqJzyZoM43afeGRjvBV5PvAt+ZREdvbSSVUg7TROMkMOC13eCrLsL6Q9y4ohtL3U9vtcUDm7ZmGn7D9VVrhxhc6okPr3sa74KdoZ9xv918LrW2gySuq6aVlRFKY3tq6gvdkeGM5G48VFsus0r+ztFE4k7AsjDB64ysW1Y2NNbUHtRSSOz/AFZjjPmf1WlcIKnYyXqnoWAYIjbrcfAjP5qVpeF7/dTrqXmBp3xk59ef5KeouArbRM7a4TD/AHOcdP3O5TKbHOTRW2V4L2XK6yfPUy9jH6buP2VhstlukuP+H22kpW9HR0wJH98moq1y3Gw2sFtsoWTyD4y3DR5nn5KDuPEdVWgsfOez/wBKD3W+Z6q2ydklvTYlt7Ihi9Xioqnj/l4JC/HiSdIWu6pp6Zv8LBDRxj4xh8h/uPLywop1Q8jZzY2/f1Xya5sr9LA+eQ9I26z69FyvyW/WN+M/WxW1/a7xBzs/E/Ls/Xdb1qfM+mfJPG6UY/Dp3WVt4eulaQ5tNHSt+ef33egOPVWKO1W2gx7bXmSQfCZCAP7Wq8ePLdqWzpaOAC32T3ad8Q6E53VyVU4NuUFUJYIWu0xnDHOHMK1hdYwIiKgsJG6mEfRZoeSCvyAte5vcV8R2z3ZlEbWEbBpJPrst240z2TGcOHZFuC3HJyrl3momvLqu5ywsaN4IZdOT/aNX3XO28avbQuXDlBW3Zs9bCPebp1fXplbr22azM0l0LNPwMGXeg5eah7zxtTxw9nQ0rp3kY1zHS0eQyT9lQKu4VtU95DWsDiThg0havKQxeLnxoIyWUMbY/q73nenIfdU+5X6WpfrqJy53/Udk+Q6KObQzzbyyFrfHAW7SWulY7IifM/6D9Vm+VX1Gh7XJUO0wxSSuPIu5KSpLJdKsa5XCnj6uO2PVWG3Wa6VAAo6NsLfm05PqVY6LgGqqXB9xqXH6Z1Y9UnCQvJTqWz2WlIdVTvrJR8LMuGfyU3RzzEdnabU1g6OcC4jyGyvlv4OtlIATF2jh826nIKOCBuIomNHcBhbxlz6Hh2+3LArJ3MjO+n8I9Apig4GpIsOqHukPdyCuAAHIL1MGnQW6moGaKWJsY646rcRFQREQEREHyqImzQuY9oc1wwQRkFcp4s4eqjcSKGnJY7o0bBdbWBjYTktBPfhSzRx2Lhmamoi6sts0873Yj0O2Ax1X1o+DbrV4/h46Zndjf1XXixvcPRegAJg5/b/2dQsw6rlLz3BWeg4at1EB2cDMjrhTSKj5xwxxjDWgD6LPAXqICIiAiIgIiICIiAiIgIiICIiAiIgIiICIiAiIgIiIP//Z">
            <a:hlinkClick r:id="rId11"/>
          </p:cNvPr>
          <p:cNvSpPr>
            <a:spLocks noChangeAspect="1" noChangeArrowheads="1"/>
          </p:cNvSpPr>
          <p:nvPr/>
        </p:nvSpPr>
        <p:spPr bwMode="auto">
          <a:xfrm>
            <a:off x="142875" y="0"/>
            <a:ext cx="1114425" cy="1114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http://t3.gstatic.com/images?q=tbn:ANd9GcQ4dE2VLbOOY75JwisgGap1BG1mBNP5748sDdl_PBreU2bnq9q5LQ">
            <a:hlinkClick r:id="rId10"/>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38500" y="5638800"/>
            <a:ext cx="495300" cy="4953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424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7-Point Star 3"/>
          <p:cNvSpPr/>
          <p:nvPr/>
        </p:nvSpPr>
        <p:spPr>
          <a:xfrm>
            <a:off x="914400" y="228600"/>
            <a:ext cx="7162800" cy="6477000"/>
          </a:xfrm>
          <a:prstGeom prst="star7">
            <a:avLst/>
          </a:prstGeom>
          <a:effectLst>
            <a:outerShdw blurRad="50800" dist="38100" dir="13500000" algn="br" rotWithShape="0">
              <a:prstClr val="black">
                <a:alpha val="40000"/>
              </a:prstClr>
            </a:outerShd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70C0"/>
                </a:solidFill>
              </a:rPr>
              <a:t>2</a:t>
            </a:r>
            <a:r>
              <a:rPr lang="en-US" sz="2800" b="1" dirty="0" smtClean="0">
                <a:solidFill>
                  <a:srgbClr val="0070C0"/>
                </a:solidFill>
              </a:rPr>
              <a:t/>
            </a:r>
            <a:br>
              <a:rPr lang="en-US" sz="2800" b="1" dirty="0" smtClean="0">
                <a:solidFill>
                  <a:srgbClr val="0070C0"/>
                </a:solidFill>
              </a:rPr>
            </a:br>
            <a:r>
              <a:rPr lang="en-US" sz="2800" b="1" dirty="0" smtClean="0"/>
              <a:t>Generate the WSDL for server. </a:t>
            </a:r>
          </a:p>
        </p:txBody>
      </p:sp>
    </p:spTree>
    <p:extLst>
      <p:ext uri="{BB962C8B-B14F-4D97-AF65-F5344CB8AC3E}">
        <p14:creationId xmlns:p14="http://schemas.microsoft.com/office/powerpoint/2010/main" val="204329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091" y="609600"/>
            <a:ext cx="8598305" cy="5355312"/>
          </a:xfrm>
          <a:prstGeom prst="rect">
            <a:avLst/>
          </a:prstGeom>
          <a:ln>
            <a:noFill/>
          </a:ln>
          <a:effectLst>
            <a:outerShdw blurRad="44450" dist="27940" dir="5400000" algn="ctr">
              <a:srgbClr val="000000">
                <a:alpha val="32000"/>
              </a:srgbClr>
            </a:outerShdw>
            <a:softEdge rad="63500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You need to generate necessary files along with the </a:t>
            </a:r>
            <a:r>
              <a:rPr lang="en-US" dirty="0" err="1" smtClean="0">
                <a:solidFill>
                  <a:srgbClr val="0070C0"/>
                </a:solidFill>
              </a:rPr>
              <a:t>wsdl</a:t>
            </a:r>
            <a:r>
              <a:rPr lang="en-US" dirty="0" smtClean="0">
                <a:solidFill>
                  <a:srgbClr val="0070C0"/>
                </a:solidFill>
              </a:rPr>
              <a:t>. Eclipse takes all the headache of creating the web service related files along with the </a:t>
            </a:r>
            <a:r>
              <a:rPr lang="en-US" dirty="0" err="1" smtClean="0">
                <a:solidFill>
                  <a:srgbClr val="0070C0"/>
                </a:solidFill>
              </a:rPr>
              <a:t>wsdl</a:t>
            </a:r>
            <a:r>
              <a:rPr lang="en-US" dirty="0" smtClean="0">
                <a:solidFill>
                  <a:srgbClr val="0070C0"/>
                </a:solidFill>
              </a:rPr>
              <a:t>. Just you need to select the options provided in Eclipse. Follow the steps.</a:t>
            </a:r>
          </a:p>
          <a:p>
            <a:endParaRPr lang="en-US" dirty="0">
              <a:solidFill>
                <a:srgbClr val="0070C0"/>
              </a:solidFill>
            </a:endParaRPr>
          </a:p>
          <a:p>
            <a:r>
              <a:rPr lang="en-US" dirty="0" smtClean="0">
                <a:solidFill>
                  <a:srgbClr val="0070C0"/>
                </a:solidFill>
              </a:rPr>
              <a:t>Step 1: </a:t>
            </a:r>
            <a:r>
              <a:rPr lang="en-US" u="sng" dirty="0" smtClean="0">
                <a:solidFill>
                  <a:srgbClr val="0070C0"/>
                </a:solidFill>
              </a:rPr>
              <a:t>Build the application if not yet built</a:t>
            </a:r>
            <a:r>
              <a:rPr lang="en-US" dirty="0" smtClean="0">
                <a:solidFill>
                  <a:srgbClr val="0070C0"/>
                </a:solidFill>
              </a:rPr>
              <a:t>. It will generate the .class files.</a:t>
            </a:r>
          </a:p>
          <a:p>
            <a:r>
              <a:rPr lang="en-US" dirty="0" smtClean="0">
                <a:solidFill>
                  <a:srgbClr val="0070C0"/>
                </a:solidFill>
              </a:rPr>
              <a:t>Step 2: </a:t>
            </a:r>
            <a:r>
              <a:rPr lang="en-US" u="sng" dirty="0" smtClean="0">
                <a:solidFill>
                  <a:srgbClr val="0070C0"/>
                </a:solidFill>
              </a:rPr>
              <a:t>Right click </a:t>
            </a:r>
            <a:r>
              <a:rPr lang="en-US" dirty="0" smtClean="0">
                <a:solidFill>
                  <a:srgbClr val="0070C0"/>
                </a:solidFill>
              </a:rPr>
              <a:t>on the </a:t>
            </a:r>
            <a:r>
              <a:rPr lang="en-US" b="1" dirty="0" smtClean="0">
                <a:solidFill>
                  <a:srgbClr val="0070C0"/>
                </a:solidFill>
              </a:rPr>
              <a:t>RequstHandler.java</a:t>
            </a:r>
            <a:r>
              <a:rPr lang="en-US" dirty="0" smtClean="0">
                <a:solidFill>
                  <a:srgbClr val="0070C0"/>
                </a:solidFill>
              </a:rPr>
              <a:t>, select </a:t>
            </a:r>
            <a:r>
              <a:rPr lang="en-US" b="1" dirty="0" smtClean="0">
                <a:solidFill>
                  <a:srgbClr val="0070C0"/>
                </a:solidFill>
              </a:rPr>
              <a:t>web services -&gt; Create Web service</a:t>
            </a:r>
          </a:p>
          <a:p>
            <a:endParaRPr lang="en-US" b="1" dirty="0" smtClean="0">
              <a:solidFill>
                <a:srgbClr val="0070C0"/>
              </a:solidFill>
            </a:endParaRPr>
          </a:p>
          <a:p>
            <a:r>
              <a:rPr lang="en-US" dirty="0" smtClean="0">
                <a:solidFill>
                  <a:srgbClr val="0070C0"/>
                </a:solidFill>
              </a:rPr>
              <a:t>You will get a window where it will show you the default server provided in Eclipse. You can use the one and just click on the </a:t>
            </a:r>
            <a:r>
              <a:rPr lang="en-US" u="sng" dirty="0" smtClean="0">
                <a:solidFill>
                  <a:srgbClr val="0070C0"/>
                </a:solidFill>
              </a:rPr>
              <a:t>F</a:t>
            </a:r>
            <a:r>
              <a:rPr lang="en-US" dirty="0" smtClean="0">
                <a:solidFill>
                  <a:srgbClr val="0070C0"/>
                </a:solidFill>
              </a:rPr>
              <a:t>inish button. </a:t>
            </a:r>
          </a:p>
          <a:p>
            <a:r>
              <a:rPr lang="en-US" dirty="0" smtClean="0">
                <a:solidFill>
                  <a:srgbClr val="0070C0"/>
                </a:solidFill>
              </a:rPr>
              <a:t>But if you want to use the server as you have defined (we have used this option to select the Apache Tomcat server in this tutorial), </a:t>
            </a:r>
          </a:p>
          <a:p>
            <a:pPr marL="285750" indent="-285750">
              <a:buFont typeface="Arial" pitchFamily="34" charset="0"/>
              <a:buChar char="•"/>
            </a:pPr>
            <a:r>
              <a:rPr lang="en-US" dirty="0" smtClean="0">
                <a:solidFill>
                  <a:srgbClr val="0070C0"/>
                </a:solidFill>
              </a:rPr>
              <a:t>You need to choose the radio button </a:t>
            </a:r>
            <a:r>
              <a:rPr lang="en-US" b="1" dirty="0" smtClean="0">
                <a:solidFill>
                  <a:srgbClr val="0070C0"/>
                </a:solidFill>
              </a:rPr>
              <a:t>Explore Options</a:t>
            </a:r>
          </a:p>
          <a:p>
            <a:pPr marL="285750" indent="-285750">
              <a:buFont typeface="Arial" pitchFamily="34" charset="0"/>
              <a:buChar char="•"/>
            </a:pPr>
            <a:r>
              <a:rPr lang="en-US" dirty="0" smtClean="0">
                <a:solidFill>
                  <a:srgbClr val="0070C0"/>
                </a:solidFill>
              </a:rPr>
              <a:t>You can select the </a:t>
            </a:r>
            <a:r>
              <a:rPr lang="en-US" u="sng" dirty="0" smtClean="0">
                <a:solidFill>
                  <a:srgbClr val="0070C0"/>
                </a:solidFill>
              </a:rPr>
              <a:t>web service runtime</a:t>
            </a:r>
            <a:r>
              <a:rPr lang="en-US" dirty="0" smtClean="0">
                <a:solidFill>
                  <a:srgbClr val="0070C0"/>
                </a:solidFill>
              </a:rPr>
              <a:t> either </a:t>
            </a:r>
            <a:r>
              <a:rPr lang="en-US" b="1" dirty="0" smtClean="0">
                <a:solidFill>
                  <a:srgbClr val="0070C0"/>
                </a:solidFill>
              </a:rPr>
              <a:t>Apache Axis </a:t>
            </a:r>
            <a:r>
              <a:rPr lang="en-US" dirty="0" smtClean="0">
                <a:solidFill>
                  <a:srgbClr val="0070C0"/>
                </a:solidFill>
              </a:rPr>
              <a:t>or </a:t>
            </a:r>
            <a:r>
              <a:rPr lang="en-US" b="1" dirty="0" smtClean="0">
                <a:solidFill>
                  <a:srgbClr val="0070C0"/>
                </a:solidFill>
              </a:rPr>
              <a:t>IBM </a:t>
            </a:r>
            <a:r>
              <a:rPr lang="en-US" b="1" dirty="0" err="1" smtClean="0">
                <a:solidFill>
                  <a:srgbClr val="0070C0"/>
                </a:solidFill>
              </a:rPr>
              <a:t>WebSphere</a:t>
            </a:r>
            <a:r>
              <a:rPr lang="en-US" b="1" dirty="0" smtClean="0">
                <a:solidFill>
                  <a:srgbClr val="0070C0"/>
                </a:solidFill>
              </a:rPr>
              <a:t> JAX-RPC</a:t>
            </a:r>
            <a:endParaRPr lang="en-US" dirty="0">
              <a:solidFill>
                <a:srgbClr val="0070C0"/>
              </a:solidFill>
            </a:endParaRPr>
          </a:p>
          <a:p>
            <a:r>
              <a:rPr lang="en-US" dirty="0" smtClean="0">
                <a:solidFill>
                  <a:srgbClr val="0070C0"/>
                </a:solidFill>
              </a:rPr>
              <a:t>     (We have selected Apache Axis here)</a:t>
            </a:r>
          </a:p>
          <a:p>
            <a:pPr marL="285750" indent="-285750">
              <a:buFont typeface="Arial" pitchFamily="34" charset="0"/>
              <a:buChar char="•"/>
            </a:pPr>
            <a:r>
              <a:rPr lang="en-US" dirty="0" smtClean="0">
                <a:solidFill>
                  <a:srgbClr val="0070C0"/>
                </a:solidFill>
              </a:rPr>
              <a:t>For the Server, you can use the server under Server Types. Make sure you have choose the correct server else you will find the </a:t>
            </a:r>
            <a:r>
              <a:rPr lang="en-US" b="1" dirty="0" smtClean="0">
                <a:solidFill>
                  <a:srgbClr val="0070C0"/>
                </a:solidFill>
              </a:rPr>
              <a:t>OK</a:t>
            </a:r>
            <a:r>
              <a:rPr lang="en-US" dirty="0" smtClean="0">
                <a:solidFill>
                  <a:srgbClr val="0070C0"/>
                </a:solidFill>
              </a:rPr>
              <a:t> button disabled.</a:t>
            </a:r>
          </a:p>
          <a:p>
            <a:pPr marL="285750" indent="-285750">
              <a:buFont typeface="Arial" pitchFamily="34" charset="0"/>
              <a:buChar char="•"/>
            </a:pPr>
            <a:r>
              <a:rPr lang="en-US" dirty="0" smtClean="0">
                <a:solidFill>
                  <a:srgbClr val="0070C0"/>
                </a:solidFill>
              </a:rPr>
              <a:t>Finally click on the OK Button</a:t>
            </a:r>
          </a:p>
          <a:p>
            <a:pPr marL="285750" indent="-285750">
              <a:buFont typeface="Arial" pitchFamily="34" charset="0"/>
              <a:buChar char="•"/>
            </a:pPr>
            <a:endParaRPr lang="en-US" dirty="0" smtClean="0">
              <a:solidFill>
                <a:srgbClr val="0070C0"/>
              </a:solidFill>
            </a:endParaRPr>
          </a:p>
          <a:p>
            <a:r>
              <a:rPr lang="en-US" dirty="0" smtClean="0">
                <a:solidFill>
                  <a:srgbClr val="0070C0"/>
                </a:solidFill>
              </a:rPr>
              <a:t>Refer the images in the next slides for the above steps.</a:t>
            </a:r>
            <a:endParaRPr lang="en-US" dirty="0">
              <a:solidFill>
                <a:srgbClr val="0070C0"/>
              </a:solidFill>
            </a:endParaRPr>
          </a:p>
        </p:txBody>
      </p:sp>
    </p:spTree>
    <p:extLst>
      <p:ext uri="{BB962C8B-B14F-4D97-AF65-F5344CB8AC3E}">
        <p14:creationId xmlns:p14="http://schemas.microsoft.com/office/powerpoint/2010/main" val="3683422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3514" r="45071" b="5000"/>
          <a:stretch/>
        </p:blipFill>
        <p:spPr bwMode="auto">
          <a:xfrm>
            <a:off x="914400" y="1143000"/>
            <a:ext cx="6696891" cy="544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240268"/>
            <a:ext cx="8598305" cy="369332"/>
          </a:xfrm>
          <a:prstGeom prst="rect">
            <a:avLst/>
          </a:prstGeom>
          <a:ln>
            <a:noFill/>
          </a:ln>
          <a:effectLst>
            <a:outerShdw blurRad="44450" dist="27940" dir="5400000" algn="ctr">
              <a:srgbClr val="000000">
                <a:alpha val="32000"/>
              </a:srgbClr>
            </a:outerShdw>
            <a:reflection blurRad="6350" stA="50000" endA="300" endPos="55500" dist="1016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Right-click on </a:t>
            </a:r>
            <a:r>
              <a:rPr lang="en-US" b="1" dirty="0" smtClean="0">
                <a:solidFill>
                  <a:srgbClr val="0070C0"/>
                </a:solidFill>
              </a:rPr>
              <a:t>RequestHandler.java</a:t>
            </a:r>
            <a:r>
              <a:rPr lang="en-US" dirty="0" smtClean="0">
                <a:solidFill>
                  <a:srgbClr val="0070C0"/>
                </a:solidFill>
              </a:rPr>
              <a:t>, select </a:t>
            </a:r>
            <a:r>
              <a:rPr lang="en-US" b="1" dirty="0" smtClean="0">
                <a:solidFill>
                  <a:srgbClr val="0070C0"/>
                </a:solidFill>
              </a:rPr>
              <a:t>Web Services-&gt;Create Web service</a:t>
            </a:r>
            <a:endParaRPr lang="en-US" dirty="0">
              <a:solidFill>
                <a:srgbClr val="0070C0"/>
              </a:solidFill>
            </a:endParaRPr>
          </a:p>
        </p:txBody>
      </p:sp>
    </p:spTree>
    <p:extLst>
      <p:ext uri="{BB962C8B-B14F-4D97-AF65-F5344CB8AC3E}">
        <p14:creationId xmlns:p14="http://schemas.microsoft.com/office/powerpoint/2010/main" val="344957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398" y="5056889"/>
            <a:ext cx="8598305" cy="175432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Sometimes Eclipse comes along with embedded Application server, here it is already with </a:t>
            </a:r>
            <a:r>
              <a:rPr lang="en-US" dirty="0" err="1" smtClean="0">
                <a:solidFill>
                  <a:srgbClr val="0070C0"/>
                </a:solidFill>
              </a:rPr>
              <a:t>WebSphere</a:t>
            </a:r>
            <a:r>
              <a:rPr lang="en-US" dirty="0" smtClean="0">
                <a:solidFill>
                  <a:srgbClr val="0070C0"/>
                </a:solidFill>
              </a:rPr>
              <a:t> 6.1. You may use the same server or you can change your server.  </a:t>
            </a:r>
            <a:br>
              <a:rPr lang="en-US" dirty="0" smtClean="0">
                <a:solidFill>
                  <a:srgbClr val="0070C0"/>
                </a:solidFill>
              </a:rPr>
            </a:br>
            <a:endParaRPr lang="en-US" dirty="0" smtClean="0">
              <a:solidFill>
                <a:srgbClr val="0070C0"/>
              </a:solidFill>
            </a:endParaRPr>
          </a:p>
          <a:p>
            <a:r>
              <a:rPr lang="en-US" dirty="0" smtClean="0">
                <a:solidFill>
                  <a:srgbClr val="0070C0"/>
                </a:solidFill>
              </a:rPr>
              <a:t>To change your server or runtime, click on any of the above link marked by </a:t>
            </a:r>
            <a:r>
              <a:rPr lang="en-US" b="1" dirty="0" smtClean="0">
                <a:solidFill>
                  <a:srgbClr val="0070C0"/>
                </a:solidFill>
              </a:rPr>
              <a:t>Arrow</a:t>
            </a:r>
            <a:r>
              <a:rPr lang="en-US" dirty="0" smtClean="0">
                <a:solidFill>
                  <a:srgbClr val="0070C0"/>
                </a:solidFill>
              </a:rPr>
              <a:t>. Select the radio button for </a:t>
            </a:r>
            <a:r>
              <a:rPr lang="en-US" b="1" dirty="0" smtClean="0">
                <a:solidFill>
                  <a:srgbClr val="0070C0"/>
                </a:solidFill>
              </a:rPr>
              <a:t>Explore options </a:t>
            </a:r>
            <a:r>
              <a:rPr lang="en-US" dirty="0" smtClean="0">
                <a:solidFill>
                  <a:srgbClr val="0070C0"/>
                </a:solidFill>
              </a:rPr>
              <a:t>(shown in next screen). Please refer the next slide for details.</a:t>
            </a:r>
            <a:endParaRPr lang="en-US" dirty="0">
              <a:solidFill>
                <a:srgbClr val="0070C0"/>
              </a:solidFill>
            </a:endParaRPr>
          </a:p>
        </p:txBody>
      </p:sp>
      <p:cxnSp>
        <p:nvCxnSpPr>
          <p:cNvPr id="4" name="Straight Arrow Connector 3"/>
          <p:cNvCxnSpPr/>
          <p:nvPr/>
        </p:nvCxnSpPr>
        <p:spPr>
          <a:xfrm flipH="1">
            <a:off x="7162800" y="5791200"/>
            <a:ext cx="685800" cy="115389"/>
          </a:xfrm>
          <a:prstGeom prst="straightConnector1">
            <a:avLst/>
          </a:prstGeom>
          <a:ln w="28575">
            <a:solidFill>
              <a:srgbClr val="CC0000"/>
            </a:solidFill>
            <a:tailEnd type="arrow"/>
          </a:ln>
          <a:effectLst/>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32" r="25005" b="38334"/>
          <a:stretch/>
        </p:blipFill>
        <p:spPr bwMode="auto">
          <a:xfrm>
            <a:off x="1193522" y="152400"/>
            <a:ext cx="6091518" cy="469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662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015" t="8647" r="27978" b="33117"/>
          <a:stretch/>
        </p:blipFill>
        <p:spPr bwMode="auto">
          <a:xfrm>
            <a:off x="1981200" y="2133600"/>
            <a:ext cx="5365377" cy="443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398" y="152400"/>
            <a:ext cx="8598305" cy="1477328"/>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After selecting the radio button to </a:t>
            </a:r>
            <a:r>
              <a:rPr lang="en-US" b="1" dirty="0" smtClean="0">
                <a:solidFill>
                  <a:srgbClr val="0070C0"/>
                </a:solidFill>
              </a:rPr>
              <a:t>Explore option,</a:t>
            </a:r>
            <a:r>
              <a:rPr lang="en-US" dirty="0" smtClean="0">
                <a:solidFill>
                  <a:srgbClr val="0070C0"/>
                </a:solidFill>
              </a:rPr>
              <a:t> we have </a:t>
            </a:r>
            <a:r>
              <a:rPr lang="en-US" dirty="0" err="1" smtClean="0">
                <a:solidFill>
                  <a:srgbClr val="0070C0"/>
                </a:solidFill>
              </a:rPr>
              <a:t>seleted</a:t>
            </a:r>
            <a:endParaRPr lang="en-US" dirty="0" smtClean="0">
              <a:solidFill>
                <a:srgbClr val="0070C0"/>
              </a:solidFill>
            </a:endParaRPr>
          </a:p>
          <a:p>
            <a:pPr marL="285750" indent="-285750">
              <a:buFont typeface="Arial" pitchFamily="34" charset="0"/>
              <a:buChar char="•"/>
            </a:pPr>
            <a:r>
              <a:rPr lang="en-US" dirty="0" smtClean="0">
                <a:solidFill>
                  <a:srgbClr val="0070C0"/>
                </a:solidFill>
              </a:rPr>
              <a:t>Under Web service runtime: </a:t>
            </a:r>
            <a:r>
              <a:rPr lang="en-US" b="1" dirty="0" smtClean="0">
                <a:solidFill>
                  <a:srgbClr val="0070C0"/>
                </a:solidFill>
              </a:rPr>
              <a:t>Apache Axis</a:t>
            </a:r>
          </a:p>
          <a:p>
            <a:pPr marL="285750" indent="-285750">
              <a:buFont typeface="Arial" pitchFamily="34" charset="0"/>
              <a:buChar char="•"/>
            </a:pPr>
            <a:r>
              <a:rPr lang="en-US" dirty="0" smtClean="0">
                <a:solidFill>
                  <a:srgbClr val="0070C0"/>
                </a:solidFill>
              </a:rPr>
              <a:t>Under Server: </a:t>
            </a:r>
            <a:r>
              <a:rPr lang="en-US" b="1" dirty="0" smtClean="0">
                <a:solidFill>
                  <a:srgbClr val="0070C0"/>
                </a:solidFill>
              </a:rPr>
              <a:t>Tomcat v5.5 Server</a:t>
            </a:r>
          </a:p>
          <a:p>
            <a:endParaRPr lang="en-US" b="1" dirty="0" smtClean="0">
              <a:solidFill>
                <a:srgbClr val="0070C0"/>
              </a:solidFill>
            </a:endParaRPr>
          </a:p>
          <a:p>
            <a:r>
              <a:rPr lang="en-US" dirty="0" smtClean="0">
                <a:solidFill>
                  <a:srgbClr val="0070C0"/>
                </a:solidFill>
              </a:rPr>
              <a:t>Then click on </a:t>
            </a:r>
            <a:r>
              <a:rPr lang="en-US" b="1" dirty="0" smtClean="0">
                <a:solidFill>
                  <a:srgbClr val="0070C0"/>
                </a:solidFill>
              </a:rPr>
              <a:t>OK</a:t>
            </a:r>
            <a:r>
              <a:rPr lang="en-US" dirty="0" smtClean="0">
                <a:solidFill>
                  <a:srgbClr val="0070C0"/>
                </a:solidFill>
              </a:rPr>
              <a:t> button</a:t>
            </a:r>
            <a:endParaRPr lang="en-US" dirty="0">
              <a:solidFill>
                <a:srgbClr val="0070C0"/>
              </a:solidFill>
            </a:endParaRPr>
          </a:p>
        </p:txBody>
      </p:sp>
    </p:spTree>
    <p:extLst>
      <p:ext uri="{BB962C8B-B14F-4D97-AF65-F5344CB8AC3E}">
        <p14:creationId xmlns:p14="http://schemas.microsoft.com/office/powerpoint/2010/main" val="2820512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706" r="24866" b="17801"/>
          <a:stretch/>
        </p:blipFill>
        <p:spPr bwMode="auto">
          <a:xfrm>
            <a:off x="1317171" y="476794"/>
            <a:ext cx="6148251" cy="6263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398" y="76200"/>
            <a:ext cx="8598305" cy="369332"/>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Now you can see the configuration changed to Tomcat Server, Apache Axis.</a:t>
            </a:r>
            <a:endParaRPr lang="en-US" dirty="0">
              <a:solidFill>
                <a:srgbClr val="0070C0"/>
              </a:solidFill>
            </a:endParaRPr>
          </a:p>
        </p:txBody>
      </p:sp>
    </p:spTree>
    <p:extLst>
      <p:ext uri="{BB962C8B-B14F-4D97-AF65-F5344CB8AC3E}">
        <p14:creationId xmlns:p14="http://schemas.microsoft.com/office/powerpoint/2010/main" val="821715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9600" y="2057400"/>
            <a:ext cx="7391400" cy="838200"/>
          </a:xfrm>
          <a:prstGeom prst="roundRect">
            <a:avLst/>
          </a:prstGeom>
          <a:effectLst>
            <a:outerShdw blurRad="40000" dist="20000" dir="5400000" rotWithShape="0">
              <a:srgbClr val="000000">
                <a:alpha val="38000"/>
              </a:srgbClr>
            </a:outerShdw>
            <a:reflection blurRad="6350" stA="52000" endA="300" endPos="35000" dir="5400000" sy="-100000" algn="bl" rotWithShape="0"/>
          </a:effectLst>
          <a:scene3d>
            <a:camera prst="obliqueBottomRight"/>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07937279"/>
              </p:ext>
            </p:extLst>
          </p:nvPr>
        </p:nvGraphicFramePr>
        <p:xfrm>
          <a:off x="2057400" y="2209800"/>
          <a:ext cx="1296987" cy="685800"/>
        </p:xfrm>
        <a:graphic>
          <a:graphicData uri="http://schemas.openxmlformats.org/presentationml/2006/ole">
            <mc:AlternateContent xmlns:mc="http://schemas.openxmlformats.org/markup-compatibility/2006">
              <mc:Choice xmlns:v="urn:schemas-microsoft-com:vml" Requires="v">
                <p:oleObj spid="_x0000_s14837" name="Packager Shell Object" showAsIcon="1" r:id="rId3" imgW="1296720" imgH="685440" progId="Package">
                  <p:embed/>
                </p:oleObj>
              </mc:Choice>
              <mc:Fallback>
                <p:oleObj name="Packager Shell Object" showAsIcon="1" r:id="rId3" imgW="1296720" imgH="685440" progId="Package">
                  <p:embed/>
                  <p:pic>
                    <p:nvPicPr>
                      <p:cNvPr id="0" name=""/>
                      <p:cNvPicPr/>
                      <p:nvPr/>
                    </p:nvPicPr>
                    <p:blipFill>
                      <a:blip r:embed="rId4"/>
                      <a:stretch>
                        <a:fillRect/>
                      </a:stretch>
                    </p:blipFill>
                    <p:spPr>
                      <a:xfrm>
                        <a:off x="2057400" y="2209800"/>
                        <a:ext cx="1296987"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578090611"/>
              </p:ext>
            </p:extLst>
          </p:nvPr>
        </p:nvGraphicFramePr>
        <p:xfrm>
          <a:off x="823913" y="2209800"/>
          <a:ext cx="1081087" cy="685800"/>
        </p:xfrm>
        <a:graphic>
          <a:graphicData uri="http://schemas.openxmlformats.org/presentationml/2006/ole">
            <mc:AlternateContent xmlns:mc="http://schemas.openxmlformats.org/markup-compatibility/2006">
              <mc:Choice xmlns:v="urn:schemas-microsoft-com:vml" Requires="v">
                <p:oleObj spid="_x0000_s14838" name="Packager Shell Object" showAsIcon="1" r:id="rId5" imgW="1080720" imgH="685440" progId="Package">
                  <p:embed/>
                </p:oleObj>
              </mc:Choice>
              <mc:Fallback>
                <p:oleObj name="Packager Shell Object" showAsIcon="1" r:id="rId5" imgW="1080720" imgH="685440" progId="Package">
                  <p:embed/>
                  <p:pic>
                    <p:nvPicPr>
                      <p:cNvPr id="0" name=""/>
                      <p:cNvPicPr/>
                      <p:nvPr/>
                    </p:nvPicPr>
                    <p:blipFill>
                      <a:blip r:embed="rId6"/>
                      <a:stretch>
                        <a:fillRect/>
                      </a:stretch>
                    </p:blipFill>
                    <p:spPr>
                      <a:xfrm>
                        <a:off x="823913" y="2209800"/>
                        <a:ext cx="1081087"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46712500"/>
              </p:ext>
            </p:extLst>
          </p:nvPr>
        </p:nvGraphicFramePr>
        <p:xfrm>
          <a:off x="3505200" y="2209800"/>
          <a:ext cx="1614487" cy="685800"/>
        </p:xfrm>
        <a:graphic>
          <a:graphicData uri="http://schemas.openxmlformats.org/presentationml/2006/ole">
            <mc:AlternateContent xmlns:mc="http://schemas.openxmlformats.org/markup-compatibility/2006">
              <mc:Choice xmlns:v="urn:schemas-microsoft-com:vml" Requires="v">
                <p:oleObj spid="_x0000_s14839" name="Packager Shell Object" showAsIcon="1" r:id="rId7" imgW="1614600" imgH="685440" progId="Package">
                  <p:embed/>
                </p:oleObj>
              </mc:Choice>
              <mc:Fallback>
                <p:oleObj name="Packager Shell Object" showAsIcon="1" r:id="rId7" imgW="1614600" imgH="685440" progId="Package">
                  <p:embed/>
                  <p:pic>
                    <p:nvPicPr>
                      <p:cNvPr id="0" name=""/>
                      <p:cNvPicPr/>
                      <p:nvPr/>
                    </p:nvPicPr>
                    <p:blipFill>
                      <a:blip r:embed="rId8"/>
                      <a:stretch>
                        <a:fillRect/>
                      </a:stretch>
                    </p:blipFill>
                    <p:spPr>
                      <a:xfrm>
                        <a:off x="3505200" y="2209800"/>
                        <a:ext cx="1614487" cy="685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07214857"/>
              </p:ext>
            </p:extLst>
          </p:nvPr>
        </p:nvGraphicFramePr>
        <p:xfrm>
          <a:off x="5257800" y="2209800"/>
          <a:ext cx="712787" cy="685800"/>
        </p:xfrm>
        <a:graphic>
          <a:graphicData uri="http://schemas.openxmlformats.org/presentationml/2006/ole">
            <mc:AlternateContent xmlns:mc="http://schemas.openxmlformats.org/markup-compatibility/2006">
              <mc:Choice xmlns:v="urn:schemas-microsoft-com:vml" Requires="v">
                <p:oleObj spid="_x0000_s14840" name="Packager Shell Object" showAsIcon="1" r:id="rId9" imgW="712080" imgH="685440" progId="Package">
                  <p:embed/>
                </p:oleObj>
              </mc:Choice>
              <mc:Fallback>
                <p:oleObj name="Packager Shell Object" showAsIcon="1" r:id="rId9" imgW="712080" imgH="685440" progId="Package">
                  <p:embed/>
                  <p:pic>
                    <p:nvPicPr>
                      <p:cNvPr id="0" name=""/>
                      <p:cNvPicPr/>
                      <p:nvPr/>
                    </p:nvPicPr>
                    <p:blipFill>
                      <a:blip r:embed="rId10"/>
                      <a:stretch>
                        <a:fillRect/>
                      </a:stretch>
                    </p:blipFill>
                    <p:spPr>
                      <a:xfrm>
                        <a:off x="5257800" y="2209800"/>
                        <a:ext cx="712787" cy="685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53852931"/>
              </p:ext>
            </p:extLst>
          </p:nvPr>
        </p:nvGraphicFramePr>
        <p:xfrm>
          <a:off x="6145213" y="2209800"/>
          <a:ext cx="1779587" cy="685800"/>
        </p:xfrm>
        <a:graphic>
          <a:graphicData uri="http://schemas.openxmlformats.org/presentationml/2006/ole">
            <mc:AlternateContent xmlns:mc="http://schemas.openxmlformats.org/markup-compatibility/2006">
              <mc:Choice xmlns:v="urn:schemas-microsoft-com:vml" Requires="v">
                <p:oleObj spid="_x0000_s14841" name="Packager Shell Object" showAsIcon="1" r:id="rId11" imgW="1779840" imgH="685440" progId="Package">
                  <p:embed/>
                </p:oleObj>
              </mc:Choice>
              <mc:Fallback>
                <p:oleObj name="Packager Shell Object" showAsIcon="1" r:id="rId11" imgW="1779840" imgH="685440" progId="Package">
                  <p:embed/>
                  <p:pic>
                    <p:nvPicPr>
                      <p:cNvPr id="0" name=""/>
                      <p:cNvPicPr/>
                      <p:nvPr/>
                    </p:nvPicPr>
                    <p:blipFill>
                      <a:blip r:embed="rId12"/>
                      <a:stretch>
                        <a:fillRect/>
                      </a:stretch>
                    </p:blipFill>
                    <p:spPr>
                      <a:xfrm>
                        <a:off x="6145213" y="2209800"/>
                        <a:ext cx="1779587" cy="685800"/>
                      </a:xfrm>
                      <a:prstGeom prst="rect">
                        <a:avLst/>
                      </a:prstGeom>
                    </p:spPr>
                  </p:pic>
                </p:oleObj>
              </mc:Fallback>
            </mc:AlternateContent>
          </a:graphicData>
        </a:graphic>
      </p:graphicFrame>
      <p:sp>
        <p:nvSpPr>
          <p:cNvPr id="9" name="TextBox 8"/>
          <p:cNvSpPr txBox="1"/>
          <p:nvPr/>
        </p:nvSpPr>
        <p:spPr>
          <a:xfrm>
            <a:off x="152400" y="152400"/>
            <a:ext cx="8598305" cy="1754326"/>
          </a:xfrm>
          <a:prstGeom prst="rect">
            <a:avLst/>
          </a:prstGeo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You can see the below files are newly generated. These are required for the server in order to run the web service and deploy the module into the web server container.</a:t>
            </a:r>
          </a:p>
          <a:p>
            <a:endParaRPr lang="en-US" dirty="0" smtClean="0">
              <a:solidFill>
                <a:srgbClr val="0070C0"/>
              </a:solidFill>
            </a:endParaRPr>
          </a:p>
          <a:p>
            <a:r>
              <a:rPr lang="en-US" dirty="0" smtClean="0">
                <a:solidFill>
                  <a:srgbClr val="0070C0"/>
                </a:solidFill>
              </a:rPr>
              <a:t>The most import file created here is the </a:t>
            </a:r>
            <a:r>
              <a:rPr lang="en-US" b="1" i="1" dirty="0" err="1" smtClean="0">
                <a:solidFill>
                  <a:srgbClr val="0070C0"/>
                </a:solidFill>
              </a:rPr>
              <a:t>RequestHandler.wsdl</a:t>
            </a:r>
            <a:endParaRPr lang="en-US" i="1" dirty="0">
              <a:solidFill>
                <a:srgbClr val="0070C0"/>
              </a:solidFill>
            </a:endParaRPr>
          </a:p>
          <a:p>
            <a:endParaRPr lang="en-US" dirty="0">
              <a:solidFill>
                <a:srgbClr val="0070C0"/>
              </a:solidFill>
            </a:endParaRPr>
          </a:p>
          <a:p>
            <a:r>
              <a:rPr lang="en-US" dirty="0" smtClean="0">
                <a:solidFill>
                  <a:srgbClr val="0070C0"/>
                </a:solidFill>
              </a:rPr>
              <a:t>To read the files, you can double click on the below icons, open with Notepad.</a:t>
            </a:r>
            <a:endParaRPr lang="en-US" dirty="0">
              <a:solidFill>
                <a:srgbClr val="0070C0"/>
              </a:solidFill>
            </a:endParaRPr>
          </a:p>
        </p:txBody>
      </p:sp>
      <p:sp>
        <p:nvSpPr>
          <p:cNvPr id="11" name="TextBox 10"/>
          <p:cNvSpPr txBox="1"/>
          <p:nvPr/>
        </p:nvSpPr>
        <p:spPr>
          <a:xfrm>
            <a:off x="306977" y="3276600"/>
            <a:ext cx="8598305" cy="3139321"/>
          </a:xfrm>
          <a:prstGeom prst="rect">
            <a:avLst/>
          </a:prstGeo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Now you can deploy the </a:t>
            </a:r>
            <a:r>
              <a:rPr lang="en-US" dirty="0" err="1" smtClean="0">
                <a:solidFill>
                  <a:srgbClr val="0070C0"/>
                </a:solidFill>
              </a:rPr>
              <a:t>WebServiceForServer.war</a:t>
            </a:r>
            <a:r>
              <a:rPr lang="en-US" dirty="0" smtClean="0">
                <a:solidFill>
                  <a:srgbClr val="0070C0"/>
                </a:solidFill>
              </a:rPr>
              <a:t> into Tomcat. However, in Eclipse the module might already have deployed. If you want to deploy in another system/server, just export as war file and deploy in the server.</a:t>
            </a:r>
          </a:p>
          <a:p>
            <a:endParaRPr lang="en-US" dirty="0">
              <a:solidFill>
                <a:srgbClr val="0070C0"/>
              </a:solidFill>
            </a:endParaRPr>
          </a:p>
          <a:p>
            <a:r>
              <a:rPr lang="en-US" dirty="0" smtClean="0">
                <a:solidFill>
                  <a:srgbClr val="0070C0"/>
                </a:solidFill>
              </a:rPr>
              <a:t>How to ensure the deployment is successful???</a:t>
            </a:r>
          </a:p>
          <a:p>
            <a:r>
              <a:rPr lang="en-US" dirty="0" smtClean="0">
                <a:solidFill>
                  <a:srgbClr val="0070C0"/>
                </a:solidFill>
              </a:rPr>
              <a:t>Answer is, run the below </a:t>
            </a:r>
            <a:r>
              <a:rPr lang="en-US" dirty="0" err="1" smtClean="0">
                <a:solidFill>
                  <a:srgbClr val="0070C0"/>
                </a:solidFill>
              </a:rPr>
              <a:t>url</a:t>
            </a:r>
            <a:r>
              <a:rPr lang="en-US" dirty="0" smtClean="0">
                <a:solidFill>
                  <a:srgbClr val="0070C0"/>
                </a:solidFill>
              </a:rPr>
              <a:t> as:</a:t>
            </a:r>
          </a:p>
          <a:p>
            <a:endParaRPr lang="en-US" dirty="0">
              <a:solidFill>
                <a:srgbClr val="0070C0"/>
              </a:solidFill>
            </a:endParaRPr>
          </a:p>
          <a:p>
            <a:r>
              <a:rPr lang="en-US" dirty="0" smtClean="0">
                <a:hlinkClick r:id="rId13"/>
              </a:rPr>
              <a:t>http://localhost:8085/WebServiceForServer/services/RequestHandler?wsdl</a:t>
            </a:r>
            <a:endParaRPr lang="en-US" dirty="0" smtClean="0"/>
          </a:p>
          <a:p>
            <a:endParaRPr lang="en-US" dirty="0"/>
          </a:p>
          <a:p>
            <a:r>
              <a:rPr lang="en-US" dirty="0" smtClean="0"/>
              <a:t>The webpage  would appear as : see </a:t>
            </a:r>
            <a:r>
              <a:rPr lang="en-US" dirty="0" smtClean="0">
                <a:hlinkClick r:id="rId14" action="ppaction://hlinksldjump"/>
              </a:rPr>
              <a:t>next page</a:t>
            </a:r>
            <a:endParaRPr lang="en-US" dirty="0" smtClean="0"/>
          </a:p>
          <a:p>
            <a:endParaRPr lang="en-US" dirty="0">
              <a:solidFill>
                <a:srgbClr val="0070C0"/>
              </a:solidFill>
            </a:endParaRPr>
          </a:p>
        </p:txBody>
      </p:sp>
    </p:spTree>
    <p:extLst>
      <p:ext uri="{BB962C8B-B14F-4D97-AF65-F5344CB8AC3E}">
        <p14:creationId xmlns:p14="http://schemas.microsoft.com/office/powerpoint/2010/main" val="2601686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537" b="7706"/>
          <a:stretch/>
        </p:blipFill>
        <p:spPr bwMode="auto">
          <a:xfrm>
            <a:off x="0" y="457200"/>
            <a:ext cx="8839200" cy="582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7600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wn Ribbon 2"/>
          <p:cNvSpPr/>
          <p:nvPr/>
        </p:nvSpPr>
        <p:spPr>
          <a:xfrm>
            <a:off x="609600" y="1066800"/>
            <a:ext cx="8001000" cy="5029200"/>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solidFill>
                  <a:srgbClr val="FFFF00"/>
                </a:solidFill>
                <a:effectLst>
                  <a:outerShdw blurRad="38100" dist="38100" dir="2700000" algn="tl">
                    <a:srgbClr val="000000">
                      <a:alpha val="43137"/>
                    </a:srgbClr>
                  </a:outerShdw>
                </a:effectLst>
              </a:rPr>
              <a:t>END OF SERVER MODULE</a:t>
            </a:r>
            <a:endParaRPr lang="en-US" sz="80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2079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Ribbon 1"/>
          <p:cNvSpPr/>
          <p:nvPr/>
        </p:nvSpPr>
        <p:spPr>
          <a:xfrm>
            <a:off x="609600" y="1066800"/>
            <a:ext cx="8001000" cy="5029200"/>
          </a:xfrm>
          <a:prstGeom prst="ribbon">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chemeClr val="accent4">
                    <a:lumMod val="40000"/>
                    <a:lumOff val="60000"/>
                  </a:schemeClr>
                </a:solidFill>
                <a:effectLst>
                  <a:outerShdw blurRad="38100" dist="38100" dir="2700000" algn="tl">
                    <a:srgbClr val="000000">
                      <a:alpha val="43137"/>
                    </a:srgbClr>
                  </a:outerShdw>
                </a:effectLst>
              </a:rPr>
              <a:t>Beginning OF Client Module</a:t>
            </a:r>
            <a:endParaRPr lang="en-US" sz="7200" b="1" dirty="0">
              <a:solidFill>
                <a:schemeClr val="accent4">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370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3934" b="50000"/>
          <a:stretch/>
        </p:blipFill>
        <p:spPr bwMode="auto">
          <a:xfrm>
            <a:off x="378823" y="1752600"/>
            <a:ext cx="805478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1066800"/>
            <a:ext cx="8054788" cy="369332"/>
          </a:xfrm>
          <a:prstGeom prst="rect">
            <a:avLst/>
          </a:prstGeom>
          <a:ln>
            <a:noFill/>
          </a:ln>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chemeClr val="tx1"/>
                </a:solidFill>
              </a:rPr>
              <a:t>Create a new Project Wizard to create a project.</a:t>
            </a:r>
            <a:endParaRPr lang="en-US" dirty="0">
              <a:solidFill>
                <a:schemeClr val="tx1"/>
              </a:solidFill>
            </a:endParaRPr>
          </a:p>
        </p:txBody>
      </p:sp>
    </p:spTree>
    <p:extLst>
      <p:ext uri="{BB962C8B-B14F-4D97-AF65-F5344CB8AC3E}">
        <p14:creationId xmlns:p14="http://schemas.microsoft.com/office/powerpoint/2010/main" val="1793216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68" t="8294" r="29493" b="29277"/>
          <a:stretch/>
        </p:blipFill>
        <p:spPr bwMode="auto">
          <a:xfrm>
            <a:off x="2286000" y="1828800"/>
            <a:ext cx="4979126" cy="475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152400"/>
            <a:ext cx="8598305"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sz="2400" dirty="0" smtClean="0">
                <a:solidFill>
                  <a:srgbClr val="0070C0"/>
                </a:solidFill>
              </a:rPr>
              <a:t>Now we are going to write a very simple client application. This is a standalone program, so when we are creating project,  I added only the project type as </a:t>
            </a:r>
            <a:r>
              <a:rPr lang="en-US" sz="2400" b="1" dirty="0" smtClean="0">
                <a:solidFill>
                  <a:srgbClr val="0070C0"/>
                </a:solidFill>
              </a:rPr>
              <a:t>Java Project. </a:t>
            </a:r>
            <a:r>
              <a:rPr lang="en-US" sz="2400" dirty="0" smtClean="0">
                <a:solidFill>
                  <a:srgbClr val="0070C0"/>
                </a:solidFill>
              </a:rPr>
              <a:t>Follow the subsequent slides for the steps.</a:t>
            </a:r>
            <a:endParaRPr lang="en-US" sz="2400" dirty="0">
              <a:solidFill>
                <a:srgbClr val="0070C0"/>
              </a:solidFill>
            </a:endParaRPr>
          </a:p>
        </p:txBody>
      </p:sp>
    </p:spTree>
    <p:extLst>
      <p:ext uri="{BB962C8B-B14F-4D97-AF65-F5344CB8AC3E}">
        <p14:creationId xmlns:p14="http://schemas.microsoft.com/office/powerpoint/2010/main" val="1540892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338" t="8824" r="29430" b="9062"/>
          <a:stretch/>
        </p:blipFill>
        <p:spPr bwMode="auto">
          <a:xfrm>
            <a:off x="1752600" y="533400"/>
            <a:ext cx="5027023" cy="625710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2400" y="76200"/>
            <a:ext cx="8598305"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Adding a name to my project – “</a:t>
            </a:r>
            <a:r>
              <a:rPr lang="en-US" dirty="0" err="1" smtClean="0">
                <a:solidFill>
                  <a:srgbClr val="0070C0"/>
                </a:solidFill>
              </a:rPr>
              <a:t>WebServiceClient</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1093483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2" t="9530" r="76985" b="61412"/>
          <a:stretch/>
        </p:blipFill>
        <p:spPr bwMode="auto">
          <a:xfrm>
            <a:off x="2667000" y="3525947"/>
            <a:ext cx="2711824" cy="221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76200"/>
            <a:ext cx="8598305"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This is a very </a:t>
            </a:r>
            <a:r>
              <a:rPr lang="en-US" b="1" dirty="0" smtClean="0">
                <a:solidFill>
                  <a:srgbClr val="FF0000"/>
                </a:solidFill>
              </a:rPr>
              <a:t>import </a:t>
            </a:r>
            <a:r>
              <a:rPr lang="en-US" dirty="0">
                <a:solidFill>
                  <a:srgbClr val="0070C0"/>
                </a:solidFill>
              </a:rPr>
              <a:t>step</a:t>
            </a:r>
            <a:r>
              <a:rPr lang="en-US" dirty="0" smtClean="0">
                <a:solidFill>
                  <a:srgbClr val="0070C0"/>
                </a:solidFill>
              </a:rPr>
              <a:t> to create the Client Stubs for the web service. This will create </a:t>
            </a:r>
          </a:p>
          <a:p>
            <a:pPr marL="285750" indent="-285750">
              <a:buFont typeface="Arial" pitchFamily="34" charset="0"/>
              <a:buChar char="•"/>
            </a:pPr>
            <a:r>
              <a:rPr lang="en-US" dirty="0" smtClean="0">
                <a:solidFill>
                  <a:srgbClr val="0070C0"/>
                </a:solidFill>
              </a:rPr>
              <a:t>Remote Interface used to call the business methods.</a:t>
            </a:r>
          </a:p>
          <a:p>
            <a:pPr marL="285750" indent="-285750">
              <a:buFont typeface="Arial" pitchFamily="34" charset="0"/>
              <a:buChar char="•"/>
            </a:pPr>
            <a:r>
              <a:rPr lang="en-US" dirty="0" smtClean="0">
                <a:solidFill>
                  <a:srgbClr val="0070C0"/>
                </a:solidFill>
              </a:rPr>
              <a:t>Proxy class which is the intermediate between the client and the server.</a:t>
            </a:r>
          </a:p>
          <a:p>
            <a:pPr marL="285750" indent="-285750">
              <a:buFont typeface="Arial" pitchFamily="34" charset="0"/>
              <a:buChar char="•"/>
            </a:pPr>
            <a:r>
              <a:rPr lang="en-US" dirty="0" smtClean="0">
                <a:solidFill>
                  <a:srgbClr val="0070C0"/>
                </a:solidFill>
              </a:rPr>
              <a:t>Service Locator class which contains the details of the server. This gets the Server Instance into the Client stub from Server.</a:t>
            </a:r>
            <a:endParaRPr lang="en-US" dirty="0">
              <a:solidFill>
                <a:srgbClr val="0070C0"/>
              </a:solidFill>
            </a:endParaRPr>
          </a:p>
          <a:p>
            <a:pPr marL="285750" indent="-285750">
              <a:buFont typeface="Arial" pitchFamily="34" charset="0"/>
              <a:buChar char="•"/>
            </a:pPr>
            <a:r>
              <a:rPr lang="en-US" dirty="0" smtClean="0">
                <a:solidFill>
                  <a:srgbClr val="0070C0"/>
                </a:solidFill>
              </a:rPr>
              <a:t>So for all these you need the </a:t>
            </a:r>
            <a:r>
              <a:rPr lang="en-US" b="1" dirty="0" smtClean="0">
                <a:solidFill>
                  <a:srgbClr val="0070C0"/>
                </a:solidFill>
              </a:rPr>
              <a:t>.</a:t>
            </a:r>
            <a:r>
              <a:rPr lang="en-US" b="1" dirty="0" err="1" smtClean="0">
                <a:solidFill>
                  <a:srgbClr val="0070C0"/>
                </a:solidFill>
              </a:rPr>
              <a:t>wsdl</a:t>
            </a:r>
            <a:r>
              <a:rPr lang="en-US" dirty="0" smtClean="0">
                <a:solidFill>
                  <a:srgbClr val="0070C0"/>
                </a:solidFill>
              </a:rPr>
              <a:t> file created in the server. </a:t>
            </a:r>
            <a:r>
              <a:rPr lang="en-US" dirty="0" smtClean="0">
                <a:solidFill>
                  <a:schemeClr val="accent5">
                    <a:lumMod val="75000"/>
                  </a:schemeClr>
                </a:solidFill>
                <a:effectLst>
                  <a:outerShdw blurRad="38100" dist="38100" dir="2700000" algn="tl">
                    <a:srgbClr val="000000">
                      <a:alpha val="43137"/>
                    </a:srgbClr>
                  </a:outerShdw>
                </a:effectLst>
              </a:rPr>
              <a:t>So just take the </a:t>
            </a:r>
            <a:r>
              <a:rPr lang="en-US" dirty="0" err="1" smtClean="0">
                <a:solidFill>
                  <a:schemeClr val="accent5">
                    <a:lumMod val="75000"/>
                  </a:schemeClr>
                </a:solidFill>
                <a:effectLst>
                  <a:outerShdw blurRad="38100" dist="38100" dir="2700000" algn="tl">
                    <a:srgbClr val="000000">
                      <a:alpha val="43137"/>
                    </a:srgbClr>
                  </a:outerShdw>
                </a:effectLst>
              </a:rPr>
              <a:t>wsdl</a:t>
            </a:r>
            <a:r>
              <a:rPr lang="en-US" dirty="0" smtClean="0">
                <a:solidFill>
                  <a:schemeClr val="accent5">
                    <a:lumMod val="75000"/>
                  </a:schemeClr>
                </a:solidFill>
                <a:effectLst>
                  <a:outerShdw blurRad="38100" dist="38100" dir="2700000" algn="tl">
                    <a:srgbClr val="000000">
                      <a:alpha val="43137"/>
                    </a:srgbClr>
                  </a:outerShdw>
                </a:effectLst>
              </a:rPr>
              <a:t> file from the server module and paste it into your client module.</a:t>
            </a:r>
            <a:r>
              <a:rPr lang="en-US" dirty="0" smtClean="0">
                <a:solidFill>
                  <a:srgbClr val="0070C0"/>
                </a:solidFill>
              </a:rPr>
              <a:t>  </a:t>
            </a:r>
            <a:r>
              <a:rPr lang="en-US" i="1" dirty="0" smtClean="0">
                <a:solidFill>
                  <a:srgbClr val="0070C0"/>
                </a:solidFill>
              </a:rPr>
              <a:t>Here we copied the package </a:t>
            </a:r>
            <a:r>
              <a:rPr lang="en-US" i="1" dirty="0" err="1" smtClean="0">
                <a:solidFill>
                  <a:srgbClr val="0070C0"/>
                </a:solidFill>
              </a:rPr>
              <a:t>wsdl</a:t>
            </a:r>
            <a:r>
              <a:rPr lang="en-US" i="1" dirty="0" smtClean="0">
                <a:solidFill>
                  <a:srgbClr val="0070C0"/>
                </a:solidFill>
              </a:rPr>
              <a:t> from server to client. This contains the file “</a:t>
            </a:r>
            <a:r>
              <a:rPr lang="en-US" i="1" dirty="0" err="1" smtClean="0">
                <a:solidFill>
                  <a:srgbClr val="0070C0"/>
                </a:solidFill>
              </a:rPr>
              <a:t>RequestHandler.wsdl</a:t>
            </a:r>
            <a:r>
              <a:rPr lang="en-US" i="1" dirty="0" smtClean="0">
                <a:solidFill>
                  <a:srgbClr val="0070C0"/>
                </a:solidFill>
              </a:rPr>
              <a:t>” as shown in the image below.</a:t>
            </a:r>
            <a:endParaRPr lang="en-US" dirty="0" smtClean="0">
              <a:solidFill>
                <a:srgbClr val="0070C0"/>
              </a:solidFill>
            </a:endParaRPr>
          </a:p>
          <a:p>
            <a:pPr marL="285750" indent="-285750">
              <a:buFont typeface="Arial" pitchFamily="34" charset="0"/>
              <a:buChar char="•"/>
            </a:pPr>
            <a:r>
              <a:rPr lang="en-US" dirty="0" smtClean="0">
                <a:solidFill>
                  <a:srgbClr val="0070C0"/>
                </a:solidFill>
              </a:rPr>
              <a:t>You need to generate all the above required for the client from this </a:t>
            </a:r>
            <a:r>
              <a:rPr lang="en-US" dirty="0" err="1" smtClean="0">
                <a:solidFill>
                  <a:srgbClr val="0070C0"/>
                </a:solidFill>
              </a:rPr>
              <a:t>wsdl</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1643513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706" r="50000" b="7000"/>
          <a:stretch/>
        </p:blipFill>
        <p:spPr bwMode="auto">
          <a:xfrm>
            <a:off x="1752600" y="936812"/>
            <a:ext cx="6096000" cy="588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76200"/>
            <a:ext cx="8598305"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Right-click on the WSDL file, select </a:t>
            </a:r>
            <a:r>
              <a:rPr lang="en-US" b="1" dirty="0" smtClean="0">
                <a:solidFill>
                  <a:srgbClr val="0070C0"/>
                </a:solidFill>
              </a:rPr>
              <a:t>Web Services-&gt;Generate Client</a:t>
            </a:r>
            <a:r>
              <a:rPr lang="en-US" dirty="0" smtClean="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124452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212" y="76200"/>
            <a:ext cx="61626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398" y="5016919"/>
            <a:ext cx="8598305" cy="14773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Sometimes Eclipse comes along with embedded Application server, here it is already with </a:t>
            </a:r>
            <a:r>
              <a:rPr lang="en-US" dirty="0" err="1" smtClean="0">
                <a:solidFill>
                  <a:srgbClr val="0070C0"/>
                </a:solidFill>
              </a:rPr>
              <a:t>WebSphere</a:t>
            </a:r>
            <a:r>
              <a:rPr lang="en-US" dirty="0" smtClean="0">
                <a:solidFill>
                  <a:srgbClr val="0070C0"/>
                </a:solidFill>
              </a:rPr>
              <a:t> 6.1. You may use the same server or you can change your server.  </a:t>
            </a:r>
            <a:br>
              <a:rPr lang="en-US" dirty="0" smtClean="0">
                <a:solidFill>
                  <a:srgbClr val="0070C0"/>
                </a:solidFill>
              </a:rPr>
            </a:br>
            <a:endParaRPr lang="en-US" dirty="0" smtClean="0">
              <a:solidFill>
                <a:srgbClr val="0070C0"/>
              </a:solidFill>
            </a:endParaRPr>
          </a:p>
          <a:p>
            <a:r>
              <a:rPr lang="en-US" dirty="0" smtClean="0">
                <a:solidFill>
                  <a:srgbClr val="0070C0"/>
                </a:solidFill>
              </a:rPr>
              <a:t>To change your server or runtime, click on any of the above link marked by </a:t>
            </a:r>
            <a:r>
              <a:rPr lang="en-US" b="1" dirty="0" smtClean="0">
                <a:solidFill>
                  <a:srgbClr val="0070C0"/>
                </a:solidFill>
              </a:rPr>
              <a:t>Arrow</a:t>
            </a:r>
            <a:r>
              <a:rPr lang="en-US" dirty="0" smtClean="0">
                <a:solidFill>
                  <a:srgbClr val="0070C0"/>
                </a:solidFill>
              </a:rPr>
              <a:t>. Select the radio button of </a:t>
            </a:r>
            <a:r>
              <a:rPr lang="en-US" b="1" dirty="0" smtClean="0">
                <a:solidFill>
                  <a:srgbClr val="0070C0"/>
                </a:solidFill>
              </a:rPr>
              <a:t>Explore options</a:t>
            </a:r>
            <a:r>
              <a:rPr lang="en-US" dirty="0" smtClean="0">
                <a:solidFill>
                  <a:srgbClr val="0070C0"/>
                </a:solidFill>
              </a:rPr>
              <a:t>. Please refer the next slide for details.</a:t>
            </a:r>
            <a:endParaRPr lang="en-US" dirty="0">
              <a:solidFill>
                <a:srgbClr val="0070C0"/>
              </a:solidFill>
            </a:endParaRPr>
          </a:p>
        </p:txBody>
      </p:sp>
      <p:cxnSp>
        <p:nvCxnSpPr>
          <p:cNvPr id="4" name="Straight Arrow Connector 3"/>
          <p:cNvCxnSpPr/>
          <p:nvPr/>
        </p:nvCxnSpPr>
        <p:spPr>
          <a:xfrm flipH="1">
            <a:off x="7162800" y="5906589"/>
            <a:ext cx="685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209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235" t="8648" r="24979" b="11552"/>
          <a:stretch/>
        </p:blipFill>
        <p:spPr bwMode="auto">
          <a:xfrm>
            <a:off x="1752600" y="777240"/>
            <a:ext cx="5704114" cy="608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834" y="76200"/>
            <a:ext cx="8598305"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Select the radio button of </a:t>
            </a:r>
            <a:r>
              <a:rPr lang="en-US" b="1" dirty="0" smtClean="0">
                <a:solidFill>
                  <a:srgbClr val="0070C0"/>
                </a:solidFill>
              </a:rPr>
              <a:t>Explore options</a:t>
            </a:r>
            <a:r>
              <a:rPr lang="en-US" dirty="0" smtClean="0">
                <a:solidFill>
                  <a:srgbClr val="0070C0"/>
                </a:solidFill>
              </a:rPr>
              <a:t>. Select your server you already configured. Here it is </a:t>
            </a:r>
            <a:r>
              <a:rPr lang="en-US" b="1" dirty="0" smtClean="0">
                <a:solidFill>
                  <a:srgbClr val="0070C0"/>
                </a:solidFill>
              </a:rPr>
              <a:t>Tomcat v5.5 Server</a:t>
            </a:r>
            <a:endParaRPr lang="en-US" b="1" dirty="0">
              <a:solidFill>
                <a:srgbClr val="0070C0"/>
              </a:solidFill>
            </a:endParaRPr>
          </a:p>
        </p:txBody>
      </p:sp>
    </p:spTree>
    <p:extLst>
      <p:ext uri="{BB962C8B-B14F-4D97-AF65-F5344CB8AC3E}">
        <p14:creationId xmlns:p14="http://schemas.microsoft.com/office/powerpoint/2010/main" val="3267122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531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4305" b="25715"/>
          <a:stretch/>
        </p:blipFill>
        <p:spPr bwMode="auto">
          <a:xfrm>
            <a:off x="533400" y="1197429"/>
            <a:ext cx="8009709" cy="566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8495" y="152400"/>
            <a:ext cx="8598305"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Select the radio button of </a:t>
            </a:r>
            <a:r>
              <a:rPr lang="en-US" b="1" dirty="0" smtClean="0">
                <a:solidFill>
                  <a:srgbClr val="0070C0"/>
                </a:solidFill>
              </a:rPr>
              <a:t>Explore options</a:t>
            </a:r>
            <a:r>
              <a:rPr lang="en-US" dirty="0" smtClean="0">
                <a:solidFill>
                  <a:srgbClr val="0070C0"/>
                </a:solidFill>
              </a:rPr>
              <a:t>. Select your server you already configured. Here it is </a:t>
            </a:r>
            <a:r>
              <a:rPr lang="en-US" b="1" dirty="0" smtClean="0">
                <a:solidFill>
                  <a:srgbClr val="0070C0"/>
                </a:solidFill>
              </a:rPr>
              <a:t>Tomcat v5.5 Server</a:t>
            </a:r>
            <a:r>
              <a:rPr lang="en-US" dirty="0" smtClean="0">
                <a:solidFill>
                  <a:srgbClr val="0070C0"/>
                </a:solidFill>
              </a:rPr>
              <a:t>. In package Explorer, you can see now the created classes  under package </a:t>
            </a:r>
            <a:r>
              <a:rPr lang="en-US" i="1" dirty="0" err="1" smtClean="0">
                <a:solidFill>
                  <a:srgbClr val="0070C0"/>
                </a:solidFill>
              </a:rPr>
              <a:t>santosh.test.server</a:t>
            </a:r>
            <a:endParaRPr lang="en-US" b="1" dirty="0">
              <a:solidFill>
                <a:srgbClr val="0070C0"/>
              </a:solidFill>
            </a:endParaRPr>
          </a:p>
        </p:txBody>
      </p:sp>
    </p:spTree>
    <p:extLst>
      <p:ext uri="{BB962C8B-B14F-4D97-AF65-F5344CB8AC3E}">
        <p14:creationId xmlns:p14="http://schemas.microsoft.com/office/powerpoint/2010/main" val="1193638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8860" b="21118"/>
          <a:stretch/>
        </p:blipFill>
        <p:spPr bwMode="auto">
          <a:xfrm>
            <a:off x="228600" y="838200"/>
            <a:ext cx="8673353" cy="601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8495" y="76200"/>
            <a:ext cx="8598305"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Now it is the time to write your client application to call the business methods from Server. We created “</a:t>
            </a:r>
            <a:r>
              <a:rPr lang="en-US" dirty="0" err="1" smtClean="0">
                <a:solidFill>
                  <a:srgbClr val="0070C0"/>
                </a:solidFill>
              </a:rPr>
              <a:t>ServiceRequester</a:t>
            </a:r>
            <a:r>
              <a:rPr lang="en-US" dirty="0" smtClean="0">
                <a:solidFill>
                  <a:srgbClr val="0070C0"/>
                </a:solidFill>
              </a:rPr>
              <a:t>” under </a:t>
            </a:r>
            <a:r>
              <a:rPr lang="en-US" dirty="0" err="1" smtClean="0">
                <a:solidFill>
                  <a:srgbClr val="0070C0"/>
                </a:solidFill>
              </a:rPr>
              <a:t>santosh.test.client</a:t>
            </a:r>
            <a:r>
              <a:rPr lang="en-US" dirty="0" smtClean="0">
                <a:solidFill>
                  <a:srgbClr val="0070C0"/>
                </a:solidFill>
              </a:rPr>
              <a:t> package.</a:t>
            </a:r>
            <a:endParaRPr lang="en-US" dirty="0">
              <a:solidFill>
                <a:srgbClr val="0070C0"/>
              </a:solidFill>
            </a:endParaRPr>
          </a:p>
        </p:txBody>
      </p:sp>
    </p:spTree>
    <p:extLst>
      <p:ext uri="{BB962C8B-B14F-4D97-AF65-F5344CB8AC3E}">
        <p14:creationId xmlns:p14="http://schemas.microsoft.com/office/powerpoint/2010/main" val="3087042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15" t="9000" r="6967" b="37567"/>
          <a:stretch/>
        </p:blipFill>
        <p:spPr bwMode="auto">
          <a:xfrm>
            <a:off x="52636" y="2133600"/>
            <a:ext cx="8841377" cy="40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8495" y="199072"/>
            <a:ext cx="8598305" cy="14773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Writing the client program is very easy as written for Server.</a:t>
            </a:r>
          </a:p>
          <a:p>
            <a:r>
              <a:rPr lang="en-US" dirty="0" smtClean="0">
                <a:solidFill>
                  <a:srgbClr val="0070C0"/>
                </a:solidFill>
              </a:rPr>
              <a:t>Only 3 steps you need to follow:</a:t>
            </a:r>
          </a:p>
          <a:p>
            <a:pPr marL="342900" indent="-342900">
              <a:buFont typeface="+mj-lt"/>
              <a:buAutoNum type="arabicPeriod"/>
            </a:pPr>
            <a:r>
              <a:rPr lang="en-US" dirty="0" smtClean="0">
                <a:solidFill>
                  <a:srgbClr val="0070C0"/>
                </a:solidFill>
              </a:rPr>
              <a:t>Find the locator class</a:t>
            </a:r>
          </a:p>
          <a:p>
            <a:pPr marL="342900" indent="-342900">
              <a:buFont typeface="+mj-lt"/>
              <a:buAutoNum type="arabicPeriod"/>
            </a:pPr>
            <a:r>
              <a:rPr lang="en-US" dirty="0" smtClean="0">
                <a:solidFill>
                  <a:srgbClr val="0070C0"/>
                </a:solidFill>
              </a:rPr>
              <a:t>Get the Handler</a:t>
            </a:r>
          </a:p>
          <a:p>
            <a:pPr marL="342900" indent="-342900">
              <a:buFont typeface="+mj-lt"/>
              <a:buAutoNum type="arabicPeriod"/>
            </a:pPr>
            <a:r>
              <a:rPr lang="en-US" dirty="0" smtClean="0">
                <a:solidFill>
                  <a:srgbClr val="0070C0"/>
                </a:solidFill>
              </a:rPr>
              <a:t>Call the service methods.</a:t>
            </a:r>
            <a:endParaRPr lang="en-US" dirty="0">
              <a:solidFill>
                <a:srgbClr val="0070C0"/>
              </a:solidFill>
            </a:endParaRPr>
          </a:p>
        </p:txBody>
      </p:sp>
    </p:spTree>
    <p:extLst>
      <p:ext uri="{BB962C8B-B14F-4D97-AF65-F5344CB8AC3E}">
        <p14:creationId xmlns:p14="http://schemas.microsoft.com/office/powerpoint/2010/main" val="1140601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9476" b="28530"/>
          <a:stretch/>
        </p:blipFill>
        <p:spPr bwMode="auto">
          <a:xfrm>
            <a:off x="240895" y="1295400"/>
            <a:ext cx="8598305" cy="544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0895" y="228600"/>
            <a:ext cx="8598305" cy="923330"/>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defPPr>
              <a:defRPr lang="en-US"/>
            </a:defPPr>
            <a:lvl1pPr>
              <a:defRPr>
                <a:solidFill>
                  <a:schemeClr val="tx1"/>
                </a:solidFill>
              </a:defRPr>
            </a:lvl1pPr>
          </a:lstStyle>
          <a:p>
            <a:r>
              <a:rPr lang="en-US" dirty="0"/>
              <a:t>You need to select Dynamic Web Project so the deployment module can be deployed in a server. If for you it does not appear, below there is a checkbox [Show All Wizard], check in and then try.</a:t>
            </a:r>
          </a:p>
        </p:txBody>
      </p:sp>
    </p:spTree>
    <p:extLst>
      <p:ext uri="{BB962C8B-B14F-4D97-AF65-F5344CB8AC3E}">
        <p14:creationId xmlns:p14="http://schemas.microsoft.com/office/powerpoint/2010/main" val="771404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515" t="9000" r="6967" b="11999"/>
          <a:stretch/>
        </p:blipFill>
        <p:spPr bwMode="auto">
          <a:xfrm>
            <a:off x="-1" y="838200"/>
            <a:ext cx="8841377"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8495" y="76200"/>
            <a:ext cx="8598305" cy="64633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You can simply run the client program, the main() method will execute and call the service methods.</a:t>
            </a:r>
            <a:endParaRPr lang="en-US" dirty="0">
              <a:solidFill>
                <a:srgbClr val="0070C0"/>
              </a:solidFill>
            </a:endParaRPr>
          </a:p>
        </p:txBody>
      </p:sp>
    </p:spTree>
    <p:extLst>
      <p:ext uri="{BB962C8B-B14F-4D97-AF65-F5344CB8AC3E}">
        <p14:creationId xmlns:p14="http://schemas.microsoft.com/office/powerpoint/2010/main" val="2486936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90600"/>
            <a:ext cx="8001000" cy="5016758"/>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a:spAutoFit/>
          </a:bodyPr>
          <a:lstStyle/>
          <a:p>
            <a:r>
              <a:rPr lang="en-US" sz="3200" dirty="0" smtClean="0">
                <a:solidFill>
                  <a:srgbClr val="00B0F0"/>
                </a:solidFill>
                <a:effectLst>
                  <a:outerShdw blurRad="38100" dist="38100" dir="2700000" algn="tl">
                    <a:srgbClr val="000000">
                      <a:alpha val="43137"/>
                    </a:srgbClr>
                  </a:outerShdw>
                </a:effectLst>
              </a:rPr>
              <a:t>You can see this presentation at</a:t>
            </a:r>
          </a:p>
          <a:p>
            <a:endParaRPr lang="en-US" sz="3200" dirty="0">
              <a:hlinkClick r:id="rId2"/>
            </a:endParaRPr>
          </a:p>
          <a:p>
            <a:r>
              <a:rPr lang="en-US" sz="3200" dirty="0">
                <a:hlinkClick r:id="rId2"/>
              </a:rPr>
              <a:t>http://</a:t>
            </a:r>
            <a:r>
              <a:rPr lang="en-US" sz="3200" dirty="0" smtClean="0">
                <a:hlinkClick r:id="rId2"/>
              </a:rPr>
              <a:t>javacompanionbysantosh.blogspot.com/</a:t>
            </a:r>
          </a:p>
          <a:p>
            <a:endParaRPr lang="en-US" sz="3200" dirty="0" smtClean="0">
              <a:hlinkClick r:id="rId2"/>
            </a:endParaRPr>
          </a:p>
          <a:p>
            <a:r>
              <a:rPr lang="en-US" sz="3200" dirty="0" smtClean="0"/>
              <a:t>or</a:t>
            </a:r>
            <a:endParaRPr lang="en-US" sz="3200" dirty="0" smtClean="0">
              <a:hlinkClick r:id="rId2"/>
            </a:endParaRPr>
          </a:p>
          <a:p>
            <a:endParaRPr lang="en-US" sz="3200" dirty="0">
              <a:hlinkClick r:id="rId2"/>
            </a:endParaRPr>
          </a:p>
          <a:p>
            <a:r>
              <a:rPr lang="en-US" sz="3200" dirty="0" smtClean="0">
                <a:hlinkClick r:id="rId2"/>
              </a:rPr>
              <a:t>http</a:t>
            </a:r>
            <a:r>
              <a:rPr lang="en-US" sz="3200" dirty="0">
                <a:hlinkClick r:id="rId2"/>
              </a:rPr>
              <a:t>://</a:t>
            </a:r>
            <a:r>
              <a:rPr lang="en-US" sz="3200" dirty="0" smtClean="0">
                <a:hlinkClick r:id="rId2"/>
              </a:rPr>
              <a:t>www.slideshare.net/skkar2k2/writing-simple-web-services-using-eclipse-editor</a:t>
            </a:r>
            <a:endParaRPr lang="en-US" sz="3200" dirty="0"/>
          </a:p>
          <a:p>
            <a:endParaRPr lang="en-US" sz="3200" dirty="0" smtClean="0"/>
          </a:p>
          <a:p>
            <a:endParaRPr lang="en-US" sz="3200" dirty="0"/>
          </a:p>
        </p:txBody>
      </p:sp>
    </p:spTree>
    <p:extLst>
      <p:ext uri="{BB962C8B-B14F-4D97-AF65-F5344CB8AC3E}">
        <p14:creationId xmlns:p14="http://schemas.microsoft.com/office/powerpoint/2010/main" val="1978227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4-Point Star 3"/>
          <p:cNvSpPr/>
          <p:nvPr/>
        </p:nvSpPr>
        <p:spPr>
          <a:xfrm>
            <a:off x="1752600" y="381000"/>
            <a:ext cx="5867400" cy="5943600"/>
          </a:xfrm>
          <a:prstGeom prst="star24">
            <a:avLst/>
          </a:prstGeom>
          <a:gradFill>
            <a:gsLst>
              <a:gs pos="0">
                <a:schemeClr val="accent3">
                  <a:tint val="75000"/>
                  <a:shade val="95000"/>
                  <a:satMod val="175000"/>
                </a:schemeClr>
              </a:gs>
              <a:gs pos="50000">
                <a:srgbClr val="FCC54C"/>
              </a:gs>
              <a:gs pos="100000">
                <a:schemeClr val="accent3">
                  <a:tint val="90000"/>
                  <a:shade val="90000"/>
                  <a:satMod val="150000"/>
                </a:schemeClr>
              </a:gs>
              <a:gs pos="100000">
                <a:schemeClr val="accent3">
                  <a:tint val="100000"/>
                  <a:shade val="75000"/>
                  <a:satMod val="150000"/>
                </a:schemeClr>
              </a:gs>
            </a:gsLst>
          </a:gradFill>
          <a:effectLst>
            <a:glow rad="139700">
              <a:schemeClr val="accent1">
                <a:satMod val="175000"/>
                <a:alpha val="40000"/>
              </a:schemeClr>
            </a:glow>
          </a:effectLst>
          <a:scene3d>
            <a:camera prst="orthographicFront">
              <a:rot lat="0" lon="0" rev="0"/>
            </a:camera>
            <a:lightRig rig="freezing" dir="t">
              <a:rot lat="0" lon="0" rev="6000000"/>
            </a:lightRig>
          </a:scene3d>
          <a:sp3d contourW="12700" prstMaterial="dkEdge">
            <a:bevelT w="44450" h="25400" prst="angle"/>
            <a:bevelB/>
            <a:contourClr>
              <a:schemeClr val="accent3">
                <a:shade val="30000"/>
              </a:schemeClr>
            </a:contourClr>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4400" b="1" dirty="0" smtClean="0"/>
              <a:t>Send your queries </a:t>
            </a:r>
          </a:p>
          <a:p>
            <a:pPr algn="ctr"/>
            <a:r>
              <a:rPr lang="en-US" sz="4400" b="1" dirty="0" smtClean="0"/>
              <a:t>to</a:t>
            </a:r>
            <a:br>
              <a:rPr lang="en-US" sz="4400" b="1" dirty="0" smtClean="0"/>
            </a:br>
            <a:r>
              <a:rPr lang="en-US" sz="2000" b="1" dirty="0" smtClean="0">
                <a:hlinkClick r:id="rId2"/>
              </a:rPr>
              <a:t>santosh.bsil@gmail.com</a:t>
            </a:r>
            <a:endParaRPr lang="en-US" sz="2000" b="1" dirty="0"/>
          </a:p>
        </p:txBody>
      </p:sp>
    </p:spTree>
    <p:extLst>
      <p:ext uri="{BB962C8B-B14F-4D97-AF65-F5344CB8AC3E}">
        <p14:creationId xmlns:p14="http://schemas.microsoft.com/office/powerpoint/2010/main" val="415329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625" t="8205" r="21732" b="22024"/>
          <a:stretch/>
        </p:blipFill>
        <p:spPr bwMode="auto">
          <a:xfrm>
            <a:off x="1574778" y="1312817"/>
            <a:ext cx="5930537" cy="531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76200"/>
            <a:ext cx="8598305" cy="1200329"/>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chemeClr val="tx1"/>
                </a:solidFill>
              </a:rPr>
              <a:t>Two important task here before you click the </a:t>
            </a:r>
            <a:r>
              <a:rPr lang="en-US" b="1" u="sng" dirty="0" smtClean="0">
                <a:solidFill>
                  <a:schemeClr val="tx1"/>
                </a:solidFill>
              </a:rPr>
              <a:t>F</a:t>
            </a:r>
            <a:r>
              <a:rPr lang="en-US" b="1" dirty="0" smtClean="0">
                <a:solidFill>
                  <a:schemeClr val="tx1"/>
                </a:solidFill>
              </a:rPr>
              <a:t>inish</a:t>
            </a:r>
            <a:r>
              <a:rPr lang="en-US" dirty="0" smtClean="0">
                <a:solidFill>
                  <a:schemeClr val="tx1"/>
                </a:solidFill>
              </a:rPr>
              <a:t> button are:</a:t>
            </a:r>
            <a:br>
              <a:rPr lang="en-US" dirty="0" smtClean="0">
                <a:solidFill>
                  <a:schemeClr val="tx1"/>
                </a:solidFill>
              </a:rPr>
            </a:br>
            <a:r>
              <a:rPr lang="en-US" dirty="0" smtClean="0">
                <a:solidFill>
                  <a:srgbClr val="0070C0"/>
                </a:solidFill>
              </a:rPr>
              <a:t>1) Provide a project name for your </a:t>
            </a:r>
            <a:r>
              <a:rPr lang="en-US" dirty="0" smtClean="0">
                <a:solidFill>
                  <a:srgbClr val="0070C0"/>
                </a:solidFill>
                <a:effectLst>
                  <a:outerShdw blurRad="38100" dist="38100" dir="2700000" algn="tl">
                    <a:srgbClr val="000000">
                      <a:alpha val="43137"/>
                    </a:srgbClr>
                  </a:outerShdw>
                </a:effectLst>
              </a:rPr>
              <a:t>web service</a:t>
            </a:r>
            <a:r>
              <a:rPr lang="en-US" dirty="0" smtClean="0">
                <a:solidFill>
                  <a:srgbClr val="0070C0"/>
                </a:solidFill>
              </a:rPr>
              <a:t> application.</a:t>
            </a:r>
            <a:r>
              <a:rPr lang="en-US" dirty="0" smtClean="0">
                <a:solidFill>
                  <a:srgbClr val="0070C0"/>
                </a:solidFill>
                <a:effectLst>
                  <a:outerShdw blurRad="38100" dist="38100" dir="2700000" algn="tl">
                    <a:srgbClr val="000000">
                      <a:alpha val="43137"/>
                    </a:srgbClr>
                  </a:outerShdw>
                </a:effectLst>
              </a:rPr>
              <a:t/>
            </a:r>
            <a:br>
              <a:rPr lang="en-US" dirty="0" smtClean="0">
                <a:solidFill>
                  <a:srgbClr val="0070C0"/>
                </a:solidFill>
                <a:effectLst>
                  <a:outerShdw blurRad="38100" dist="38100" dir="2700000" algn="tl">
                    <a:srgbClr val="000000">
                      <a:alpha val="43137"/>
                    </a:srgbClr>
                  </a:outerShdw>
                </a:effectLst>
              </a:rPr>
            </a:br>
            <a:r>
              <a:rPr lang="en-US" dirty="0">
                <a:solidFill>
                  <a:srgbClr val="0070C0"/>
                </a:solidFill>
              </a:rPr>
              <a:t>2) </a:t>
            </a:r>
            <a:r>
              <a:rPr lang="en-US" dirty="0" smtClean="0">
                <a:solidFill>
                  <a:srgbClr val="0070C0"/>
                </a:solidFill>
              </a:rPr>
              <a:t>Put a server configuration under </a:t>
            </a:r>
            <a:r>
              <a:rPr lang="en-US" b="1" dirty="0" smtClean="0">
                <a:solidFill>
                  <a:srgbClr val="0070C0"/>
                </a:solidFill>
              </a:rPr>
              <a:t>Target Runtime</a:t>
            </a:r>
            <a:r>
              <a:rPr lang="en-US" dirty="0" smtClean="0">
                <a:solidFill>
                  <a:srgbClr val="0070C0"/>
                </a:solidFill>
              </a:rPr>
              <a:t>.</a:t>
            </a:r>
          </a:p>
          <a:p>
            <a:r>
              <a:rPr lang="en-US" sz="1600" dirty="0" smtClean="0">
                <a:solidFill>
                  <a:srgbClr val="FF0000"/>
                </a:solidFill>
              </a:rPr>
              <a:t>[NB: You can’t see </a:t>
            </a:r>
            <a:r>
              <a:rPr lang="en-US" sz="1600" b="1" dirty="0" smtClean="0">
                <a:solidFill>
                  <a:srgbClr val="FF0000"/>
                </a:solidFill>
              </a:rPr>
              <a:t>Apache Tomcat </a:t>
            </a:r>
            <a:r>
              <a:rPr lang="en-US" sz="1600" dirty="0" smtClean="0">
                <a:solidFill>
                  <a:srgbClr val="FF0000"/>
                </a:solidFill>
              </a:rPr>
              <a:t>under the list unless </a:t>
            </a:r>
            <a:r>
              <a:rPr lang="en-US" sz="1600" b="1" dirty="0" smtClean="0">
                <a:solidFill>
                  <a:srgbClr val="FF0000"/>
                </a:solidFill>
              </a:rPr>
              <a:t>Add project to an EAR </a:t>
            </a:r>
            <a:r>
              <a:rPr lang="en-US" sz="1600" dirty="0" smtClean="0">
                <a:solidFill>
                  <a:srgbClr val="FF0000"/>
                </a:solidFill>
              </a:rPr>
              <a:t>is disabled.]</a:t>
            </a:r>
            <a:endParaRPr lang="en-US" sz="1600" dirty="0">
              <a:solidFill>
                <a:srgbClr val="FF0000"/>
              </a:solidFill>
            </a:endParaRPr>
          </a:p>
        </p:txBody>
      </p:sp>
    </p:spTree>
    <p:extLst>
      <p:ext uri="{BB962C8B-B14F-4D97-AF65-F5344CB8AC3E}">
        <p14:creationId xmlns:p14="http://schemas.microsoft.com/office/powerpoint/2010/main" val="81494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00160" cy="687880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0" h="1905000"/>
            <a:bevelB h="635000" prst="relaxedInset"/>
          </a:sp3d>
        </p:spPr>
        <p:style>
          <a:lnRef idx="0">
            <a:schemeClr val="accent1"/>
          </a:lnRef>
          <a:fillRef idx="3">
            <a:schemeClr val="accent1"/>
          </a:fillRef>
          <a:effectRef idx="3">
            <a:schemeClr val="accent1"/>
          </a:effectRef>
          <a:fontRef idx="minor">
            <a:schemeClr val="lt1"/>
          </a:fontRef>
        </p:style>
        <p:txBody>
          <a:bodyPr wrap="square" lIns="548640" tIns="91440" rIns="548640" bIns="91440">
            <a:spAutoFit/>
          </a:bodyPr>
          <a:lstStyle/>
          <a:p>
            <a:endParaRPr lang="en-US" dirty="0" smtClean="0">
              <a:solidFill>
                <a:srgbClr val="002060"/>
              </a:solidFill>
            </a:endParaRPr>
          </a:p>
          <a:p>
            <a:r>
              <a:rPr lang="en-US" dirty="0" smtClean="0">
                <a:solidFill>
                  <a:srgbClr val="002060"/>
                </a:solidFill>
              </a:rPr>
              <a:t>A </a:t>
            </a:r>
            <a:r>
              <a:rPr lang="en-US" dirty="0">
                <a:solidFill>
                  <a:srgbClr val="002060"/>
                </a:solidFill>
              </a:rPr>
              <a:t>WSDL document defines services as collections of network endpoints, or ports. In WSDL, the abstract definition of endpoints and messages is separated from their concrete network deployment or data format bindings. This allows the reuse of abstract definitions: messages, which are abstract descriptions of the data being exchanged, and port types which are abstract collections of operations. </a:t>
            </a:r>
          </a:p>
          <a:p>
            <a:r>
              <a:rPr lang="en-US" dirty="0" smtClean="0">
                <a:solidFill>
                  <a:srgbClr val="002060"/>
                </a:solidFill>
              </a:rPr>
              <a:t> </a:t>
            </a:r>
          </a:p>
          <a:p>
            <a:r>
              <a:rPr lang="en-US" dirty="0" smtClean="0">
                <a:solidFill>
                  <a:srgbClr val="002060"/>
                </a:solidFill>
              </a:rPr>
              <a:t>A WSDL </a:t>
            </a:r>
            <a:r>
              <a:rPr lang="en-US" dirty="0">
                <a:solidFill>
                  <a:srgbClr val="002060"/>
                </a:solidFill>
              </a:rPr>
              <a:t>document uses the following elements in the definition of network services</a:t>
            </a:r>
            <a:r>
              <a:rPr lang="en-US" dirty="0" smtClean="0">
                <a:solidFill>
                  <a:srgbClr val="002060"/>
                </a:solidFill>
              </a:rPr>
              <a:t>:</a:t>
            </a:r>
          </a:p>
          <a:p>
            <a:pPr marL="285750" indent="-285750">
              <a:buFont typeface="Arial" pitchFamily="34" charset="0"/>
              <a:buChar char="•"/>
            </a:pPr>
            <a:r>
              <a:rPr lang="en-US" dirty="0">
                <a:solidFill>
                  <a:srgbClr val="002060"/>
                </a:solidFill>
              </a:rPr>
              <a:t>Types: a container for data type definitions using some type system (such as XSD). </a:t>
            </a:r>
          </a:p>
          <a:p>
            <a:pPr marL="285750" indent="-285750">
              <a:buFont typeface="Arial" pitchFamily="34" charset="0"/>
              <a:buChar char="•"/>
            </a:pPr>
            <a:r>
              <a:rPr lang="en-US" dirty="0">
                <a:solidFill>
                  <a:srgbClr val="002060"/>
                </a:solidFill>
              </a:rPr>
              <a:t>Message: an abstract, typed definition of the data being communicated. </a:t>
            </a:r>
          </a:p>
          <a:p>
            <a:pPr marL="285750" indent="-285750">
              <a:buFont typeface="Arial" pitchFamily="34" charset="0"/>
              <a:buChar char="•"/>
            </a:pPr>
            <a:r>
              <a:rPr lang="en-US" dirty="0">
                <a:solidFill>
                  <a:srgbClr val="002060"/>
                </a:solidFill>
              </a:rPr>
              <a:t>Operation: an abstract description of an action supported by the service. </a:t>
            </a:r>
          </a:p>
          <a:p>
            <a:pPr marL="285750" indent="-285750">
              <a:buFont typeface="Arial" pitchFamily="34" charset="0"/>
              <a:buChar char="•"/>
            </a:pPr>
            <a:r>
              <a:rPr lang="en-US" dirty="0">
                <a:solidFill>
                  <a:srgbClr val="002060"/>
                </a:solidFill>
              </a:rPr>
              <a:t>Port Type: an abstract set of operations supported by one or more endpoints. </a:t>
            </a:r>
          </a:p>
          <a:p>
            <a:pPr marL="285750" indent="-285750">
              <a:buFont typeface="Arial" pitchFamily="34" charset="0"/>
              <a:buChar char="•"/>
            </a:pPr>
            <a:r>
              <a:rPr lang="en-US" dirty="0">
                <a:solidFill>
                  <a:srgbClr val="002060"/>
                </a:solidFill>
              </a:rPr>
              <a:t>Binding: a concrete protocol and data format specification for a particular port type. The binding is usually SOAP and the encoding and data formatting regulations used (also known as the style) is usually literal (this includes document/literal, and sometimes </a:t>
            </a:r>
            <a:r>
              <a:rPr lang="en-US" dirty="0" smtClean="0">
                <a:solidFill>
                  <a:srgbClr val="002060"/>
                </a:solidFill>
              </a:rPr>
              <a:t>RPC/literal). Please refer </a:t>
            </a:r>
            <a:r>
              <a:rPr lang="en-US" u="sng" dirty="0">
                <a:hlinkClick r:id="rId2"/>
              </a:rPr>
              <a:t>http://www.slideshare.net/krizsan/scdjws-5-study-notes-3085287</a:t>
            </a:r>
            <a:r>
              <a:rPr lang="en-US" dirty="0"/>
              <a:t> </a:t>
            </a:r>
            <a:r>
              <a:rPr lang="en-US" dirty="0" smtClean="0"/>
              <a:t> </a:t>
            </a:r>
            <a:r>
              <a:rPr lang="en-US" dirty="0" smtClean="0">
                <a:solidFill>
                  <a:srgbClr val="002060"/>
                </a:solidFill>
              </a:rPr>
              <a:t>for document/literal and RPC/literal details.</a:t>
            </a:r>
            <a:endParaRPr lang="en-US" dirty="0">
              <a:solidFill>
                <a:srgbClr val="002060"/>
              </a:solidFill>
            </a:endParaRPr>
          </a:p>
          <a:p>
            <a:pPr marL="285750" indent="-285750">
              <a:buFont typeface="Arial" pitchFamily="34" charset="0"/>
              <a:buChar char="•"/>
            </a:pPr>
            <a:r>
              <a:rPr lang="en-US" dirty="0">
                <a:solidFill>
                  <a:srgbClr val="002060"/>
                </a:solidFill>
              </a:rPr>
              <a:t>Port: a single endpoint defined as a combination of a binding and a network address. </a:t>
            </a:r>
          </a:p>
          <a:p>
            <a:pPr marL="285750" indent="-285750">
              <a:buFont typeface="Arial" pitchFamily="34" charset="0"/>
              <a:buChar char="•"/>
            </a:pPr>
            <a:r>
              <a:rPr lang="en-US" dirty="0">
                <a:solidFill>
                  <a:srgbClr val="002060"/>
                </a:solidFill>
              </a:rPr>
              <a:t>Service: a collection of related endpoints</a:t>
            </a:r>
          </a:p>
          <a:p>
            <a:endParaRPr lang="en-US" dirty="0">
              <a:solidFill>
                <a:srgbClr val="002060"/>
              </a:solidFill>
            </a:endParaRPr>
          </a:p>
        </p:txBody>
      </p:sp>
    </p:spTree>
    <p:extLst>
      <p:ext uri="{BB962C8B-B14F-4D97-AF65-F5344CB8AC3E}">
        <p14:creationId xmlns:p14="http://schemas.microsoft.com/office/powerpoint/2010/main" val="1208769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85" y="304800"/>
            <a:ext cx="8752115" cy="6555641"/>
          </a:xfrm>
          <a:prstGeom prst="rect">
            <a:avLst/>
          </a:prstGeom>
          <a:ln>
            <a:solidFill>
              <a:schemeClr val="tx1"/>
            </a:solidFill>
          </a:ln>
          <a:effectLst/>
          <a:scene3d>
            <a:camera prst="obliqueTopLeft"/>
            <a:lightRig rig="balanced" dir="t">
              <a:rot lat="0" lon="0" rev="8700000"/>
            </a:lightRig>
          </a:scene3d>
          <a:sp3d>
            <a:bevelT w="635000" h="635000"/>
            <a:bevelB w="635000" h="635000"/>
          </a:sp3d>
        </p:spPr>
        <p:style>
          <a:lnRef idx="1">
            <a:schemeClr val="accent4"/>
          </a:lnRef>
          <a:fillRef idx="3">
            <a:schemeClr val="accent4"/>
          </a:fillRef>
          <a:effectRef idx="2">
            <a:schemeClr val="accent4"/>
          </a:effectRef>
          <a:fontRef idx="minor">
            <a:schemeClr val="lt1"/>
          </a:fontRef>
        </p:style>
        <p:txBody>
          <a:bodyPr wrap="square" lIns="640080" tIns="91440" rIns="640080" bIns="0">
            <a:spAutoFit/>
          </a:bodyPr>
          <a:lstStyle/>
          <a:p>
            <a:endParaRPr lang="en-US" dirty="0" smtClean="0"/>
          </a:p>
          <a:p>
            <a:endParaRPr lang="en-US" dirty="0" smtClean="0"/>
          </a:p>
          <a:p>
            <a:r>
              <a:rPr lang="en-US" dirty="0"/>
              <a:t>Web services can be created using two methods </a:t>
            </a:r>
            <a:endParaRPr lang="en-US" dirty="0" smtClean="0"/>
          </a:p>
          <a:p>
            <a:pPr marL="285750" indent="-285750">
              <a:buFont typeface="Arial" pitchFamily="34" charset="0"/>
              <a:buChar char="•"/>
            </a:pPr>
            <a:r>
              <a:rPr lang="en-US" b="1" dirty="0" smtClean="0">
                <a:solidFill>
                  <a:schemeClr val="accent5">
                    <a:lumMod val="60000"/>
                    <a:lumOff val="40000"/>
                  </a:schemeClr>
                </a:solidFill>
              </a:rPr>
              <a:t>Top-down development </a:t>
            </a:r>
          </a:p>
          <a:p>
            <a:pPr marL="285750" indent="-285750">
              <a:buFont typeface="Arial" pitchFamily="34" charset="0"/>
              <a:buChar char="•"/>
            </a:pPr>
            <a:r>
              <a:rPr lang="en-US" b="1" dirty="0" smtClean="0">
                <a:solidFill>
                  <a:schemeClr val="accent5">
                    <a:lumMod val="60000"/>
                    <a:lumOff val="40000"/>
                  </a:schemeClr>
                </a:solidFill>
              </a:rPr>
              <a:t>Bottom-up development</a:t>
            </a:r>
          </a:p>
          <a:p>
            <a:endParaRPr lang="en-US" sz="2400" b="1" dirty="0" smtClean="0">
              <a:solidFill>
                <a:srgbClr val="00B0F0"/>
              </a:solidFill>
              <a:effectLst>
                <a:outerShdw blurRad="38100" dist="38100" dir="2700000" algn="tl">
                  <a:srgbClr val="000000">
                    <a:alpha val="43137"/>
                  </a:srgbClr>
                </a:outerShdw>
              </a:effectLst>
            </a:endParaRPr>
          </a:p>
          <a:p>
            <a:r>
              <a:rPr lang="en-US" sz="2400" b="1" dirty="0" smtClean="0">
                <a:solidFill>
                  <a:srgbClr val="00B0F0"/>
                </a:solidFill>
                <a:effectLst>
                  <a:outerShdw blurRad="38100" dist="38100" dir="2700000" algn="tl">
                    <a:srgbClr val="000000">
                      <a:alpha val="43137"/>
                    </a:srgbClr>
                  </a:outerShdw>
                </a:effectLst>
              </a:rPr>
              <a:t>Bottom-up strategy</a:t>
            </a:r>
            <a:endParaRPr lang="en-US" sz="2400" b="1" dirty="0">
              <a:solidFill>
                <a:srgbClr val="00B0F0"/>
              </a:solidFill>
              <a:effectLst>
                <a:outerShdw blurRad="38100" dist="38100" dir="2700000" algn="tl">
                  <a:srgbClr val="000000">
                    <a:alpha val="43137"/>
                  </a:srgbClr>
                </a:outerShdw>
              </a:effectLst>
            </a:endParaRPr>
          </a:p>
          <a:p>
            <a:r>
              <a:rPr lang="en-US" dirty="0" smtClean="0"/>
              <a:t>In Bottom-up strategy, a </a:t>
            </a:r>
            <a:r>
              <a:rPr lang="en-US" dirty="0"/>
              <a:t>developer </a:t>
            </a:r>
            <a:r>
              <a:rPr lang="en-US" dirty="0" smtClean="0"/>
              <a:t>writes java Beans or enterprise beans. </a:t>
            </a:r>
            <a:r>
              <a:rPr lang="en-US" dirty="0"/>
              <a:t>Then </a:t>
            </a:r>
            <a:r>
              <a:rPr lang="en-US" dirty="0" smtClean="0"/>
              <a:t>using </a:t>
            </a:r>
            <a:r>
              <a:rPr lang="en-US" dirty="0"/>
              <a:t>the Web services wizard </a:t>
            </a:r>
            <a:r>
              <a:rPr lang="en-US" dirty="0" smtClean="0"/>
              <a:t>he creates </a:t>
            </a:r>
            <a:r>
              <a:rPr lang="en-US" dirty="0"/>
              <a:t>the WSDL file and Web </a:t>
            </a:r>
            <a:r>
              <a:rPr lang="en-US" dirty="0" smtClean="0"/>
              <a:t>service from those bean classes.</a:t>
            </a:r>
          </a:p>
          <a:p>
            <a:endParaRPr lang="en-US" dirty="0"/>
          </a:p>
          <a:p>
            <a:r>
              <a:rPr lang="en-US" sz="2400" b="1" dirty="0" smtClean="0">
                <a:solidFill>
                  <a:srgbClr val="00B0F0"/>
                </a:solidFill>
                <a:effectLst>
                  <a:outerShdw blurRad="38100" dist="38100" dir="2700000" algn="tl">
                    <a:srgbClr val="000000">
                      <a:alpha val="43137"/>
                    </a:srgbClr>
                  </a:outerShdw>
                </a:effectLst>
              </a:rPr>
              <a:t>Top-down</a:t>
            </a:r>
            <a:r>
              <a:rPr lang="en-US" dirty="0" smtClean="0"/>
              <a:t> </a:t>
            </a:r>
            <a:r>
              <a:rPr lang="en-US" sz="2400" b="1" dirty="0" smtClean="0">
                <a:solidFill>
                  <a:srgbClr val="00B0F0"/>
                </a:solidFill>
                <a:effectLst>
                  <a:outerShdw blurRad="38100" dist="38100" dir="2700000" algn="tl">
                    <a:srgbClr val="000000">
                      <a:alpha val="43137"/>
                    </a:srgbClr>
                  </a:outerShdw>
                </a:effectLst>
              </a:rPr>
              <a:t>strategy</a:t>
            </a:r>
            <a:r>
              <a:rPr lang="en-US" dirty="0" smtClean="0"/>
              <a:t> </a:t>
            </a:r>
            <a:endParaRPr lang="en-US" dirty="0"/>
          </a:p>
          <a:p>
            <a:r>
              <a:rPr lang="en-US" dirty="0"/>
              <a:t>A developer using a top down method </a:t>
            </a:r>
            <a:r>
              <a:rPr lang="en-US" dirty="0" smtClean="0"/>
              <a:t>a developer first designs </a:t>
            </a:r>
            <a:r>
              <a:rPr lang="en-US" dirty="0"/>
              <a:t>the implementation of the Web service by creating a WSDL file. </a:t>
            </a:r>
            <a:endParaRPr lang="en-US" dirty="0" smtClean="0"/>
          </a:p>
          <a:p>
            <a:r>
              <a:rPr lang="en-US" dirty="0" smtClean="0"/>
              <a:t>You can use the </a:t>
            </a:r>
            <a:r>
              <a:rPr lang="en-US" dirty="0"/>
              <a:t>WSDL </a:t>
            </a:r>
            <a:r>
              <a:rPr lang="en-US" dirty="0" smtClean="0"/>
              <a:t>Editor for this. Using </a:t>
            </a:r>
            <a:r>
              <a:rPr lang="en-US" dirty="0"/>
              <a:t>the Web services wizard </a:t>
            </a:r>
            <a:r>
              <a:rPr lang="en-US" dirty="0" smtClean="0"/>
              <a:t>you can create </a:t>
            </a:r>
            <a:r>
              <a:rPr lang="en-US" dirty="0"/>
              <a:t>the Web service and skeleton Java™ classes to which you can add the required </a:t>
            </a:r>
            <a:r>
              <a:rPr lang="en-US" dirty="0" smtClean="0"/>
              <a:t>code.</a:t>
            </a:r>
          </a:p>
          <a:p>
            <a:endParaRPr lang="en-US" dirty="0"/>
          </a:p>
          <a:p>
            <a:r>
              <a:rPr lang="en-US" dirty="0" smtClean="0"/>
              <a:t>In this example, we are following the bottom-up strategy </a:t>
            </a:r>
            <a:r>
              <a:rPr lang="en-US" dirty="0"/>
              <a:t>by selecting Bottom up Java bean Web service </a:t>
            </a:r>
            <a:r>
              <a:rPr lang="en-US" dirty="0" smtClean="0"/>
              <a:t> in eclipse..</a:t>
            </a:r>
          </a:p>
          <a:p>
            <a:endParaRPr lang="en-US" dirty="0"/>
          </a:p>
          <a:p>
            <a:endParaRPr lang="en-US" dirty="0"/>
          </a:p>
        </p:txBody>
      </p:sp>
    </p:spTree>
    <p:extLst>
      <p:ext uri="{BB962C8B-B14F-4D97-AF65-F5344CB8AC3E}">
        <p14:creationId xmlns:p14="http://schemas.microsoft.com/office/powerpoint/2010/main" val="9860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Point Star 2"/>
          <p:cNvSpPr/>
          <p:nvPr/>
        </p:nvSpPr>
        <p:spPr>
          <a:xfrm>
            <a:off x="762000" y="76200"/>
            <a:ext cx="7162800" cy="6477000"/>
          </a:xfrm>
          <a:prstGeom prst="star7">
            <a:avLst/>
          </a:prstGeom>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smtClean="0">
                <a:solidFill>
                  <a:srgbClr val="0070C0"/>
                </a:solidFill>
              </a:rPr>
              <a:t>1</a:t>
            </a:r>
            <a:r>
              <a:rPr lang="en-US" sz="2800" b="1" dirty="0" smtClean="0">
                <a:solidFill>
                  <a:srgbClr val="0070C0"/>
                </a:solidFill>
              </a:rPr>
              <a:t/>
            </a:r>
            <a:br>
              <a:rPr lang="en-US" sz="2800" b="1" dirty="0" smtClean="0">
                <a:solidFill>
                  <a:srgbClr val="0070C0"/>
                </a:solidFill>
              </a:rPr>
            </a:br>
            <a:r>
              <a:rPr lang="en-US" sz="2800" b="1" dirty="0" smtClean="0"/>
              <a:t>write your business implementation methods for the Server </a:t>
            </a:r>
            <a:r>
              <a:rPr lang="en-US" sz="2800" b="1" dirty="0"/>
              <a:t>which </a:t>
            </a:r>
            <a:r>
              <a:rPr lang="en-US" sz="2800" b="1" dirty="0" smtClean="0"/>
              <a:t>can be invoked </a:t>
            </a:r>
            <a:r>
              <a:rPr lang="en-US" sz="2800" b="1" dirty="0"/>
              <a:t>by a Client program. </a:t>
            </a:r>
            <a:endParaRPr lang="en-US" sz="2800" b="1" dirty="0" smtClean="0"/>
          </a:p>
        </p:txBody>
      </p:sp>
    </p:spTree>
    <p:extLst>
      <p:ext uri="{BB962C8B-B14F-4D97-AF65-F5344CB8AC3E}">
        <p14:creationId xmlns:p14="http://schemas.microsoft.com/office/powerpoint/2010/main" val="2202799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897" r="28750" b="20941"/>
          <a:stretch/>
        </p:blipFill>
        <p:spPr bwMode="auto">
          <a:xfrm>
            <a:off x="1828800" y="1181100"/>
            <a:ext cx="4706472" cy="5490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228600"/>
            <a:ext cx="8598305" cy="646331"/>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p>
            <a:r>
              <a:rPr lang="en-US" dirty="0" smtClean="0">
                <a:solidFill>
                  <a:srgbClr val="0070C0"/>
                </a:solidFill>
              </a:rPr>
              <a:t>We are creating the class as </a:t>
            </a:r>
            <a:r>
              <a:rPr lang="en-US" b="1" dirty="0" smtClean="0">
                <a:solidFill>
                  <a:srgbClr val="0070C0"/>
                </a:solidFill>
              </a:rPr>
              <a:t>RequesetHandler.java</a:t>
            </a:r>
            <a:r>
              <a:rPr lang="en-US" dirty="0" smtClean="0">
                <a:solidFill>
                  <a:srgbClr val="0070C0"/>
                </a:solidFill>
              </a:rPr>
              <a:t> in </a:t>
            </a:r>
            <a:r>
              <a:rPr lang="en-US" b="1" dirty="0" err="1" smtClean="0">
                <a:solidFill>
                  <a:srgbClr val="0070C0"/>
                </a:solidFill>
              </a:rPr>
              <a:t>santosh.test.server</a:t>
            </a:r>
            <a:r>
              <a:rPr lang="en-US" dirty="0" smtClean="0">
                <a:solidFill>
                  <a:srgbClr val="0070C0"/>
                </a:solidFill>
              </a:rPr>
              <a:t> package. Hope you know how to create a class in the source folder (</a:t>
            </a:r>
            <a:r>
              <a:rPr lang="en-US" dirty="0" err="1" smtClean="0">
                <a:solidFill>
                  <a:srgbClr val="0070C0"/>
                </a:solidFill>
              </a:rPr>
              <a:t>src</a:t>
            </a:r>
            <a:r>
              <a:rPr lang="en-US" dirty="0" smtClean="0">
                <a:solidFill>
                  <a:srgbClr val="0070C0"/>
                </a:solidFill>
              </a:rPr>
              <a:t>).</a:t>
            </a:r>
            <a:endParaRPr lang="en-US" dirty="0">
              <a:solidFill>
                <a:srgbClr val="0070C0"/>
              </a:solidFill>
            </a:endParaRPr>
          </a:p>
        </p:txBody>
      </p:sp>
    </p:spTree>
    <p:extLst>
      <p:ext uri="{BB962C8B-B14F-4D97-AF65-F5344CB8AC3E}">
        <p14:creationId xmlns:p14="http://schemas.microsoft.com/office/powerpoint/2010/main" val="1155318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598305" cy="1477328"/>
          </a:xfrm>
          <a:prstGeom prst="rect">
            <a:avLst/>
          </a:prstGeom>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p:spPr>
        <p:style>
          <a:lnRef idx="2">
            <a:schemeClr val="dk1"/>
          </a:lnRef>
          <a:fillRef idx="1001">
            <a:schemeClr val="lt2"/>
          </a:fillRef>
          <a:effectRef idx="0">
            <a:schemeClr val="dk1"/>
          </a:effectRef>
          <a:fontRef idx="minor">
            <a:schemeClr val="dk1"/>
          </a:fontRef>
        </p:style>
        <p:txBody>
          <a:bodyPr wrap="square" rtlCol="0">
            <a:spAutoFit/>
          </a:bodyPr>
          <a:lstStyle>
            <a:defPPr>
              <a:defRPr lang="en-US"/>
            </a:defPPr>
            <a:lvl1pPr>
              <a:defRPr>
                <a:solidFill>
                  <a:srgbClr val="0070C0"/>
                </a:solidFill>
              </a:defRPr>
            </a:lvl1pPr>
          </a:lstStyle>
          <a:p>
            <a:r>
              <a:rPr lang="en-US" dirty="0"/>
              <a:t>We are writing 2 methods in the RequestHandler.java. Remember they must be public.</a:t>
            </a:r>
            <a:br>
              <a:rPr lang="en-US" dirty="0"/>
            </a:br>
            <a:r>
              <a:rPr lang="en-US" dirty="0"/>
              <a:t>1) taking a value and return it’s reverse.</a:t>
            </a:r>
            <a:br>
              <a:rPr lang="en-US" dirty="0"/>
            </a:br>
            <a:r>
              <a:rPr lang="en-US" dirty="0"/>
              <a:t>2) get the current date in text format.</a:t>
            </a:r>
            <a:br>
              <a:rPr lang="en-US" dirty="0"/>
            </a:br>
            <a:r>
              <a:rPr lang="en-US" dirty="0"/>
              <a:t/>
            </a:r>
            <a:br>
              <a:rPr lang="en-US" dirty="0"/>
            </a:br>
            <a:r>
              <a:rPr lang="en-US" dirty="0"/>
              <a:t>After writing the program, build the project to compile the class.</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79" t="9058" r="21852" b="51298"/>
          <a:stretch/>
        </p:blipFill>
        <p:spPr bwMode="auto">
          <a:xfrm>
            <a:off x="363399" y="2057400"/>
            <a:ext cx="824720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728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566</TotalTime>
  <Words>1292</Words>
  <Application>Microsoft Office PowerPoint</Application>
  <PresentationFormat>On-screen Show (4:3)</PresentationFormat>
  <Paragraphs>105</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Composite</vt:lpstr>
      <vt:lpstr>Packager Shell Object</vt:lpstr>
      <vt:lpstr>Writing simple Java Web Services using Eclipse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simple Web Services using Eclipse editor </dc:title>
  <dc:creator>Kar, Santosh Kumar</dc:creator>
  <cp:lastModifiedBy>Kar, Santosh Kumar</cp:lastModifiedBy>
  <cp:revision>319</cp:revision>
  <dcterms:created xsi:type="dcterms:W3CDTF">2011-05-03T13:15:25Z</dcterms:created>
  <dcterms:modified xsi:type="dcterms:W3CDTF">2011-05-05T13:56:27Z</dcterms:modified>
</cp:coreProperties>
</file>