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939D4D-EACF-4BA4-90A0-94D1A2F3AE5E}" type="datetimeFigureOut">
              <a:rPr lang="en-GB" smtClean="0"/>
              <a:t>23/01/2021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1C778-4F72-4387-BF51-44EC28D3D93A}" type="slidenum">
              <a:rPr lang="en-GB" smtClean="0"/>
              <a:t>‹#›</a:t>
            </a:fld>
            <a:endParaRPr lang="en-GB"/>
          </a:p>
        </p:txBody>
      </p:sp>
    </p:spTree>
    <p:extLst>
      <p:ext uri="{BB962C8B-B14F-4D97-AF65-F5344CB8AC3E}">
        <p14:creationId xmlns:p14="http://schemas.microsoft.com/office/powerpoint/2010/main" val="3772550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A9C6-45D1-497C-8C09-62F5A0E5DF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8F96898-125C-46C7-85BA-79FD3F199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5667381-1718-4429-82BB-8DDF9850A738}"/>
              </a:ext>
            </a:extLst>
          </p:cNvPr>
          <p:cNvSpPr>
            <a:spLocks noGrp="1"/>
          </p:cNvSpPr>
          <p:nvPr>
            <p:ph type="dt" sz="half" idx="10"/>
          </p:nvPr>
        </p:nvSpPr>
        <p:spPr/>
        <p:txBody>
          <a:bodyPr/>
          <a:lstStyle/>
          <a:p>
            <a:fld id="{A80DF61F-29FF-4632-9FE5-B1B6BD108527}" type="datetimeFigureOut">
              <a:rPr lang="en-GB" smtClean="0"/>
              <a:t>23/01/2021</a:t>
            </a:fld>
            <a:endParaRPr lang="en-GB"/>
          </a:p>
        </p:txBody>
      </p:sp>
      <p:sp>
        <p:nvSpPr>
          <p:cNvPr id="5" name="Footer Placeholder 4">
            <a:extLst>
              <a:ext uri="{FF2B5EF4-FFF2-40B4-BE49-F238E27FC236}">
                <a16:creationId xmlns:a16="http://schemas.microsoft.com/office/drawing/2014/main" id="{F805CF23-A9DA-42B3-A20D-E3A6FA28C5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0C16FE-C448-4BEB-A105-3E08D768A32E}"/>
              </a:ext>
            </a:extLst>
          </p:cNvPr>
          <p:cNvSpPr>
            <a:spLocks noGrp="1"/>
          </p:cNvSpPr>
          <p:nvPr>
            <p:ph type="sldNum" sz="quarter" idx="12"/>
          </p:nvPr>
        </p:nvSpPr>
        <p:spPr/>
        <p:txBody>
          <a:bodyPr/>
          <a:lstStyle/>
          <a:p>
            <a:fld id="{CE6BC2DA-31FE-4D7C-96AE-81D42B5E328D}" type="slidenum">
              <a:rPr lang="en-GB" smtClean="0"/>
              <a:t>‹#›</a:t>
            </a:fld>
            <a:endParaRPr lang="en-GB"/>
          </a:p>
        </p:txBody>
      </p:sp>
    </p:spTree>
    <p:extLst>
      <p:ext uri="{BB962C8B-B14F-4D97-AF65-F5344CB8AC3E}">
        <p14:creationId xmlns:p14="http://schemas.microsoft.com/office/powerpoint/2010/main" val="87824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31EE-C293-4A8E-813E-D8A385852B5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94622CB-FD0E-4055-862B-B1861D3BC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41F79E-F5A8-49C5-807C-4B113090AD47}"/>
              </a:ext>
            </a:extLst>
          </p:cNvPr>
          <p:cNvSpPr>
            <a:spLocks noGrp="1"/>
          </p:cNvSpPr>
          <p:nvPr>
            <p:ph type="dt" sz="half" idx="10"/>
          </p:nvPr>
        </p:nvSpPr>
        <p:spPr/>
        <p:txBody>
          <a:bodyPr/>
          <a:lstStyle/>
          <a:p>
            <a:fld id="{A80DF61F-29FF-4632-9FE5-B1B6BD108527}" type="datetimeFigureOut">
              <a:rPr lang="en-GB" smtClean="0"/>
              <a:t>23/01/2021</a:t>
            </a:fld>
            <a:endParaRPr lang="en-GB"/>
          </a:p>
        </p:txBody>
      </p:sp>
      <p:sp>
        <p:nvSpPr>
          <p:cNvPr id="5" name="Footer Placeholder 4">
            <a:extLst>
              <a:ext uri="{FF2B5EF4-FFF2-40B4-BE49-F238E27FC236}">
                <a16:creationId xmlns:a16="http://schemas.microsoft.com/office/drawing/2014/main" id="{AF7A3404-2483-4983-BE1B-B8DD65B97F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003BDC-E98F-4919-87DC-B51F33824F96}"/>
              </a:ext>
            </a:extLst>
          </p:cNvPr>
          <p:cNvSpPr>
            <a:spLocks noGrp="1"/>
          </p:cNvSpPr>
          <p:nvPr>
            <p:ph type="sldNum" sz="quarter" idx="12"/>
          </p:nvPr>
        </p:nvSpPr>
        <p:spPr/>
        <p:txBody>
          <a:bodyPr/>
          <a:lstStyle/>
          <a:p>
            <a:fld id="{CE6BC2DA-31FE-4D7C-96AE-81D42B5E328D}" type="slidenum">
              <a:rPr lang="en-GB" smtClean="0"/>
              <a:t>‹#›</a:t>
            </a:fld>
            <a:endParaRPr lang="en-GB"/>
          </a:p>
        </p:txBody>
      </p:sp>
    </p:spTree>
    <p:extLst>
      <p:ext uri="{BB962C8B-B14F-4D97-AF65-F5344CB8AC3E}">
        <p14:creationId xmlns:p14="http://schemas.microsoft.com/office/powerpoint/2010/main" val="3344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45E129-7226-4DA1-B82F-59DB01BB26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64DC468-3675-430F-A1BF-F0422024E9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4A7ADA-7C52-4109-B71E-3FD94512F390}"/>
              </a:ext>
            </a:extLst>
          </p:cNvPr>
          <p:cNvSpPr>
            <a:spLocks noGrp="1"/>
          </p:cNvSpPr>
          <p:nvPr>
            <p:ph type="dt" sz="half" idx="10"/>
          </p:nvPr>
        </p:nvSpPr>
        <p:spPr/>
        <p:txBody>
          <a:bodyPr/>
          <a:lstStyle/>
          <a:p>
            <a:fld id="{A80DF61F-29FF-4632-9FE5-B1B6BD108527}" type="datetimeFigureOut">
              <a:rPr lang="en-GB" smtClean="0"/>
              <a:t>23/01/2021</a:t>
            </a:fld>
            <a:endParaRPr lang="en-GB"/>
          </a:p>
        </p:txBody>
      </p:sp>
      <p:sp>
        <p:nvSpPr>
          <p:cNvPr id="5" name="Footer Placeholder 4">
            <a:extLst>
              <a:ext uri="{FF2B5EF4-FFF2-40B4-BE49-F238E27FC236}">
                <a16:creationId xmlns:a16="http://schemas.microsoft.com/office/drawing/2014/main" id="{763851F8-8A85-4F58-9F20-4DE23E1101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43FF82-5344-4E6C-9AAE-C5CDFED8E9DA}"/>
              </a:ext>
            </a:extLst>
          </p:cNvPr>
          <p:cNvSpPr>
            <a:spLocks noGrp="1"/>
          </p:cNvSpPr>
          <p:nvPr>
            <p:ph type="sldNum" sz="quarter" idx="12"/>
          </p:nvPr>
        </p:nvSpPr>
        <p:spPr/>
        <p:txBody>
          <a:bodyPr/>
          <a:lstStyle/>
          <a:p>
            <a:fld id="{CE6BC2DA-31FE-4D7C-96AE-81D42B5E328D}" type="slidenum">
              <a:rPr lang="en-GB" smtClean="0"/>
              <a:t>‹#›</a:t>
            </a:fld>
            <a:endParaRPr lang="en-GB"/>
          </a:p>
        </p:txBody>
      </p:sp>
    </p:spTree>
    <p:extLst>
      <p:ext uri="{BB962C8B-B14F-4D97-AF65-F5344CB8AC3E}">
        <p14:creationId xmlns:p14="http://schemas.microsoft.com/office/powerpoint/2010/main" val="34069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0F55E-3BE3-4D4B-B636-53BCB4DFB1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1084C7-09BE-4E02-B4DB-4C838073A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2154DD-A11E-4B2D-A7BE-FFD7543A4C01}"/>
              </a:ext>
            </a:extLst>
          </p:cNvPr>
          <p:cNvSpPr>
            <a:spLocks noGrp="1"/>
          </p:cNvSpPr>
          <p:nvPr>
            <p:ph type="dt" sz="half" idx="10"/>
          </p:nvPr>
        </p:nvSpPr>
        <p:spPr/>
        <p:txBody>
          <a:bodyPr/>
          <a:lstStyle/>
          <a:p>
            <a:fld id="{A80DF61F-29FF-4632-9FE5-B1B6BD108527}" type="datetimeFigureOut">
              <a:rPr lang="en-GB" smtClean="0"/>
              <a:t>23/01/2021</a:t>
            </a:fld>
            <a:endParaRPr lang="en-GB"/>
          </a:p>
        </p:txBody>
      </p:sp>
      <p:sp>
        <p:nvSpPr>
          <p:cNvPr id="5" name="Footer Placeholder 4">
            <a:extLst>
              <a:ext uri="{FF2B5EF4-FFF2-40B4-BE49-F238E27FC236}">
                <a16:creationId xmlns:a16="http://schemas.microsoft.com/office/drawing/2014/main" id="{E620DB58-6B01-4973-9325-C0455D54A8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5CBA4F-2815-47CC-88C8-780F4BAF19AB}"/>
              </a:ext>
            </a:extLst>
          </p:cNvPr>
          <p:cNvSpPr>
            <a:spLocks noGrp="1"/>
          </p:cNvSpPr>
          <p:nvPr>
            <p:ph type="sldNum" sz="quarter" idx="12"/>
          </p:nvPr>
        </p:nvSpPr>
        <p:spPr/>
        <p:txBody>
          <a:bodyPr/>
          <a:lstStyle/>
          <a:p>
            <a:fld id="{CE6BC2DA-31FE-4D7C-96AE-81D42B5E328D}" type="slidenum">
              <a:rPr lang="en-GB" smtClean="0"/>
              <a:t>‹#›</a:t>
            </a:fld>
            <a:endParaRPr lang="en-GB"/>
          </a:p>
        </p:txBody>
      </p:sp>
    </p:spTree>
    <p:extLst>
      <p:ext uri="{BB962C8B-B14F-4D97-AF65-F5344CB8AC3E}">
        <p14:creationId xmlns:p14="http://schemas.microsoft.com/office/powerpoint/2010/main" val="327375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1AB8-9616-44D5-B6A9-F635476D93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873F827-8819-495F-A5BA-DA59A6AA4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98B975-62C0-4A4F-BB9F-0B4AA6AFA69A}"/>
              </a:ext>
            </a:extLst>
          </p:cNvPr>
          <p:cNvSpPr>
            <a:spLocks noGrp="1"/>
          </p:cNvSpPr>
          <p:nvPr>
            <p:ph type="dt" sz="half" idx="10"/>
          </p:nvPr>
        </p:nvSpPr>
        <p:spPr/>
        <p:txBody>
          <a:bodyPr/>
          <a:lstStyle/>
          <a:p>
            <a:fld id="{A80DF61F-29FF-4632-9FE5-B1B6BD108527}" type="datetimeFigureOut">
              <a:rPr lang="en-GB" smtClean="0"/>
              <a:t>23/01/2021</a:t>
            </a:fld>
            <a:endParaRPr lang="en-GB"/>
          </a:p>
        </p:txBody>
      </p:sp>
      <p:sp>
        <p:nvSpPr>
          <p:cNvPr id="5" name="Footer Placeholder 4">
            <a:extLst>
              <a:ext uri="{FF2B5EF4-FFF2-40B4-BE49-F238E27FC236}">
                <a16:creationId xmlns:a16="http://schemas.microsoft.com/office/drawing/2014/main" id="{1C00EFE3-6001-472D-A7C6-FD4CD2E958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A2C866-0082-41EA-9947-9A10906F9FB2}"/>
              </a:ext>
            </a:extLst>
          </p:cNvPr>
          <p:cNvSpPr>
            <a:spLocks noGrp="1"/>
          </p:cNvSpPr>
          <p:nvPr>
            <p:ph type="sldNum" sz="quarter" idx="12"/>
          </p:nvPr>
        </p:nvSpPr>
        <p:spPr/>
        <p:txBody>
          <a:bodyPr/>
          <a:lstStyle/>
          <a:p>
            <a:fld id="{CE6BC2DA-31FE-4D7C-96AE-81D42B5E328D}" type="slidenum">
              <a:rPr lang="en-GB" smtClean="0"/>
              <a:t>‹#›</a:t>
            </a:fld>
            <a:endParaRPr lang="en-GB"/>
          </a:p>
        </p:txBody>
      </p:sp>
    </p:spTree>
    <p:extLst>
      <p:ext uri="{BB962C8B-B14F-4D97-AF65-F5344CB8AC3E}">
        <p14:creationId xmlns:p14="http://schemas.microsoft.com/office/powerpoint/2010/main" val="25803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DD69-1B70-4BB9-81C8-CD10E947880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745E77-A1D2-4F5C-92B2-FFDFDC7D2B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3A846EF-A1E9-4A0C-B4D3-8ED6A96533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619264-F832-493B-9AA4-A88A4DA3F38E}"/>
              </a:ext>
            </a:extLst>
          </p:cNvPr>
          <p:cNvSpPr>
            <a:spLocks noGrp="1"/>
          </p:cNvSpPr>
          <p:nvPr>
            <p:ph type="dt" sz="half" idx="10"/>
          </p:nvPr>
        </p:nvSpPr>
        <p:spPr/>
        <p:txBody>
          <a:bodyPr/>
          <a:lstStyle/>
          <a:p>
            <a:fld id="{A80DF61F-29FF-4632-9FE5-B1B6BD108527}" type="datetimeFigureOut">
              <a:rPr lang="en-GB" smtClean="0"/>
              <a:t>23/01/2021</a:t>
            </a:fld>
            <a:endParaRPr lang="en-GB"/>
          </a:p>
        </p:txBody>
      </p:sp>
      <p:sp>
        <p:nvSpPr>
          <p:cNvPr id="6" name="Footer Placeholder 5">
            <a:extLst>
              <a:ext uri="{FF2B5EF4-FFF2-40B4-BE49-F238E27FC236}">
                <a16:creationId xmlns:a16="http://schemas.microsoft.com/office/drawing/2014/main" id="{AC745389-665B-42F9-BF7E-22B9864E17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B8FBDF-FD9C-4323-B362-A95544A9D562}"/>
              </a:ext>
            </a:extLst>
          </p:cNvPr>
          <p:cNvSpPr>
            <a:spLocks noGrp="1"/>
          </p:cNvSpPr>
          <p:nvPr>
            <p:ph type="sldNum" sz="quarter" idx="12"/>
          </p:nvPr>
        </p:nvSpPr>
        <p:spPr/>
        <p:txBody>
          <a:bodyPr/>
          <a:lstStyle/>
          <a:p>
            <a:fld id="{CE6BC2DA-31FE-4D7C-96AE-81D42B5E328D}" type="slidenum">
              <a:rPr lang="en-GB" smtClean="0"/>
              <a:t>‹#›</a:t>
            </a:fld>
            <a:endParaRPr lang="en-GB"/>
          </a:p>
        </p:txBody>
      </p:sp>
    </p:spTree>
    <p:extLst>
      <p:ext uri="{BB962C8B-B14F-4D97-AF65-F5344CB8AC3E}">
        <p14:creationId xmlns:p14="http://schemas.microsoft.com/office/powerpoint/2010/main" val="64485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B526-E85C-4D21-B686-4A7DCE4D5C8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56CAB5C-D455-4222-8EFF-DCB09E96A6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62724B-9242-410C-83BB-1308B786B7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3F7D93E-9D1C-418C-BA38-4F1D4DAA35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916AD4-4A3E-48C6-9268-8A66D8C622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B943819-3077-4288-9109-0E79179ECD74}"/>
              </a:ext>
            </a:extLst>
          </p:cNvPr>
          <p:cNvSpPr>
            <a:spLocks noGrp="1"/>
          </p:cNvSpPr>
          <p:nvPr>
            <p:ph type="dt" sz="half" idx="10"/>
          </p:nvPr>
        </p:nvSpPr>
        <p:spPr/>
        <p:txBody>
          <a:bodyPr/>
          <a:lstStyle/>
          <a:p>
            <a:fld id="{A80DF61F-29FF-4632-9FE5-B1B6BD108527}" type="datetimeFigureOut">
              <a:rPr lang="en-GB" smtClean="0"/>
              <a:t>23/01/2021</a:t>
            </a:fld>
            <a:endParaRPr lang="en-GB"/>
          </a:p>
        </p:txBody>
      </p:sp>
      <p:sp>
        <p:nvSpPr>
          <p:cNvPr id="8" name="Footer Placeholder 7">
            <a:extLst>
              <a:ext uri="{FF2B5EF4-FFF2-40B4-BE49-F238E27FC236}">
                <a16:creationId xmlns:a16="http://schemas.microsoft.com/office/drawing/2014/main" id="{20719133-5AA3-4340-B729-A58FC2DB766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2D02BBF-76A2-4AD8-9607-1D502B60D43C}"/>
              </a:ext>
            </a:extLst>
          </p:cNvPr>
          <p:cNvSpPr>
            <a:spLocks noGrp="1"/>
          </p:cNvSpPr>
          <p:nvPr>
            <p:ph type="sldNum" sz="quarter" idx="12"/>
          </p:nvPr>
        </p:nvSpPr>
        <p:spPr/>
        <p:txBody>
          <a:bodyPr/>
          <a:lstStyle/>
          <a:p>
            <a:fld id="{CE6BC2DA-31FE-4D7C-96AE-81D42B5E328D}" type="slidenum">
              <a:rPr lang="en-GB" smtClean="0"/>
              <a:t>‹#›</a:t>
            </a:fld>
            <a:endParaRPr lang="en-GB"/>
          </a:p>
        </p:txBody>
      </p:sp>
    </p:spTree>
    <p:extLst>
      <p:ext uri="{BB962C8B-B14F-4D97-AF65-F5344CB8AC3E}">
        <p14:creationId xmlns:p14="http://schemas.microsoft.com/office/powerpoint/2010/main" val="265103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554D-E245-41FF-BAB0-90DECBAFA2C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3A98DC-CD25-4C7E-A5ED-6A3A4A19EA13}"/>
              </a:ext>
            </a:extLst>
          </p:cNvPr>
          <p:cNvSpPr>
            <a:spLocks noGrp="1"/>
          </p:cNvSpPr>
          <p:nvPr>
            <p:ph type="dt" sz="half" idx="10"/>
          </p:nvPr>
        </p:nvSpPr>
        <p:spPr/>
        <p:txBody>
          <a:bodyPr/>
          <a:lstStyle/>
          <a:p>
            <a:fld id="{A80DF61F-29FF-4632-9FE5-B1B6BD108527}" type="datetimeFigureOut">
              <a:rPr lang="en-GB" smtClean="0"/>
              <a:t>23/01/2021</a:t>
            </a:fld>
            <a:endParaRPr lang="en-GB"/>
          </a:p>
        </p:txBody>
      </p:sp>
      <p:sp>
        <p:nvSpPr>
          <p:cNvPr id="4" name="Footer Placeholder 3">
            <a:extLst>
              <a:ext uri="{FF2B5EF4-FFF2-40B4-BE49-F238E27FC236}">
                <a16:creationId xmlns:a16="http://schemas.microsoft.com/office/drawing/2014/main" id="{AAC16E35-5631-4413-B697-9A543BA6C6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46E400A-C323-4C2D-8764-D7A23BB71837}"/>
              </a:ext>
            </a:extLst>
          </p:cNvPr>
          <p:cNvSpPr>
            <a:spLocks noGrp="1"/>
          </p:cNvSpPr>
          <p:nvPr>
            <p:ph type="sldNum" sz="quarter" idx="12"/>
          </p:nvPr>
        </p:nvSpPr>
        <p:spPr/>
        <p:txBody>
          <a:bodyPr/>
          <a:lstStyle/>
          <a:p>
            <a:fld id="{CE6BC2DA-31FE-4D7C-96AE-81D42B5E328D}" type="slidenum">
              <a:rPr lang="en-GB" smtClean="0"/>
              <a:t>‹#›</a:t>
            </a:fld>
            <a:endParaRPr lang="en-GB"/>
          </a:p>
        </p:txBody>
      </p:sp>
    </p:spTree>
    <p:extLst>
      <p:ext uri="{BB962C8B-B14F-4D97-AF65-F5344CB8AC3E}">
        <p14:creationId xmlns:p14="http://schemas.microsoft.com/office/powerpoint/2010/main" val="73206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8F42ED-DAC8-4FD4-8817-3F52E65826D5}"/>
              </a:ext>
            </a:extLst>
          </p:cNvPr>
          <p:cNvSpPr>
            <a:spLocks noGrp="1"/>
          </p:cNvSpPr>
          <p:nvPr>
            <p:ph type="dt" sz="half" idx="10"/>
          </p:nvPr>
        </p:nvSpPr>
        <p:spPr/>
        <p:txBody>
          <a:bodyPr/>
          <a:lstStyle/>
          <a:p>
            <a:fld id="{A80DF61F-29FF-4632-9FE5-B1B6BD108527}" type="datetimeFigureOut">
              <a:rPr lang="en-GB" smtClean="0"/>
              <a:t>23/01/2021</a:t>
            </a:fld>
            <a:endParaRPr lang="en-GB"/>
          </a:p>
        </p:txBody>
      </p:sp>
      <p:sp>
        <p:nvSpPr>
          <p:cNvPr id="3" name="Footer Placeholder 2">
            <a:extLst>
              <a:ext uri="{FF2B5EF4-FFF2-40B4-BE49-F238E27FC236}">
                <a16:creationId xmlns:a16="http://schemas.microsoft.com/office/drawing/2014/main" id="{C2EF8963-0AEE-4632-A2B6-97457DFABF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048BD4D-3B59-4B76-82F5-0A2B6352CAA1}"/>
              </a:ext>
            </a:extLst>
          </p:cNvPr>
          <p:cNvSpPr>
            <a:spLocks noGrp="1"/>
          </p:cNvSpPr>
          <p:nvPr>
            <p:ph type="sldNum" sz="quarter" idx="12"/>
          </p:nvPr>
        </p:nvSpPr>
        <p:spPr/>
        <p:txBody>
          <a:bodyPr/>
          <a:lstStyle/>
          <a:p>
            <a:fld id="{CE6BC2DA-31FE-4D7C-96AE-81D42B5E328D}" type="slidenum">
              <a:rPr lang="en-GB" smtClean="0"/>
              <a:t>‹#›</a:t>
            </a:fld>
            <a:endParaRPr lang="en-GB"/>
          </a:p>
        </p:txBody>
      </p:sp>
    </p:spTree>
    <p:extLst>
      <p:ext uri="{BB962C8B-B14F-4D97-AF65-F5344CB8AC3E}">
        <p14:creationId xmlns:p14="http://schemas.microsoft.com/office/powerpoint/2010/main" val="273162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2436-9E98-49B2-9B3B-A21D93DFF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DA891FA-18BF-4217-AEF1-B8887B4C5A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CB22160-6D38-48C7-8E62-EA969B834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54CE9-05FE-407F-886B-A738C557092A}"/>
              </a:ext>
            </a:extLst>
          </p:cNvPr>
          <p:cNvSpPr>
            <a:spLocks noGrp="1"/>
          </p:cNvSpPr>
          <p:nvPr>
            <p:ph type="dt" sz="half" idx="10"/>
          </p:nvPr>
        </p:nvSpPr>
        <p:spPr/>
        <p:txBody>
          <a:bodyPr/>
          <a:lstStyle/>
          <a:p>
            <a:fld id="{A80DF61F-29FF-4632-9FE5-B1B6BD108527}" type="datetimeFigureOut">
              <a:rPr lang="en-GB" smtClean="0"/>
              <a:t>23/01/2021</a:t>
            </a:fld>
            <a:endParaRPr lang="en-GB"/>
          </a:p>
        </p:txBody>
      </p:sp>
      <p:sp>
        <p:nvSpPr>
          <p:cNvPr id="6" name="Footer Placeholder 5">
            <a:extLst>
              <a:ext uri="{FF2B5EF4-FFF2-40B4-BE49-F238E27FC236}">
                <a16:creationId xmlns:a16="http://schemas.microsoft.com/office/drawing/2014/main" id="{9D896243-67CD-44D9-AF8A-5473098E6F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01ED4A-CFB5-42A1-84F8-6223AE2185E9}"/>
              </a:ext>
            </a:extLst>
          </p:cNvPr>
          <p:cNvSpPr>
            <a:spLocks noGrp="1"/>
          </p:cNvSpPr>
          <p:nvPr>
            <p:ph type="sldNum" sz="quarter" idx="12"/>
          </p:nvPr>
        </p:nvSpPr>
        <p:spPr/>
        <p:txBody>
          <a:bodyPr/>
          <a:lstStyle/>
          <a:p>
            <a:fld id="{CE6BC2DA-31FE-4D7C-96AE-81D42B5E328D}" type="slidenum">
              <a:rPr lang="en-GB" smtClean="0"/>
              <a:t>‹#›</a:t>
            </a:fld>
            <a:endParaRPr lang="en-GB"/>
          </a:p>
        </p:txBody>
      </p:sp>
    </p:spTree>
    <p:extLst>
      <p:ext uri="{BB962C8B-B14F-4D97-AF65-F5344CB8AC3E}">
        <p14:creationId xmlns:p14="http://schemas.microsoft.com/office/powerpoint/2010/main" val="387753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E553-8724-4A05-8CC0-2D364112D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CAB9840-3613-4324-8549-0EFC8ADCA0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582B3D3-00A1-42BA-89FE-9CB594493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F84D26-C32F-44CA-AC03-7B5AEA4B24B3}"/>
              </a:ext>
            </a:extLst>
          </p:cNvPr>
          <p:cNvSpPr>
            <a:spLocks noGrp="1"/>
          </p:cNvSpPr>
          <p:nvPr>
            <p:ph type="dt" sz="half" idx="10"/>
          </p:nvPr>
        </p:nvSpPr>
        <p:spPr/>
        <p:txBody>
          <a:bodyPr/>
          <a:lstStyle/>
          <a:p>
            <a:fld id="{A80DF61F-29FF-4632-9FE5-B1B6BD108527}" type="datetimeFigureOut">
              <a:rPr lang="en-GB" smtClean="0"/>
              <a:t>23/01/2021</a:t>
            </a:fld>
            <a:endParaRPr lang="en-GB"/>
          </a:p>
        </p:txBody>
      </p:sp>
      <p:sp>
        <p:nvSpPr>
          <p:cNvPr id="6" name="Footer Placeholder 5">
            <a:extLst>
              <a:ext uri="{FF2B5EF4-FFF2-40B4-BE49-F238E27FC236}">
                <a16:creationId xmlns:a16="http://schemas.microsoft.com/office/drawing/2014/main" id="{BCCEA9C7-8568-4CF9-87BE-30C5ED99C8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C7CAA3-9289-4C7B-910C-19378FD26084}"/>
              </a:ext>
            </a:extLst>
          </p:cNvPr>
          <p:cNvSpPr>
            <a:spLocks noGrp="1"/>
          </p:cNvSpPr>
          <p:nvPr>
            <p:ph type="sldNum" sz="quarter" idx="12"/>
          </p:nvPr>
        </p:nvSpPr>
        <p:spPr/>
        <p:txBody>
          <a:bodyPr/>
          <a:lstStyle/>
          <a:p>
            <a:fld id="{CE6BC2DA-31FE-4D7C-96AE-81D42B5E328D}" type="slidenum">
              <a:rPr lang="en-GB" smtClean="0"/>
              <a:t>‹#›</a:t>
            </a:fld>
            <a:endParaRPr lang="en-GB"/>
          </a:p>
        </p:txBody>
      </p:sp>
    </p:spTree>
    <p:extLst>
      <p:ext uri="{BB962C8B-B14F-4D97-AF65-F5344CB8AC3E}">
        <p14:creationId xmlns:p14="http://schemas.microsoft.com/office/powerpoint/2010/main" val="3714432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5F45DE-8171-4E74-B576-C1B5F18B22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775AE54-5BAC-40B7-99F9-CE9CB71B9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8C6DD0-7E1A-42D8-B8EC-43A370AA63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DF61F-29FF-4632-9FE5-B1B6BD108527}" type="datetimeFigureOut">
              <a:rPr lang="en-GB" smtClean="0"/>
              <a:t>23/01/2021</a:t>
            </a:fld>
            <a:endParaRPr lang="en-GB"/>
          </a:p>
        </p:txBody>
      </p:sp>
      <p:sp>
        <p:nvSpPr>
          <p:cNvPr id="5" name="Footer Placeholder 4">
            <a:extLst>
              <a:ext uri="{FF2B5EF4-FFF2-40B4-BE49-F238E27FC236}">
                <a16:creationId xmlns:a16="http://schemas.microsoft.com/office/drawing/2014/main" id="{C7246ABF-2EC2-4214-80C7-AEC284BBE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B17ECA7-6C0B-474B-9036-BCFA36D5F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BC2DA-31FE-4D7C-96AE-81D42B5E328D}" type="slidenum">
              <a:rPr lang="en-GB" smtClean="0"/>
              <a:t>‹#›</a:t>
            </a:fld>
            <a:endParaRPr lang="en-GB"/>
          </a:p>
        </p:txBody>
      </p:sp>
    </p:spTree>
    <p:extLst>
      <p:ext uri="{BB962C8B-B14F-4D97-AF65-F5344CB8AC3E}">
        <p14:creationId xmlns:p14="http://schemas.microsoft.com/office/powerpoint/2010/main" val="3122092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863F86-5628-435A-B64D-1F61D089AA25}"/>
              </a:ext>
            </a:extLst>
          </p:cNvPr>
          <p:cNvPicPr>
            <a:picLocks noChangeAspect="1"/>
          </p:cNvPicPr>
          <p:nvPr/>
        </p:nvPicPr>
        <p:blipFill>
          <a:blip r:embed="rId2"/>
          <a:stretch>
            <a:fillRect/>
          </a:stretch>
        </p:blipFill>
        <p:spPr>
          <a:xfrm>
            <a:off x="2189527" y="25165"/>
            <a:ext cx="5182833" cy="2852259"/>
          </a:xfrm>
          <a:prstGeom prst="rect">
            <a:avLst/>
          </a:prstGeom>
        </p:spPr>
      </p:pic>
      <p:pic>
        <p:nvPicPr>
          <p:cNvPr id="5" name="Picture 4">
            <a:extLst>
              <a:ext uri="{FF2B5EF4-FFF2-40B4-BE49-F238E27FC236}">
                <a16:creationId xmlns:a16="http://schemas.microsoft.com/office/drawing/2014/main" id="{8BFA8E60-D2AA-469D-8A0D-54309DF62E64}"/>
              </a:ext>
            </a:extLst>
          </p:cNvPr>
          <p:cNvPicPr>
            <a:picLocks noChangeAspect="1"/>
          </p:cNvPicPr>
          <p:nvPr/>
        </p:nvPicPr>
        <p:blipFill>
          <a:blip r:embed="rId3"/>
          <a:stretch>
            <a:fillRect/>
          </a:stretch>
        </p:blipFill>
        <p:spPr>
          <a:xfrm>
            <a:off x="2306029" y="3299428"/>
            <a:ext cx="5066331" cy="2774287"/>
          </a:xfrm>
          <a:prstGeom prst="rect">
            <a:avLst/>
          </a:prstGeom>
        </p:spPr>
      </p:pic>
      <p:cxnSp>
        <p:nvCxnSpPr>
          <p:cNvPr id="9" name="Straight Arrow Connector 8">
            <a:extLst>
              <a:ext uri="{FF2B5EF4-FFF2-40B4-BE49-F238E27FC236}">
                <a16:creationId xmlns:a16="http://schemas.microsoft.com/office/drawing/2014/main" id="{1E232290-60E5-4583-921B-AE945D5F16CB}"/>
              </a:ext>
            </a:extLst>
          </p:cNvPr>
          <p:cNvCxnSpPr>
            <a:cxnSpLocks/>
            <a:stCxn id="13" idx="3"/>
          </p:cNvCxnSpPr>
          <p:nvPr/>
        </p:nvCxnSpPr>
        <p:spPr>
          <a:xfrm flipV="1">
            <a:off x="2189527" y="1652632"/>
            <a:ext cx="721453" cy="81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C80773B-9573-45E2-8FE8-06657A4D5245}"/>
              </a:ext>
            </a:extLst>
          </p:cNvPr>
          <p:cNvSpPr txBox="1"/>
          <p:nvPr/>
        </p:nvSpPr>
        <p:spPr>
          <a:xfrm>
            <a:off x="-25166" y="1149290"/>
            <a:ext cx="2214693" cy="1169551"/>
          </a:xfrm>
          <a:prstGeom prst="rect">
            <a:avLst/>
          </a:prstGeom>
          <a:noFill/>
        </p:spPr>
        <p:txBody>
          <a:bodyPr wrap="square" rtlCol="0">
            <a:spAutoFit/>
          </a:bodyPr>
          <a:lstStyle/>
          <a:p>
            <a:r>
              <a:rPr lang="en-GB" sz="1400" dirty="0"/>
              <a:t>At the start of the game the player’s health bar is shown at the bottom of the screen and is completely green so they have full health.</a:t>
            </a:r>
          </a:p>
        </p:txBody>
      </p:sp>
      <p:sp>
        <p:nvSpPr>
          <p:cNvPr id="14" name="TextBox 13">
            <a:extLst>
              <a:ext uri="{FF2B5EF4-FFF2-40B4-BE49-F238E27FC236}">
                <a16:creationId xmlns:a16="http://schemas.microsoft.com/office/drawing/2014/main" id="{84C524FE-040C-4B4E-9ED2-F120C6C763FE}"/>
              </a:ext>
            </a:extLst>
          </p:cNvPr>
          <p:cNvSpPr txBox="1"/>
          <p:nvPr/>
        </p:nvSpPr>
        <p:spPr>
          <a:xfrm>
            <a:off x="-25166" y="3980577"/>
            <a:ext cx="2381530" cy="1600438"/>
          </a:xfrm>
          <a:prstGeom prst="rect">
            <a:avLst/>
          </a:prstGeom>
          <a:noFill/>
        </p:spPr>
        <p:txBody>
          <a:bodyPr wrap="square" rtlCol="0">
            <a:spAutoFit/>
          </a:bodyPr>
          <a:lstStyle/>
          <a:p>
            <a:r>
              <a:rPr lang="en-GB" sz="1400" dirty="0"/>
              <a:t>After the player has collided with a object like a laser or meteor, their health bar becomes redder and the more damage they take, the more the health bar will fill up with red. </a:t>
            </a:r>
          </a:p>
        </p:txBody>
      </p:sp>
      <p:cxnSp>
        <p:nvCxnSpPr>
          <p:cNvPr id="15" name="Straight Arrow Connector 14">
            <a:extLst>
              <a:ext uri="{FF2B5EF4-FFF2-40B4-BE49-F238E27FC236}">
                <a16:creationId xmlns:a16="http://schemas.microsoft.com/office/drawing/2014/main" id="{F8A7F7B7-01EB-4EF3-839F-635D0EF4972B}"/>
              </a:ext>
            </a:extLst>
          </p:cNvPr>
          <p:cNvCxnSpPr>
            <a:cxnSpLocks/>
            <a:stCxn id="14" idx="3"/>
          </p:cNvCxnSpPr>
          <p:nvPr/>
        </p:nvCxnSpPr>
        <p:spPr>
          <a:xfrm>
            <a:off x="2356364" y="4780796"/>
            <a:ext cx="185500" cy="252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545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2F9284-2656-4B88-BCEE-982F1B1ECA10}"/>
              </a:ext>
            </a:extLst>
          </p:cNvPr>
          <p:cNvSpPr>
            <a:spLocks noGrp="1"/>
          </p:cNvSpPr>
          <p:nvPr>
            <p:ph idx="1"/>
          </p:nvPr>
        </p:nvSpPr>
        <p:spPr>
          <a:xfrm>
            <a:off x="5881863" y="2226408"/>
            <a:ext cx="3018086" cy="1313746"/>
          </a:xfrm>
        </p:spPr>
        <p:txBody>
          <a:bodyPr>
            <a:normAutofit/>
          </a:bodyPr>
          <a:lstStyle/>
          <a:p>
            <a:pPr marL="0" indent="0">
              <a:buNone/>
            </a:pPr>
            <a:r>
              <a:rPr lang="en-GB" sz="1400" dirty="0"/>
              <a:t>This is the third and final boss of the game. It moves faster than the previous two bosses and uses different attacks, with this first attack being a laser star that splits into four different lasers, moving up, down, left and right.</a:t>
            </a:r>
          </a:p>
        </p:txBody>
      </p:sp>
      <p:pic>
        <p:nvPicPr>
          <p:cNvPr id="4" name="Picture 3">
            <a:extLst>
              <a:ext uri="{FF2B5EF4-FFF2-40B4-BE49-F238E27FC236}">
                <a16:creationId xmlns:a16="http://schemas.microsoft.com/office/drawing/2014/main" id="{9FFE9471-ADF0-4A0A-862F-6C37D73A39FB}"/>
              </a:ext>
            </a:extLst>
          </p:cNvPr>
          <p:cNvPicPr>
            <a:picLocks noChangeAspect="1"/>
          </p:cNvPicPr>
          <p:nvPr/>
        </p:nvPicPr>
        <p:blipFill>
          <a:blip r:embed="rId2"/>
          <a:stretch>
            <a:fillRect/>
          </a:stretch>
        </p:blipFill>
        <p:spPr>
          <a:xfrm>
            <a:off x="437924" y="1372319"/>
            <a:ext cx="5285318" cy="2894203"/>
          </a:xfrm>
          <a:prstGeom prst="rect">
            <a:avLst/>
          </a:prstGeom>
        </p:spPr>
      </p:pic>
    </p:spTree>
    <p:extLst>
      <p:ext uri="{BB962C8B-B14F-4D97-AF65-F5344CB8AC3E}">
        <p14:creationId xmlns:p14="http://schemas.microsoft.com/office/powerpoint/2010/main" val="361529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2F9284-2656-4B88-BCEE-982F1B1ECA10}"/>
              </a:ext>
            </a:extLst>
          </p:cNvPr>
          <p:cNvSpPr>
            <a:spLocks noGrp="1"/>
          </p:cNvSpPr>
          <p:nvPr>
            <p:ph idx="1"/>
          </p:nvPr>
        </p:nvSpPr>
        <p:spPr>
          <a:xfrm>
            <a:off x="6096000" y="766723"/>
            <a:ext cx="3018086" cy="1313746"/>
          </a:xfrm>
        </p:spPr>
        <p:txBody>
          <a:bodyPr>
            <a:normAutofit/>
          </a:bodyPr>
          <a:lstStyle/>
          <a:p>
            <a:pPr marL="0" indent="0">
              <a:buNone/>
            </a:pPr>
            <a:r>
              <a:rPr lang="en-GB" sz="1400" dirty="0"/>
              <a:t>Here is the name being entered at the start of the game, this will correspond with the player score later on.</a:t>
            </a:r>
          </a:p>
        </p:txBody>
      </p:sp>
      <p:pic>
        <p:nvPicPr>
          <p:cNvPr id="2" name="Picture 1">
            <a:extLst>
              <a:ext uri="{FF2B5EF4-FFF2-40B4-BE49-F238E27FC236}">
                <a16:creationId xmlns:a16="http://schemas.microsoft.com/office/drawing/2014/main" id="{07422BF2-CA3D-4919-97CA-F24E02DE50DA}"/>
              </a:ext>
            </a:extLst>
          </p:cNvPr>
          <p:cNvPicPr>
            <a:picLocks noChangeAspect="1"/>
          </p:cNvPicPr>
          <p:nvPr/>
        </p:nvPicPr>
        <p:blipFill>
          <a:blip r:embed="rId2"/>
          <a:stretch>
            <a:fillRect/>
          </a:stretch>
        </p:blipFill>
        <p:spPr>
          <a:xfrm>
            <a:off x="95331" y="252577"/>
            <a:ext cx="5786532" cy="3176423"/>
          </a:xfrm>
          <a:prstGeom prst="rect">
            <a:avLst/>
          </a:prstGeom>
        </p:spPr>
      </p:pic>
      <p:sp>
        <p:nvSpPr>
          <p:cNvPr id="6" name="Content Placeholder 2">
            <a:extLst>
              <a:ext uri="{FF2B5EF4-FFF2-40B4-BE49-F238E27FC236}">
                <a16:creationId xmlns:a16="http://schemas.microsoft.com/office/drawing/2014/main" id="{3B081003-4208-40CB-BCEE-38B5A38CB715}"/>
              </a:ext>
            </a:extLst>
          </p:cNvPr>
          <p:cNvSpPr txBox="1">
            <a:spLocks/>
          </p:cNvSpPr>
          <p:nvPr/>
        </p:nvSpPr>
        <p:spPr>
          <a:xfrm>
            <a:off x="6298734" y="4120659"/>
            <a:ext cx="3018086" cy="1313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At the start of my game the score is 0.</a:t>
            </a:r>
          </a:p>
        </p:txBody>
      </p:sp>
      <p:pic>
        <p:nvPicPr>
          <p:cNvPr id="7" name="Picture 6">
            <a:extLst>
              <a:ext uri="{FF2B5EF4-FFF2-40B4-BE49-F238E27FC236}">
                <a16:creationId xmlns:a16="http://schemas.microsoft.com/office/drawing/2014/main" id="{4A758B2C-C3AD-48E9-A367-B33DEDAF90BC}"/>
              </a:ext>
            </a:extLst>
          </p:cNvPr>
          <p:cNvPicPr>
            <a:picLocks noChangeAspect="1"/>
          </p:cNvPicPr>
          <p:nvPr/>
        </p:nvPicPr>
        <p:blipFill>
          <a:blip r:embed="rId3"/>
          <a:stretch>
            <a:fillRect/>
          </a:stretch>
        </p:blipFill>
        <p:spPr>
          <a:xfrm>
            <a:off x="-1" y="3547481"/>
            <a:ext cx="5881863" cy="3254415"/>
          </a:xfrm>
          <a:prstGeom prst="rect">
            <a:avLst/>
          </a:prstGeom>
        </p:spPr>
      </p:pic>
    </p:spTree>
    <p:extLst>
      <p:ext uri="{BB962C8B-B14F-4D97-AF65-F5344CB8AC3E}">
        <p14:creationId xmlns:p14="http://schemas.microsoft.com/office/powerpoint/2010/main" val="3741187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2F9284-2656-4B88-BCEE-982F1B1ECA10}"/>
              </a:ext>
            </a:extLst>
          </p:cNvPr>
          <p:cNvSpPr>
            <a:spLocks noGrp="1"/>
          </p:cNvSpPr>
          <p:nvPr>
            <p:ph idx="1"/>
          </p:nvPr>
        </p:nvSpPr>
        <p:spPr>
          <a:xfrm>
            <a:off x="6096000" y="766723"/>
            <a:ext cx="3018086" cy="1313746"/>
          </a:xfrm>
        </p:spPr>
        <p:txBody>
          <a:bodyPr>
            <a:normAutofit/>
          </a:bodyPr>
          <a:lstStyle/>
          <a:p>
            <a:pPr marL="0" indent="0">
              <a:buNone/>
            </a:pPr>
            <a:r>
              <a:rPr lang="en-GB" sz="1400" dirty="0"/>
              <a:t>Whenever I shoot the enemy, my score goes up by 1. 23 is the score that I have before I lose all of my health.</a:t>
            </a:r>
          </a:p>
        </p:txBody>
      </p:sp>
      <p:pic>
        <p:nvPicPr>
          <p:cNvPr id="5" name="Picture 4">
            <a:extLst>
              <a:ext uri="{FF2B5EF4-FFF2-40B4-BE49-F238E27FC236}">
                <a16:creationId xmlns:a16="http://schemas.microsoft.com/office/drawing/2014/main" id="{296EBBD9-505A-487B-B78A-20B09FB2DEC0}"/>
              </a:ext>
            </a:extLst>
          </p:cNvPr>
          <p:cNvPicPr>
            <a:picLocks noChangeAspect="1"/>
          </p:cNvPicPr>
          <p:nvPr/>
        </p:nvPicPr>
        <p:blipFill>
          <a:blip r:embed="rId2"/>
          <a:stretch>
            <a:fillRect/>
          </a:stretch>
        </p:blipFill>
        <p:spPr>
          <a:xfrm>
            <a:off x="137276" y="90242"/>
            <a:ext cx="5881863" cy="3226788"/>
          </a:xfrm>
          <a:prstGeom prst="rect">
            <a:avLst/>
          </a:prstGeom>
        </p:spPr>
      </p:pic>
      <p:sp>
        <p:nvSpPr>
          <p:cNvPr id="6" name="Content Placeholder 2">
            <a:extLst>
              <a:ext uri="{FF2B5EF4-FFF2-40B4-BE49-F238E27FC236}">
                <a16:creationId xmlns:a16="http://schemas.microsoft.com/office/drawing/2014/main" id="{3B081003-4208-40CB-BCEE-38B5A38CB715}"/>
              </a:ext>
            </a:extLst>
          </p:cNvPr>
          <p:cNvSpPr txBox="1">
            <a:spLocks/>
          </p:cNvSpPr>
          <p:nvPr/>
        </p:nvSpPr>
        <p:spPr>
          <a:xfrm>
            <a:off x="3077914" y="4036770"/>
            <a:ext cx="3018086" cy="1313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The most recent name and score in the files are Player1 and 23, so the player name and corresponding score were saved.</a:t>
            </a:r>
          </a:p>
        </p:txBody>
      </p:sp>
      <p:pic>
        <p:nvPicPr>
          <p:cNvPr id="7" name="Picture 6">
            <a:extLst>
              <a:ext uri="{FF2B5EF4-FFF2-40B4-BE49-F238E27FC236}">
                <a16:creationId xmlns:a16="http://schemas.microsoft.com/office/drawing/2014/main" id="{C7267217-436C-4DB0-8B8D-D77BAF70A986}"/>
              </a:ext>
            </a:extLst>
          </p:cNvPr>
          <p:cNvPicPr>
            <a:picLocks noChangeAspect="1"/>
          </p:cNvPicPr>
          <p:nvPr/>
        </p:nvPicPr>
        <p:blipFill>
          <a:blip r:embed="rId3"/>
          <a:stretch>
            <a:fillRect/>
          </a:stretch>
        </p:blipFill>
        <p:spPr>
          <a:xfrm>
            <a:off x="775807" y="3429000"/>
            <a:ext cx="1714500" cy="3295650"/>
          </a:xfrm>
          <a:prstGeom prst="rect">
            <a:avLst/>
          </a:prstGeom>
        </p:spPr>
      </p:pic>
    </p:spTree>
    <p:extLst>
      <p:ext uri="{BB962C8B-B14F-4D97-AF65-F5344CB8AC3E}">
        <p14:creationId xmlns:p14="http://schemas.microsoft.com/office/powerpoint/2010/main" val="3031527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B081003-4208-40CB-BCEE-38B5A38CB715}"/>
              </a:ext>
            </a:extLst>
          </p:cNvPr>
          <p:cNvSpPr txBox="1">
            <a:spLocks/>
          </p:cNvSpPr>
          <p:nvPr/>
        </p:nvSpPr>
        <p:spPr>
          <a:xfrm>
            <a:off x="3077914" y="2904256"/>
            <a:ext cx="3018086" cy="1313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There are similar corresponding names and scores for the names and score in the multiplayer files.</a:t>
            </a:r>
          </a:p>
        </p:txBody>
      </p:sp>
      <p:pic>
        <p:nvPicPr>
          <p:cNvPr id="2" name="Picture 1">
            <a:extLst>
              <a:ext uri="{FF2B5EF4-FFF2-40B4-BE49-F238E27FC236}">
                <a16:creationId xmlns:a16="http://schemas.microsoft.com/office/drawing/2014/main" id="{0664E77C-91AD-49BE-8765-7110199C2A9F}"/>
              </a:ext>
            </a:extLst>
          </p:cNvPr>
          <p:cNvPicPr>
            <a:picLocks noChangeAspect="1"/>
          </p:cNvPicPr>
          <p:nvPr/>
        </p:nvPicPr>
        <p:blipFill>
          <a:blip r:embed="rId2"/>
          <a:stretch>
            <a:fillRect/>
          </a:stretch>
        </p:blipFill>
        <p:spPr>
          <a:xfrm>
            <a:off x="1088952" y="1550259"/>
            <a:ext cx="1457325" cy="4143375"/>
          </a:xfrm>
          <a:prstGeom prst="rect">
            <a:avLst/>
          </a:prstGeom>
        </p:spPr>
      </p:pic>
    </p:spTree>
    <p:extLst>
      <p:ext uri="{BB962C8B-B14F-4D97-AF65-F5344CB8AC3E}">
        <p14:creationId xmlns:p14="http://schemas.microsoft.com/office/powerpoint/2010/main" val="226800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26E7C6-C0EA-4164-9F4D-9C1E2973418E}"/>
              </a:ext>
            </a:extLst>
          </p:cNvPr>
          <p:cNvSpPr>
            <a:spLocks noGrp="1"/>
          </p:cNvSpPr>
          <p:nvPr>
            <p:ph idx="1"/>
          </p:nvPr>
        </p:nvSpPr>
        <p:spPr>
          <a:xfrm>
            <a:off x="5838739" y="1214365"/>
            <a:ext cx="4388141" cy="934353"/>
          </a:xfrm>
        </p:spPr>
        <p:txBody>
          <a:bodyPr>
            <a:normAutofit/>
          </a:bodyPr>
          <a:lstStyle/>
          <a:p>
            <a:pPr marL="0" indent="0">
              <a:buNone/>
            </a:pPr>
            <a:r>
              <a:rPr lang="en-GB" sz="1400" dirty="0"/>
              <a:t>Here is the main menu of the 2D shooter. The layout of this main menu is consistent here because all of the boxes for the different sections have the same colour and all of the text is written in the same font.</a:t>
            </a:r>
          </a:p>
        </p:txBody>
      </p:sp>
      <p:pic>
        <p:nvPicPr>
          <p:cNvPr id="4" name="Picture 3">
            <a:extLst>
              <a:ext uri="{FF2B5EF4-FFF2-40B4-BE49-F238E27FC236}">
                <a16:creationId xmlns:a16="http://schemas.microsoft.com/office/drawing/2014/main" id="{9FA67B5D-2F5C-40EC-B724-8669D77FE26E}"/>
              </a:ext>
            </a:extLst>
          </p:cNvPr>
          <p:cNvPicPr>
            <a:picLocks noChangeAspect="1"/>
          </p:cNvPicPr>
          <p:nvPr/>
        </p:nvPicPr>
        <p:blipFill>
          <a:blip r:embed="rId2"/>
          <a:stretch>
            <a:fillRect/>
          </a:stretch>
        </p:blipFill>
        <p:spPr>
          <a:xfrm>
            <a:off x="1" y="0"/>
            <a:ext cx="5838738" cy="3193458"/>
          </a:xfrm>
          <a:prstGeom prst="rect">
            <a:avLst/>
          </a:prstGeom>
        </p:spPr>
      </p:pic>
      <p:pic>
        <p:nvPicPr>
          <p:cNvPr id="5" name="Picture 4">
            <a:extLst>
              <a:ext uri="{FF2B5EF4-FFF2-40B4-BE49-F238E27FC236}">
                <a16:creationId xmlns:a16="http://schemas.microsoft.com/office/drawing/2014/main" id="{202A3782-CAF2-469F-A511-CFD747448DFC}"/>
              </a:ext>
            </a:extLst>
          </p:cNvPr>
          <p:cNvPicPr>
            <a:picLocks noChangeAspect="1"/>
          </p:cNvPicPr>
          <p:nvPr/>
        </p:nvPicPr>
        <p:blipFill>
          <a:blip r:embed="rId3"/>
          <a:stretch>
            <a:fillRect/>
          </a:stretch>
        </p:blipFill>
        <p:spPr>
          <a:xfrm>
            <a:off x="0" y="3582169"/>
            <a:ext cx="5816996" cy="3193458"/>
          </a:xfrm>
          <a:prstGeom prst="rect">
            <a:avLst/>
          </a:prstGeom>
        </p:spPr>
      </p:pic>
      <p:sp>
        <p:nvSpPr>
          <p:cNvPr id="6" name="Content Placeholder 2">
            <a:extLst>
              <a:ext uri="{FF2B5EF4-FFF2-40B4-BE49-F238E27FC236}">
                <a16:creationId xmlns:a16="http://schemas.microsoft.com/office/drawing/2014/main" id="{E9B75B90-A915-4C16-A4E1-2C3955B0D1A8}"/>
              </a:ext>
            </a:extLst>
          </p:cNvPr>
          <p:cNvSpPr txBox="1">
            <a:spLocks/>
          </p:cNvSpPr>
          <p:nvPr/>
        </p:nvSpPr>
        <p:spPr>
          <a:xfrm>
            <a:off x="5816996" y="4367377"/>
            <a:ext cx="3238937" cy="702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When a mouse hovers over any of the boxes, they turn red to represent that they can be clicked on.</a:t>
            </a:r>
          </a:p>
        </p:txBody>
      </p:sp>
      <p:cxnSp>
        <p:nvCxnSpPr>
          <p:cNvPr id="8" name="Straight Arrow Connector 7">
            <a:extLst>
              <a:ext uri="{FF2B5EF4-FFF2-40B4-BE49-F238E27FC236}">
                <a16:creationId xmlns:a16="http://schemas.microsoft.com/office/drawing/2014/main" id="{8DD3F714-4C22-4390-97FE-A3BEC9853B04}"/>
              </a:ext>
            </a:extLst>
          </p:cNvPr>
          <p:cNvCxnSpPr>
            <a:stCxn id="6" idx="1"/>
          </p:cNvCxnSpPr>
          <p:nvPr/>
        </p:nvCxnSpPr>
        <p:spPr>
          <a:xfrm flipH="1" flipV="1">
            <a:off x="5486400" y="4367377"/>
            <a:ext cx="330596" cy="351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667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7D533CF-6842-4272-87CA-CFF433E8B812}"/>
              </a:ext>
            </a:extLst>
          </p:cNvPr>
          <p:cNvSpPr txBox="1">
            <a:spLocks/>
          </p:cNvSpPr>
          <p:nvPr/>
        </p:nvSpPr>
        <p:spPr>
          <a:xfrm>
            <a:off x="5626496" y="728827"/>
            <a:ext cx="3650854" cy="909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Clicking on the Controls section takes the player here where they can look at the controls and also go to another section to look at the controller controls.</a:t>
            </a:r>
          </a:p>
        </p:txBody>
      </p:sp>
      <p:pic>
        <p:nvPicPr>
          <p:cNvPr id="5" name="Picture 4">
            <a:extLst>
              <a:ext uri="{FF2B5EF4-FFF2-40B4-BE49-F238E27FC236}">
                <a16:creationId xmlns:a16="http://schemas.microsoft.com/office/drawing/2014/main" id="{D2F84351-13FD-4EE5-9B1C-EF674A29108C}"/>
              </a:ext>
            </a:extLst>
          </p:cNvPr>
          <p:cNvPicPr>
            <a:picLocks noChangeAspect="1"/>
          </p:cNvPicPr>
          <p:nvPr/>
        </p:nvPicPr>
        <p:blipFill>
          <a:blip r:embed="rId2"/>
          <a:stretch>
            <a:fillRect/>
          </a:stretch>
        </p:blipFill>
        <p:spPr>
          <a:xfrm>
            <a:off x="0" y="84203"/>
            <a:ext cx="5193301" cy="2849497"/>
          </a:xfrm>
          <a:prstGeom prst="rect">
            <a:avLst/>
          </a:prstGeom>
        </p:spPr>
      </p:pic>
      <p:pic>
        <p:nvPicPr>
          <p:cNvPr id="6" name="Picture 5">
            <a:extLst>
              <a:ext uri="{FF2B5EF4-FFF2-40B4-BE49-F238E27FC236}">
                <a16:creationId xmlns:a16="http://schemas.microsoft.com/office/drawing/2014/main" id="{46C253BB-2336-4F04-8D92-55D33753EB5F}"/>
              </a:ext>
            </a:extLst>
          </p:cNvPr>
          <p:cNvPicPr>
            <a:picLocks noChangeAspect="1"/>
          </p:cNvPicPr>
          <p:nvPr/>
        </p:nvPicPr>
        <p:blipFill>
          <a:blip r:embed="rId3"/>
          <a:stretch>
            <a:fillRect/>
          </a:stretch>
        </p:blipFill>
        <p:spPr>
          <a:xfrm>
            <a:off x="0" y="3923488"/>
            <a:ext cx="5193301" cy="2844828"/>
          </a:xfrm>
          <a:prstGeom prst="rect">
            <a:avLst/>
          </a:prstGeom>
        </p:spPr>
      </p:pic>
      <p:sp>
        <p:nvSpPr>
          <p:cNvPr id="7" name="Content Placeholder 2">
            <a:extLst>
              <a:ext uri="{FF2B5EF4-FFF2-40B4-BE49-F238E27FC236}">
                <a16:creationId xmlns:a16="http://schemas.microsoft.com/office/drawing/2014/main" id="{AD9815DF-4935-4E67-A380-D49F705D61DF}"/>
              </a:ext>
            </a:extLst>
          </p:cNvPr>
          <p:cNvSpPr txBox="1">
            <a:spLocks/>
          </p:cNvSpPr>
          <p:nvPr/>
        </p:nvSpPr>
        <p:spPr>
          <a:xfrm>
            <a:off x="5626496" y="4891165"/>
            <a:ext cx="3650854" cy="1238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Clicking on controller controls in the top-right hand corner of the screen lets the player look at the controls if they are using a controller. They can also return to the keyboard controls section if they want to.</a:t>
            </a:r>
          </a:p>
        </p:txBody>
      </p:sp>
    </p:spTree>
    <p:extLst>
      <p:ext uri="{BB962C8B-B14F-4D97-AF65-F5344CB8AC3E}">
        <p14:creationId xmlns:p14="http://schemas.microsoft.com/office/powerpoint/2010/main" val="3607242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7D533CF-6842-4272-87CA-CFF433E8B812}"/>
              </a:ext>
            </a:extLst>
          </p:cNvPr>
          <p:cNvSpPr txBox="1">
            <a:spLocks/>
          </p:cNvSpPr>
          <p:nvPr/>
        </p:nvSpPr>
        <p:spPr>
          <a:xfrm>
            <a:off x="5626496" y="728827"/>
            <a:ext cx="3650854" cy="909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Clicking on start game in the main menu takes the player to this screen where they enter a player name.</a:t>
            </a:r>
          </a:p>
        </p:txBody>
      </p:sp>
      <p:sp>
        <p:nvSpPr>
          <p:cNvPr id="7" name="Content Placeholder 2">
            <a:extLst>
              <a:ext uri="{FF2B5EF4-FFF2-40B4-BE49-F238E27FC236}">
                <a16:creationId xmlns:a16="http://schemas.microsoft.com/office/drawing/2014/main" id="{AD9815DF-4935-4E67-A380-D49F705D61DF}"/>
              </a:ext>
            </a:extLst>
          </p:cNvPr>
          <p:cNvSpPr txBox="1">
            <a:spLocks/>
          </p:cNvSpPr>
          <p:nvPr/>
        </p:nvSpPr>
        <p:spPr>
          <a:xfrm>
            <a:off x="5626496" y="4891165"/>
            <a:ext cx="3650854" cy="909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Pressing enter after entering a username lets the player start the game.</a:t>
            </a:r>
          </a:p>
        </p:txBody>
      </p:sp>
      <p:pic>
        <p:nvPicPr>
          <p:cNvPr id="2" name="Picture 1">
            <a:extLst>
              <a:ext uri="{FF2B5EF4-FFF2-40B4-BE49-F238E27FC236}">
                <a16:creationId xmlns:a16="http://schemas.microsoft.com/office/drawing/2014/main" id="{7F037875-5D05-497D-A804-6FE506E07863}"/>
              </a:ext>
            </a:extLst>
          </p:cNvPr>
          <p:cNvPicPr>
            <a:picLocks noChangeAspect="1"/>
          </p:cNvPicPr>
          <p:nvPr/>
        </p:nvPicPr>
        <p:blipFill>
          <a:blip r:embed="rId2"/>
          <a:stretch>
            <a:fillRect/>
          </a:stretch>
        </p:blipFill>
        <p:spPr>
          <a:xfrm>
            <a:off x="0" y="85709"/>
            <a:ext cx="5187127" cy="2844828"/>
          </a:xfrm>
          <a:prstGeom prst="rect">
            <a:avLst/>
          </a:prstGeom>
        </p:spPr>
      </p:pic>
      <p:pic>
        <p:nvPicPr>
          <p:cNvPr id="3" name="Picture 2">
            <a:extLst>
              <a:ext uri="{FF2B5EF4-FFF2-40B4-BE49-F238E27FC236}">
                <a16:creationId xmlns:a16="http://schemas.microsoft.com/office/drawing/2014/main" id="{D560FE48-5370-4CA4-A853-FA73F040EED3}"/>
              </a:ext>
            </a:extLst>
          </p:cNvPr>
          <p:cNvPicPr>
            <a:picLocks noChangeAspect="1"/>
          </p:cNvPicPr>
          <p:nvPr/>
        </p:nvPicPr>
        <p:blipFill>
          <a:blip r:embed="rId3"/>
          <a:stretch>
            <a:fillRect/>
          </a:stretch>
        </p:blipFill>
        <p:spPr>
          <a:xfrm>
            <a:off x="-1" y="3922616"/>
            <a:ext cx="5194657" cy="2844828"/>
          </a:xfrm>
          <a:prstGeom prst="rect">
            <a:avLst/>
          </a:prstGeom>
        </p:spPr>
      </p:pic>
    </p:spTree>
    <p:extLst>
      <p:ext uri="{BB962C8B-B14F-4D97-AF65-F5344CB8AC3E}">
        <p14:creationId xmlns:p14="http://schemas.microsoft.com/office/powerpoint/2010/main" val="545531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7D533CF-6842-4272-87CA-CFF433E8B812}"/>
              </a:ext>
            </a:extLst>
          </p:cNvPr>
          <p:cNvSpPr txBox="1">
            <a:spLocks/>
          </p:cNvSpPr>
          <p:nvPr/>
        </p:nvSpPr>
        <p:spPr>
          <a:xfrm>
            <a:off x="5626496" y="728827"/>
            <a:ext cx="3650854" cy="909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Clicking on Singleplayer Leaderboard on the main menu lets the player see the top five players of the game at singleplayer</a:t>
            </a:r>
          </a:p>
        </p:txBody>
      </p:sp>
      <p:sp>
        <p:nvSpPr>
          <p:cNvPr id="7" name="Content Placeholder 2">
            <a:extLst>
              <a:ext uri="{FF2B5EF4-FFF2-40B4-BE49-F238E27FC236}">
                <a16:creationId xmlns:a16="http://schemas.microsoft.com/office/drawing/2014/main" id="{AD9815DF-4935-4E67-A380-D49F705D61DF}"/>
              </a:ext>
            </a:extLst>
          </p:cNvPr>
          <p:cNvSpPr txBox="1">
            <a:spLocks/>
          </p:cNvSpPr>
          <p:nvPr/>
        </p:nvSpPr>
        <p:spPr>
          <a:xfrm>
            <a:off x="5626496" y="4891165"/>
            <a:ext cx="3650854" cy="1238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Clicking on singleplayer mode in the top right of the screen changes the game into a multiplayer mode, with a different leaderboard and controls.</a:t>
            </a:r>
          </a:p>
        </p:txBody>
      </p:sp>
      <p:pic>
        <p:nvPicPr>
          <p:cNvPr id="2" name="Picture 1">
            <a:extLst>
              <a:ext uri="{FF2B5EF4-FFF2-40B4-BE49-F238E27FC236}">
                <a16:creationId xmlns:a16="http://schemas.microsoft.com/office/drawing/2014/main" id="{AE19E9CD-A8B9-490C-86D4-89B9FB60174A}"/>
              </a:ext>
            </a:extLst>
          </p:cNvPr>
          <p:cNvPicPr>
            <a:picLocks noChangeAspect="1"/>
          </p:cNvPicPr>
          <p:nvPr/>
        </p:nvPicPr>
        <p:blipFill>
          <a:blip r:embed="rId2"/>
          <a:stretch>
            <a:fillRect/>
          </a:stretch>
        </p:blipFill>
        <p:spPr>
          <a:xfrm>
            <a:off x="0" y="87216"/>
            <a:ext cx="5189465" cy="2844827"/>
          </a:xfrm>
          <a:prstGeom prst="rect">
            <a:avLst/>
          </a:prstGeom>
        </p:spPr>
      </p:pic>
      <p:pic>
        <p:nvPicPr>
          <p:cNvPr id="3" name="Picture 2">
            <a:extLst>
              <a:ext uri="{FF2B5EF4-FFF2-40B4-BE49-F238E27FC236}">
                <a16:creationId xmlns:a16="http://schemas.microsoft.com/office/drawing/2014/main" id="{0C54C1B9-C5A2-4C08-A955-EA9324A609F3}"/>
              </a:ext>
            </a:extLst>
          </p:cNvPr>
          <p:cNvPicPr>
            <a:picLocks noChangeAspect="1"/>
          </p:cNvPicPr>
          <p:nvPr/>
        </p:nvPicPr>
        <p:blipFill>
          <a:blip r:embed="rId3"/>
          <a:stretch>
            <a:fillRect/>
          </a:stretch>
        </p:blipFill>
        <p:spPr>
          <a:xfrm>
            <a:off x="0" y="3920474"/>
            <a:ext cx="5197990" cy="2844827"/>
          </a:xfrm>
          <a:prstGeom prst="rect">
            <a:avLst/>
          </a:prstGeom>
        </p:spPr>
      </p:pic>
      <p:cxnSp>
        <p:nvCxnSpPr>
          <p:cNvPr id="10" name="Straight Arrow Connector 9">
            <a:extLst>
              <a:ext uri="{FF2B5EF4-FFF2-40B4-BE49-F238E27FC236}">
                <a16:creationId xmlns:a16="http://schemas.microsoft.com/office/drawing/2014/main" id="{0C7A539B-59A5-4453-8A80-5D70050DDE07}"/>
              </a:ext>
            </a:extLst>
          </p:cNvPr>
          <p:cNvCxnSpPr/>
          <p:nvPr/>
        </p:nvCxnSpPr>
        <p:spPr>
          <a:xfrm flipH="1" flipV="1">
            <a:off x="4981575" y="4467225"/>
            <a:ext cx="714375" cy="81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255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7D533CF-6842-4272-87CA-CFF433E8B812}"/>
              </a:ext>
            </a:extLst>
          </p:cNvPr>
          <p:cNvSpPr txBox="1">
            <a:spLocks/>
          </p:cNvSpPr>
          <p:nvPr/>
        </p:nvSpPr>
        <p:spPr>
          <a:xfrm>
            <a:off x="5197990" y="728827"/>
            <a:ext cx="3650854" cy="909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These are the controls when the game is in multiplayer mode. You can still view controller controls from here.</a:t>
            </a:r>
          </a:p>
        </p:txBody>
      </p:sp>
      <p:sp>
        <p:nvSpPr>
          <p:cNvPr id="7" name="Content Placeholder 2">
            <a:extLst>
              <a:ext uri="{FF2B5EF4-FFF2-40B4-BE49-F238E27FC236}">
                <a16:creationId xmlns:a16="http://schemas.microsoft.com/office/drawing/2014/main" id="{AD9815DF-4935-4E67-A380-D49F705D61DF}"/>
              </a:ext>
            </a:extLst>
          </p:cNvPr>
          <p:cNvSpPr txBox="1">
            <a:spLocks/>
          </p:cNvSpPr>
          <p:nvPr/>
        </p:nvSpPr>
        <p:spPr>
          <a:xfrm>
            <a:off x="5197990" y="4891165"/>
            <a:ext cx="3650854" cy="1238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This is the leaderboard when the game is in multiplayer. It uses scores and names that are stored in different files when the game ends.</a:t>
            </a:r>
          </a:p>
        </p:txBody>
      </p:sp>
      <p:pic>
        <p:nvPicPr>
          <p:cNvPr id="5" name="Picture 4">
            <a:extLst>
              <a:ext uri="{FF2B5EF4-FFF2-40B4-BE49-F238E27FC236}">
                <a16:creationId xmlns:a16="http://schemas.microsoft.com/office/drawing/2014/main" id="{F4C958C1-5314-4A30-A33D-961F2D4481D3}"/>
              </a:ext>
            </a:extLst>
          </p:cNvPr>
          <p:cNvPicPr>
            <a:picLocks noChangeAspect="1"/>
          </p:cNvPicPr>
          <p:nvPr/>
        </p:nvPicPr>
        <p:blipFill>
          <a:blip r:embed="rId2"/>
          <a:stretch>
            <a:fillRect/>
          </a:stretch>
        </p:blipFill>
        <p:spPr>
          <a:xfrm>
            <a:off x="0" y="56459"/>
            <a:ext cx="5197990" cy="2875727"/>
          </a:xfrm>
          <a:prstGeom prst="rect">
            <a:avLst/>
          </a:prstGeom>
        </p:spPr>
      </p:pic>
      <p:pic>
        <p:nvPicPr>
          <p:cNvPr id="6" name="Picture 5">
            <a:extLst>
              <a:ext uri="{FF2B5EF4-FFF2-40B4-BE49-F238E27FC236}">
                <a16:creationId xmlns:a16="http://schemas.microsoft.com/office/drawing/2014/main" id="{73C653FF-5997-4EF2-BAED-ADCE8D0B6F4B}"/>
              </a:ext>
            </a:extLst>
          </p:cNvPr>
          <p:cNvPicPr>
            <a:picLocks noChangeAspect="1"/>
          </p:cNvPicPr>
          <p:nvPr/>
        </p:nvPicPr>
        <p:blipFill>
          <a:blip r:embed="rId3"/>
          <a:stretch>
            <a:fillRect/>
          </a:stretch>
        </p:blipFill>
        <p:spPr>
          <a:xfrm>
            <a:off x="0" y="3925816"/>
            <a:ext cx="5190626" cy="2848306"/>
          </a:xfrm>
          <a:prstGeom prst="rect">
            <a:avLst/>
          </a:prstGeom>
        </p:spPr>
      </p:pic>
    </p:spTree>
    <p:extLst>
      <p:ext uri="{BB962C8B-B14F-4D97-AF65-F5344CB8AC3E}">
        <p14:creationId xmlns:p14="http://schemas.microsoft.com/office/powerpoint/2010/main" val="2273261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7D533CF-6842-4272-87CA-CFF433E8B812}"/>
              </a:ext>
            </a:extLst>
          </p:cNvPr>
          <p:cNvSpPr txBox="1">
            <a:spLocks/>
          </p:cNvSpPr>
          <p:nvPr/>
        </p:nvSpPr>
        <p:spPr>
          <a:xfrm>
            <a:off x="5197990" y="728827"/>
            <a:ext cx="3650854" cy="909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A shield powerup was dropped from a meteor that I had destroyed and picking it up would cause me to regain health.</a:t>
            </a:r>
          </a:p>
        </p:txBody>
      </p:sp>
      <p:sp>
        <p:nvSpPr>
          <p:cNvPr id="7" name="Content Placeholder 2">
            <a:extLst>
              <a:ext uri="{FF2B5EF4-FFF2-40B4-BE49-F238E27FC236}">
                <a16:creationId xmlns:a16="http://schemas.microsoft.com/office/drawing/2014/main" id="{AD9815DF-4935-4E67-A380-D49F705D61DF}"/>
              </a:ext>
            </a:extLst>
          </p:cNvPr>
          <p:cNvSpPr txBox="1">
            <a:spLocks/>
          </p:cNvSpPr>
          <p:nvPr/>
        </p:nvSpPr>
        <p:spPr>
          <a:xfrm>
            <a:off x="5197990" y="4891165"/>
            <a:ext cx="3650854" cy="1238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In this image, there is both the shield and star powerup. The star powerup gives the player 50 ammo back or up to the maximum ammo of ammo they can have.</a:t>
            </a:r>
          </a:p>
        </p:txBody>
      </p:sp>
      <p:pic>
        <p:nvPicPr>
          <p:cNvPr id="3" name="Picture 2">
            <a:extLst>
              <a:ext uri="{FF2B5EF4-FFF2-40B4-BE49-F238E27FC236}">
                <a16:creationId xmlns:a16="http://schemas.microsoft.com/office/drawing/2014/main" id="{056EA13D-3971-4C74-AA85-9F16FB8725FD}"/>
              </a:ext>
            </a:extLst>
          </p:cNvPr>
          <p:cNvPicPr>
            <a:picLocks noChangeAspect="1"/>
          </p:cNvPicPr>
          <p:nvPr/>
        </p:nvPicPr>
        <p:blipFill rotWithShape="1">
          <a:blip r:embed="rId2"/>
          <a:srcRect l="3107" r="1877" b="6445"/>
          <a:stretch/>
        </p:blipFill>
        <p:spPr>
          <a:xfrm>
            <a:off x="161925" y="1"/>
            <a:ext cx="4953000" cy="2743200"/>
          </a:xfrm>
          <a:prstGeom prst="rect">
            <a:avLst/>
          </a:prstGeom>
        </p:spPr>
      </p:pic>
      <p:cxnSp>
        <p:nvCxnSpPr>
          <p:cNvPr id="9" name="Straight Arrow Connector 8">
            <a:extLst>
              <a:ext uri="{FF2B5EF4-FFF2-40B4-BE49-F238E27FC236}">
                <a16:creationId xmlns:a16="http://schemas.microsoft.com/office/drawing/2014/main" id="{7AF7FA76-B7E8-49C4-B458-F076682A010C}"/>
              </a:ext>
            </a:extLst>
          </p:cNvPr>
          <p:cNvCxnSpPr>
            <a:stCxn id="4" idx="1"/>
          </p:cNvCxnSpPr>
          <p:nvPr/>
        </p:nvCxnSpPr>
        <p:spPr>
          <a:xfrm flipH="1">
            <a:off x="2552700" y="1183564"/>
            <a:ext cx="2645290" cy="30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3C135EC-DBB5-4446-8650-2F8DDE8457DC}"/>
              </a:ext>
            </a:extLst>
          </p:cNvPr>
          <p:cNvPicPr>
            <a:picLocks noChangeAspect="1"/>
          </p:cNvPicPr>
          <p:nvPr/>
        </p:nvPicPr>
        <p:blipFill rotWithShape="1">
          <a:blip r:embed="rId3"/>
          <a:srcRect l="3125" t="1223" r="1329" b="6944"/>
          <a:stretch/>
        </p:blipFill>
        <p:spPr>
          <a:xfrm>
            <a:off x="161924" y="3838658"/>
            <a:ext cx="5074053" cy="2743200"/>
          </a:xfrm>
          <a:prstGeom prst="rect">
            <a:avLst/>
          </a:prstGeom>
        </p:spPr>
      </p:pic>
      <p:cxnSp>
        <p:nvCxnSpPr>
          <p:cNvPr id="12" name="Straight Arrow Connector 11">
            <a:extLst>
              <a:ext uri="{FF2B5EF4-FFF2-40B4-BE49-F238E27FC236}">
                <a16:creationId xmlns:a16="http://schemas.microsoft.com/office/drawing/2014/main" id="{B6A89C4A-7949-4CA8-B4A8-D2F564F4DC82}"/>
              </a:ext>
            </a:extLst>
          </p:cNvPr>
          <p:cNvCxnSpPr>
            <a:stCxn id="10" idx="3"/>
          </p:cNvCxnSpPr>
          <p:nvPr/>
        </p:nvCxnSpPr>
        <p:spPr>
          <a:xfrm flipH="1" flipV="1">
            <a:off x="2762250" y="4981575"/>
            <a:ext cx="2473727" cy="228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ECA22A-C116-4F8C-8907-9D16E039A562}"/>
              </a:ext>
            </a:extLst>
          </p:cNvPr>
          <p:cNvCxnSpPr>
            <a:stCxn id="10" idx="3"/>
          </p:cNvCxnSpPr>
          <p:nvPr/>
        </p:nvCxnSpPr>
        <p:spPr>
          <a:xfrm flipH="1">
            <a:off x="4733925" y="5210258"/>
            <a:ext cx="502052" cy="785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803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6F0E95-6335-4D2B-ACCD-C16FA6E4EEA2}"/>
              </a:ext>
            </a:extLst>
          </p:cNvPr>
          <p:cNvSpPr>
            <a:spLocks noGrp="1"/>
          </p:cNvSpPr>
          <p:nvPr>
            <p:ph idx="1"/>
          </p:nvPr>
        </p:nvSpPr>
        <p:spPr>
          <a:xfrm>
            <a:off x="1559653" y="2547078"/>
            <a:ext cx="3062681" cy="733017"/>
          </a:xfrm>
        </p:spPr>
        <p:txBody>
          <a:bodyPr>
            <a:normAutofit/>
          </a:bodyPr>
          <a:lstStyle/>
          <a:p>
            <a:pPr marL="0" indent="0">
              <a:buNone/>
            </a:pPr>
            <a:r>
              <a:rPr lang="en-GB" sz="1400" dirty="0"/>
              <a:t>When their health bar becomes completely red, then the player will lose and return to the starting menu.</a:t>
            </a:r>
          </a:p>
        </p:txBody>
      </p:sp>
      <p:pic>
        <p:nvPicPr>
          <p:cNvPr id="4" name="Picture 3">
            <a:extLst>
              <a:ext uri="{FF2B5EF4-FFF2-40B4-BE49-F238E27FC236}">
                <a16:creationId xmlns:a16="http://schemas.microsoft.com/office/drawing/2014/main" id="{DE5B4732-8267-4139-B0AC-297BC0796DAD}"/>
              </a:ext>
            </a:extLst>
          </p:cNvPr>
          <p:cNvPicPr>
            <a:picLocks noChangeAspect="1"/>
          </p:cNvPicPr>
          <p:nvPr/>
        </p:nvPicPr>
        <p:blipFill>
          <a:blip r:embed="rId2"/>
          <a:stretch>
            <a:fillRect/>
          </a:stretch>
        </p:blipFill>
        <p:spPr>
          <a:xfrm>
            <a:off x="0" y="3390677"/>
            <a:ext cx="6165908" cy="3380106"/>
          </a:xfrm>
          <a:prstGeom prst="rect">
            <a:avLst/>
          </a:prstGeom>
        </p:spPr>
      </p:pic>
    </p:spTree>
    <p:extLst>
      <p:ext uri="{BB962C8B-B14F-4D97-AF65-F5344CB8AC3E}">
        <p14:creationId xmlns:p14="http://schemas.microsoft.com/office/powerpoint/2010/main" val="631812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7D533CF-6842-4272-87CA-CFF433E8B812}"/>
              </a:ext>
            </a:extLst>
          </p:cNvPr>
          <p:cNvSpPr txBox="1">
            <a:spLocks/>
          </p:cNvSpPr>
          <p:nvPr/>
        </p:nvSpPr>
        <p:spPr>
          <a:xfrm>
            <a:off x="8251411" y="482893"/>
            <a:ext cx="1672594" cy="909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Here is the background of the game at the start of the game.</a:t>
            </a:r>
          </a:p>
        </p:txBody>
      </p:sp>
      <p:pic>
        <p:nvPicPr>
          <p:cNvPr id="2" name="Picture 1">
            <a:extLst>
              <a:ext uri="{FF2B5EF4-FFF2-40B4-BE49-F238E27FC236}">
                <a16:creationId xmlns:a16="http://schemas.microsoft.com/office/drawing/2014/main" id="{6AD0FCA4-401B-44AD-B6C7-9459CBD5A64A}"/>
              </a:ext>
            </a:extLst>
          </p:cNvPr>
          <p:cNvPicPr>
            <a:picLocks noChangeAspect="1"/>
          </p:cNvPicPr>
          <p:nvPr/>
        </p:nvPicPr>
        <p:blipFill>
          <a:blip r:embed="rId2"/>
          <a:stretch>
            <a:fillRect/>
          </a:stretch>
        </p:blipFill>
        <p:spPr>
          <a:xfrm>
            <a:off x="3014444" y="-32928"/>
            <a:ext cx="4907246" cy="2694017"/>
          </a:xfrm>
          <a:prstGeom prst="rect">
            <a:avLst/>
          </a:prstGeom>
        </p:spPr>
      </p:pic>
      <p:pic>
        <p:nvPicPr>
          <p:cNvPr id="5" name="Picture 4">
            <a:extLst>
              <a:ext uri="{FF2B5EF4-FFF2-40B4-BE49-F238E27FC236}">
                <a16:creationId xmlns:a16="http://schemas.microsoft.com/office/drawing/2014/main" id="{FF4D2085-9736-485D-BD6E-70103397774C}"/>
              </a:ext>
            </a:extLst>
          </p:cNvPr>
          <p:cNvPicPr>
            <a:picLocks noChangeAspect="1"/>
          </p:cNvPicPr>
          <p:nvPr/>
        </p:nvPicPr>
        <p:blipFill>
          <a:blip r:embed="rId3"/>
          <a:stretch>
            <a:fillRect/>
          </a:stretch>
        </p:blipFill>
        <p:spPr>
          <a:xfrm>
            <a:off x="167950" y="2756915"/>
            <a:ext cx="5772139" cy="3168024"/>
          </a:xfrm>
          <a:prstGeom prst="rect">
            <a:avLst/>
          </a:prstGeom>
        </p:spPr>
      </p:pic>
      <p:sp>
        <p:nvSpPr>
          <p:cNvPr id="11" name="Content Placeholder 2">
            <a:extLst>
              <a:ext uri="{FF2B5EF4-FFF2-40B4-BE49-F238E27FC236}">
                <a16:creationId xmlns:a16="http://schemas.microsoft.com/office/drawing/2014/main" id="{F1207A3C-3700-4691-A66A-5A9EC25F0D9D}"/>
              </a:ext>
            </a:extLst>
          </p:cNvPr>
          <p:cNvSpPr txBox="1">
            <a:spLocks/>
          </p:cNvSpPr>
          <p:nvPr/>
        </p:nvSpPr>
        <p:spPr>
          <a:xfrm>
            <a:off x="1511170" y="5924939"/>
            <a:ext cx="2596981" cy="9882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Here is the background of the game during the second phase during the second boss. It has become a dark purple colour.</a:t>
            </a:r>
          </a:p>
        </p:txBody>
      </p:sp>
      <p:pic>
        <p:nvPicPr>
          <p:cNvPr id="6" name="Picture 5">
            <a:extLst>
              <a:ext uri="{FF2B5EF4-FFF2-40B4-BE49-F238E27FC236}">
                <a16:creationId xmlns:a16="http://schemas.microsoft.com/office/drawing/2014/main" id="{6B820C38-EA5A-455B-9983-F01827C680CE}"/>
              </a:ext>
            </a:extLst>
          </p:cNvPr>
          <p:cNvPicPr>
            <a:picLocks noChangeAspect="1"/>
          </p:cNvPicPr>
          <p:nvPr/>
        </p:nvPicPr>
        <p:blipFill>
          <a:blip r:embed="rId4"/>
          <a:stretch>
            <a:fillRect/>
          </a:stretch>
        </p:blipFill>
        <p:spPr>
          <a:xfrm>
            <a:off x="6424304" y="2752726"/>
            <a:ext cx="5602512" cy="3069575"/>
          </a:xfrm>
          <a:prstGeom prst="rect">
            <a:avLst/>
          </a:prstGeom>
        </p:spPr>
      </p:pic>
      <p:sp>
        <p:nvSpPr>
          <p:cNvPr id="13" name="Content Placeholder 2">
            <a:extLst>
              <a:ext uri="{FF2B5EF4-FFF2-40B4-BE49-F238E27FC236}">
                <a16:creationId xmlns:a16="http://schemas.microsoft.com/office/drawing/2014/main" id="{92F21135-B20E-4F08-B45E-3D81E2017A77}"/>
              </a:ext>
            </a:extLst>
          </p:cNvPr>
          <p:cNvSpPr txBox="1">
            <a:spLocks/>
          </p:cNvSpPr>
          <p:nvPr/>
        </p:nvSpPr>
        <p:spPr>
          <a:xfrm>
            <a:off x="7789217" y="5869767"/>
            <a:ext cx="2596981" cy="9882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Here is the background of the game during the third phase of the game after the second boss is defeated. It has now become a much brighter purple.</a:t>
            </a:r>
          </a:p>
        </p:txBody>
      </p:sp>
    </p:spTree>
    <p:extLst>
      <p:ext uri="{BB962C8B-B14F-4D97-AF65-F5344CB8AC3E}">
        <p14:creationId xmlns:p14="http://schemas.microsoft.com/office/powerpoint/2010/main" val="143766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7D533CF-6842-4272-87CA-CFF433E8B812}"/>
              </a:ext>
            </a:extLst>
          </p:cNvPr>
          <p:cNvSpPr txBox="1">
            <a:spLocks/>
          </p:cNvSpPr>
          <p:nvPr/>
        </p:nvSpPr>
        <p:spPr>
          <a:xfrm>
            <a:off x="5197990" y="728827"/>
            <a:ext cx="3650854" cy="909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The lasers being fired and the bomb being dropped are caused me pressing circle and triangle on the controller respectively.</a:t>
            </a:r>
          </a:p>
        </p:txBody>
      </p:sp>
      <p:sp>
        <p:nvSpPr>
          <p:cNvPr id="7" name="Content Placeholder 2">
            <a:extLst>
              <a:ext uri="{FF2B5EF4-FFF2-40B4-BE49-F238E27FC236}">
                <a16:creationId xmlns:a16="http://schemas.microsoft.com/office/drawing/2014/main" id="{AD9815DF-4935-4E67-A380-D49F705D61DF}"/>
              </a:ext>
            </a:extLst>
          </p:cNvPr>
          <p:cNvSpPr txBox="1">
            <a:spLocks/>
          </p:cNvSpPr>
          <p:nvPr/>
        </p:nvSpPr>
        <p:spPr>
          <a:xfrm>
            <a:off x="5197990" y="4891165"/>
            <a:ext cx="3650854" cy="1238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Here is my spaceship at the start of the game.</a:t>
            </a:r>
          </a:p>
        </p:txBody>
      </p:sp>
      <p:pic>
        <p:nvPicPr>
          <p:cNvPr id="2" name="Picture 1">
            <a:extLst>
              <a:ext uri="{FF2B5EF4-FFF2-40B4-BE49-F238E27FC236}">
                <a16:creationId xmlns:a16="http://schemas.microsoft.com/office/drawing/2014/main" id="{E09CC4EE-5747-40F7-A919-7448FB8C8456}"/>
              </a:ext>
            </a:extLst>
          </p:cNvPr>
          <p:cNvPicPr>
            <a:picLocks noChangeAspect="1"/>
          </p:cNvPicPr>
          <p:nvPr/>
        </p:nvPicPr>
        <p:blipFill>
          <a:blip r:embed="rId2"/>
          <a:stretch>
            <a:fillRect/>
          </a:stretch>
        </p:blipFill>
        <p:spPr>
          <a:xfrm>
            <a:off x="161924" y="0"/>
            <a:ext cx="5036066" cy="2767494"/>
          </a:xfrm>
          <a:prstGeom prst="rect">
            <a:avLst/>
          </a:prstGeom>
        </p:spPr>
      </p:pic>
      <p:cxnSp>
        <p:nvCxnSpPr>
          <p:cNvPr id="6" name="Straight Arrow Connector 5">
            <a:extLst>
              <a:ext uri="{FF2B5EF4-FFF2-40B4-BE49-F238E27FC236}">
                <a16:creationId xmlns:a16="http://schemas.microsoft.com/office/drawing/2014/main" id="{19F9A155-52FF-479B-8731-11283E580217}"/>
              </a:ext>
            </a:extLst>
          </p:cNvPr>
          <p:cNvCxnSpPr>
            <a:stCxn id="4" idx="1"/>
          </p:cNvCxnSpPr>
          <p:nvPr/>
        </p:nvCxnSpPr>
        <p:spPr>
          <a:xfrm flipH="1" flipV="1">
            <a:off x="4026716" y="728827"/>
            <a:ext cx="1171274" cy="454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BF55AA6-190A-4913-945F-CEE94AA5CB67}"/>
              </a:ext>
            </a:extLst>
          </p:cNvPr>
          <p:cNvCxnSpPr>
            <a:cxnSpLocks/>
            <a:stCxn id="4" idx="1"/>
          </p:cNvCxnSpPr>
          <p:nvPr/>
        </p:nvCxnSpPr>
        <p:spPr>
          <a:xfrm flipH="1" flipV="1">
            <a:off x="4655890" y="728828"/>
            <a:ext cx="542100" cy="454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5569C08-178B-4B7B-9B5B-79C37D61C396}"/>
              </a:ext>
            </a:extLst>
          </p:cNvPr>
          <p:cNvCxnSpPr/>
          <p:nvPr/>
        </p:nvCxnSpPr>
        <p:spPr>
          <a:xfrm flipH="1" flipV="1">
            <a:off x="520117" y="1040235"/>
            <a:ext cx="4781725" cy="218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CFA1DE6-B227-4DC2-BC47-91CC941A56D9}"/>
              </a:ext>
            </a:extLst>
          </p:cNvPr>
          <p:cNvPicPr>
            <a:picLocks noChangeAspect="1"/>
          </p:cNvPicPr>
          <p:nvPr/>
        </p:nvPicPr>
        <p:blipFill>
          <a:blip r:embed="rId3"/>
          <a:stretch>
            <a:fillRect/>
          </a:stretch>
        </p:blipFill>
        <p:spPr>
          <a:xfrm>
            <a:off x="0" y="4003934"/>
            <a:ext cx="5047422" cy="2767494"/>
          </a:xfrm>
          <a:prstGeom prst="rect">
            <a:avLst/>
          </a:prstGeom>
        </p:spPr>
      </p:pic>
      <p:cxnSp>
        <p:nvCxnSpPr>
          <p:cNvPr id="19" name="Straight Arrow Connector 18">
            <a:extLst>
              <a:ext uri="{FF2B5EF4-FFF2-40B4-BE49-F238E27FC236}">
                <a16:creationId xmlns:a16="http://schemas.microsoft.com/office/drawing/2014/main" id="{583C28ED-78D6-4CC3-8B8A-7D6548D9D4BE}"/>
              </a:ext>
            </a:extLst>
          </p:cNvPr>
          <p:cNvCxnSpPr/>
          <p:nvPr/>
        </p:nvCxnSpPr>
        <p:spPr>
          <a:xfrm flipH="1">
            <a:off x="436228" y="5016617"/>
            <a:ext cx="4865614" cy="352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875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7D533CF-6842-4272-87CA-CFF433E8B812}"/>
              </a:ext>
            </a:extLst>
          </p:cNvPr>
          <p:cNvSpPr txBox="1">
            <a:spLocks/>
          </p:cNvSpPr>
          <p:nvPr/>
        </p:nvSpPr>
        <p:spPr>
          <a:xfrm>
            <a:off x="5197990" y="728827"/>
            <a:ext cx="3650854" cy="909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When I press up on the d-pad, the spaceship moves up.</a:t>
            </a:r>
          </a:p>
        </p:txBody>
      </p:sp>
      <p:sp>
        <p:nvSpPr>
          <p:cNvPr id="7" name="Content Placeholder 2">
            <a:extLst>
              <a:ext uri="{FF2B5EF4-FFF2-40B4-BE49-F238E27FC236}">
                <a16:creationId xmlns:a16="http://schemas.microsoft.com/office/drawing/2014/main" id="{AD9815DF-4935-4E67-A380-D49F705D61DF}"/>
              </a:ext>
            </a:extLst>
          </p:cNvPr>
          <p:cNvSpPr txBox="1">
            <a:spLocks/>
          </p:cNvSpPr>
          <p:nvPr/>
        </p:nvSpPr>
        <p:spPr>
          <a:xfrm>
            <a:off x="5197990" y="4891165"/>
            <a:ext cx="3650854" cy="1238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t>When I press down on the d-pad, the spaceship moves down.</a:t>
            </a:r>
          </a:p>
        </p:txBody>
      </p:sp>
      <p:pic>
        <p:nvPicPr>
          <p:cNvPr id="3" name="Picture 2">
            <a:extLst>
              <a:ext uri="{FF2B5EF4-FFF2-40B4-BE49-F238E27FC236}">
                <a16:creationId xmlns:a16="http://schemas.microsoft.com/office/drawing/2014/main" id="{D61F9544-A52B-4D53-A878-F332C0783271}"/>
              </a:ext>
            </a:extLst>
          </p:cNvPr>
          <p:cNvPicPr>
            <a:picLocks noChangeAspect="1"/>
          </p:cNvPicPr>
          <p:nvPr/>
        </p:nvPicPr>
        <p:blipFill rotWithShape="1">
          <a:blip r:embed="rId2"/>
          <a:srcRect l="1882" t="3270" r="3115" b="5348"/>
          <a:stretch/>
        </p:blipFill>
        <p:spPr>
          <a:xfrm>
            <a:off x="145443" y="83891"/>
            <a:ext cx="4938285" cy="2671886"/>
          </a:xfrm>
          <a:prstGeom prst="rect">
            <a:avLst/>
          </a:prstGeom>
        </p:spPr>
      </p:pic>
      <p:pic>
        <p:nvPicPr>
          <p:cNvPr id="5" name="Picture 4">
            <a:extLst>
              <a:ext uri="{FF2B5EF4-FFF2-40B4-BE49-F238E27FC236}">
                <a16:creationId xmlns:a16="http://schemas.microsoft.com/office/drawing/2014/main" id="{B9275127-2ABC-42F1-8D95-8C523A7610F9}"/>
              </a:ext>
            </a:extLst>
          </p:cNvPr>
          <p:cNvPicPr>
            <a:picLocks noChangeAspect="1"/>
          </p:cNvPicPr>
          <p:nvPr/>
        </p:nvPicPr>
        <p:blipFill rotWithShape="1">
          <a:blip r:embed="rId3"/>
          <a:srcRect l="1858" t="2814" r="3577" b="4709"/>
          <a:stretch/>
        </p:blipFill>
        <p:spPr>
          <a:xfrm>
            <a:off x="226502" y="4237694"/>
            <a:ext cx="4857226" cy="2671887"/>
          </a:xfrm>
          <a:prstGeom prst="rect">
            <a:avLst/>
          </a:prstGeom>
        </p:spPr>
      </p:pic>
    </p:spTree>
    <p:extLst>
      <p:ext uri="{BB962C8B-B14F-4D97-AF65-F5344CB8AC3E}">
        <p14:creationId xmlns:p14="http://schemas.microsoft.com/office/powerpoint/2010/main" val="666395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7D533CF-6842-4272-87CA-CFF433E8B812}"/>
              </a:ext>
            </a:extLst>
          </p:cNvPr>
          <p:cNvSpPr txBox="1">
            <a:spLocks/>
          </p:cNvSpPr>
          <p:nvPr/>
        </p:nvSpPr>
        <p:spPr>
          <a:xfrm>
            <a:off x="5197990" y="728827"/>
            <a:ext cx="3650854" cy="909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t>When I press right on the d-pad, the spaceship moves right.</a:t>
            </a:r>
          </a:p>
          <a:p>
            <a:pPr marL="0" indent="0">
              <a:buFont typeface="Arial" panose="020B0604020202020204" pitchFamily="34" charset="0"/>
              <a:buNone/>
            </a:pPr>
            <a:endParaRPr lang="en-GB" sz="1400" dirty="0"/>
          </a:p>
        </p:txBody>
      </p:sp>
      <p:sp>
        <p:nvSpPr>
          <p:cNvPr id="7" name="Content Placeholder 2">
            <a:extLst>
              <a:ext uri="{FF2B5EF4-FFF2-40B4-BE49-F238E27FC236}">
                <a16:creationId xmlns:a16="http://schemas.microsoft.com/office/drawing/2014/main" id="{AD9815DF-4935-4E67-A380-D49F705D61DF}"/>
              </a:ext>
            </a:extLst>
          </p:cNvPr>
          <p:cNvSpPr txBox="1">
            <a:spLocks/>
          </p:cNvSpPr>
          <p:nvPr/>
        </p:nvSpPr>
        <p:spPr>
          <a:xfrm>
            <a:off x="5197990" y="4891165"/>
            <a:ext cx="3650854" cy="1238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t>When I press left on the d-pad, the spaceship moves left.</a:t>
            </a:r>
          </a:p>
        </p:txBody>
      </p:sp>
      <p:pic>
        <p:nvPicPr>
          <p:cNvPr id="5" name="Picture 4">
            <a:extLst>
              <a:ext uri="{FF2B5EF4-FFF2-40B4-BE49-F238E27FC236}">
                <a16:creationId xmlns:a16="http://schemas.microsoft.com/office/drawing/2014/main" id="{BB5A6A7E-6ED9-4442-B456-91825E0568B3}"/>
              </a:ext>
            </a:extLst>
          </p:cNvPr>
          <p:cNvPicPr>
            <a:picLocks noChangeAspect="1"/>
          </p:cNvPicPr>
          <p:nvPr/>
        </p:nvPicPr>
        <p:blipFill>
          <a:blip r:embed="rId2"/>
          <a:stretch>
            <a:fillRect/>
          </a:stretch>
        </p:blipFill>
        <p:spPr>
          <a:xfrm>
            <a:off x="0" y="0"/>
            <a:ext cx="5019014" cy="2767494"/>
          </a:xfrm>
          <a:prstGeom prst="rect">
            <a:avLst/>
          </a:prstGeom>
        </p:spPr>
      </p:pic>
      <p:pic>
        <p:nvPicPr>
          <p:cNvPr id="8" name="Picture 7">
            <a:extLst>
              <a:ext uri="{FF2B5EF4-FFF2-40B4-BE49-F238E27FC236}">
                <a16:creationId xmlns:a16="http://schemas.microsoft.com/office/drawing/2014/main" id="{E9325CAF-EE1E-42EC-B806-7A53D823E8A3}"/>
              </a:ext>
            </a:extLst>
          </p:cNvPr>
          <p:cNvPicPr>
            <a:picLocks noChangeAspect="1"/>
          </p:cNvPicPr>
          <p:nvPr/>
        </p:nvPicPr>
        <p:blipFill>
          <a:blip r:embed="rId3"/>
          <a:stretch>
            <a:fillRect/>
          </a:stretch>
        </p:blipFill>
        <p:spPr>
          <a:xfrm>
            <a:off x="0" y="4018483"/>
            <a:ext cx="5019014" cy="2747134"/>
          </a:xfrm>
          <a:prstGeom prst="rect">
            <a:avLst/>
          </a:prstGeom>
        </p:spPr>
      </p:pic>
    </p:spTree>
    <p:extLst>
      <p:ext uri="{BB962C8B-B14F-4D97-AF65-F5344CB8AC3E}">
        <p14:creationId xmlns:p14="http://schemas.microsoft.com/office/powerpoint/2010/main" val="1986283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B4BEE4-71A8-4C46-9BEB-A70A60FAE9D4}"/>
              </a:ext>
            </a:extLst>
          </p:cNvPr>
          <p:cNvSpPr>
            <a:spLocks noGrp="1"/>
          </p:cNvSpPr>
          <p:nvPr>
            <p:ph idx="1"/>
          </p:nvPr>
        </p:nvSpPr>
        <p:spPr>
          <a:xfrm>
            <a:off x="5577980" y="1652631"/>
            <a:ext cx="2584508" cy="729842"/>
          </a:xfrm>
        </p:spPr>
        <p:txBody>
          <a:bodyPr>
            <a:normAutofit/>
          </a:bodyPr>
          <a:lstStyle/>
          <a:p>
            <a:pPr marL="0" indent="0">
              <a:buNone/>
            </a:pPr>
            <a:r>
              <a:rPr lang="en-GB" sz="1400" dirty="0"/>
              <a:t>When you click on the box in red the game will go into multiplayer mode from singleplayer.</a:t>
            </a:r>
          </a:p>
        </p:txBody>
      </p:sp>
      <p:pic>
        <p:nvPicPr>
          <p:cNvPr id="4" name="Picture 3">
            <a:extLst>
              <a:ext uri="{FF2B5EF4-FFF2-40B4-BE49-F238E27FC236}">
                <a16:creationId xmlns:a16="http://schemas.microsoft.com/office/drawing/2014/main" id="{0641B188-05C4-4130-BD82-D450E33EDD09}"/>
              </a:ext>
            </a:extLst>
          </p:cNvPr>
          <p:cNvPicPr>
            <a:picLocks noChangeAspect="1"/>
          </p:cNvPicPr>
          <p:nvPr/>
        </p:nvPicPr>
        <p:blipFill>
          <a:blip r:embed="rId2"/>
          <a:stretch>
            <a:fillRect/>
          </a:stretch>
        </p:blipFill>
        <p:spPr>
          <a:xfrm>
            <a:off x="127461" y="832991"/>
            <a:ext cx="5068865" cy="2785793"/>
          </a:xfrm>
          <a:prstGeom prst="rect">
            <a:avLst/>
          </a:prstGeom>
        </p:spPr>
      </p:pic>
      <p:pic>
        <p:nvPicPr>
          <p:cNvPr id="5" name="Picture 4">
            <a:extLst>
              <a:ext uri="{FF2B5EF4-FFF2-40B4-BE49-F238E27FC236}">
                <a16:creationId xmlns:a16="http://schemas.microsoft.com/office/drawing/2014/main" id="{2B5E8917-3AE4-46FB-8DAD-1BD3E6127BA3}"/>
              </a:ext>
            </a:extLst>
          </p:cNvPr>
          <p:cNvPicPr>
            <a:picLocks noChangeAspect="1"/>
          </p:cNvPicPr>
          <p:nvPr/>
        </p:nvPicPr>
        <p:blipFill>
          <a:blip r:embed="rId3"/>
          <a:stretch>
            <a:fillRect/>
          </a:stretch>
        </p:blipFill>
        <p:spPr>
          <a:xfrm>
            <a:off x="42817" y="3904427"/>
            <a:ext cx="5081286" cy="2785793"/>
          </a:xfrm>
          <a:prstGeom prst="rect">
            <a:avLst/>
          </a:prstGeom>
        </p:spPr>
      </p:pic>
      <p:sp>
        <p:nvSpPr>
          <p:cNvPr id="14" name="Content Placeholder 2">
            <a:extLst>
              <a:ext uri="{FF2B5EF4-FFF2-40B4-BE49-F238E27FC236}">
                <a16:creationId xmlns:a16="http://schemas.microsoft.com/office/drawing/2014/main" id="{7E9A0704-D884-41B0-992F-82146C1287C6}"/>
              </a:ext>
            </a:extLst>
          </p:cNvPr>
          <p:cNvSpPr txBox="1">
            <a:spLocks/>
          </p:cNvSpPr>
          <p:nvPr/>
        </p:nvSpPr>
        <p:spPr>
          <a:xfrm>
            <a:off x="5336098" y="4932402"/>
            <a:ext cx="2584508" cy="1183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The game tells you the controls for each player here, these controls are on different sides of the keyboard so two sets of controls have been fit onto it.</a:t>
            </a:r>
          </a:p>
        </p:txBody>
      </p:sp>
      <p:cxnSp>
        <p:nvCxnSpPr>
          <p:cNvPr id="7" name="Straight Arrow Connector 6">
            <a:extLst>
              <a:ext uri="{FF2B5EF4-FFF2-40B4-BE49-F238E27FC236}">
                <a16:creationId xmlns:a16="http://schemas.microsoft.com/office/drawing/2014/main" id="{A9139B0F-2A15-4059-9AA4-82698685712D}"/>
              </a:ext>
            </a:extLst>
          </p:cNvPr>
          <p:cNvCxnSpPr>
            <a:stCxn id="3" idx="1"/>
          </p:cNvCxnSpPr>
          <p:nvPr/>
        </p:nvCxnSpPr>
        <p:spPr>
          <a:xfrm flipH="1" flipV="1">
            <a:off x="5041783" y="1359017"/>
            <a:ext cx="536197" cy="658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101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202189F-09A4-42F1-A02F-031AE0A52D8A}"/>
              </a:ext>
            </a:extLst>
          </p:cNvPr>
          <p:cNvPicPr>
            <a:picLocks noGrp="1" noChangeAspect="1"/>
          </p:cNvPicPr>
          <p:nvPr>
            <p:ph idx="1"/>
          </p:nvPr>
        </p:nvPicPr>
        <p:blipFill>
          <a:blip r:embed="rId2"/>
          <a:stretch>
            <a:fillRect/>
          </a:stretch>
        </p:blipFill>
        <p:spPr>
          <a:xfrm>
            <a:off x="259714" y="928051"/>
            <a:ext cx="4555567" cy="2500949"/>
          </a:xfrm>
          <a:prstGeom prst="rect">
            <a:avLst/>
          </a:prstGeom>
        </p:spPr>
      </p:pic>
      <p:sp>
        <p:nvSpPr>
          <p:cNvPr id="5" name="TextBox 4">
            <a:extLst>
              <a:ext uri="{FF2B5EF4-FFF2-40B4-BE49-F238E27FC236}">
                <a16:creationId xmlns:a16="http://schemas.microsoft.com/office/drawing/2014/main" id="{58BA1F50-9DF7-4E4C-A30A-C7C53A050687}"/>
              </a:ext>
            </a:extLst>
          </p:cNvPr>
          <p:cNvSpPr txBox="1"/>
          <p:nvPr/>
        </p:nvSpPr>
        <p:spPr>
          <a:xfrm>
            <a:off x="5076196" y="1667269"/>
            <a:ext cx="3674378" cy="738664"/>
          </a:xfrm>
          <a:prstGeom prst="rect">
            <a:avLst/>
          </a:prstGeom>
          <a:noFill/>
        </p:spPr>
        <p:txBody>
          <a:bodyPr wrap="square" rtlCol="0">
            <a:spAutoFit/>
          </a:bodyPr>
          <a:lstStyle/>
          <a:p>
            <a:r>
              <a:rPr lang="en-GB" sz="1400" dirty="0"/>
              <a:t>Clicking start Game when in multiplayer mode makes you enter a Team name instead of a player name.</a:t>
            </a:r>
          </a:p>
        </p:txBody>
      </p:sp>
      <p:pic>
        <p:nvPicPr>
          <p:cNvPr id="6" name="Picture 5">
            <a:extLst>
              <a:ext uri="{FF2B5EF4-FFF2-40B4-BE49-F238E27FC236}">
                <a16:creationId xmlns:a16="http://schemas.microsoft.com/office/drawing/2014/main" id="{C6F67520-A649-46AE-8DE8-5C12919D9B49}"/>
              </a:ext>
            </a:extLst>
          </p:cNvPr>
          <p:cNvPicPr>
            <a:picLocks noChangeAspect="1"/>
          </p:cNvPicPr>
          <p:nvPr/>
        </p:nvPicPr>
        <p:blipFill>
          <a:blip r:embed="rId3"/>
          <a:stretch>
            <a:fillRect/>
          </a:stretch>
        </p:blipFill>
        <p:spPr>
          <a:xfrm>
            <a:off x="259714" y="4144832"/>
            <a:ext cx="4739951" cy="2604111"/>
          </a:xfrm>
          <a:prstGeom prst="rect">
            <a:avLst/>
          </a:prstGeom>
        </p:spPr>
      </p:pic>
      <p:sp>
        <p:nvSpPr>
          <p:cNvPr id="7" name="TextBox 6">
            <a:extLst>
              <a:ext uri="{FF2B5EF4-FFF2-40B4-BE49-F238E27FC236}">
                <a16:creationId xmlns:a16="http://schemas.microsoft.com/office/drawing/2014/main" id="{695FC16F-B62C-40C2-9570-A4E2CBECF3DA}"/>
              </a:ext>
            </a:extLst>
          </p:cNvPr>
          <p:cNvSpPr txBox="1"/>
          <p:nvPr/>
        </p:nvSpPr>
        <p:spPr>
          <a:xfrm>
            <a:off x="5206482" y="4646644"/>
            <a:ext cx="3228391" cy="954107"/>
          </a:xfrm>
          <a:prstGeom prst="rect">
            <a:avLst/>
          </a:prstGeom>
          <a:noFill/>
        </p:spPr>
        <p:txBody>
          <a:bodyPr wrap="square" rtlCol="0">
            <a:spAutoFit/>
          </a:bodyPr>
          <a:lstStyle/>
          <a:p>
            <a:r>
              <a:rPr lang="en-GB" sz="1400" dirty="0"/>
              <a:t>Here, there are two players onscreen when I press enter after entering a team name. The ammo and health bars of both players are shown here as well.</a:t>
            </a:r>
          </a:p>
        </p:txBody>
      </p:sp>
    </p:spTree>
    <p:extLst>
      <p:ext uri="{BB962C8B-B14F-4D97-AF65-F5344CB8AC3E}">
        <p14:creationId xmlns:p14="http://schemas.microsoft.com/office/powerpoint/2010/main" val="331483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1A230-5A4F-465A-ACFD-DABA537A658E}"/>
              </a:ext>
            </a:extLst>
          </p:cNvPr>
          <p:cNvSpPr>
            <a:spLocks noGrp="1"/>
          </p:cNvSpPr>
          <p:nvPr>
            <p:ph idx="1"/>
          </p:nvPr>
        </p:nvSpPr>
        <p:spPr>
          <a:xfrm>
            <a:off x="164840" y="492887"/>
            <a:ext cx="2615682" cy="626786"/>
          </a:xfrm>
        </p:spPr>
        <p:txBody>
          <a:bodyPr>
            <a:normAutofit/>
          </a:bodyPr>
          <a:lstStyle/>
          <a:p>
            <a:pPr marL="0" indent="0">
              <a:buNone/>
            </a:pPr>
            <a:r>
              <a:rPr lang="en-GB" sz="1400" dirty="0"/>
              <a:t>Player 1 can move around and shoot at enemies.</a:t>
            </a:r>
          </a:p>
        </p:txBody>
      </p:sp>
      <p:pic>
        <p:nvPicPr>
          <p:cNvPr id="4" name="Picture 3">
            <a:extLst>
              <a:ext uri="{FF2B5EF4-FFF2-40B4-BE49-F238E27FC236}">
                <a16:creationId xmlns:a16="http://schemas.microsoft.com/office/drawing/2014/main" id="{82C7D01E-D87A-4F23-A556-4993DE7DC9C3}"/>
              </a:ext>
            </a:extLst>
          </p:cNvPr>
          <p:cNvPicPr>
            <a:picLocks noChangeAspect="1"/>
          </p:cNvPicPr>
          <p:nvPr/>
        </p:nvPicPr>
        <p:blipFill>
          <a:blip r:embed="rId2"/>
          <a:stretch>
            <a:fillRect/>
          </a:stretch>
        </p:blipFill>
        <p:spPr>
          <a:xfrm>
            <a:off x="65314" y="989045"/>
            <a:ext cx="4823647" cy="2659224"/>
          </a:xfrm>
          <a:prstGeom prst="rect">
            <a:avLst/>
          </a:prstGeom>
        </p:spPr>
      </p:pic>
      <p:cxnSp>
        <p:nvCxnSpPr>
          <p:cNvPr id="9" name="Straight Arrow Connector 8">
            <a:extLst>
              <a:ext uri="{FF2B5EF4-FFF2-40B4-BE49-F238E27FC236}">
                <a16:creationId xmlns:a16="http://schemas.microsoft.com/office/drawing/2014/main" id="{CE49ECE3-80DB-4928-A908-0D24AC93A54C}"/>
              </a:ext>
            </a:extLst>
          </p:cNvPr>
          <p:cNvCxnSpPr/>
          <p:nvPr/>
        </p:nvCxnSpPr>
        <p:spPr>
          <a:xfrm flipH="1">
            <a:off x="164840" y="880844"/>
            <a:ext cx="892173" cy="1996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2C581AD-1DBF-4414-B414-8E486B74ED7E}"/>
              </a:ext>
            </a:extLst>
          </p:cNvPr>
          <p:cNvCxnSpPr/>
          <p:nvPr/>
        </p:nvCxnSpPr>
        <p:spPr>
          <a:xfrm>
            <a:off x="1057013" y="880844"/>
            <a:ext cx="2827090" cy="1996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4F7402E-495A-408D-9982-1BAB0DDD4DBD}"/>
              </a:ext>
            </a:extLst>
          </p:cNvPr>
          <p:cNvSpPr txBox="1"/>
          <p:nvPr/>
        </p:nvSpPr>
        <p:spPr>
          <a:xfrm>
            <a:off x="65314" y="3909270"/>
            <a:ext cx="2164359" cy="738231"/>
          </a:xfrm>
          <a:prstGeom prst="rect">
            <a:avLst/>
          </a:prstGeom>
          <a:noFill/>
        </p:spPr>
        <p:txBody>
          <a:bodyPr wrap="square" rtlCol="0">
            <a:spAutoFit/>
          </a:bodyPr>
          <a:lstStyle/>
          <a:p>
            <a:r>
              <a:rPr lang="en-GB" sz="1400" dirty="0"/>
              <a:t>Player 1 also loses health when they collide with enemies or other dangers. </a:t>
            </a:r>
          </a:p>
        </p:txBody>
      </p:sp>
      <p:cxnSp>
        <p:nvCxnSpPr>
          <p:cNvPr id="14" name="Straight Arrow Connector 13">
            <a:extLst>
              <a:ext uri="{FF2B5EF4-FFF2-40B4-BE49-F238E27FC236}">
                <a16:creationId xmlns:a16="http://schemas.microsoft.com/office/drawing/2014/main" id="{305BB73F-B3B6-404D-83BC-11876E957941}"/>
              </a:ext>
            </a:extLst>
          </p:cNvPr>
          <p:cNvCxnSpPr>
            <a:stCxn id="12" idx="0"/>
          </p:cNvCxnSpPr>
          <p:nvPr/>
        </p:nvCxnSpPr>
        <p:spPr>
          <a:xfrm flipH="1" flipV="1">
            <a:off x="164840" y="3162650"/>
            <a:ext cx="982654" cy="746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7A8606A-F924-4D21-A3C1-B7A2FDF7318E}"/>
              </a:ext>
            </a:extLst>
          </p:cNvPr>
          <p:cNvSpPr txBox="1"/>
          <p:nvPr/>
        </p:nvSpPr>
        <p:spPr>
          <a:xfrm>
            <a:off x="3414319" y="369116"/>
            <a:ext cx="1946246" cy="523220"/>
          </a:xfrm>
          <a:prstGeom prst="rect">
            <a:avLst/>
          </a:prstGeom>
          <a:noFill/>
        </p:spPr>
        <p:txBody>
          <a:bodyPr wrap="square" rtlCol="0">
            <a:spAutoFit/>
          </a:bodyPr>
          <a:lstStyle/>
          <a:p>
            <a:r>
              <a:rPr lang="en-GB" sz="1400" dirty="0"/>
              <a:t>Player 1 loses ammo when they shoot lasers.</a:t>
            </a:r>
          </a:p>
        </p:txBody>
      </p:sp>
      <p:cxnSp>
        <p:nvCxnSpPr>
          <p:cNvPr id="19" name="Straight Arrow Connector 18">
            <a:extLst>
              <a:ext uri="{FF2B5EF4-FFF2-40B4-BE49-F238E27FC236}">
                <a16:creationId xmlns:a16="http://schemas.microsoft.com/office/drawing/2014/main" id="{C3A65D5F-11E6-4EE3-9096-7122817C038F}"/>
              </a:ext>
            </a:extLst>
          </p:cNvPr>
          <p:cNvCxnSpPr>
            <a:stCxn id="15" idx="1"/>
          </p:cNvCxnSpPr>
          <p:nvPr/>
        </p:nvCxnSpPr>
        <p:spPr>
          <a:xfrm flipH="1">
            <a:off x="1333850" y="630726"/>
            <a:ext cx="2080469" cy="661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28C19B10-CD0F-486C-9A09-681643DE194C}"/>
              </a:ext>
            </a:extLst>
          </p:cNvPr>
          <p:cNvPicPr>
            <a:picLocks noChangeAspect="1"/>
          </p:cNvPicPr>
          <p:nvPr/>
        </p:nvPicPr>
        <p:blipFill>
          <a:blip r:embed="rId3"/>
          <a:stretch>
            <a:fillRect/>
          </a:stretch>
        </p:blipFill>
        <p:spPr>
          <a:xfrm>
            <a:off x="6096000" y="3648269"/>
            <a:ext cx="5696992" cy="3130695"/>
          </a:xfrm>
          <a:prstGeom prst="rect">
            <a:avLst/>
          </a:prstGeom>
        </p:spPr>
      </p:pic>
      <p:sp>
        <p:nvSpPr>
          <p:cNvPr id="21" name="Content Placeholder 2">
            <a:extLst>
              <a:ext uri="{FF2B5EF4-FFF2-40B4-BE49-F238E27FC236}">
                <a16:creationId xmlns:a16="http://schemas.microsoft.com/office/drawing/2014/main" id="{3583E30E-9C03-4B41-8359-53265B2D00DB}"/>
              </a:ext>
            </a:extLst>
          </p:cNvPr>
          <p:cNvSpPr txBox="1">
            <a:spLocks/>
          </p:cNvSpPr>
          <p:nvPr/>
        </p:nvSpPr>
        <p:spPr>
          <a:xfrm>
            <a:off x="6055373" y="3102334"/>
            <a:ext cx="2615682" cy="5459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Player 2 can also move around and shoot at enemies.</a:t>
            </a:r>
          </a:p>
        </p:txBody>
      </p:sp>
      <p:cxnSp>
        <p:nvCxnSpPr>
          <p:cNvPr id="23" name="Straight Arrow Connector 22">
            <a:extLst>
              <a:ext uri="{FF2B5EF4-FFF2-40B4-BE49-F238E27FC236}">
                <a16:creationId xmlns:a16="http://schemas.microsoft.com/office/drawing/2014/main" id="{08AFF1FC-3EAD-443F-B15E-103C4CC21995}"/>
              </a:ext>
            </a:extLst>
          </p:cNvPr>
          <p:cNvCxnSpPr/>
          <p:nvPr/>
        </p:nvCxnSpPr>
        <p:spPr>
          <a:xfrm flipH="1">
            <a:off x="6660859" y="3535960"/>
            <a:ext cx="100668" cy="624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0CED60B-EFAE-4F34-86EF-C2D84E34EE52}"/>
              </a:ext>
            </a:extLst>
          </p:cNvPr>
          <p:cNvCxnSpPr/>
          <p:nvPr/>
        </p:nvCxnSpPr>
        <p:spPr>
          <a:xfrm>
            <a:off x="6761527" y="3535960"/>
            <a:ext cx="4077049" cy="432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96D9210-2FDF-41F4-A2FA-FAA442DC0E4C}"/>
              </a:ext>
            </a:extLst>
          </p:cNvPr>
          <p:cNvSpPr txBox="1"/>
          <p:nvPr/>
        </p:nvSpPr>
        <p:spPr>
          <a:xfrm>
            <a:off x="3436712" y="4475385"/>
            <a:ext cx="2164359" cy="738231"/>
          </a:xfrm>
          <a:prstGeom prst="rect">
            <a:avLst/>
          </a:prstGeom>
          <a:noFill/>
        </p:spPr>
        <p:txBody>
          <a:bodyPr wrap="square" rtlCol="0">
            <a:spAutoFit/>
          </a:bodyPr>
          <a:lstStyle/>
          <a:p>
            <a:r>
              <a:rPr lang="en-GB" sz="1400" dirty="0"/>
              <a:t>Player 2 will lose health when they collide with enemies or other dangers. </a:t>
            </a:r>
          </a:p>
        </p:txBody>
      </p:sp>
      <p:cxnSp>
        <p:nvCxnSpPr>
          <p:cNvPr id="28" name="Straight Arrow Connector 27">
            <a:extLst>
              <a:ext uri="{FF2B5EF4-FFF2-40B4-BE49-F238E27FC236}">
                <a16:creationId xmlns:a16="http://schemas.microsoft.com/office/drawing/2014/main" id="{65824D0A-4931-4A65-AEB0-4A68B1C681E9}"/>
              </a:ext>
            </a:extLst>
          </p:cNvPr>
          <p:cNvCxnSpPr>
            <a:stCxn id="26" idx="3"/>
          </p:cNvCxnSpPr>
          <p:nvPr/>
        </p:nvCxnSpPr>
        <p:spPr>
          <a:xfrm flipV="1">
            <a:off x="5601071" y="4546833"/>
            <a:ext cx="984287" cy="29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0A3758E-76F3-408B-8F53-60E1E36ACC33}"/>
              </a:ext>
            </a:extLst>
          </p:cNvPr>
          <p:cNvSpPr txBox="1"/>
          <p:nvPr/>
        </p:nvSpPr>
        <p:spPr>
          <a:xfrm>
            <a:off x="9453394" y="2909605"/>
            <a:ext cx="2038525" cy="738664"/>
          </a:xfrm>
          <a:prstGeom prst="rect">
            <a:avLst/>
          </a:prstGeom>
          <a:noFill/>
        </p:spPr>
        <p:txBody>
          <a:bodyPr wrap="square" rtlCol="0">
            <a:spAutoFit/>
          </a:bodyPr>
          <a:lstStyle/>
          <a:p>
            <a:r>
              <a:rPr lang="en-GB" sz="1400" dirty="0"/>
              <a:t>Player 2 will lose ammo when they fire they lasers.</a:t>
            </a:r>
          </a:p>
        </p:txBody>
      </p:sp>
      <p:cxnSp>
        <p:nvCxnSpPr>
          <p:cNvPr id="32" name="Straight Arrow Connector 31">
            <a:extLst>
              <a:ext uri="{FF2B5EF4-FFF2-40B4-BE49-F238E27FC236}">
                <a16:creationId xmlns:a16="http://schemas.microsoft.com/office/drawing/2014/main" id="{8C7151D3-93A8-4B86-AFA0-3F1E0B27E0E1}"/>
              </a:ext>
            </a:extLst>
          </p:cNvPr>
          <p:cNvCxnSpPr/>
          <p:nvPr/>
        </p:nvCxnSpPr>
        <p:spPr>
          <a:xfrm flipH="1">
            <a:off x="7491369" y="3648269"/>
            <a:ext cx="1971413" cy="630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78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48F0EA-CAEC-463C-BC0F-04E71DA3C80E}"/>
              </a:ext>
            </a:extLst>
          </p:cNvPr>
          <p:cNvSpPr>
            <a:spLocks noGrp="1"/>
          </p:cNvSpPr>
          <p:nvPr>
            <p:ph idx="1"/>
          </p:nvPr>
        </p:nvSpPr>
        <p:spPr>
          <a:xfrm>
            <a:off x="552974" y="3293698"/>
            <a:ext cx="2609675" cy="925964"/>
          </a:xfrm>
        </p:spPr>
        <p:txBody>
          <a:bodyPr>
            <a:normAutofit/>
          </a:bodyPr>
          <a:lstStyle/>
          <a:p>
            <a:pPr marL="0" indent="0">
              <a:buNone/>
            </a:pPr>
            <a:r>
              <a:rPr lang="en-GB" sz="1400" dirty="0"/>
              <a:t>When either player loses all of their health in multiplayer, they return back to the main menu.</a:t>
            </a:r>
          </a:p>
        </p:txBody>
      </p:sp>
      <p:pic>
        <p:nvPicPr>
          <p:cNvPr id="4" name="Picture 3">
            <a:extLst>
              <a:ext uri="{FF2B5EF4-FFF2-40B4-BE49-F238E27FC236}">
                <a16:creationId xmlns:a16="http://schemas.microsoft.com/office/drawing/2014/main" id="{562C7917-68F8-4D9D-9238-095E64CE6F6D}"/>
              </a:ext>
            </a:extLst>
          </p:cNvPr>
          <p:cNvPicPr>
            <a:picLocks noChangeAspect="1"/>
          </p:cNvPicPr>
          <p:nvPr/>
        </p:nvPicPr>
        <p:blipFill>
          <a:blip r:embed="rId2"/>
          <a:stretch>
            <a:fillRect/>
          </a:stretch>
        </p:blipFill>
        <p:spPr>
          <a:xfrm>
            <a:off x="0" y="4021494"/>
            <a:ext cx="5017719" cy="2757139"/>
          </a:xfrm>
          <a:prstGeom prst="rect">
            <a:avLst/>
          </a:prstGeom>
        </p:spPr>
      </p:pic>
    </p:spTree>
    <p:extLst>
      <p:ext uri="{BB962C8B-B14F-4D97-AF65-F5344CB8AC3E}">
        <p14:creationId xmlns:p14="http://schemas.microsoft.com/office/powerpoint/2010/main" val="1792866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2F9284-2656-4B88-BCEE-982F1B1ECA10}"/>
              </a:ext>
            </a:extLst>
          </p:cNvPr>
          <p:cNvSpPr>
            <a:spLocks noGrp="1"/>
          </p:cNvSpPr>
          <p:nvPr>
            <p:ph idx="1"/>
          </p:nvPr>
        </p:nvSpPr>
        <p:spPr>
          <a:xfrm>
            <a:off x="1479273" y="109649"/>
            <a:ext cx="2623457" cy="553681"/>
          </a:xfrm>
        </p:spPr>
        <p:txBody>
          <a:bodyPr>
            <a:normAutofit/>
          </a:bodyPr>
          <a:lstStyle/>
          <a:p>
            <a:pPr marL="0" indent="0">
              <a:buNone/>
            </a:pPr>
            <a:r>
              <a:rPr lang="en-GB" sz="1400" dirty="0"/>
              <a:t>Here are the basic enemies that you face at the start of the game.</a:t>
            </a:r>
          </a:p>
        </p:txBody>
      </p:sp>
      <p:pic>
        <p:nvPicPr>
          <p:cNvPr id="4" name="Picture 3">
            <a:extLst>
              <a:ext uri="{FF2B5EF4-FFF2-40B4-BE49-F238E27FC236}">
                <a16:creationId xmlns:a16="http://schemas.microsoft.com/office/drawing/2014/main" id="{B4BFEC84-9324-475C-96A4-66F0AD4DC581}"/>
              </a:ext>
            </a:extLst>
          </p:cNvPr>
          <p:cNvPicPr>
            <a:picLocks noChangeAspect="1"/>
          </p:cNvPicPr>
          <p:nvPr/>
        </p:nvPicPr>
        <p:blipFill>
          <a:blip r:embed="rId2"/>
          <a:stretch>
            <a:fillRect/>
          </a:stretch>
        </p:blipFill>
        <p:spPr>
          <a:xfrm>
            <a:off x="71904" y="859272"/>
            <a:ext cx="5715357" cy="3152220"/>
          </a:xfrm>
          <a:prstGeom prst="rect">
            <a:avLst/>
          </a:prstGeom>
        </p:spPr>
      </p:pic>
      <p:cxnSp>
        <p:nvCxnSpPr>
          <p:cNvPr id="6" name="Straight Arrow Connector 5">
            <a:extLst>
              <a:ext uri="{FF2B5EF4-FFF2-40B4-BE49-F238E27FC236}">
                <a16:creationId xmlns:a16="http://schemas.microsoft.com/office/drawing/2014/main" id="{C3BAB133-541D-45CE-B11E-4C2FE17C7D61}"/>
              </a:ext>
            </a:extLst>
          </p:cNvPr>
          <p:cNvCxnSpPr>
            <a:stCxn id="3" idx="2"/>
          </p:cNvCxnSpPr>
          <p:nvPr/>
        </p:nvCxnSpPr>
        <p:spPr>
          <a:xfrm flipH="1">
            <a:off x="2787114" y="663330"/>
            <a:ext cx="3888" cy="438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DD52151-5F66-45FA-80CD-125ABDE11ABF}"/>
              </a:ext>
            </a:extLst>
          </p:cNvPr>
          <p:cNvCxnSpPr>
            <a:stCxn id="3" idx="2"/>
          </p:cNvCxnSpPr>
          <p:nvPr/>
        </p:nvCxnSpPr>
        <p:spPr>
          <a:xfrm>
            <a:off x="2791002" y="663330"/>
            <a:ext cx="723985" cy="662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0971FFC-D03D-47B1-882F-486E27CF39F2}"/>
              </a:ext>
            </a:extLst>
          </p:cNvPr>
          <p:cNvCxnSpPr>
            <a:stCxn id="3" idx="2"/>
          </p:cNvCxnSpPr>
          <p:nvPr/>
        </p:nvCxnSpPr>
        <p:spPr>
          <a:xfrm>
            <a:off x="2791002" y="663330"/>
            <a:ext cx="1890055" cy="73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7928B9-F6C5-4071-8DBC-7BEF8816C508}"/>
              </a:ext>
            </a:extLst>
          </p:cNvPr>
          <p:cNvCxnSpPr/>
          <p:nvPr/>
        </p:nvCxnSpPr>
        <p:spPr>
          <a:xfrm>
            <a:off x="2374084" y="663330"/>
            <a:ext cx="629175" cy="2709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FC604A49-C36B-41B1-AA51-97A510C943FC}"/>
              </a:ext>
            </a:extLst>
          </p:cNvPr>
          <p:cNvPicPr>
            <a:picLocks noChangeAspect="1"/>
          </p:cNvPicPr>
          <p:nvPr/>
        </p:nvPicPr>
        <p:blipFill rotWithShape="1">
          <a:blip r:embed="rId3"/>
          <a:srcRect l="1377" t="2722" r="3801" b="5033"/>
          <a:stretch/>
        </p:blipFill>
        <p:spPr>
          <a:xfrm>
            <a:off x="71904" y="4326676"/>
            <a:ext cx="4425451" cy="2421675"/>
          </a:xfrm>
          <a:prstGeom prst="rect">
            <a:avLst/>
          </a:prstGeom>
        </p:spPr>
      </p:pic>
      <p:sp>
        <p:nvSpPr>
          <p:cNvPr id="14" name="TextBox 13">
            <a:extLst>
              <a:ext uri="{FF2B5EF4-FFF2-40B4-BE49-F238E27FC236}">
                <a16:creationId xmlns:a16="http://schemas.microsoft.com/office/drawing/2014/main" id="{8779693A-1B0A-4920-B155-E365E4E8873C}"/>
              </a:ext>
            </a:extLst>
          </p:cNvPr>
          <p:cNvSpPr txBox="1"/>
          <p:nvPr/>
        </p:nvSpPr>
        <p:spPr>
          <a:xfrm>
            <a:off x="4954555" y="4879910"/>
            <a:ext cx="3041780" cy="954107"/>
          </a:xfrm>
          <a:prstGeom prst="rect">
            <a:avLst/>
          </a:prstGeom>
          <a:noFill/>
        </p:spPr>
        <p:txBody>
          <a:bodyPr wrap="square" rtlCol="0">
            <a:spAutoFit/>
          </a:bodyPr>
          <a:lstStyle/>
          <a:p>
            <a:r>
              <a:rPr lang="en-GB" sz="1400" dirty="0"/>
              <a:t>Here are the moderate enemies that start attacking you just before the first boss. Its lasers and itself move faster than the previous enemy.</a:t>
            </a:r>
          </a:p>
        </p:txBody>
      </p:sp>
      <p:cxnSp>
        <p:nvCxnSpPr>
          <p:cNvPr id="16" name="Straight Arrow Connector 15">
            <a:extLst>
              <a:ext uri="{FF2B5EF4-FFF2-40B4-BE49-F238E27FC236}">
                <a16:creationId xmlns:a16="http://schemas.microsoft.com/office/drawing/2014/main" id="{FE5150CE-973D-4482-93EE-C8FED95935D5}"/>
              </a:ext>
            </a:extLst>
          </p:cNvPr>
          <p:cNvCxnSpPr>
            <a:stCxn id="14" idx="1"/>
          </p:cNvCxnSpPr>
          <p:nvPr/>
        </p:nvCxnSpPr>
        <p:spPr>
          <a:xfrm flipH="1" flipV="1">
            <a:off x="3974841" y="5047861"/>
            <a:ext cx="979714" cy="30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78489AF-5765-4DC8-B5BA-4E1E3094A868}"/>
              </a:ext>
            </a:extLst>
          </p:cNvPr>
          <p:cNvCxnSpPr>
            <a:stCxn id="14" idx="1"/>
          </p:cNvCxnSpPr>
          <p:nvPr/>
        </p:nvCxnSpPr>
        <p:spPr>
          <a:xfrm flipH="1">
            <a:off x="3875714" y="5356964"/>
            <a:ext cx="1078841" cy="574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CCD10B-C0BF-4C38-966E-F3DB4A1F1DE2}"/>
              </a:ext>
            </a:extLst>
          </p:cNvPr>
          <p:cNvCxnSpPr>
            <a:stCxn id="14" idx="1"/>
          </p:cNvCxnSpPr>
          <p:nvPr/>
        </p:nvCxnSpPr>
        <p:spPr>
          <a:xfrm flipH="1">
            <a:off x="3974841" y="5356964"/>
            <a:ext cx="979714" cy="954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27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2F9284-2656-4B88-BCEE-982F1B1ECA10}"/>
              </a:ext>
            </a:extLst>
          </p:cNvPr>
          <p:cNvSpPr>
            <a:spLocks noGrp="1"/>
          </p:cNvSpPr>
          <p:nvPr>
            <p:ph idx="1"/>
          </p:nvPr>
        </p:nvSpPr>
        <p:spPr>
          <a:xfrm>
            <a:off x="5444455" y="799850"/>
            <a:ext cx="3284376" cy="987005"/>
          </a:xfrm>
        </p:spPr>
        <p:txBody>
          <a:bodyPr>
            <a:normAutofit/>
          </a:bodyPr>
          <a:lstStyle/>
          <a:p>
            <a:pPr marL="0" indent="0">
              <a:buNone/>
            </a:pPr>
            <a:r>
              <a:rPr lang="en-GB" sz="1400" dirty="0"/>
              <a:t>Here is the first boss that you go up against, they use three different moves that are unlock as you make them lose more and more health.</a:t>
            </a:r>
          </a:p>
        </p:txBody>
      </p:sp>
      <p:pic>
        <p:nvPicPr>
          <p:cNvPr id="2" name="Picture 1">
            <a:extLst>
              <a:ext uri="{FF2B5EF4-FFF2-40B4-BE49-F238E27FC236}">
                <a16:creationId xmlns:a16="http://schemas.microsoft.com/office/drawing/2014/main" id="{01C1EBA3-E042-4530-A4E3-833B7444268B}"/>
              </a:ext>
            </a:extLst>
          </p:cNvPr>
          <p:cNvPicPr>
            <a:picLocks noChangeAspect="1"/>
          </p:cNvPicPr>
          <p:nvPr/>
        </p:nvPicPr>
        <p:blipFill>
          <a:blip r:embed="rId2"/>
          <a:stretch>
            <a:fillRect/>
          </a:stretch>
        </p:blipFill>
        <p:spPr>
          <a:xfrm>
            <a:off x="0" y="181838"/>
            <a:ext cx="5206482" cy="2859858"/>
          </a:xfrm>
          <a:prstGeom prst="rect">
            <a:avLst/>
          </a:prstGeom>
        </p:spPr>
      </p:pic>
      <p:pic>
        <p:nvPicPr>
          <p:cNvPr id="4" name="Picture 3">
            <a:extLst>
              <a:ext uri="{FF2B5EF4-FFF2-40B4-BE49-F238E27FC236}">
                <a16:creationId xmlns:a16="http://schemas.microsoft.com/office/drawing/2014/main" id="{EB7BFA85-1D0D-4DD3-9981-4828B981FD73}"/>
              </a:ext>
            </a:extLst>
          </p:cNvPr>
          <p:cNvPicPr>
            <a:picLocks noChangeAspect="1"/>
          </p:cNvPicPr>
          <p:nvPr/>
        </p:nvPicPr>
        <p:blipFill rotWithShape="1">
          <a:blip r:embed="rId3"/>
          <a:srcRect l="2658" t="1020" r="2294" b="6441"/>
          <a:stretch/>
        </p:blipFill>
        <p:spPr>
          <a:xfrm>
            <a:off x="0" y="3947017"/>
            <a:ext cx="5222063" cy="2859859"/>
          </a:xfrm>
          <a:prstGeom prst="rect">
            <a:avLst/>
          </a:prstGeom>
        </p:spPr>
      </p:pic>
      <p:sp>
        <p:nvSpPr>
          <p:cNvPr id="5" name="Content Placeholder 2">
            <a:extLst>
              <a:ext uri="{FF2B5EF4-FFF2-40B4-BE49-F238E27FC236}">
                <a16:creationId xmlns:a16="http://schemas.microsoft.com/office/drawing/2014/main" id="{38FD6DDB-000D-41F1-849E-758772914B9E}"/>
              </a:ext>
            </a:extLst>
          </p:cNvPr>
          <p:cNvSpPr txBox="1">
            <a:spLocks/>
          </p:cNvSpPr>
          <p:nvPr/>
        </p:nvSpPr>
        <p:spPr>
          <a:xfrm>
            <a:off x="5327751" y="5071146"/>
            <a:ext cx="3284376" cy="5242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Here are the dropper enemies that attack the player by shooting lasers upwards. </a:t>
            </a:r>
          </a:p>
        </p:txBody>
      </p:sp>
      <p:cxnSp>
        <p:nvCxnSpPr>
          <p:cNvPr id="7" name="Straight Arrow Connector 6">
            <a:extLst>
              <a:ext uri="{FF2B5EF4-FFF2-40B4-BE49-F238E27FC236}">
                <a16:creationId xmlns:a16="http://schemas.microsoft.com/office/drawing/2014/main" id="{72833F5C-D765-4D6F-BB45-25C4952F3A01}"/>
              </a:ext>
            </a:extLst>
          </p:cNvPr>
          <p:cNvCxnSpPr>
            <a:stCxn id="3" idx="1"/>
          </p:cNvCxnSpPr>
          <p:nvPr/>
        </p:nvCxnSpPr>
        <p:spPr>
          <a:xfrm flipH="1">
            <a:off x="4991450" y="1293353"/>
            <a:ext cx="453005" cy="1038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F5AB3E7-85DA-48B2-A644-B047C71CB9C8}"/>
              </a:ext>
            </a:extLst>
          </p:cNvPr>
          <p:cNvCxnSpPr>
            <a:cxnSpLocks/>
            <a:stCxn id="5" idx="1"/>
          </p:cNvCxnSpPr>
          <p:nvPr/>
        </p:nvCxnSpPr>
        <p:spPr>
          <a:xfrm flipH="1">
            <a:off x="4848837" y="5333253"/>
            <a:ext cx="478914" cy="1126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6E9D4E2-0D43-4DF2-9BCF-8FA51594C2F3}"/>
              </a:ext>
            </a:extLst>
          </p:cNvPr>
          <p:cNvCxnSpPr>
            <a:cxnSpLocks/>
            <a:stCxn id="5" idx="1"/>
          </p:cNvCxnSpPr>
          <p:nvPr/>
        </p:nvCxnSpPr>
        <p:spPr>
          <a:xfrm flipH="1">
            <a:off x="4513277" y="5333253"/>
            <a:ext cx="814474" cy="1126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EED7A9D-4790-4EA4-86DF-9345E7282319}"/>
              </a:ext>
            </a:extLst>
          </p:cNvPr>
          <p:cNvCxnSpPr>
            <a:stCxn id="5" idx="2"/>
          </p:cNvCxnSpPr>
          <p:nvPr/>
        </p:nvCxnSpPr>
        <p:spPr>
          <a:xfrm flipH="1">
            <a:off x="5327751" y="5595359"/>
            <a:ext cx="1642188" cy="905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839D996-E265-4D3E-BC54-74F0CA8093AD}"/>
              </a:ext>
            </a:extLst>
          </p:cNvPr>
          <p:cNvCxnSpPr>
            <a:stCxn id="5" idx="1"/>
          </p:cNvCxnSpPr>
          <p:nvPr/>
        </p:nvCxnSpPr>
        <p:spPr>
          <a:xfrm flipH="1" flipV="1">
            <a:off x="5142451" y="4991450"/>
            <a:ext cx="185300" cy="341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5AD3BD4-214B-4C9A-A89D-1617894BEA4C}"/>
              </a:ext>
            </a:extLst>
          </p:cNvPr>
          <p:cNvCxnSpPr>
            <a:stCxn id="5" idx="1"/>
          </p:cNvCxnSpPr>
          <p:nvPr/>
        </p:nvCxnSpPr>
        <p:spPr>
          <a:xfrm flipH="1">
            <a:off x="4228051" y="5333253"/>
            <a:ext cx="1099700" cy="4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770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2F9284-2656-4B88-BCEE-982F1B1ECA10}"/>
              </a:ext>
            </a:extLst>
          </p:cNvPr>
          <p:cNvSpPr>
            <a:spLocks noGrp="1"/>
          </p:cNvSpPr>
          <p:nvPr>
            <p:ph idx="1"/>
          </p:nvPr>
        </p:nvSpPr>
        <p:spPr>
          <a:xfrm>
            <a:off x="5723242" y="4520079"/>
            <a:ext cx="3018086" cy="1186024"/>
          </a:xfrm>
        </p:spPr>
        <p:txBody>
          <a:bodyPr>
            <a:normAutofit/>
          </a:bodyPr>
          <a:lstStyle/>
          <a:p>
            <a:pPr marL="0" indent="0">
              <a:buNone/>
            </a:pPr>
            <a:r>
              <a:rPr lang="en-GB" sz="1400" dirty="0"/>
              <a:t>These are the strong enemies introduced after you beat the second boss fight. They don’t move in straight line and their lasers move faster then the moderate enemies’ ones.</a:t>
            </a:r>
          </a:p>
        </p:txBody>
      </p:sp>
      <p:pic>
        <p:nvPicPr>
          <p:cNvPr id="2" name="Picture 1">
            <a:extLst>
              <a:ext uri="{FF2B5EF4-FFF2-40B4-BE49-F238E27FC236}">
                <a16:creationId xmlns:a16="http://schemas.microsoft.com/office/drawing/2014/main" id="{71D28332-FE1B-4E15-B0C2-9B9722DB2460}"/>
              </a:ext>
            </a:extLst>
          </p:cNvPr>
          <p:cNvPicPr>
            <a:picLocks noChangeAspect="1"/>
          </p:cNvPicPr>
          <p:nvPr/>
        </p:nvPicPr>
        <p:blipFill rotWithShape="1">
          <a:blip r:embed="rId2"/>
          <a:srcRect l="2959" t="1100" r="2364" b="5933"/>
          <a:stretch/>
        </p:blipFill>
        <p:spPr>
          <a:xfrm>
            <a:off x="260059" y="3665990"/>
            <a:ext cx="5240029" cy="2894202"/>
          </a:xfrm>
          <a:prstGeom prst="rect">
            <a:avLst/>
          </a:prstGeom>
        </p:spPr>
      </p:pic>
      <p:pic>
        <p:nvPicPr>
          <p:cNvPr id="4" name="Picture 3">
            <a:extLst>
              <a:ext uri="{FF2B5EF4-FFF2-40B4-BE49-F238E27FC236}">
                <a16:creationId xmlns:a16="http://schemas.microsoft.com/office/drawing/2014/main" id="{67F94D61-C5D5-443E-AE91-C20DC6679532}"/>
              </a:ext>
            </a:extLst>
          </p:cNvPr>
          <p:cNvPicPr>
            <a:picLocks noChangeAspect="1"/>
          </p:cNvPicPr>
          <p:nvPr/>
        </p:nvPicPr>
        <p:blipFill>
          <a:blip r:embed="rId3"/>
          <a:stretch>
            <a:fillRect/>
          </a:stretch>
        </p:blipFill>
        <p:spPr>
          <a:xfrm>
            <a:off x="494951" y="297729"/>
            <a:ext cx="4907560" cy="2687346"/>
          </a:xfrm>
          <a:prstGeom prst="rect">
            <a:avLst/>
          </a:prstGeom>
        </p:spPr>
      </p:pic>
      <p:sp>
        <p:nvSpPr>
          <p:cNvPr id="5" name="Content Placeholder 2">
            <a:extLst>
              <a:ext uri="{FF2B5EF4-FFF2-40B4-BE49-F238E27FC236}">
                <a16:creationId xmlns:a16="http://schemas.microsoft.com/office/drawing/2014/main" id="{FCE7F3C9-A85A-49D5-BE80-4A701953F6B4}"/>
              </a:ext>
            </a:extLst>
          </p:cNvPr>
          <p:cNvSpPr txBox="1">
            <a:spLocks/>
          </p:cNvSpPr>
          <p:nvPr/>
        </p:nvSpPr>
        <p:spPr>
          <a:xfrm>
            <a:off x="5993088" y="872266"/>
            <a:ext cx="3018086" cy="1186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Here is the second boss fight. It has more health than the first and also uses new attacks, with the first one firing two boomerang lasers instead of one.</a:t>
            </a:r>
          </a:p>
        </p:txBody>
      </p:sp>
      <p:cxnSp>
        <p:nvCxnSpPr>
          <p:cNvPr id="7" name="Straight Arrow Connector 6">
            <a:extLst>
              <a:ext uri="{FF2B5EF4-FFF2-40B4-BE49-F238E27FC236}">
                <a16:creationId xmlns:a16="http://schemas.microsoft.com/office/drawing/2014/main" id="{661DCC1C-CF14-4328-B6D6-D2FD510184EB}"/>
              </a:ext>
            </a:extLst>
          </p:cNvPr>
          <p:cNvCxnSpPr>
            <a:stCxn id="3" idx="1"/>
          </p:cNvCxnSpPr>
          <p:nvPr/>
        </p:nvCxnSpPr>
        <p:spPr>
          <a:xfrm flipH="1" flipV="1">
            <a:off x="4832059" y="4647501"/>
            <a:ext cx="891183" cy="465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3BB89D-6552-474F-B9DB-47B4FB4EC521}"/>
              </a:ext>
            </a:extLst>
          </p:cNvPr>
          <p:cNvCxnSpPr>
            <a:stCxn id="3" idx="1"/>
          </p:cNvCxnSpPr>
          <p:nvPr/>
        </p:nvCxnSpPr>
        <p:spPr>
          <a:xfrm flipH="1" flipV="1">
            <a:off x="4597167" y="4941116"/>
            <a:ext cx="1126075" cy="171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8D53DA6-03A7-46EC-A00B-412617A8EC1E}"/>
              </a:ext>
            </a:extLst>
          </p:cNvPr>
          <p:cNvCxnSpPr>
            <a:stCxn id="3" idx="1"/>
          </p:cNvCxnSpPr>
          <p:nvPr/>
        </p:nvCxnSpPr>
        <p:spPr>
          <a:xfrm flipH="1">
            <a:off x="4588778" y="5113091"/>
            <a:ext cx="1134464" cy="593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C2B8D2-8F00-47D7-8A5D-02309B091FF2}"/>
              </a:ext>
            </a:extLst>
          </p:cNvPr>
          <p:cNvCxnSpPr/>
          <p:nvPr/>
        </p:nvCxnSpPr>
        <p:spPr>
          <a:xfrm flipH="1" flipV="1">
            <a:off x="3598877" y="4076766"/>
            <a:ext cx="2124365" cy="570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99CF2E5-F2DB-497C-B760-5F8B0413C00F}"/>
              </a:ext>
            </a:extLst>
          </p:cNvPr>
          <p:cNvCxnSpPr/>
          <p:nvPr/>
        </p:nvCxnSpPr>
        <p:spPr>
          <a:xfrm flipH="1">
            <a:off x="4152550" y="5406706"/>
            <a:ext cx="1570692" cy="40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670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1044</Words>
  <Application>Microsoft Office PowerPoint</Application>
  <PresentationFormat>Widescreen</PresentationFormat>
  <Paragraphs>47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Farhan Mirza</dc:creator>
  <cp:lastModifiedBy>Farhan Mirza</cp:lastModifiedBy>
  <cp:revision>15</cp:revision>
  <dcterms:created xsi:type="dcterms:W3CDTF">2021-01-21T10:35:46Z</dcterms:created>
  <dcterms:modified xsi:type="dcterms:W3CDTF">2021-01-23T20:31:48Z</dcterms:modified>
</cp:coreProperties>
</file>