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7212-DD82-493F-9549-35D26AEF4E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CB044B2-E63F-4D0B-9696-A7ADA5A10C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D457163-B1FD-4D49-A64E-85F6F908ADAE}"/>
              </a:ext>
            </a:extLst>
          </p:cNvPr>
          <p:cNvSpPr>
            <a:spLocks noGrp="1"/>
          </p:cNvSpPr>
          <p:nvPr>
            <p:ph type="dt" sz="half" idx="10"/>
          </p:nvPr>
        </p:nvSpPr>
        <p:spPr/>
        <p:txBody>
          <a:bodyPr/>
          <a:lstStyle/>
          <a:p>
            <a:fld id="{421C90DE-F5A8-4BDB-888C-DC15F6019E1F}" type="datetimeFigureOut">
              <a:rPr lang="en-GB" smtClean="0"/>
              <a:t>03/02/2021</a:t>
            </a:fld>
            <a:endParaRPr lang="en-GB"/>
          </a:p>
        </p:txBody>
      </p:sp>
      <p:sp>
        <p:nvSpPr>
          <p:cNvPr id="5" name="Footer Placeholder 4">
            <a:extLst>
              <a:ext uri="{FF2B5EF4-FFF2-40B4-BE49-F238E27FC236}">
                <a16:creationId xmlns:a16="http://schemas.microsoft.com/office/drawing/2014/main" id="{AD4321A9-7B33-490D-9B38-1898665219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2D6DA0-7EEA-46F8-B2E9-8BBBB066A3D1}"/>
              </a:ext>
            </a:extLst>
          </p:cNvPr>
          <p:cNvSpPr>
            <a:spLocks noGrp="1"/>
          </p:cNvSpPr>
          <p:nvPr>
            <p:ph type="sldNum" sz="quarter" idx="12"/>
          </p:nvPr>
        </p:nvSpPr>
        <p:spPr/>
        <p:txBody>
          <a:bodyPr/>
          <a:lstStyle/>
          <a:p>
            <a:fld id="{BEE32FBD-B816-4C74-B20F-12C63929A87A}" type="slidenum">
              <a:rPr lang="en-GB" smtClean="0"/>
              <a:t>‹#›</a:t>
            </a:fld>
            <a:endParaRPr lang="en-GB"/>
          </a:p>
        </p:txBody>
      </p:sp>
    </p:spTree>
    <p:extLst>
      <p:ext uri="{BB962C8B-B14F-4D97-AF65-F5344CB8AC3E}">
        <p14:creationId xmlns:p14="http://schemas.microsoft.com/office/powerpoint/2010/main" val="3531286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CFCF-CCB8-4B66-80D0-494390B594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4C39EF6-22E3-4669-A478-B05DF5E098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D4F5ED-CBDE-4CAA-974F-55BA2C682C85}"/>
              </a:ext>
            </a:extLst>
          </p:cNvPr>
          <p:cNvSpPr>
            <a:spLocks noGrp="1"/>
          </p:cNvSpPr>
          <p:nvPr>
            <p:ph type="dt" sz="half" idx="10"/>
          </p:nvPr>
        </p:nvSpPr>
        <p:spPr/>
        <p:txBody>
          <a:bodyPr/>
          <a:lstStyle/>
          <a:p>
            <a:fld id="{421C90DE-F5A8-4BDB-888C-DC15F6019E1F}" type="datetimeFigureOut">
              <a:rPr lang="en-GB" smtClean="0"/>
              <a:t>03/02/2021</a:t>
            </a:fld>
            <a:endParaRPr lang="en-GB"/>
          </a:p>
        </p:txBody>
      </p:sp>
      <p:sp>
        <p:nvSpPr>
          <p:cNvPr id="5" name="Footer Placeholder 4">
            <a:extLst>
              <a:ext uri="{FF2B5EF4-FFF2-40B4-BE49-F238E27FC236}">
                <a16:creationId xmlns:a16="http://schemas.microsoft.com/office/drawing/2014/main" id="{F24D58FE-47DA-4B78-B629-C9714110A5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5E3CF8-3EB3-4A0F-B14C-61C4B123BEBE}"/>
              </a:ext>
            </a:extLst>
          </p:cNvPr>
          <p:cNvSpPr>
            <a:spLocks noGrp="1"/>
          </p:cNvSpPr>
          <p:nvPr>
            <p:ph type="sldNum" sz="quarter" idx="12"/>
          </p:nvPr>
        </p:nvSpPr>
        <p:spPr/>
        <p:txBody>
          <a:bodyPr/>
          <a:lstStyle/>
          <a:p>
            <a:fld id="{BEE32FBD-B816-4C74-B20F-12C63929A87A}" type="slidenum">
              <a:rPr lang="en-GB" smtClean="0"/>
              <a:t>‹#›</a:t>
            </a:fld>
            <a:endParaRPr lang="en-GB"/>
          </a:p>
        </p:txBody>
      </p:sp>
    </p:spTree>
    <p:extLst>
      <p:ext uri="{BB962C8B-B14F-4D97-AF65-F5344CB8AC3E}">
        <p14:creationId xmlns:p14="http://schemas.microsoft.com/office/powerpoint/2010/main" val="399282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FDB850-6698-46D0-9952-907204B324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F720047-2840-4CAE-A706-84D6B1BCDA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791356-C522-4801-9D0B-A207A18F454F}"/>
              </a:ext>
            </a:extLst>
          </p:cNvPr>
          <p:cNvSpPr>
            <a:spLocks noGrp="1"/>
          </p:cNvSpPr>
          <p:nvPr>
            <p:ph type="dt" sz="half" idx="10"/>
          </p:nvPr>
        </p:nvSpPr>
        <p:spPr/>
        <p:txBody>
          <a:bodyPr/>
          <a:lstStyle/>
          <a:p>
            <a:fld id="{421C90DE-F5A8-4BDB-888C-DC15F6019E1F}" type="datetimeFigureOut">
              <a:rPr lang="en-GB" smtClean="0"/>
              <a:t>03/02/2021</a:t>
            </a:fld>
            <a:endParaRPr lang="en-GB"/>
          </a:p>
        </p:txBody>
      </p:sp>
      <p:sp>
        <p:nvSpPr>
          <p:cNvPr id="5" name="Footer Placeholder 4">
            <a:extLst>
              <a:ext uri="{FF2B5EF4-FFF2-40B4-BE49-F238E27FC236}">
                <a16:creationId xmlns:a16="http://schemas.microsoft.com/office/drawing/2014/main" id="{A68B4938-B0FB-4849-A9C3-1858901FAB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239E27-01AC-4AFE-9C77-9347B42B39DD}"/>
              </a:ext>
            </a:extLst>
          </p:cNvPr>
          <p:cNvSpPr>
            <a:spLocks noGrp="1"/>
          </p:cNvSpPr>
          <p:nvPr>
            <p:ph type="sldNum" sz="quarter" idx="12"/>
          </p:nvPr>
        </p:nvSpPr>
        <p:spPr/>
        <p:txBody>
          <a:bodyPr/>
          <a:lstStyle/>
          <a:p>
            <a:fld id="{BEE32FBD-B816-4C74-B20F-12C63929A87A}" type="slidenum">
              <a:rPr lang="en-GB" smtClean="0"/>
              <a:t>‹#›</a:t>
            </a:fld>
            <a:endParaRPr lang="en-GB"/>
          </a:p>
        </p:txBody>
      </p:sp>
    </p:spTree>
    <p:extLst>
      <p:ext uri="{BB962C8B-B14F-4D97-AF65-F5344CB8AC3E}">
        <p14:creationId xmlns:p14="http://schemas.microsoft.com/office/powerpoint/2010/main" val="240708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B700-6B8A-4C25-BE25-57BEAA302E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3E07A61-6537-499D-AC2A-A474D9C69B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32B08D-9129-403C-9F14-D6CC1B66A8E7}"/>
              </a:ext>
            </a:extLst>
          </p:cNvPr>
          <p:cNvSpPr>
            <a:spLocks noGrp="1"/>
          </p:cNvSpPr>
          <p:nvPr>
            <p:ph type="dt" sz="half" idx="10"/>
          </p:nvPr>
        </p:nvSpPr>
        <p:spPr/>
        <p:txBody>
          <a:bodyPr/>
          <a:lstStyle/>
          <a:p>
            <a:fld id="{421C90DE-F5A8-4BDB-888C-DC15F6019E1F}" type="datetimeFigureOut">
              <a:rPr lang="en-GB" smtClean="0"/>
              <a:t>03/02/2021</a:t>
            </a:fld>
            <a:endParaRPr lang="en-GB"/>
          </a:p>
        </p:txBody>
      </p:sp>
      <p:sp>
        <p:nvSpPr>
          <p:cNvPr id="5" name="Footer Placeholder 4">
            <a:extLst>
              <a:ext uri="{FF2B5EF4-FFF2-40B4-BE49-F238E27FC236}">
                <a16:creationId xmlns:a16="http://schemas.microsoft.com/office/drawing/2014/main" id="{E1397290-1942-4954-8219-EA179B010E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BA0B98-9757-4193-A781-3EA3A65D5CA7}"/>
              </a:ext>
            </a:extLst>
          </p:cNvPr>
          <p:cNvSpPr>
            <a:spLocks noGrp="1"/>
          </p:cNvSpPr>
          <p:nvPr>
            <p:ph type="sldNum" sz="quarter" idx="12"/>
          </p:nvPr>
        </p:nvSpPr>
        <p:spPr/>
        <p:txBody>
          <a:bodyPr/>
          <a:lstStyle/>
          <a:p>
            <a:fld id="{BEE32FBD-B816-4C74-B20F-12C63929A87A}" type="slidenum">
              <a:rPr lang="en-GB" smtClean="0"/>
              <a:t>‹#›</a:t>
            </a:fld>
            <a:endParaRPr lang="en-GB"/>
          </a:p>
        </p:txBody>
      </p:sp>
    </p:spTree>
    <p:extLst>
      <p:ext uri="{BB962C8B-B14F-4D97-AF65-F5344CB8AC3E}">
        <p14:creationId xmlns:p14="http://schemas.microsoft.com/office/powerpoint/2010/main" val="305290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02F2-C498-4F43-8AF0-0DD7BA03BD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0F19B0F-950A-44E4-B8AE-24BA2D766A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3C5D88-A383-40B9-B9EE-49BAFB4CD809}"/>
              </a:ext>
            </a:extLst>
          </p:cNvPr>
          <p:cNvSpPr>
            <a:spLocks noGrp="1"/>
          </p:cNvSpPr>
          <p:nvPr>
            <p:ph type="dt" sz="half" idx="10"/>
          </p:nvPr>
        </p:nvSpPr>
        <p:spPr/>
        <p:txBody>
          <a:bodyPr/>
          <a:lstStyle/>
          <a:p>
            <a:fld id="{421C90DE-F5A8-4BDB-888C-DC15F6019E1F}" type="datetimeFigureOut">
              <a:rPr lang="en-GB" smtClean="0"/>
              <a:t>03/02/2021</a:t>
            </a:fld>
            <a:endParaRPr lang="en-GB"/>
          </a:p>
        </p:txBody>
      </p:sp>
      <p:sp>
        <p:nvSpPr>
          <p:cNvPr id="5" name="Footer Placeholder 4">
            <a:extLst>
              <a:ext uri="{FF2B5EF4-FFF2-40B4-BE49-F238E27FC236}">
                <a16:creationId xmlns:a16="http://schemas.microsoft.com/office/drawing/2014/main" id="{028638DD-E399-4139-ADC0-0E472F9C2C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E00A9F-DB25-4DF6-9E57-1A04E167802C}"/>
              </a:ext>
            </a:extLst>
          </p:cNvPr>
          <p:cNvSpPr>
            <a:spLocks noGrp="1"/>
          </p:cNvSpPr>
          <p:nvPr>
            <p:ph type="sldNum" sz="quarter" idx="12"/>
          </p:nvPr>
        </p:nvSpPr>
        <p:spPr/>
        <p:txBody>
          <a:bodyPr/>
          <a:lstStyle/>
          <a:p>
            <a:fld id="{BEE32FBD-B816-4C74-B20F-12C63929A87A}" type="slidenum">
              <a:rPr lang="en-GB" smtClean="0"/>
              <a:t>‹#›</a:t>
            </a:fld>
            <a:endParaRPr lang="en-GB"/>
          </a:p>
        </p:txBody>
      </p:sp>
    </p:spTree>
    <p:extLst>
      <p:ext uri="{BB962C8B-B14F-4D97-AF65-F5344CB8AC3E}">
        <p14:creationId xmlns:p14="http://schemas.microsoft.com/office/powerpoint/2010/main" val="2195883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FF80-64C5-4E2F-9372-EBE5660DB8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59336A-6E0B-4DBB-BFF5-347A170747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178F4A0-3577-481F-A09F-98805C1F83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F1C7EFB-6437-4956-8FFD-65434D39FF83}"/>
              </a:ext>
            </a:extLst>
          </p:cNvPr>
          <p:cNvSpPr>
            <a:spLocks noGrp="1"/>
          </p:cNvSpPr>
          <p:nvPr>
            <p:ph type="dt" sz="half" idx="10"/>
          </p:nvPr>
        </p:nvSpPr>
        <p:spPr/>
        <p:txBody>
          <a:bodyPr/>
          <a:lstStyle/>
          <a:p>
            <a:fld id="{421C90DE-F5A8-4BDB-888C-DC15F6019E1F}" type="datetimeFigureOut">
              <a:rPr lang="en-GB" smtClean="0"/>
              <a:t>03/02/2021</a:t>
            </a:fld>
            <a:endParaRPr lang="en-GB"/>
          </a:p>
        </p:txBody>
      </p:sp>
      <p:sp>
        <p:nvSpPr>
          <p:cNvPr id="6" name="Footer Placeholder 5">
            <a:extLst>
              <a:ext uri="{FF2B5EF4-FFF2-40B4-BE49-F238E27FC236}">
                <a16:creationId xmlns:a16="http://schemas.microsoft.com/office/drawing/2014/main" id="{35E40CC5-466D-421F-A7FC-DE17919E33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DCAA5E-5D45-4EB9-A93B-7A6FA1B01502}"/>
              </a:ext>
            </a:extLst>
          </p:cNvPr>
          <p:cNvSpPr>
            <a:spLocks noGrp="1"/>
          </p:cNvSpPr>
          <p:nvPr>
            <p:ph type="sldNum" sz="quarter" idx="12"/>
          </p:nvPr>
        </p:nvSpPr>
        <p:spPr/>
        <p:txBody>
          <a:bodyPr/>
          <a:lstStyle/>
          <a:p>
            <a:fld id="{BEE32FBD-B816-4C74-B20F-12C63929A87A}" type="slidenum">
              <a:rPr lang="en-GB" smtClean="0"/>
              <a:t>‹#›</a:t>
            </a:fld>
            <a:endParaRPr lang="en-GB"/>
          </a:p>
        </p:txBody>
      </p:sp>
    </p:spTree>
    <p:extLst>
      <p:ext uri="{BB962C8B-B14F-4D97-AF65-F5344CB8AC3E}">
        <p14:creationId xmlns:p14="http://schemas.microsoft.com/office/powerpoint/2010/main" val="3487318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1CB0-39E2-413C-9783-EB19EE0B3AC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4DA84A-13E4-4E07-8B01-CC37EF7E6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7ABA74-C014-4DA7-A797-D6B0B39530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11D70DE-109F-41D2-9C89-1A8904B007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EDA59F-B859-4752-AC33-AA4773BFEA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39EF485-CA28-4B98-B49E-6782004137E9}"/>
              </a:ext>
            </a:extLst>
          </p:cNvPr>
          <p:cNvSpPr>
            <a:spLocks noGrp="1"/>
          </p:cNvSpPr>
          <p:nvPr>
            <p:ph type="dt" sz="half" idx="10"/>
          </p:nvPr>
        </p:nvSpPr>
        <p:spPr/>
        <p:txBody>
          <a:bodyPr/>
          <a:lstStyle/>
          <a:p>
            <a:fld id="{421C90DE-F5A8-4BDB-888C-DC15F6019E1F}" type="datetimeFigureOut">
              <a:rPr lang="en-GB" smtClean="0"/>
              <a:t>03/02/2021</a:t>
            </a:fld>
            <a:endParaRPr lang="en-GB"/>
          </a:p>
        </p:txBody>
      </p:sp>
      <p:sp>
        <p:nvSpPr>
          <p:cNvPr id="8" name="Footer Placeholder 7">
            <a:extLst>
              <a:ext uri="{FF2B5EF4-FFF2-40B4-BE49-F238E27FC236}">
                <a16:creationId xmlns:a16="http://schemas.microsoft.com/office/drawing/2014/main" id="{45C07800-90BD-464A-A398-D489EDA153F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6142FA0-95AC-4A01-BEFD-15E4B8684BFD}"/>
              </a:ext>
            </a:extLst>
          </p:cNvPr>
          <p:cNvSpPr>
            <a:spLocks noGrp="1"/>
          </p:cNvSpPr>
          <p:nvPr>
            <p:ph type="sldNum" sz="quarter" idx="12"/>
          </p:nvPr>
        </p:nvSpPr>
        <p:spPr/>
        <p:txBody>
          <a:bodyPr/>
          <a:lstStyle/>
          <a:p>
            <a:fld id="{BEE32FBD-B816-4C74-B20F-12C63929A87A}" type="slidenum">
              <a:rPr lang="en-GB" smtClean="0"/>
              <a:t>‹#›</a:t>
            </a:fld>
            <a:endParaRPr lang="en-GB"/>
          </a:p>
        </p:txBody>
      </p:sp>
    </p:spTree>
    <p:extLst>
      <p:ext uri="{BB962C8B-B14F-4D97-AF65-F5344CB8AC3E}">
        <p14:creationId xmlns:p14="http://schemas.microsoft.com/office/powerpoint/2010/main" val="2445293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DAA6-B779-4521-BBD4-5D355D826FC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317D359-97A7-4D4C-949E-4455E1831686}"/>
              </a:ext>
            </a:extLst>
          </p:cNvPr>
          <p:cNvSpPr>
            <a:spLocks noGrp="1"/>
          </p:cNvSpPr>
          <p:nvPr>
            <p:ph type="dt" sz="half" idx="10"/>
          </p:nvPr>
        </p:nvSpPr>
        <p:spPr/>
        <p:txBody>
          <a:bodyPr/>
          <a:lstStyle/>
          <a:p>
            <a:fld id="{421C90DE-F5A8-4BDB-888C-DC15F6019E1F}" type="datetimeFigureOut">
              <a:rPr lang="en-GB" smtClean="0"/>
              <a:t>03/02/2021</a:t>
            </a:fld>
            <a:endParaRPr lang="en-GB"/>
          </a:p>
        </p:txBody>
      </p:sp>
      <p:sp>
        <p:nvSpPr>
          <p:cNvPr id="4" name="Footer Placeholder 3">
            <a:extLst>
              <a:ext uri="{FF2B5EF4-FFF2-40B4-BE49-F238E27FC236}">
                <a16:creationId xmlns:a16="http://schemas.microsoft.com/office/drawing/2014/main" id="{6C64CA9F-CB9E-4837-A276-116B69775F9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3D7C8A0-E0BE-4259-B0ED-73766D16009D}"/>
              </a:ext>
            </a:extLst>
          </p:cNvPr>
          <p:cNvSpPr>
            <a:spLocks noGrp="1"/>
          </p:cNvSpPr>
          <p:nvPr>
            <p:ph type="sldNum" sz="quarter" idx="12"/>
          </p:nvPr>
        </p:nvSpPr>
        <p:spPr/>
        <p:txBody>
          <a:bodyPr/>
          <a:lstStyle/>
          <a:p>
            <a:fld id="{BEE32FBD-B816-4C74-B20F-12C63929A87A}" type="slidenum">
              <a:rPr lang="en-GB" smtClean="0"/>
              <a:t>‹#›</a:t>
            </a:fld>
            <a:endParaRPr lang="en-GB"/>
          </a:p>
        </p:txBody>
      </p:sp>
    </p:spTree>
    <p:extLst>
      <p:ext uri="{BB962C8B-B14F-4D97-AF65-F5344CB8AC3E}">
        <p14:creationId xmlns:p14="http://schemas.microsoft.com/office/powerpoint/2010/main" val="2857439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2053D3-FC2D-416C-9ED8-C6CD53BEDD67}"/>
              </a:ext>
            </a:extLst>
          </p:cNvPr>
          <p:cNvSpPr>
            <a:spLocks noGrp="1"/>
          </p:cNvSpPr>
          <p:nvPr>
            <p:ph type="dt" sz="half" idx="10"/>
          </p:nvPr>
        </p:nvSpPr>
        <p:spPr/>
        <p:txBody>
          <a:bodyPr/>
          <a:lstStyle/>
          <a:p>
            <a:fld id="{421C90DE-F5A8-4BDB-888C-DC15F6019E1F}" type="datetimeFigureOut">
              <a:rPr lang="en-GB" smtClean="0"/>
              <a:t>03/02/2021</a:t>
            </a:fld>
            <a:endParaRPr lang="en-GB"/>
          </a:p>
        </p:txBody>
      </p:sp>
      <p:sp>
        <p:nvSpPr>
          <p:cNvPr id="3" name="Footer Placeholder 2">
            <a:extLst>
              <a:ext uri="{FF2B5EF4-FFF2-40B4-BE49-F238E27FC236}">
                <a16:creationId xmlns:a16="http://schemas.microsoft.com/office/drawing/2014/main" id="{B6EED243-EC2E-4158-8301-6B5241AC391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0D2F67E-1B54-4181-8635-82103805010C}"/>
              </a:ext>
            </a:extLst>
          </p:cNvPr>
          <p:cNvSpPr>
            <a:spLocks noGrp="1"/>
          </p:cNvSpPr>
          <p:nvPr>
            <p:ph type="sldNum" sz="quarter" idx="12"/>
          </p:nvPr>
        </p:nvSpPr>
        <p:spPr/>
        <p:txBody>
          <a:bodyPr/>
          <a:lstStyle/>
          <a:p>
            <a:fld id="{BEE32FBD-B816-4C74-B20F-12C63929A87A}" type="slidenum">
              <a:rPr lang="en-GB" smtClean="0"/>
              <a:t>‹#›</a:t>
            </a:fld>
            <a:endParaRPr lang="en-GB"/>
          </a:p>
        </p:txBody>
      </p:sp>
    </p:spTree>
    <p:extLst>
      <p:ext uri="{BB962C8B-B14F-4D97-AF65-F5344CB8AC3E}">
        <p14:creationId xmlns:p14="http://schemas.microsoft.com/office/powerpoint/2010/main" val="347046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AD7A-8986-4F6D-8D14-78349CD3B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452BBA8-F55A-4459-83CF-1A3C61FCF9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D8F5212-E6EA-4D6A-906F-47F2FC683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A2228-363F-4382-BD23-7E4A57EB9491}"/>
              </a:ext>
            </a:extLst>
          </p:cNvPr>
          <p:cNvSpPr>
            <a:spLocks noGrp="1"/>
          </p:cNvSpPr>
          <p:nvPr>
            <p:ph type="dt" sz="half" idx="10"/>
          </p:nvPr>
        </p:nvSpPr>
        <p:spPr/>
        <p:txBody>
          <a:bodyPr/>
          <a:lstStyle/>
          <a:p>
            <a:fld id="{421C90DE-F5A8-4BDB-888C-DC15F6019E1F}" type="datetimeFigureOut">
              <a:rPr lang="en-GB" smtClean="0"/>
              <a:t>03/02/2021</a:t>
            </a:fld>
            <a:endParaRPr lang="en-GB"/>
          </a:p>
        </p:txBody>
      </p:sp>
      <p:sp>
        <p:nvSpPr>
          <p:cNvPr id="6" name="Footer Placeholder 5">
            <a:extLst>
              <a:ext uri="{FF2B5EF4-FFF2-40B4-BE49-F238E27FC236}">
                <a16:creationId xmlns:a16="http://schemas.microsoft.com/office/drawing/2014/main" id="{BB580BBD-1E42-44F1-877D-906DCAB991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5DEA8E-93B9-4CE1-A60F-79AF8557FDB8}"/>
              </a:ext>
            </a:extLst>
          </p:cNvPr>
          <p:cNvSpPr>
            <a:spLocks noGrp="1"/>
          </p:cNvSpPr>
          <p:nvPr>
            <p:ph type="sldNum" sz="quarter" idx="12"/>
          </p:nvPr>
        </p:nvSpPr>
        <p:spPr/>
        <p:txBody>
          <a:bodyPr/>
          <a:lstStyle/>
          <a:p>
            <a:fld id="{BEE32FBD-B816-4C74-B20F-12C63929A87A}" type="slidenum">
              <a:rPr lang="en-GB" smtClean="0"/>
              <a:t>‹#›</a:t>
            </a:fld>
            <a:endParaRPr lang="en-GB"/>
          </a:p>
        </p:txBody>
      </p:sp>
    </p:spTree>
    <p:extLst>
      <p:ext uri="{BB962C8B-B14F-4D97-AF65-F5344CB8AC3E}">
        <p14:creationId xmlns:p14="http://schemas.microsoft.com/office/powerpoint/2010/main" val="3770656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2537-6BBE-4C51-82A0-B63D61E82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C52EE98-0ABA-442E-B545-61502F5B1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1AD4126-16B0-41FC-BF28-24CFDCF78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095DDE-B478-4703-802E-91839304F53A}"/>
              </a:ext>
            </a:extLst>
          </p:cNvPr>
          <p:cNvSpPr>
            <a:spLocks noGrp="1"/>
          </p:cNvSpPr>
          <p:nvPr>
            <p:ph type="dt" sz="half" idx="10"/>
          </p:nvPr>
        </p:nvSpPr>
        <p:spPr/>
        <p:txBody>
          <a:bodyPr/>
          <a:lstStyle/>
          <a:p>
            <a:fld id="{421C90DE-F5A8-4BDB-888C-DC15F6019E1F}" type="datetimeFigureOut">
              <a:rPr lang="en-GB" smtClean="0"/>
              <a:t>03/02/2021</a:t>
            </a:fld>
            <a:endParaRPr lang="en-GB"/>
          </a:p>
        </p:txBody>
      </p:sp>
      <p:sp>
        <p:nvSpPr>
          <p:cNvPr id="6" name="Footer Placeholder 5">
            <a:extLst>
              <a:ext uri="{FF2B5EF4-FFF2-40B4-BE49-F238E27FC236}">
                <a16:creationId xmlns:a16="http://schemas.microsoft.com/office/drawing/2014/main" id="{044591D9-A082-49E3-B0C1-B524168850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87AA08-973C-4E63-B0DA-3B401854FBB0}"/>
              </a:ext>
            </a:extLst>
          </p:cNvPr>
          <p:cNvSpPr>
            <a:spLocks noGrp="1"/>
          </p:cNvSpPr>
          <p:nvPr>
            <p:ph type="sldNum" sz="quarter" idx="12"/>
          </p:nvPr>
        </p:nvSpPr>
        <p:spPr/>
        <p:txBody>
          <a:bodyPr/>
          <a:lstStyle/>
          <a:p>
            <a:fld id="{BEE32FBD-B816-4C74-B20F-12C63929A87A}" type="slidenum">
              <a:rPr lang="en-GB" smtClean="0"/>
              <a:t>‹#›</a:t>
            </a:fld>
            <a:endParaRPr lang="en-GB"/>
          </a:p>
        </p:txBody>
      </p:sp>
    </p:spTree>
    <p:extLst>
      <p:ext uri="{BB962C8B-B14F-4D97-AF65-F5344CB8AC3E}">
        <p14:creationId xmlns:p14="http://schemas.microsoft.com/office/powerpoint/2010/main" val="2612179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EE6E2D-FDE2-47E3-8504-6E59E4370F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D72998-16B5-40C8-AAC8-AA504AC985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B57840-9048-492C-97F9-DA7050B62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C90DE-F5A8-4BDB-888C-DC15F6019E1F}" type="datetimeFigureOut">
              <a:rPr lang="en-GB" smtClean="0"/>
              <a:t>03/02/2021</a:t>
            </a:fld>
            <a:endParaRPr lang="en-GB"/>
          </a:p>
        </p:txBody>
      </p:sp>
      <p:sp>
        <p:nvSpPr>
          <p:cNvPr id="5" name="Footer Placeholder 4">
            <a:extLst>
              <a:ext uri="{FF2B5EF4-FFF2-40B4-BE49-F238E27FC236}">
                <a16:creationId xmlns:a16="http://schemas.microsoft.com/office/drawing/2014/main" id="{9921FDE2-A1C9-4AD5-BC4A-5CC1C41D7F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BEBD74E-8DAD-48D4-AC7E-34D24AE7CB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32FBD-B816-4C74-B20F-12C63929A87A}" type="slidenum">
              <a:rPr lang="en-GB" smtClean="0"/>
              <a:t>‹#›</a:t>
            </a:fld>
            <a:endParaRPr lang="en-GB"/>
          </a:p>
        </p:txBody>
      </p:sp>
    </p:spTree>
    <p:extLst>
      <p:ext uri="{BB962C8B-B14F-4D97-AF65-F5344CB8AC3E}">
        <p14:creationId xmlns:p14="http://schemas.microsoft.com/office/powerpoint/2010/main" val="3845573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206D05-A657-49F7-ACE2-FE43FD620E95}"/>
              </a:ext>
            </a:extLst>
          </p:cNvPr>
          <p:cNvSpPr>
            <a:spLocks noGrp="1"/>
          </p:cNvSpPr>
          <p:nvPr>
            <p:ph idx="1"/>
          </p:nvPr>
        </p:nvSpPr>
        <p:spPr>
          <a:xfrm>
            <a:off x="3907748" y="256639"/>
            <a:ext cx="2926702" cy="984429"/>
          </a:xfrm>
        </p:spPr>
        <p:txBody>
          <a:bodyPr>
            <a:normAutofit/>
          </a:bodyPr>
          <a:lstStyle/>
          <a:p>
            <a:pPr marL="0" indent="0">
              <a:buNone/>
            </a:pPr>
            <a:r>
              <a:rPr lang="en-GB" sz="1400" dirty="0"/>
              <a:t>On the main menu, all of the boxes that can be clicked on are easily identifiable because they are all in green and are all in the same font.</a:t>
            </a:r>
          </a:p>
        </p:txBody>
      </p:sp>
      <p:pic>
        <p:nvPicPr>
          <p:cNvPr id="4" name="Picture 3">
            <a:extLst>
              <a:ext uri="{FF2B5EF4-FFF2-40B4-BE49-F238E27FC236}">
                <a16:creationId xmlns:a16="http://schemas.microsoft.com/office/drawing/2014/main" id="{2EFC61D9-448F-4358-932D-988AB44049A3}"/>
              </a:ext>
            </a:extLst>
          </p:cNvPr>
          <p:cNvPicPr>
            <a:picLocks noChangeAspect="1"/>
          </p:cNvPicPr>
          <p:nvPr/>
        </p:nvPicPr>
        <p:blipFill>
          <a:blip r:embed="rId2"/>
          <a:stretch>
            <a:fillRect/>
          </a:stretch>
        </p:blipFill>
        <p:spPr>
          <a:xfrm>
            <a:off x="1427583" y="1241068"/>
            <a:ext cx="7360075" cy="4046832"/>
          </a:xfrm>
          <a:prstGeom prst="rect">
            <a:avLst/>
          </a:prstGeom>
        </p:spPr>
      </p:pic>
      <p:sp>
        <p:nvSpPr>
          <p:cNvPr id="5" name="Content Placeholder 2">
            <a:extLst>
              <a:ext uri="{FF2B5EF4-FFF2-40B4-BE49-F238E27FC236}">
                <a16:creationId xmlns:a16="http://schemas.microsoft.com/office/drawing/2014/main" id="{F18C1E58-20D5-4276-BDF9-2FF8456922E7}"/>
              </a:ext>
            </a:extLst>
          </p:cNvPr>
          <p:cNvSpPr txBox="1">
            <a:spLocks/>
          </p:cNvSpPr>
          <p:nvPr/>
        </p:nvSpPr>
        <p:spPr>
          <a:xfrm>
            <a:off x="8893405" y="3002949"/>
            <a:ext cx="2926702" cy="984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All the buttons are also very large and therefore quite noticeable and are all labelled clearly with what section they will lead to.</a:t>
            </a:r>
          </a:p>
        </p:txBody>
      </p:sp>
    </p:spTree>
    <p:extLst>
      <p:ext uri="{BB962C8B-B14F-4D97-AF65-F5344CB8AC3E}">
        <p14:creationId xmlns:p14="http://schemas.microsoft.com/office/powerpoint/2010/main" val="347507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18C1E58-20D5-4276-BDF9-2FF8456922E7}"/>
              </a:ext>
            </a:extLst>
          </p:cNvPr>
          <p:cNvSpPr txBox="1">
            <a:spLocks/>
          </p:cNvSpPr>
          <p:nvPr/>
        </p:nvSpPr>
        <p:spPr>
          <a:xfrm>
            <a:off x="7769280" y="376646"/>
            <a:ext cx="2926702" cy="1032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When the cursor hovers over a box, it will turn red to show that it can be clicked on. So it is very clear when a box can and can’t be clicked on.</a:t>
            </a:r>
          </a:p>
        </p:txBody>
      </p:sp>
      <p:pic>
        <p:nvPicPr>
          <p:cNvPr id="2" name="Picture 1">
            <a:extLst>
              <a:ext uri="{FF2B5EF4-FFF2-40B4-BE49-F238E27FC236}">
                <a16:creationId xmlns:a16="http://schemas.microsoft.com/office/drawing/2014/main" id="{9C6DD8D4-356A-4C35-9017-6D2655FB4FA6}"/>
              </a:ext>
            </a:extLst>
          </p:cNvPr>
          <p:cNvPicPr>
            <a:picLocks noChangeAspect="1"/>
          </p:cNvPicPr>
          <p:nvPr/>
        </p:nvPicPr>
        <p:blipFill rotWithShape="1">
          <a:blip r:embed="rId2"/>
          <a:srcRect l="321" r="1"/>
          <a:stretch/>
        </p:blipFill>
        <p:spPr>
          <a:xfrm>
            <a:off x="1442906" y="1521518"/>
            <a:ext cx="7450499" cy="4110821"/>
          </a:xfrm>
          <a:prstGeom prst="rect">
            <a:avLst/>
          </a:prstGeom>
        </p:spPr>
      </p:pic>
      <p:cxnSp>
        <p:nvCxnSpPr>
          <p:cNvPr id="9" name="Straight Arrow Connector 8">
            <a:extLst>
              <a:ext uri="{FF2B5EF4-FFF2-40B4-BE49-F238E27FC236}">
                <a16:creationId xmlns:a16="http://schemas.microsoft.com/office/drawing/2014/main" id="{A2F1274F-B453-42B5-8DDC-142AEB799F39}"/>
              </a:ext>
            </a:extLst>
          </p:cNvPr>
          <p:cNvCxnSpPr>
            <a:cxnSpLocks/>
          </p:cNvCxnSpPr>
          <p:nvPr/>
        </p:nvCxnSpPr>
        <p:spPr>
          <a:xfrm flipH="1">
            <a:off x="7801762" y="1225661"/>
            <a:ext cx="1333849" cy="762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421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1FD774-E261-469D-BE0B-8C3E35AA5872}"/>
              </a:ext>
            </a:extLst>
          </p:cNvPr>
          <p:cNvPicPr>
            <a:picLocks noChangeAspect="1"/>
          </p:cNvPicPr>
          <p:nvPr/>
        </p:nvPicPr>
        <p:blipFill>
          <a:blip r:embed="rId2"/>
          <a:stretch>
            <a:fillRect/>
          </a:stretch>
        </p:blipFill>
        <p:spPr>
          <a:xfrm>
            <a:off x="1805089" y="1290834"/>
            <a:ext cx="7781730" cy="4276331"/>
          </a:xfrm>
          <a:prstGeom prst="rect">
            <a:avLst/>
          </a:prstGeom>
        </p:spPr>
      </p:pic>
      <p:sp>
        <p:nvSpPr>
          <p:cNvPr id="5" name="Content Placeholder 2">
            <a:extLst>
              <a:ext uri="{FF2B5EF4-FFF2-40B4-BE49-F238E27FC236}">
                <a16:creationId xmlns:a16="http://schemas.microsoft.com/office/drawing/2014/main" id="{BBA11562-9E34-42A1-972A-A9920B7A1AF1}"/>
              </a:ext>
            </a:extLst>
          </p:cNvPr>
          <p:cNvSpPr txBox="1">
            <a:spLocks/>
          </p:cNvSpPr>
          <p:nvPr/>
        </p:nvSpPr>
        <p:spPr>
          <a:xfrm>
            <a:off x="7769280" y="376646"/>
            <a:ext cx="2926702" cy="914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When the singleplayer box is clicked, the game will go into multiplayer mode, which is shown by the text in the box changing.</a:t>
            </a:r>
          </a:p>
        </p:txBody>
      </p:sp>
      <p:cxnSp>
        <p:nvCxnSpPr>
          <p:cNvPr id="7" name="Straight Arrow Connector 6">
            <a:extLst>
              <a:ext uri="{FF2B5EF4-FFF2-40B4-BE49-F238E27FC236}">
                <a16:creationId xmlns:a16="http://schemas.microsoft.com/office/drawing/2014/main" id="{C7FF85B3-6AF6-49F4-A458-882A3F321616}"/>
              </a:ext>
            </a:extLst>
          </p:cNvPr>
          <p:cNvCxnSpPr/>
          <p:nvPr/>
        </p:nvCxnSpPr>
        <p:spPr>
          <a:xfrm flipH="1">
            <a:off x="8800051" y="1208015"/>
            <a:ext cx="159391" cy="578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77887CF2-79AF-4D55-B554-44A189EA5FA3}"/>
              </a:ext>
            </a:extLst>
          </p:cNvPr>
          <p:cNvSpPr txBox="1">
            <a:spLocks/>
          </p:cNvSpPr>
          <p:nvPr/>
        </p:nvSpPr>
        <p:spPr>
          <a:xfrm>
            <a:off x="4001548" y="5696866"/>
            <a:ext cx="3833769" cy="1161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When the game switches to multiplayer mode, the text in the </a:t>
            </a:r>
            <a:r>
              <a:rPr lang="en-GB" sz="1400" dirty="0" err="1"/>
              <a:t>leaderboard</a:t>
            </a:r>
            <a:r>
              <a:rPr lang="en-GB" sz="1400" dirty="0"/>
              <a:t> and controls boxes changes to include multiplayer. This means that player knows that the contents of these sections change when they enter multiplayer mode.</a:t>
            </a:r>
          </a:p>
        </p:txBody>
      </p:sp>
      <p:cxnSp>
        <p:nvCxnSpPr>
          <p:cNvPr id="10" name="Straight Arrow Connector 9">
            <a:extLst>
              <a:ext uri="{FF2B5EF4-FFF2-40B4-BE49-F238E27FC236}">
                <a16:creationId xmlns:a16="http://schemas.microsoft.com/office/drawing/2014/main" id="{A2B8E5DC-FEC3-42D4-B6B8-81E3DF654F51}"/>
              </a:ext>
            </a:extLst>
          </p:cNvPr>
          <p:cNvCxnSpPr/>
          <p:nvPr/>
        </p:nvCxnSpPr>
        <p:spPr>
          <a:xfrm flipH="1" flipV="1">
            <a:off x="3112316" y="2315361"/>
            <a:ext cx="1350627" cy="3397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8633-CED2-48DF-A5E2-C9D0A3B1495F}"/>
              </a:ext>
            </a:extLst>
          </p:cNvPr>
          <p:cNvCxnSpPr/>
          <p:nvPr/>
        </p:nvCxnSpPr>
        <p:spPr>
          <a:xfrm flipV="1">
            <a:off x="7122253" y="5184396"/>
            <a:ext cx="503340" cy="512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31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8BA24C-73FD-4A55-9CE9-8FF4051AC197}"/>
              </a:ext>
            </a:extLst>
          </p:cNvPr>
          <p:cNvPicPr>
            <a:picLocks noChangeAspect="1"/>
          </p:cNvPicPr>
          <p:nvPr/>
        </p:nvPicPr>
        <p:blipFill>
          <a:blip r:embed="rId2"/>
          <a:stretch>
            <a:fillRect/>
          </a:stretch>
        </p:blipFill>
        <p:spPr>
          <a:xfrm>
            <a:off x="2701255" y="1459685"/>
            <a:ext cx="6954434" cy="3817897"/>
          </a:xfrm>
          <a:prstGeom prst="rect">
            <a:avLst/>
          </a:prstGeom>
        </p:spPr>
      </p:pic>
      <p:sp>
        <p:nvSpPr>
          <p:cNvPr id="5" name="TextBox 4">
            <a:extLst>
              <a:ext uri="{FF2B5EF4-FFF2-40B4-BE49-F238E27FC236}">
                <a16:creationId xmlns:a16="http://schemas.microsoft.com/office/drawing/2014/main" id="{BDDA2C5C-FC74-4BC1-AD63-3E01483F6EA4}"/>
              </a:ext>
            </a:extLst>
          </p:cNvPr>
          <p:cNvSpPr txBox="1"/>
          <p:nvPr/>
        </p:nvSpPr>
        <p:spPr>
          <a:xfrm>
            <a:off x="310393" y="2978092"/>
            <a:ext cx="2390862" cy="1815882"/>
          </a:xfrm>
          <a:prstGeom prst="rect">
            <a:avLst/>
          </a:prstGeom>
          <a:noFill/>
        </p:spPr>
        <p:txBody>
          <a:bodyPr wrap="square" rtlCol="0">
            <a:spAutoFit/>
          </a:bodyPr>
          <a:lstStyle/>
          <a:p>
            <a:r>
              <a:rPr lang="en-GB" sz="1400" dirty="0"/>
              <a:t>When you click on the controls sections, the controls themselves are clearly displayed to you with text of the same colour and font, so it is easy for someone to understand how to play the game.</a:t>
            </a:r>
          </a:p>
        </p:txBody>
      </p:sp>
      <p:sp>
        <p:nvSpPr>
          <p:cNvPr id="7" name="TextBox 6">
            <a:extLst>
              <a:ext uri="{FF2B5EF4-FFF2-40B4-BE49-F238E27FC236}">
                <a16:creationId xmlns:a16="http://schemas.microsoft.com/office/drawing/2014/main" id="{52F04C75-86F4-4A8B-88EB-749A396573FB}"/>
              </a:ext>
            </a:extLst>
          </p:cNvPr>
          <p:cNvSpPr txBox="1"/>
          <p:nvPr/>
        </p:nvSpPr>
        <p:spPr>
          <a:xfrm>
            <a:off x="310393" y="1150690"/>
            <a:ext cx="2390862" cy="1169551"/>
          </a:xfrm>
          <a:prstGeom prst="rect">
            <a:avLst/>
          </a:prstGeom>
          <a:noFill/>
        </p:spPr>
        <p:txBody>
          <a:bodyPr wrap="square" rtlCol="0">
            <a:spAutoFit/>
          </a:bodyPr>
          <a:lstStyle/>
          <a:p>
            <a:r>
              <a:rPr lang="en-GB" sz="1400" dirty="0"/>
              <a:t>All of the section that you can go to have text in red in the top left-hand corner which allows you to return to the main menu.</a:t>
            </a:r>
          </a:p>
        </p:txBody>
      </p:sp>
      <p:cxnSp>
        <p:nvCxnSpPr>
          <p:cNvPr id="9" name="Straight Arrow Connector 8">
            <a:extLst>
              <a:ext uri="{FF2B5EF4-FFF2-40B4-BE49-F238E27FC236}">
                <a16:creationId xmlns:a16="http://schemas.microsoft.com/office/drawing/2014/main" id="{3E6F4FBF-C863-4ABC-95DD-D2AD9714E856}"/>
              </a:ext>
            </a:extLst>
          </p:cNvPr>
          <p:cNvCxnSpPr/>
          <p:nvPr/>
        </p:nvCxnSpPr>
        <p:spPr>
          <a:xfrm>
            <a:off x="2390862" y="1702965"/>
            <a:ext cx="478173" cy="58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42DBA53-A8F3-456F-BD97-541A33E45914}"/>
              </a:ext>
            </a:extLst>
          </p:cNvPr>
          <p:cNvSpPr txBox="1"/>
          <p:nvPr/>
        </p:nvSpPr>
        <p:spPr>
          <a:xfrm>
            <a:off x="7903828" y="135636"/>
            <a:ext cx="2390862" cy="1169551"/>
          </a:xfrm>
          <a:prstGeom prst="rect">
            <a:avLst/>
          </a:prstGeom>
          <a:noFill/>
        </p:spPr>
        <p:txBody>
          <a:bodyPr wrap="square" rtlCol="0">
            <a:spAutoFit/>
          </a:bodyPr>
          <a:lstStyle/>
          <a:p>
            <a:r>
              <a:rPr lang="en-GB" sz="1400" dirty="0"/>
              <a:t>The green box in the top right-hand corner highlights another section that can be clicked on, which takes you to the controller controls.</a:t>
            </a:r>
          </a:p>
        </p:txBody>
      </p:sp>
      <p:cxnSp>
        <p:nvCxnSpPr>
          <p:cNvPr id="12" name="Straight Arrow Connector 11">
            <a:extLst>
              <a:ext uri="{FF2B5EF4-FFF2-40B4-BE49-F238E27FC236}">
                <a16:creationId xmlns:a16="http://schemas.microsoft.com/office/drawing/2014/main" id="{62E822D2-FD03-44F4-ACA8-0B2C427B2772}"/>
              </a:ext>
            </a:extLst>
          </p:cNvPr>
          <p:cNvCxnSpPr>
            <a:cxnSpLocks/>
            <a:stCxn id="10" idx="2"/>
          </p:cNvCxnSpPr>
          <p:nvPr/>
        </p:nvCxnSpPr>
        <p:spPr>
          <a:xfrm flipH="1">
            <a:off x="8825218" y="1305187"/>
            <a:ext cx="274041" cy="275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25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30AD7-0AC8-431D-B70B-89D1B1B8BA06}"/>
              </a:ext>
            </a:extLst>
          </p:cNvPr>
          <p:cNvSpPr>
            <a:spLocks noGrp="1"/>
          </p:cNvSpPr>
          <p:nvPr>
            <p:ph idx="1"/>
          </p:nvPr>
        </p:nvSpPr>
        <p:spPr>
          <a:xfrm>
            <a:off x="4941917" y="828591"/>
            <a:ext cx="2413911" cy="767664"/>
          </a:xfrm>
        </p:spPr>
        <p:txBody>
          <a:bodyPr>
            <a:normAutofit/>
          </a:bodyPr>
          <a:lstStyle/>
          <a:p>
            <a:pPr marL="0" indent="0">
              <a:buNone/>
            </a:pPr>
            <a:r>
              <a:rPr lang="en-GB" sz="1400" dirty="0"/>
              <a:t>This is the section you are taken to when you click controller controls.</a:t>
            </a:r>
          </a:p>
        </p:txBody>
      </p:sp>
      <p:pic>
        <p:nvPicPr>
          <p:cNvPr id="4" name="Picture 3">
            <a:extLst>
              <a:ext uri="{FF2B5EF4-FFF2-40B4-BE49-F238E27FC236}">
                <a16:creationId xmlns:a16="http://schemas.microsoft.com/office/drawing/2014/main" id="{1A9594E1-1C18-4521-84E7-623DDF379CFF}"/>
              </a:ext>
            </a:extLst>
          </p:cNvPr>
          <p:cNvPicPr>
            <a:picLocks noChangeAspect="1"/>
          </p:cNvPicPr>
          <p:nvPr/>
        </p:nvPicPr>
        <p:blipFill>
          <a:blip r:embed="rId2"/>
          <a:stretch>
            <a:fillRect/>
          </a:stretch>
        </p:blipFill>
        <p:spPr>
          <a:xfrm>
            <a:off x="2743200" y="1514571"/>
            <a:ext cx="6811347" cy="3747174"/>
          </a:xfrm>
          <a:prstGeom prst="rect">
            <a:avLst/>
          </a:prstGeom>
        </p:spPr>
      </p:pic>
      <p:sp>
        <p:nvSpPr>
          <p:cNvPr id="5" name="Content Placeholder 2">
            <a:extLst>
              <a:ext uri="{FF2B5EF4-FFF2-40B4-BE49-F238E27FC236}">
                <a16:creationId xmlns:a16="http://schemas.microsoft.com/office/drawing/2014/main" id="{EB128073-EDF4-4C58-8A8C-81F7704149C8}"/>
              </a:ext>
            </a:extLst>
          </p:cNvPr>
          <p:cNvSpPr txBox="1">
            <a:spLocks/>
          </p:cNvSpPr>
          <p:nvPr/>
        </p:nvSpPr>
        <p:spPr>
          <a:xfrm>
            <a:off x="121299" y="2620494"/>
            <a:ext cx="2621902" cy="11584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The controls here are also presented line-by-line in the same font and colour so that it is easy to understand how to play the game with a controller. </a:t>
            </a:r>
          </a:p>
        </p:txBody>
      </p:sp>
      <p:sp>
        <p:nvSpPr>
          <p:cNvPr id="7" name="Content Placeholder 2">
            <a:extLst>
              <a:ext uri="{FF2B5EF4-FFF2-40B4-BE49-F238E27FC236}">
                <a16:creationId xmlns:a16="http://schemas.microsoft.com/office/drawing/2014/main" id="{E44F925F-A402-456D-A98E-74D5EAE8CA27}"/>
              </a:ext>
            </a:extLst>
          </p:cNvPr>
          <p:cNvSpPr txBox="1">
            <a:spLocks/>
          </p:cNvSpPr>
          <p:nvPr/>
        </p:nvSpPr>
        <p:spPr>
          <a:xfrm>
            <a:off x="8414557" y="142755"/>
            <a:ext cx="2802493" cy="11514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The green box here lets you return to the keyboard controls when you click on it. Both it and the controller controls box turn red when the cursor hovers over them.</a:t>
            </a:r>
          </a:p>
        </p:txBody>
      </p:sp>
      <p:cxnSp>
        <p:nvCxnSpPr>
          <p:cNvPr id="9" name="Straight Arrow Connector 8">
            <a:extLst>
              <a:ext uri="{FF2B5EF4-FFF2-40B4-BE49-F238E27FC236}">
                <a16:creationId xmlns:a16="http://schemas.microsoft.com/office/drawing/2014/main" id="{04786934-8AB9-4693-991D-D4DE270A6536}"/>
              </a:ext>
            </a:extLst>
          </p:cNvPr>
          <p:cNvCxnSpPr>
            <a:cxnSpLocks/>
          </p:cNvCxnSpPr>
          <p:nvPr/>
        </p:nvCxnSpPr>
        <p:spPr>
          <a:xfrm flipH="1">
            <a:off x="8699383" y="1132514"/>
            <a:ext cx="713065" cy="463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085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30AD7-0AC8-431D-B70B-89D1B1B8BA06}"/>
              </a:ext>
            </a:extLst>
          </p:cNvPr>
          <p:cNvSpPr>
            <a:spLocks noGrp="1"/>
          </p:cNvSpPr>
          <p:nvPr>
            <p:ph idx="1"/>
          </p:nvPr>
        </p:nvSpPr>
        <p:spPr>
          <a:xfrm>
            <a:off x="4941917" y="828591"/>
            <a:ext cx="2413911" cy="767664"/>
          </a:xfrm>
        </p:spPr>
        <p:txBody>
          <a:bodyPr>
            <a:normAutofit/>
          </a:bodyPr>
          <a:lstStyle/>
          <a:p>
            <a:pPr marL="0" indent="0">
              <a:buNone/>
            </a:pPr>
            <a:r>
              <a:rPr lang="en-GB" sz="1400" dirty="0"/>
              <a:t>When you click the multiplayer Controls section, this is what you are taken to.</a:t>
            </a:r>
          </a:p>
        </p:txBody>
      </p:sp>
      <p:sp>
        <p:nvSpPr>
          <p:cNvPr id="5" name="Content Placeholder 2">
            <a:extLst>
              <a:ext uri="{FF2B5EF4-FFF2-40B4-BE49-F238E27FC236}">
                <a16:creationId xmlns:a16="http://schemas.microsoft.com/office/drawing/2014/main" id="{EB128073-EDF4-4C58-8A8C-81F7704149C8}"/>
              </a:ext>
            </a:extLst>
          </p:cNvPr>
          <p:cNvSpPr txBox="1">
            <a:spLocks/>
          </p:cNvSpPr>
          <p:nvPr/>
        </p:nvSpPr>
        <p:spPr>
          <a:xfrm>
            <a:off x="121299" y="2620493"/>
            <a:ext cx="2621902" cy="15404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The controls here are presented using different lines to show the movement and shooting of player 1 and the movement and shooting of player 2. This means that the controls for both players clear and understandable.</a:t>
            </a:r>
          </a:p>
        </p:txBody>
      </p:sp>
      <p:sp>
        <p:nvSpPr>
          <p:cNvPr id="7" name="Content Placeholder 2">
            <a:extLst>
              <a:ext uri="{FF2B5EF4-FFF2-40B4-BE49-F238E27FC236}">
                <a16:creationId xmlns:a16="http://schemas.microsoft.com/office/drawing/2014/main" id="{E44F925F-A402-456D-A98E-74D5EAE8CA27}"/>
              </a:ext>
            </a:extLst>
          </p:cNvPr>
          <p:cNvSpPr txBox="1">
            <a:spLocks/>
          </p:cNvSpPr>
          <p:nvPr/>
        </p:nvSpPr>
        <p:spPr>
          <a:xfrm>
            <a:off x="8624282" y="252843"/>
            <a:ext cx="2802493" cy="879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t>The green box here lets you go to the controller controls, which stay the same in multiplayer mode, when you click on it.</a:t>
            </a:r>
          </a:p>
        </p:txBody>
      </p:sp>
      <p:cxnSp>
        <p:nvCxnSpPr>
          <p:cNvPr id="9" name="Straight Arrow Connector 8">
            <a:extLst>
              <a:ext uri="{FF2B5EF4-FFF2-40B4-BE49-F238E27FC236}">
                <a16:creationId xmlns:a16="http://schemas.microsoft.com/office/drawing/2014/main" id="{04786934-8AB9-4693-991D-D4DE270A6536}"/>
              </a:ext>
            </a:extLst>
          </p:cNvPr>
          <p:cNvCxnSpPr>
            <a:cxnSpLocks/>
          </p:cNvCxnSpPr>
          <p:nvPr/>
        </p:nvCxnSpPr>
        <p:spPr>
          <a:xfrm flipH="1">
            <a:off x="8942664" y="1065402"/>
            <a:ext cx="338737" cy="530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C16419E-D56A-4E16-B0DC-18235E4CF3A0}"/>
              </a:ext>
            </a:extLst>
          </p:cNvPr>
          <p:cNvPicPr>
            <a:picLocks noChangeAspect="1"/>
          </p:cNvPicPr>
          <p:nvPr/>
        </p:nvPicPr>
        <p:blipFill>
          <a:blip r:embed="rId2"/>
          <a:stretch>
            <a:fillRect/>
          </a:stretch>
        </p:blipFill>
        <p:spPr>
          <a:xfrm>
            <a:off x="2743201" y="1629561"/>
            <a:ext cx="6538200" cy="3598877"/>
          </a:xfrm>
          <a:prstGeom prst="rect">
            <a:avLst/>
          </a:prstGeom>
        </p:spPr>
      </p:pic>
    </p:spTree>
    <p:extLst>
      <p:ext uri="{BB962C8B-B14F-4D97-AF65-F5344CB8AC3E}">
        <p14:creationId xmlns:p14="http://schemas.microsoft.com/office/powerpoint/2010/main" val="423142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732321-AC06-44EA-A450-06E1DF7B2161}"/>
              </a:ext>
            </a:extLst>
          </p:cNvPr>
          <p:cNvPicPr>
            <a:picLocks noChangeAspect="1"/>
          </p:cNvPicPr>
          <p:nvPr/>
        </p:nvPicPr>
        <p:blipFill>
          <a:blip r:embed="rId2"/>
          <a:stretch>
            <a:fillRect/>
          </a:stretch>
        </p:blipFill>
        <p:spPr>
          <a:xfrm>
            <a:off x="3324809" y="263472"/>
            <a:ext cx="5317599" cy="2918266"/>
          </a:xfrm>
          <a:prstGeom prst="rect">
            <a:avLst/>
          </a:prstGeom>
        </p:spPr>
      </p:pic>
      <p:pic>
        <p:nvPicPr>
          <p:cNvPr id="10" name="Picture 9">
            <a:extLst>
              <a:ext uri="{FF2B5EF4-FFF2-40B4-BE49-F238E27FC236}">
                <a16:creationId xmlns:a16="http://schemas.microsoft.com/office/drawing/2014/main" id="{68C0E6EC-9132-473C-8F83-BE0C95AD7FBE}"/>
              </a:ext>
            </a:extLst>
          </p:cNvPr>
          <p:cNvPicPr>
            <a:picLocks noChangeAspect="1"/>
          </p:cNvPicPr>
          <p:nvPr/>
        </p:nvPicPr>
        <p:blipFill>
          <a:blip r:embed="rId3"/>
          <a:stretch>
            <a:fillRect/>
          </a:stretch>
        </p:blipFill>
        <p:spPr>
          <a:xfrm>
            <a:off x="3324809" y="3676261"/>
            <a:ext cx="5308050" cy="2918266"/>
          </a:xfrm>
          <a:prstGeom prst="rect">
            <a:avLst/>
          </a:prstGeom>
        </p:spPr>
      </p:pic>
      <p:sp>
        <p:nvSpPr>
          <p:cNvPr id="11" name="TextBox 10">
            <a:extLst>
              <a:ext uri="{FF2B5EF4-FFF2-40B4-BE49-F238E27FC236}">
                <a16:creationId xmlns:a16="http://schemas.microsoft.com/office/drawing/2014/main" id="{6CDFF886-D6D4-48C0-9B06-A8FABCB6EB0C}"/>
              </a:ext>
            </a:extLst>
          </p:cNvPr>
          <p:cNvSpPr txBox="1"/>
          <p:nvPr/>
        </p:nvSpPr>
        <p:spPr>
          <a:xfrm>
            <a:off x="117446" y="2734809"/>
            <a:ext cx="3073139" cy="1815882"/>
          </a:xfrm>
          <a:prstGeom prst="rect">
            <a:avLst/>
          </a:prstGeom>
          <a:noFill/>
        </p:spPr>
        <p:txBody>
          <a:bodyPr wrap="square" rtlCol="0">
            <a:spAutoFit/>
          </a:bodyPr>
          <a:lstStyle/>
          <a:p>
            <a:r>
              <a:rPr lang="en-GB" sz="1400" dirty="0"/>
              <a:t>Both the singleplayer and multiplayer leaderboards shows the top five scores along with the player names in a consistent manner with scores being ranked in descending order. This makes it easy to understand who was first and how many points they got and who was second and so on. </a:t>
            </a:r>
          </a:p>
        </p:txBody>
      </p:sp>
      <p:sp>
        <p:nvSpPr>
          <p:cNvPr id="12" name="TextBox 11">
            <a:extLst>
              <a:ext uri="{FF2B5EF4-FFF2-40B4-BE49-F238E27FC236}">
                <a16:creationId xmlns:a16="http://schemas.microsoft.com/office/drawing/2014/main" id="{A01815F3-9403-4CB2-8BAD-66D1666699EC}"/>
              </a:ext>
            </a:extLst>
          </p:cNvPr>
          <p:cNvSpPr txBox="1"/>
          <p:nvPr/>
        </p:nvSpPr>
        <p:spPr>
          <a:xfrm>
            <a:off x="8767083" y="2585205"/>
            <a:ext cx="3073139" cy="738664"/>
          </a:xfrm>
          <a:prstGeom prst="rect">
            <a:avLst/>
          </a:prstGeom>
          <a:noFill/>
        </p:spPr>
        <p:txBody>
          <a:bodyPr wrap="square" rtlCol="0">
            <a:spAutoFit/>
          </a:bodyPr>
          <a:lstStyle/>
          <a:p>
            <a:r>
              <a:rPr lang="en-GB" sz="1400" dirty="0"/>
              <a:t>Both leaderboards are labelled so the user knows if they are looking at singleplayer or multiplayer scores.</a:t>
            </a:r>
          </a:p>
        </p:txBody>
      </p:sp>
      <p:cxnSp>
        <p:nvCxnSpPr>
          <p:cNvPr id="14" name="Straight Arrow Connector 13">
            <a:extLst>
              <a:ext uri="{FF2B5EF4-FFF2-40B4-BE49-F238E27FC236}">
                <a16:creationId xmlns:a16="http://schemas.microsoft.com/office/drawing/2014/main" id="{76F743FD-04C3-4535-BB44-3CA5D9290A23}"/>
              </a:ext>
            </a:extLst>
          </p:cNvPr>
          <p:cNvCxnSpPr/>
          <p:nvPr/>
        </p:nvCxnSpPr>
        <p:spPr>
          <a:xfrm flipH="1" flipV="1">
            <a:off x="5754848" y="880844"/>
            <a:ext cx="3095537" cy="1853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E53E08-94C8-4481-AE94-58C6A089D7AC}"/>
              </a:ext>
            </a:extLst>
          </p:cNvPr>
          <p:cNvCxnSpPr>
            <a:cxnSpLocks/>
          </p:cNvCxnSpPr>
          <p:nvPr/>
        </p:nvCxnSpPr>
        <p:spPr>
          <a:xfrm flipH="1">
            <a:off x="5561902" y="3053593"/>
            <a:ext cx="3355595" cy="1082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47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a:extLst>
              <a:ext uri="{FF2B5EF4-FFF2-40B4-BE49-F238E27FC236}">
                <a16:creationId xmlns:a16="http://schemas.microsoft.com/office/drawing/2014/main" id="{4CEFB7C6-9C73-4ED4-B35F-5276568D3B39}"/>
              </a:ext>
            </a:extLst>
          </p:cNvPr>
          <p:cNvPicPr>
            <a:picLocks noGrp="1" noChangeAspect="1"/>
          </p:cNvPicPr>
          <p:nvPr>
            <p:ph idx="1"/>
          </p:nvPr>
        </p:nvPicPr>
        <p:blipFill rotWithShape="1">
          <a:blip r:embed="rId2"/>
          <a:srcRect r="2204"/>
          <a:stretch/>
        </p:blipFill>
        <p:spPr>
          <a:xfrm>
            <a:off x="3520733" y="25559"/>
            <a:ext cx="5741469" cy="3228978"/>
          </a:xfrm>
          <a:prstGeom prst="rect">
            <a:avLst/>
          </a:prstGeom>
        </p:spPr>
      </p:pic>
      <p:sp>
        <p:nvSpPr>
          <p:cNvPr id="5" name="TextBox 4">
            <a:extLst>
              <a:ext uri="{FF2B5EF4-FFF2-40B4-BE49-F238E27FC236}">
                <a16:creationId xmlns:a16="http://schemas.microsoft.com/office/drawing/2014/main" id="{92E9030C-7513-45D0-98CE-D84CBF4E355A}"/>
              </a:ext>
            </a:extLst>
          </p:cNvPr>
          <p:cNvSpPr txBox="1"/>
          <p:nvPr/>
        </p:nvSpPr>
        <p:spPr>
          <a:xfrm>
            <a:off x="450164" y="513183"/>
            <a:ext cx="2808514" cy="1384995"/>
          </a:xfrm>
          <a:prstGeom prst="rect">
            <a:avLst/>
          </a:prstGeom>
          <a:noFill/>
        </p:spPr>
        <p:txBody>
          <a:bodyPr wrap="square" rtlCol="0">
            <a:spAutoFit/>
          </a:bodyPr>
          <a:lstStyle/>
          <a:p>
            <a:r>
              <a:rPr lang="en-GB" sz="1400" dirty="0"/>
              <a:t>When entering a player or team name before a game, if it is less than 4 characters then the game will tell the player that it is too short, so they will immediately know to enter a longer name.</a:t>
            </a:r>
          </a:p>
        </p:txBody>
      </p:sp>
      <p:cxnSp>
        <p:nvCxnSpPr>
          <p:cNvPr id="7" name="Straight Arrow Connector 6">
            <a:extLst>
              <a:ext uri="{FF2B5EF4-FFF2-40B4-BE49-F238E27FC236}">
                <a16:creationId xmlns:a16="http://schemas.microsoft.com/office/drawing/2014/main" id="{713C82FD-101B-4AE8-822B-E348EF20EEA2}"/>
              </a:ext>
            </a:extLst>
          </p:cNvPr>
          <p:cNvCxnSpPr>
            <a:cxnSpLocks/>
          </p:cNvCxnSpPr>
          <p:nvPr/>
        </p:nvCxnSpPr>
        <p:spPr>
          <a:xfrm>
            <a:off x="2752531" y="1296955"/>
            <a:ext cx="2183363" cy="50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6F93BEB-7A9B-47DD-ADB5-36BA475F0BDE}"/>
              </a:ext>
            </a:extLst>
          </p:cNvPr>
          <p:cNvPicPr>
            <a:picLocks noChangeAspect="1"/>
          </p:cNvPicPr>
          <p:nvPr/>
        </p:nvPicPr>
        <p:blipFill>
          <a:blip r:embed="rId3"/>
          <a:stretch>
            <a:fillRect/>
          </a:stretch>
        </p:blipFill>
        <p:spPr>
          <a:xfrm>
            <a:off x="3513515" y="3515265"/>
            <a:ext cx="5810909" cy="3185806"/>
          </a:xfrm>
          <a:prstGeom prst="rect">
            <a:avLst/>
          </a:prstGeom>
        </p:spPr>
      </p:pic>
      <p:sp>
        <p:nvSpPr>
          <p:cNvPr id="14" name="TextBox 13">
            <a:extLst>
              <a:ext uri="{FF2B5EF4-FFF2-40B4-BE49-F238E27FC236}">
                <a16:creationId xmlns:a16="http://schemas.microsoft.com/office/drawing/2014/main" id="{D93F7561-911D-462E-B45B-ED65ABAD2A4C}"/>
              </a:ext>
            </a:extLst>
          </p:cNvPr>
          <p:cNvSpPr txBox="1"/>
          <p:nvPr/>
        </p:nvSpPr>
        <p:spPr>
          <a:xfrm>
            <a:off x="353263" y="4234772"/>
            <a:ext cx="2808514" cy="1600438"/>
          </a:xfrm>
          <a:prstGeom prst="rect">
            <a:avLst/>
          </a:prstGeom>
          <a:noFill/>
        </p:spPr>
        <p:txBody>
          <a:bodyPr wrap="square" rtlCol="0">
            <a:spAutoFit/>
          </a:bodyPr>
          <a:lstStyle/>
          <a:p>
            <a:r>
              <a:rPr lang="en-GB" sz="1400" dirty="0"/>
              <a:t>You are unable to enter a player or team name that is more than 10 characters as the game prevents anymore characters from being entered. This means that the player can’t exceed the character limit on their name.</a:t>
            </a:r>
          </a:p>
        </p:txBody>
      </p:sp>
      <p:cxnSp>
        <p:nvCxnSpPr>
          <p:cNvPr id="16" name="Straight Arrow Connector 15">
            <a:extLst>
              <a:ext uri="{FF2B5EF4-FFF2-40B4-BE49-F238E27FC236}">
                <a16:creationId xmlns:a16="http://schemas.microsoft.com/office/drawing/2014/main" id="{7DDDEB0D-75B0-4438-BF6D-290AA3A44013}"/>
              </a:ext>
            </a:extLst>
          </p:cNvPr>
          <p:cNvCxnSpPr>
            <a:cxnSpLocks/>
          </p:cNvCxnSpPr>
          <p:nvPr/>
        </p:nvCxnSpPr>
        <p:spPr>
          <a:xfrm>
            <a:off x="2752531" y="5034992"/>
            <a:ext cx="2183363" cy="182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54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a:extLst>
              <a:ext uri="{FF2B5EF4-FFF2-40B4-BE49-F238E27FC236}">
                <a16:creationId xmlns:a16="http://schemas.microsoft.com/office/drawing/2014/main" id="{4CEFB7C6-9C73-4ED4-B35F-5276568D3B39}"/>
              </a:ext>
            </a:extLst>
          </p:cNvPr>
          <p:cNvPicPr>
            <a:picLocks noGrp="1" noChangeAspect="1"/>
          </p:cNvPicPr>
          <p:nvPr>
            <p:ph idx="1"/>
          </p:nvPr>
        </p:nvPicPr>
        <p:blipFill rotWithShape="1">
          <a:blip r:embed="rId2"/>
          <a:srcRect r="2204"/>
          <a:stretch/>
        </p:blipFill>
        <p:spPr>
          <a:xfrm>
            <a:off x="3520733" y="25559"/>
            <a:ext cx="5741469" cy="3228978"/>
          </a:xfrm>
          <a:prstGeom prst="rect">
            <a:avLst/>
          </a:prstGeom>
        </p:spPr>
      </p:pic>
      <p:sp>
        <p:nvSpPr>
          <p:cNvPr id="5" name="TextBox 4">
            <a:extLst>
              <a:ext uri="{FF2B5EF4-FFF2-40B4-BE49-F238E27FC236}">
                <a16:creationId xmlns:a16="http://schemas.microsoft.com/office/drawing/2014/main" id="{92E9030C-7513-45D0-98CE-D84CBF4E355A}"/>
              </a:ext>
            </a:extLst>
          </p:cNvPr>
          <p:cNvSpPr txBox="1"/>
          <p:nvPr/>
        </p:nvSpPr>
        <p:spPr>
          <a:xfrm>
            <a:off x="450164" y="513183"/>
            <a:ext cx="2808514" cy="1384995"/>
          </a:xfrm>
          <a:prstGeom prst="rect">
            <a:avLst/>
          </a:prstGeom>
          <a:noFill/>
        </p:spPr>
        <p:txBody>
          <a:bodyPr wrap="square" rtlCol="0">
            <a:spAutoFit/>
          </a:bodyPr>
          <a:lstStyle/>
          <a:p>
            <a:r>
              <a:rPr lang="en-GB" sz="1400" dirty="0"/>
              <a:t>When entering a player or team name before a game, if it is less than 4 characters then the game will tell the player that it is too short, so they will immediately know to enter a longer name.</a:t>
            </a:r>
          </a:p>
        </p:txBody>
      </p:sp>
      <p:cxnSp>
        <p:nvCxnSpPr>
          <p:cNvPr id="7" name="Straight Arrow Connector 6">
            <a:extLst>
              <a:ext uri="{FF2B5EF4-FFF2-40B4-BE49-F238E27FC236}">
                <a16:creationId xmlns:a16="http://schemas.microsoft.com/office/drawing/2014/main" id="{713C82FD-101B-4AE8-822B-E348EF20EEA2}"/>
              </a:ext>
            </a:extLst>
          </p:cNvPr>
          <p:cNvCxnSpPr>
            <a:cxnSpLocks/>
          </p:cNvCxnSpPr>
          <p:nvPr/>
        </p:nvCxnSpPr>
        <p:spPr>
          <a:xfrm>
            <a:off x="2752531" y="1296955"/>
            <a:ext cx="2183363" cy="50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6F93BEB-7A9B-47DD-ADB5-36BA475F0BDE}"/>
              </a:ext>
            </a:extLst>
          </p:cNvPr>
          <p:cNvPicPr>
            <a:picLocks noChangeAspect="1"/>
          </p:cNvPicPr>
          <p:nvPr/>
        </p:nvPicPr>
        <p:blipFill>
          <a:blip r:embed="rId3"/>
          <a:stretch>
            <a:fillRect/>
          </a:stretch>
        </p:blipFill>
        <p:spPr>
          <a:xfrm>
            <a:off x="3513515" y="3515265"/>
            <a:ext cx="5810909" cy="3185806"/>
          </a:xfrm>
          <a:prstGeom prst="rect">
            <a:avLst/>
          </a:prstGeom>
        </p:spPr>
      </p:pic>
      <p:sp>
        <p:nvSpPr>
          <p:cNvPr id="14" name="TextBox 13">
            <a:extLst>
              <a:ext uri="{FF2B5EF4-FFF2-40B4-BE49-F238E27FC236}">
                <a16:creationId xmlns:a16="http://schemas.microsoft.com/office/drawing/2014/main" id="{D93F7561-911D-462E-B45B-ED65ABAD2A4C}"/>
              </a:ext>
            </a:extLst>
          </p:cNvPr>
          <p:cNvSpPr txBox="1"/>
          <p:nvPr/>
        </p:nvSpPr>
        <p:spPr>
          <a:xfrm>
            <a:off x="353263" y="4234772"/>
            <a:ext cx="2808514" cy="1600438"/>
          </a:xfrm>
          <a:prstGeom prst="rect">
            <a:avLst/>
          </a:prstGeom>
          <a:noFill/>
        </p:spPr>
        <p:txBody>
          <a:bodyPr wrap="square" rtlCol="0">
            <a:spAutoFit/>
          </a:bodyPr>
          <a:lstStyle/>
          <a:p>
            <a:r>
              <a:rPr lang="en-GB" sz="1400" dirty="0"/>
              <a:t>You are unable to enter a player or team name that is more than 10 characters as the game prevents anymore characters from being entered. This means that the player can’t exceed the character limit on their name.</a:t>
            </a:r>
          </a:p>
        </p:txBody>
      </p:sp>
      <p:cxnSp>
        <p:nvCxnSpPr>
          <p:cNvPr id="16" name="Straight Arrow Connector 15">
            <a:extLst>
              <a:ext uri="{FF2B5EF4-FFF2-40B4-BE49-F238E27FC236}">
                <a16:creationId xmlns:a16="http://schemas.microsoft.com/office/drawing/2014/main" id="{7DDDEB0D-75B0-4438-BF6D-290AA3A44013}"/>
              </a:ext>
            </a:extLst>
          </p:cNvPr>
          <p:cNvCxnSpPr>
            <a:cxnSpLocks/>
          </p:cNvCxnSpPr>
          <p:nvPr/>
        </p:nvCxnSpPr>
        <p:spPr>
          <a:xfrm>
            <a:off x="2752531" y="5034992"/>
            <a:ext cx="2183363" cy="182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509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637</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 Mirza</dc:creator>
  <cp:lastModifiedBy>Farhan Mirza</cp:lastModifiedBy>
  <cp:revision>3</cp:revision>
  <dcterms:created xsi:type="dcterms:W3CDTF">2021-02-03T12:07:36Z</dcterms:created>
  <dcterms:modified xsi:type="dcterms:W3CDTF">2021-02-03T12:26:19Z</dcterms:modified>
</cp:coreProperties>
</file>