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309" r:id="rId3"/>
    <p:sldId id="260" r:id="rId4"/>
    <p:sldId id="259" r:id="rId5"/>
    <p:sldId id="320" r:id="rId6"/>
    <p:sldId id="321" r:id="rId7"/>
    <p:sldId id="312" r:id="rId8"/>
    <p:sldId id="265" r:id="rId9"/>
    <p:sldId id="257" r:id="rId10"/>
    <p:sldId id="314" r:id="rId11"/>
    <p:sldId id="315" r:id="rId12"/>
    <p:sldId id="316" r:id="rId13"/>
    <p:sldId id="317" r:id="rId14"/>
    <p:sldId id="318" r:id="rId15"/>
    <p:sldId id="319" r:id="rId16"/>
    <p:sldId id="261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71B17-5569-4E2E-B426-04909DEC6A6A}">
  <a:tblStyle styleId="{CF171B17-5569-4E2E-B426-04909DEC6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3c1b138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3c1b138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9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3c1b138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3c1b138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122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3c1b138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3c1b138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3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3c1b138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3c1b138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8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3c1b138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3c1b138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380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3c1b138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3c1b138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860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d18fbb6d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d18fbb6da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34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3c1b138433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3c1b138433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3c1b13843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3c1b13843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3c1b13843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3c1b13843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00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3c1b13843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3c1b13843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13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3c1b13843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3c1b13843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7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3c1b138433_0_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13c1b138433_0_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3c1b1384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13c1b1384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952213"/>
            <a:ext cx="4852500" cy="20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267365"/>
            <a:ext cx="42711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58902" y="707875"/>
            <a:ext cx="1431861" cy="493003"/>
            <a:chOff x="6666150" y="1143175"/>
            <a:chExt cx="1658975" cy="571200"/>
          </a:xfrm>
        </p:grpSpPr>
        <p:grpSp>
          <p:nvGrpSpPr>
            <p:cNvPr id="12" name="Google Shape;12;p2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49;p2"/>
          <p:cNvSpPr/>
          <p:nvPr/>
        </p:nvSpPr>
        <p:spPr>
          <a:xfrm rot="10800000">
            <a:off x="303827" y="-901547"/>
            <a:ext cx="1312200" cy="131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-1231028" y="-880864"/>
            <a:ext cx="1942500" cy="194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201563" y="840975"/>
            <a:ext cx="224750" cy="226800"/>
          </a:xfrm>
          <a:custGeom>
            <a:avLst/>
            <a:gdLst/>
            <a:ahLst/>
            <a:cxnLst/>
            <a:rect l="l" t="t" r="r" b="b"/>
            <a:pathLst>
              <a:path w="8990" h="9072" extrusionOk="0">
                <a:moveTo>
                  <a:pt x="4535" y="2826"/>
                </a:moveTo>
                <a:cubicBezTo>
                  <a:pt x="5480" y="2826"/>
                  <a:pt x="6245" y="3591"/>
                  <a:pt x="6245" y="4536"/>
                </a:cubicBezTo>
                <a:cubicBezTo>
                  <a:pt x="6245" y="5481"/>
                  <a:pt x="5480" y="6245"/>
                  <a:pt x="4535" y="6245"/>
                </a:cubicBezTo>
                <a:cubicBezTo>
                  <a:pt x="3590" y="6245"/>
                  <a:pt x="2826" y="5481"/>
                  <a:pt x="2826" y="4536"/>
                </a:cubicBezTo>
                <a:cubicBezTo>
                  <a:pt x="2826" y="3591"/>
                  <a:pt x="3590" y="2826"/>
                  <a:pt x="4535" y="2826"/>
                </a:cubicBezTo>
                <a:close/>
                <a:moveTo>
                  <a:pt x="4535" y="1"/>
                </a:moveTo>
                <a:cubicBezTo>
                  <a:pt x="4243" y="1"/>
                  <a:pt x="3956" y="27"/>
                  <a:pt x="3680" y="81"/>
                </a:cubicBezTo>
                <a:lnTo>
                  <a:pt x="3680" y="1518"/>
                </a:lnTo>
                <a:cubicBezTo>
                  <a:pt x="3443" y="1584"/>
                  <a:pt x="3215" y="1677"/>
                  <a:pt x="3004" y="1798"/>
                </a:cubicBezTo>
                <a:lnTo>
                  <a:pt x="1990" y="782"/>
                </a:lnTo>
                <a:lnTo>
                  <a:pt x="781" y="1990"/>
                </a:lnTo>
                <a:lnTo>
                  <a:pt x="1797" y="3004"/>
                </a:lnTo>
                <a:cubicBezTo>
                  <a:pt x="1676" y="3216"/>
                  <a:pt x="1584" y="3444"/>
                  <a:pt x="1517" y="3681"/>
                </a:cubicBezTo>
                <a:lnTo>
                  <a:pt x="81" y="3681"/>
                </a:lnTo>
                <a:cubicBezTo>
                  <a:pt x="26" y="3959"/>
                  <a:pt x="0" y="4244"/>
                  <a:pt x="0" y="4536"/>
                </a:cubicBezTo>
                <a:cubicBezTo>
                  <a:pt x="0" y="4828"/>
                  <a:pt x="26" y="5115"/>
                  <a:pt x="81" y="5391"/>
                </a:cubicBezTo>
                <a:lnTo>
                  <a:pt x="1517" y="5391"/>
                </a:lnTo>
                <a:cubicBezTo>
                  <a:pt x="1584" y="5628"/>
                  <a:pt x="1676" y="5856"/>
                  <a:pt x="1797" y="6067"/>
                </a:cubicBezTo>
                <a:lnTo>
                  <a:pt x="781" y="7081"/>
                </a:lnTo>
                <a:lnTo>
                  <a:pt x="1990" y="8290"/>
                </a:lnTo>
                <a:lnTo>
                  <a:pt x="3004" y="7274"/>
                </a:lnTo>
                <a:cubicBezTo>
                  <a:pt x="3215" y="7395"/>
                  <a:pt x="3443" y="7487"/>
                  <a:pt x="3683" y="7554"/>
                </a:cubicBezTo>
                <a:lnTo>
                  <a:pt x="3683" y="8990"/>
                </a:lnTo>
                <a:cubicBezTo>
                  <a:pt x="3958" y="9045"/>
                  <a:pt x="4243" y="9071"/>
                  <a:pt x="4535" y="9071"/>
                </a:cubicBezTo>
                <a:cubicBezTo>
                  <a:pt x="4827" y="9071"/>
                  <a:pt x="5115" y="9045"/>
                  <a:pt x="5390" y="8990"/>
                </a:cubicBezTo>
                <a:lnTo>
                  <a:pt x="5390" y="7554"/>
                </a:lnTo>
                <a:cubicBezTo>
                  <a:pt x="5628" y="7487"/>
                  <a:pt x="5856" y="7395"/>
                  <a:pt x="6067" y="7274"/>
                </a:cubicBezTo>
                <a:lnTo>
                  <a:pt x="7081" y="8290"/>
                </a:lnTo>
                <a:lnTo>
                  <a:pt x="8289" y="7081"/>
                </a:lnTo>
                <a:lnTo>
                  <a:pt x="7273" y="6067"/>
                </a:lnTo>
                <a:cubicBezTo>
                  <a:pt x="7394" y="5856"/>
                  <a:pt x="7487" y="5628"/>
                  <a:pt x="7553" y="5391"/>
                </a:cubicBezTo>
                <a:lnTo>
                  <a:pt x="8990" y="5391"/>
                </a:lnTo>
                <a:lnTo>
                  <a:pt x="8990" y="3681"/>
                </a:lnTo>
                <a:lnTo>
                  <a:pt x="7553" y="3681"/>
                </a:lnTo>
                <a:cubicBezTo>
                  <a:pt x="7487" y="3444"/>
                  <a:pt x="7394" y="3216"/>
                  <a:pt x="7273" y="3004"/>
                </a:cubicBezTo>
                <a:lnTo>
                  <a:pt x="8289" y="1990"/>
                </a:lnTo>
                <a:cubicBezTo>
                  <a:pt x="7966" y="1515"/>
                  <a:pt x="7556" y="1105"/>
                  <a:pt x="7081" y="782"/>
                </a:cubicBezTo>
                <a:lnTo>
                  <a:pt x="6067" y="1798"/>
                </a:lnTo>
                <a:cubicBezTo>
                  <a:pt x="5856" y="1677"/>
                  <a:pt x="5628" y="1584"/>
                  <a:pt x="5390" y="1518"/>
                </a:cubicBezTo>
                <a:lnTo>
                  <a:pt x="5390" y="81"/>
                </a:lnTo>
                <a:cubicBezTo>
                  <a:pt x="5112" y="27"/>
                  <a:pt x="4827" y="1"/>
                  <a:pt x="4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-1042573" y="1697150"/>
            <a:ext cx="1324789" cy="543538"/>
            <a:chOff x="3065850" y="2375700"/>
            <a:chExt cx="1762625" cy="723175"/>
          </a:xfrm>
        </p:grpSpPr>
        <p:sp>
          <p:nvSpPr>
            <p:cNvPr id="53" name="Google Shape;53;p2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-570131" y="4240618"/>
            <a:ext cx="1431861" cy="493003"/>
            <a:chOff x="6666150" y="1143175"/>
            <a:chExt cx="1658975" cy="571200"/>
          </a:xfrm>
        </p:grpSpPr>
        <p:grpSp>
          <p:nvGrpSpPr>
            <p:cNvPr id="60" name="Google Shape;60;p2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" name="Google Shape;97;p2"/>
          <p:cNvSpPr/>
          <p:nvPr/>
        </p:nvSpPr>
        <p:spPr>
          <a:xfrm>
            <a:off x="3981541" y="327803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8063788" y="318525"/>
            <a:ext cx="394075" cy="82000"/>
            <a:chOff x="3005250" y="4581675"/>
            <a:chExt cx="394075" cy="82000"/>
          </a:xfrm>
        </p:grpSpPr>
        <p:sp>
          <p:nvSpPr>
            <p:cNvPr id="99" name="Google Shape;99;p2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1046341" y="97191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516116" y="482631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298888" y="3526719"/>
            <a:ext cx="2885100" cy="28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7287814" y="2095349"/>
            <a:ext cx="4271100" cy="42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28894" y="3098990"/>
            <a:ext cx="173970" cy="175478"/>
          </a:xfrm>
          <a:custGeom>
            <a:avLst/>
            <a:gdLst/>
            <a:ahLst/>
            <a:cxnLst/>
            <a:rect l="l" t="t" r="r" b="b"/>
            <a:pathLst>
              <a:path w="8993" h="9071" extrusionOk="0">
                <a:moveTo>
                  <a:pt x="4536" y="2826"/>
                </a:moveTo>
                <a:cubicBezTo>
                  <a:pt x="5481" y="2826"/>
                  <a:pt x="6248" y="3591"/>
                  <a:pt x="6248" y="4536"/>
                </a:cubicBezTo>
                <a:cubicBezTo>
                  <a:pt x="6248" y="5481"/>
                  <a:pt x="5481" y="6245"/>
                  <a:pt x="4536" y="6245"/>
                </a:cubicBezTo>
                <a:cubicBezTo>
                  <a:pt x="3591" y="6245"/>
                  <a:pt x="2826" y="5481"/>
                  <a:pt x="2826" y="4536"/>
                </a:cubicBezTo>
                <a:cubicBezTo>
                  <a:pt x="2826" y="3591"/>
                  <a:pt x="3591" y="2826"/>
                  <a:pt x="4536" y="2826"/>
                </a:cubicBezTo>
                <a:close/>
                <a:moveTo>
                  <a:pt x="4536" y="0"/>
                </a:moveTo>
                <a:cubicBezTo>
                  <a:pt x="4244" y="0"/>
                  <a:pt x="3959" y="26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4" y="1798"/>
                </a:cubicBezTo>
                <a:lnTo>
                  <a:pt x="1991" y="782"/>
                </a:lnTo>
                <a:lnTo>
                  <a:pt x="782" y="1990"/>
                </a:lnTo>
                <a:lnTo>
                  <a:pt x="1798" y="3004"/>
                </a:lnTo>
                <a:cubicBezTo>
                  <a:pt x="1677" y="3215"/>
                  <a:pt x="1585" y="3443"/>
                  <a:pt x="1518" y="3683"/>
                </a:cubicBezTo>
                <a:lnTo>
                  <a:pt x="81" y="3683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1" y="5390"/>
                </a:cubicBezTo>
                <a:lnTo>
                  <a:pt x="1518" y="5390"/>
                </a:lnTo>
                <a:cubicBezTo>
                  <a:pt x="1585" y="5628"/>
                  <a:pt x="1677" y="5856"/>
                  <a:pt x="1798" y="6067"/>
                </a:cubicBezTo>
                <a:lnTo>
                  <a:pt x="782" y="7081"/>
                </a:lnTo>
                <a:lnTo>
                  <a:pt x="1991" y="8290"/>
                </a:lnTo>
                <a:lnTo>
                  <a:pt x="3004" y="7276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5" y="9045"/>
                  <a:pt x="5391" y="8990"/>
                </a:cubicBezTo>
                <a:lnTo>
                  <a:pt x="5391" y="7554"/>
                </a:lnTo>
                <a:cubicBezTo>
                  <a:pt x="5628" y="7490"/>
                  <a:pt x="5859" y="7395"/>
                  <a:pt x="6070" y="7276"/>
                </a:cubicBezTo>
                <a:lnTo>
                  <a:pt x="7081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6" y="5390"/>
                </a:cubicBezTo>
                <a:lnTo>
                  <a:pt x="8993" y="5390"/>
                </a:lnTo>
                <a:lnTo>
                  <a:pt x="8993" y="3683"/>
                </a:lnTo>
                <a:lnTo>
                  <a:pt x="7556" y="3683"/>
                </a:lnTo>
                <a:cubicBezTo>
                  <a:pt x="7490" y="3443"/>
                  <a:pt x="7395" y="3215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6" y="1104"/>
                  <a:pt x="7081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5" y="26"/>
                  <a:pt x="4830" y="0"/>
                  <a:pt x="45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8383716" y="2095341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2490622" y="288620"/>
            <a:ext cx="261665" cy="297671"/>
            <a:chOff x="2707500" y="249400"/>
            <a:chExt cx="423475" cy="481825"/>
          </a:xfrm>
        </p:grpSpPr>
        <p:sp>
          <p:nvSpPr>
            <p:cNvPr id="109" name="Google Shape;109;p2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8535222" y="1546095"/>
            <a:ext cx="261665" cy="297671"/>
            <a:chOff x="2707500" y="249400"/>
            <a:chExt cx="423475" cy="481825"/>
          </a:xfrm>
        </p:grpSpPr>
        <p:sp>
          <p:nvSpPr>
            <p:cNvPr id="112" name="Google Shape;112;p2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1363350" y="2414700"/>
            <a:ext cx="6417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1363350" y="1797300"/>
            <a:ext cx="64173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7416459" y="4476881"/>
            <a:ext cx="1312200" cy="131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8321014" y="3825898"/>
            <a:ext cx="1942500" cy="194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7213317" y="4782382"/>
            <a:ext cx="722218" cy="361109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6263912" y="4573716"/>
            <a:ext cx="1138690" cy="569345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8692366" y="26347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"/>
          <p:cNvSpPr/>
          <p:nvPr/>
        </p:nvSpPr>
        <p:spPr>
          <a:xfrm rot="10800000">
            <a:off x="-18" y="-5"/>
            <a:ext cx="1566591" cy="783296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"/>
          <p:cNvSpPr/>
          <p:nvPr/>
        </p:nvSpPr>
        <p:spPr>
          <a:xfrm rot="10800000">
            <a:off x="-1860735" y="754"/>
            <a:ext cx="2470257" cy="1235128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4"/>
          <p:cNvCxnSpPr/>
          <p:nvPr/>
        </p:nvCxnSpPr>
        <p:spPr>
          <a:xfrm>
            <a:off x="-1150787" y="398513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152" name="Google Shape;152;p4"/>
          <p:cNvCxnSpPr/>
          <p:nvPr/>
        </p:nvCxnSpPr>
        <p:spPr>
          <a:xfrm>
            <a:off x="-767112" y="192863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sp>
        <p:nvSpPr>
          <p:cNvPr id="153" name="Google Shape;153;p4"/>
          <p:cNvSpPr/>
          <p:nvPr/>
        </p:nvSpPr>
        <p:spPr>
          <a:xfrm>
            <a:off x="4012191" y="50326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>
            <a:off x="-179812" y="2830800"/>
            <a:ext cx="394075" cy="82000"/>
            <a:chOff x="3005250" y="4581675"/>
            <a:chExt cx="394075" cy="82000"/>
          </a:xfrm>
        </p:grpSpPr>
        <p:sp>
          <p:nvSpPr>
            <p:cNvPr id="155" name="Google Shape;155;p4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4"/>
          <p:cNvSpPr/>
          <p:nvPr/>
        </p:nvSpPr>
        <p:spPr>
          <a:xfrm>
            <a:off x="5593566" y="4377441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8365441" y="489692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4"/>
          <p:cNvGrpSpPr/>
          <p:nvPr/>
        </p:nvGrpSpPr>
        <p:grpSpPr>
          <a:xfrm rot="10800000">
            <a:off x="-113598" y="4189500"/>
            <a:ext cx="1324789" cy="543538"/>
            <a:chOff x="3065850" y="2375700"/>
            <a:chExt cx="1762625" cy="723175"/>
          </a:xfrm>
        </p:grpSpPr>
        <p:sp>
          <p:nvSpPr>
            <p:cNvPr id="161" name="Google Shape;161;p4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2237407" y="4440890"/>
            <a:ext cx="173970" cy="175478"/>
          </a:xfrm>
          <a:custGeom>
            <a:avLst/>
            <a:gdLst/>
            <a:ahLst/>
            <a:cxnLst/>
            <a:rect l="l" t="t" r="r" b="b"/>
            <a:pathLst>
              <a:path w="8993" h="9071" extrusionOk="0">
                <a:moveTo>
                  <a:pt x="4536" y="2826"/>
                </a:moveTo>
                <a:cubicBezTo>
                  <a:pt x="5481" y="2826"/>
                  <a:pt x="6248" y="3591"/>
                  <a:pt x="6248" y="4536"/>
                </a:cubicBezTo>
                <a:cubicBezTo>
                  <a:pt x="6248" y="5481"/>
                  <a:pt x="5481" y="6245"/>
                  <a:pt x="4536" y="6245"/>
                </a:cubicBezTo>
                <a:cubicBezTo>
                  <a:pt x="3591" y="6245"/>
                  <a:pt x="2826" y="5481"/>
                  <a:pt x="2826" y="4536"/>
                </a:cubicBezTo>
                <a:cubicBezTo>
                  <a:pt x="2826" y="3591"/>
                  <a:pt x="3591" y="2826"/>
                  <a:pt x="4536" y="2826"/>
                </a:cubicBezTo>
                <a:close/>
                <a:moveTo>
                  <a:pt x="4536" y="0"/>
                </a:moveTo>
                <a:cubicBezTo>
                  <a:pt x="4244" y="0"/>
                  <a:pt x="3959" y="26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4" y="1798"/>
                </a:cubicBezTo>
                <a:lnTo>
                  <a:pt x="1991" y="782"/>
                </a:lnTo>
                <a:lnTo>
                  <a:pt x="782" y="1990"/>
                </a:lnTo>
                <a:lnTo>
                  <a:pt x="1798" y="3004"/>
                </a:lnTo>
                <a:cubicBezTo>
                  <a:pt x="1677" y="3215"/>
                  <a:pt x="1585" y="3443"/>
                  <a:pt x="1518" y="3683"/>
                </a:cubicBezTo>
                <a:lnTo>
                  <a:pt x="81" y="3683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1" y="5390"/>
                </a:cubicBezTo>
                <a:lnTo>
                  <a:pt x="1518" y="5390"/>
                </a:lnTo>
                <a:cubicBezTo>
                  <a:pt x="1585" y="5628"/>
                  <a:pt x="1677" y="5856"/>
                  <a:pt x="1798" y="6067"/>
                </a:cubicBezTo>
                <a:lnTo>
                  <a:pt x="782" y="7081"/>
                </a:lnTo>
                <a:lnTo>
                  <a:pt x="1991" y="8290"/>
                </a:lnTo>
                <a:lnTo>
                  <a:pt x="3004" y="7276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5" y="9045"/>
                  <a:pt x="5391" y="8990"/>
                </a:cubicBezTo>
                <a:lnTo>
                  <a:pt x="5391" y="7554"/>
                </a:lnTo>
                <a:cubicBezTo>
                  <a:pt x="5628" y="7490"/>
                  <a:pt x="5859" y="7395"/>
                  <a:pt x="6070" y="7276"/>
                </a:cubicBezTo>
                <a:lnTo>
                  <a:pt x="7081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6" y="5390"/>
                </a:cubicBezTo>
                <a:lnTo>
                  <a:pt x="8993" y="5390"/>
                </a:lnTo>
                <a:lnTo>
                  <a:pt x="8993" y="3683"/>
                </a:lnTo>
                <a:lnTo>
                  <a:pt x="7556" y="3683"/>
                </a:lnTo>
                <a:cubicBezTo>
                  <a:pt x="7490" y="3443"/>
                  <a:pt x="7395" y="3215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6" y="1104"/>
                  <a:pt x="7081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5" y="26"/>
                  <a:pt x="4830" y="0"/>
                  <a:pt x="45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4"/>
          <p:cNvGrpSpPr/>
          <p:nvPr/>
        </p:nvGrpSpPr>
        <p:grpSpPr>
          <a:xfrm>
            <a:off x="8428897" y="3878308"/>
            <a:ext cx="261665" cy="297671"/>
            <a:chOff x="2707500" y="249400"/>
            <a:chExt cx="423475" cy="481825"/>
          </a:xfrm>
        </p:grpSpPr>
        <p:sp>
          <p:nvSpPr>
            <p:cNvPr id="169" name="Google Shape;169;p4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1" name="Google Shape;171;p4"/>
          <p:cNvGrpSpPr/>
          <p:nvPr/>
        </p:nvGrpSpPr>
        <p:grpSpPr>
          <a:xfrm>
            <a:off x="-82465" y="1343733"/>
            <a:ext cx="261665" cy="297671"/>
            <a:chOff x="2707500" y="249400"/>
            <a:chExt cx="423475" cy="481825"/>
          </a:xfrm>
        </p:grpSpPr>
        <p:sp>
          <p:nvSpPr>
            <p:cNvPr id="172" name="Google Shape;172;p4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0" name="Google Shape;210;p6"/>
          <p:cNvSpPr/>
          <p:nvPr/>
        </p:nvSpPr>
        <p:spPr>
          <a:xfrm rot="10800000" flipH="1">
            <a:off x="7294775" y="-655179"/>
            <a:ext cx="1312200" cy="131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10800000" flipH="1">
            <a:off x="8199330" y="-634496"/>
            <a:ext cx="1942500" cy="194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5898988" y="295750"/>
            <a:ext cx="394075" cy="82000"/>
            <a:chOff x="3005250" y="4581675"/>
            <a:chExt cx="394075" cy="82000"/>
          </a:xfrm>
        </p:grpSpPr>
        <p:sp>
          <p:nvSpPr>
            <p:cNvPr id="213" name="Google Shape;213;p6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/>
          <p:nvPr/>
        </p:nvSpPr>
        <p:spPr>
          <a:xfrm>
            <a:off x="-622948" y="4480976"/>
            <a:ext cx="1325138" cy="662569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455603" y="4815852"/>
            <a:ext cx="655068" cy="327534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6"/>
          <p:cNvGrpSpPr/>
          <p:nvPr/>
        </p:nvGrpSpPr>
        <p:grpSpPr>
          <a:xfrm>
            <a:off x="-967723" y="3240450"/>
            <a:ext cx="1324789" cy="543538"/>
            <a:chOff x="3065850" y="2375700"/>
            <a:chExt cx="1762625" cy="723175"/>
          </a:xfrm>
        </p:grpSpPr>
        <p:sp>
          <p:nvSpPr>
            <p:cNvPr id="219" name="Google Shape;219;p6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6"/>
          <p:cNvSpPr/>
          <p:nvPr/>
        </p:nvSpPr>
        <p:spPr>
          <a:xfrm>
            <a:off x="1929991" y="48627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6"/>
          <p:cNvSpPr/>
          <p:nvPr/>
        </p:nvSpPr>
        <p:spPr>
          <a:xfrm>
            <a:off x="302441" y="267356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"/>
          <p:cNvSpPr/>
          <p:nvPr/>
        </p:nvSpPr>
        <p:spPr>
          <a:xfrm>
            <a:off x="8721041" y="2125491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7886816" y="189153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"/>
          <p:cNvSpPr/>
          <p:nvPr/>
        </p:nvSpPr>
        <p:spPr>
          <a:xfrm rot="10800000">
            <a:off x="8610516" y="614838"/>
            <a:ext cx="173989" cy="175498"/>
          </a:xfrm>
          <a:custGeom>
            <a:avLst/>
            <a:gdLst/>
            <a:ahLst/>
            <a:cxnLst/>
            <a:rect l="l" t="t" r="r" b="b"/>
            <a:pathLst>
              <a:path w="8994" h="9072" extrusionOk="0">
                <a:moveTo>
                  <a:pt x="4539" y="2826"/>
                </a:moveTo>
                <a:cubicBezTo>
                  <a:pt x="5484" y="2826"/>
                  <a:pt x="6248" y="3591"/>
                  <a:pt x="6248" y="4536"/>
                </a:cubicBezTo>
                <a:cubicBezTo>
                  <a:pt x="6248" y="5481"/>
                  <a:pt x="5484" y="6245"/>
                  <a:pt x="4539" y="6245"/>
                </a:cubicBezTo>
                <a:cubicBezTo>
                  <a:pt x="3591" y="6245"/>
                  <a:pt x="2827" y="5481"/>
                  <a:pt x="2827" y="4536"/>
                </a:cubicBezTo>
                <a:cubicBezTo>
                  <a:pt x="2827" y="3591"/>
                  <a:pt x="3591" y="2826"/>
                  <a:pt x="4539" y="2826"/>
                </a:cubicBezTo>
                <a:close/>
                <a:moveTo>
                  <a:pt x="4536" y="1"/>
                </a:moveTo>
                <a:cubicBezTo>
                  <a:pt x="4244" y="1"/>
                  <a:pt x="3959" y="27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5" y="1798"/>
                </a:cubicBezTo>
                <a:lnTo>
                  <a:pt x="1991" y="782"/>
                </a:lnTo>
                <a:lnTo>
                  <a:pt x="784" y="1990"/>
                </a:lnTo>
                <a:lnTo>
                  <a:pt x="1798" y="3004"/>
                </a:lnTo>
                <a:cubicBezTo>
                  <a:pt x="1680" y="3216"/>
                  <a:pt x="1585" y="3444"/>
                  <a:pt x="1518" y="3681"/>
                </a:cubicBezTo>
                <a:lnTo>
                  <a:pt x="82" y="3681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2" y="5391"/>
                </a:cubicBezTo>
                <a:lnTo>
                  <a:pt x="1518" y="5391"/>
                </a:lnTo>
                <a:cubicBezTo>
                  <a:pt x="1585" y="5628"/>
                  <a:pt x="1680" y="5856"/>
                  <a:pt x="1798" y="6067"/>
                </a:cubicBezTo>
                <a:lnTo>
                  <a:pt x="784" y="7081"/>
                </a:lnTo>
                <a:lnTo>
                  <a:pt x="1991" y="8290"/>
                </a:lnTo>
                <a:lnTo>
                  <a:pt x="3005" y="7274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6" y="9045"/>
                  <a:pt x="5391" y="8990"/>
                </a:cubicBezTo>
                <a:lnTo>
                  <a:pt x="5391" y="7554"/>
                </a:lnTo>
                <a:cubicBezTo>
                  <a:pt x="5628" y="7487"/>
                  <a:pt x="5856" y="7395"/>
                  <a:pt x="6070" y="7274"/>
                </a:cubicBezTo>
                <a:lnTo>
                  <a:pt x="7082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7" y="5391"/>
                </a:cubicBezTo>
                <a:lnTo>
                  <a:pt x="8993" y="5391"/>
                </a:lnTo>
                <a:lnTo>
                  <a:pt x="8993" y="3681"/>
                </a:lnTo>
                <a:lnTo>
                  <a:pt x="7557" y="3681"/>
                </a:lnTo>
                <a:cubicBezTo>
                  <a:pt x="7490" y="3444"/>
                  <a:pt x="7395" y="3216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7" y="1105"/>
                  <a:pt x="7082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6" y="27"/>
                  <a:pt x="4828" y="1"/>
                  <a:pt x="4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"/>
          <p:cNvSpPr/>
          <p:nvPr/>
        </p:nvSpPr>
        <p:spPr>
          <a:xfrm rot="10800000">
            <a:off x="302442" y="4401531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>
            <a:spLocks noGrp="1"/>
          </p:cNvSpPr>
          <p:nvPr>
            <p:ph type="body" idx="1"/>
          </p:nvPr>
        </p:nvSpPr>
        <p:spPr>
          <a:xfrm>
            <a:off x="2105850" y="1712575"/>
            <a:ext cx="4932300" cy="2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714800" y="1095100"/>
            <a:ext cx="57144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234" name="Google Shape;234;p7"/>
          <p:cNvGrpSpPr/>
          <p:nvPr/>
        </p:nvGrpSpPr>
        <p:grpSpPr>
          <a:xfrm>
            <a:off x="7844242" y="689268"/>
            <a:ext cx="1416267" cy="493003"/>
            <a:chOff x="6666150" y="1143175"/>
            <a:chExt cx="1658975" cy="571200"/>
          </a:xfrm>
        </p:grpSpPr>
        <p:grpSp>
          <p:nvGrpSpPr>
            <p:cNvPr id="235" name="Google Shape;235;p7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" name="Google Shape;272;p7"/>
          <p:cNvSpPr/>
          <p:nvPr/>
        </p:nvSpPr>
        <p:spPr>
          <a:xfrm flipH="1">
            <a:off x="285900" y="4348239"/>
            <a:ext cx="1581000" cy="158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7"/>
          <p:cNvSpPr/>
          <p:nvPr/>
        </p:nvSpPr>
        <p:spPr>
          <a:xfrm flipH="1">
            <a:off x="-1563599" y="3563875"/>
            <a:ext cx="2340600" cy="234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7"/>
          <p:cNvGrpSpPr/>
          <p:nvPr/>
        </p:nvGrpSpPr>
        <p:grpSpPr>
          <a:xfrm flipH="1">
            <a:off x="285902" y="3684716"/>
            <a:ext cx="1175881" cy="404867"/>
            <a:chOff x="6917625" y="2286150"/>
            <a:chExt cx="1658975" cy="571200"/>
          </a:xfrm>
        </p:grpSpPr>
        <p:grpSp>
          <p:nvGrpSpPr>
            <p:cNvPr id="275" name="Google Shape;275;p7"/>
            <p:cNvGrpSpPr/>
            <p:nvPr/>
          </p:nvGrpSpPr>
          <p:grpSpPr>
            <a:xfrm>
              <a:off x="6917625" y="2286150"/>
              <a:ext cx="1658975" cy="571200"/>
              <a:chOff x="6841800" y="708750"/>
              <a:chExt cx="1658975" cy="571200"/>
            </a:xfrm>
          </p:grpSpPr>
          <p:sp>
            <p:nvSpPr>
              <p:cNvPr id="276" name="Google Shape;276;p7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7"/>
            <p:cNvGrpSpPr/>
            <p:nvPr/>
          </p:nvGrpSpPr>
          <p:grpSpPr>
            <a:xfrm>
              <a:off x="6917875" y="2286325"/>
              <a:ext cx="1656475" cy="571025"/>
              <a:chOff x="6842050" y="708925"/>
              <a:chExt cx="1656475" cy="571025"/>
            </a:xfrm>
          </p:grpSpPr>
          <p:sp>
            <p:nvSpPr>
              <p:cNvPr id="295" name="Google Shape;295;p7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7"/>
          <p:cNvGrpSpPr/>
          <p:nvPr/>
        </p:nvGrpSpPr>
        <p:grpSpPr>
          <a:xfrm>
            <a:off x="3087875" y="4693175"/>
            <a:ext cx="394075" cy="82000"/>
            <a:chOff x="3005250" y="4581675"/>
            <a:chExt cx="394075" cy="82000"/>
          </a:xfrm>
        </p:grpSpPr>
        <p:sp>
          <p:nvSpPr>
            <p:cNvPr id="313" name="Google Shape;313;p7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7"/>
          <p:cNvSpPr/>
          <p:nvPr/>
        </p:nvSpPr>
        <p:spPr>
          <a:xfrm>
            <a:off x="1578438" y="4433975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"/>
          <p:cNvSpPr/>
          <p:nvPr/>
        </p:nvSpPr>
        <p:spPr>
          <a:xfrm>
            <a:off x="446991" y="321792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7"/>
          <p:cNvCxnSpPr/>
          <p:nvPr/>
        </p:nvCxnSpPr>
        <p:spPr>
          <a:xfrm>
            <a:off x="-639312" y="4837000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319" name="Google Shape;319;p7"/>
          <p:cNvCxnSpPr/>
          <p:nvPr/>
        </p:nvCxnSpPr>
        <p:spPr>
          <a:xfrm>
            <a:off x="-1057637" y="4631350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sp>
        <p:nvSpPr>
          <p:cNvPr id="320" name="Google Shape;320;p7"/>
          <p:cNvSpPr/>
          <p:nvPr/>
        </p:nvSpPr>
        <p:spPr>
          <a:xfrm>
            <a:off x="7820594" y="630563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7"/>
          <p:cNvSpPr/>
          <p:nvPr/>
        </p:nvSpPr>
        <p:spPr>
          <a:xfrm>
            <a:off x="7336882" y="385577"/>
            <a:ext cx="173970" cy="175478"/>
          </a:xfrm>
          <a:custGeom>
            <a:avLst/>
            <a:gdLst/>
            <a:ahLst/>
            <a:cxnLst/>
            <a:rect l="l" t="t" r="r" b="b"/>
            <a:pathLst>
              <a:path w="8993" h="9071" extrusionOk="0">
                <a:moveTo>
                  <a:pt x="4536" y="2826"/>
                </a:moveTo>
                <a:cubicBezTo>
                  <a:pt x="5481" y="2826"/>
                  <a:pt x="6248" y="3591"/>
                  <a:pt x="6248" y="4536"/>
                </a:cubicBezTo>
                <a:cubicBezTo>
                  <a:pt x="6248" y="5481"/>
                  <a:pt x="5481" y="6245"/>
                  <a:pt x="4536" y="6245"/>
                </a:cubicBezTo>
                <a:cubicBezTo>
                  <a:pt x="3591" y="6245"/>
                  <a:pt x="2826" y="5481"/>
                  <a:pt x="2826" y="4536"/>
                </a:cubicBezTo>
                <a:cubicBezTo>
                  <a:pt x="2826" y="3591"/>
                  <a:pt x="3591" y="2826"/>
                  <a:pt x="4536" y="2826"/>
                </a:cubicBezTo>
                <a:close/>
                <a:moveTo>
                  <a:pt x="4536" y="0"/>
                </a:moveTo>
                <a:cubicBezTo>
                  <a:pt x="4244" y="0"/>
                  <a:pt x="3959" y="26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4" y="1798"/>
                </a:cubicBezTo>
                <a:lnTo>
                  <a:pt x="1991" y="782"/>
                </a:lnTo>
                <a:lnTo>
                  <a:pt x="782" y="1990"/>
                </a:lnTo>
                <a:lnTo>
                  <a:pt x="1798" y="3004"/>
                </a:lnTo>
                <a:cubicBezTo>
                  <a:pt x="1677" y="3215"/>
                  <a:pt x="1585" y="3443"/>
                  <a:pt x="1518" y="3683"/>
                </a:cubicBezTo>
                <a:lnTo>
                  <a:pt x="81" y="3683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1" y="5390"/>
                </a:cubicBezTo>
                <a:lnTo>
                  <a:pt x="1518" y="5390"/>
                </a:lnTo>
                <a:cubicBezTo>
                  <a:pt x="1585" y="5628"/>
                  <a:pt x="1677" y="5856"/>
                  <a:pt x="1798" y="6067"/>
                </a:cubicBezTo>
                <a:lnTo>
                  <a:pt x="782" y="7081"/>
                </a:lnTo>
                <a:lnTo>
                  <a:pt x="1991" y="8290"/>
                </a:lnTo>
                <a:lnTo>
                  <a:pt x="3004" y="7276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5" y="9045"/>
                  <a:pt x="5391" y="8990"/>
                </a:cubicBezTo>
                <a:lnTo>
                  <a:pt x="5391" y="7554"/>
                </a:lnTo>
                <a:cubicBezTo>
                  <a:pt x="5628" y="7490"/>
                  <a:pt x="5859" y="7395"/>
                  <a:pt x="6070" y="7276"/>
                </a:cubicBezTo>
                <a:lnTo>
                  <a:pt x="7081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6" y="5390"/>
                </a:cubicBezTo>
                <a:lnTo>
                  <a:pt x="8993" y="5390"/>
                </a:lnTo>
                <a:lnTo>
                  <a:pt x="8993" y="3683"/>
                </a:lnTo>
                <a:lnTo>
                  <a:pt x="7556" y="3683"/>
                </a:lnTo>
                <a:cubicBezTo>
                  <a:pt x="7490" y="3443"/>
                  <a:pt x="7395" y="3215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6" y="1104"/>
                  <a:pt x="7081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5" y="26"/>
                  <a:pt x="4830" y="0"/>
                  <a:pt x="45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>
            <a:off x="7985641" y="22514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7"/>
          <p:cNvGrpSpPr/>
          <p:nvPr/>
        </p:nvGrpSpPr>
        <p:grpSpPr>
          <a:xfrm rot="10800000">
            <a:off x="8578327" y="1712488"/>
            <a:ext cx="1324789" cy="543538"/>
            <a:chOff x="3065850" y="2375700"/>
            <a:chExt cx="1762625" cy="723175"/>
          </a:xfrm>
        </p:grpSpPr>
        <p:sp>
          <p:nvSpPr>
            <p:cNvPr id="324" name="Google Shape;324;p7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7"/>
          <p:cNvSpPr/>
          <p:nvPr/>
        </p:nvSpPr>
        <p:spPr>
          <a:xfrm>
            <a:off x="4651691" y="25862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"/>
          <p:cNvSpPr/>
          <p:nvPr/>
        </p:nvSpPr>
        <p:spPr>
          <a:xfrm>
            <a:off x="8612966" y="322103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7"/>
          <p:cNvGrpSpPr/>
          <p:nvPr/>
        </p:nvGrpSpPr>
        <p:grpSpPr>
          <a:xfrm flipH="1">
            <a:off x="-570957" y="2251476"/>
            <a:ext cx="1175881" cy="404867"/>
            <a:chOff x="6666150" y="1143175"/>
            <a:chExt cx="1658975" cy="571200"/>
          </a:xfrm>
        </p:grpSpPr>
        <p:grpSp>
          <p:nvGrpSpPr>
            <p:cNvPr id="333" name="Google Shape;333;p7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334" name="Google Shape;334;p7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7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" name="Google Shape;370;p7"/>
          <p:cNvSpPr/>
          <p:nvPr/>
        </p:nvSpPr>
        <p:spPr>
          <a:xfrm rot="10800000">
            <a:off x="446992" y="2210081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7"/>
          <p:cNvSpPr/>
          <p:nvPr/>
        </p:nvSpPr>
        <p:spPr>
          <a:xfrm>
            <a:off x="604916" y="12804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"/>
          <p:cNvSpPr/>
          <p:nvPr/>
        </p:nvSpPr>
        <p:spPr>
          <a:xfrm>
            <a:off x="8351313" y="3019525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"/>
          <p:cNvSpPr/>
          <p:nvPr/>
        </p:nvSpPr>
        <p:spPr>
          <a:xfrm>
            <a:off x="8709391" y="4348241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7"/>
          <p:cNvSpPr/>
          <p:nvPr/>
        </p:nvSpPr>
        <p:spPr>
          <a:xfrm>
            <a:off x="7765332" y="4646427"/>
            <a:ext cx="173970" cy="175478"/>
          </a:xfrm>
          <a:custGeom>
            <a:avLst/>
            <a:gdLst/>
            <a:ahLst/>
            <a:cxnLst/>
            <a:rect l="l" t="t" r="r" b="b"/>
            <a:pathLst>
              <a:path w="8993" h="9071" extrusionOk="0">
                <a:moveTo>
                  <a:pt x="4536" y="2826"/>
                </a:moveTo>
                <a:cubicBezTo>
                  <a:pt x="5481" y="2826"/>
                  <a:pt x="6248" y="3591"/>
                  <a:pt x="6248" y="4536"/>
                </a:cubicBezTo>
                <a:cubicBezTo>
                  <a:pt x="6248" y="5481"/>
                  <a:pt x="5481" y="6245"/>
                  <a:pt x="4536" y="6245"/>
                </a:cubicBezTo>
                <a:cubicBezTo>
                  <a:pt x="3591" y="6245"/>
                  <a:pt x="2826" y="5481"/>
                  <a:pt x="2826" y="4536"/>
                </a:cubicBezTo>
                <a:cubicBezTo>
                  <a:pt x="2826" y="3591"/>
                  <a:pt x="3591" y="2826"/>
                  <a:pt x="4536" y="2826"/>
                </a:cubicBezTo>
                <a:close/>
                <a:moveTo>
                  <a:pt x="4536" y="0"/>
                </a:moveTo>
                <a:cubicBezTo>
                  <a:pt x="4244" y="0"/>
                  <a:pt x="3959" y="26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4" y="1798"/>
                </a:cubicBezTo>
                <a:lnTo>
                  <a:pt x="1991" y="782"/>
                </a:lnTo>
                <a:lnTo>
                  <a:pt x="782" y="1990"/>
                </a:lnTo>
                <a:lnTo>
                  <a:pt x="1798" y="3004"/>
                </a:lnTo>
                <a:cubicBezTo>
                  <a:pt x="1677" y="3215"/>
                  <a:pt x="1585" y="3443"/>
                  <a:pt x="1518" y="3683"/>
                </a:cubicBezTo>
                <a:lnTo>
                  <a:pt x="81" y="3683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1" y="5390"/>
                </a:cubicBezTo>
                <a:lnTo>
                  <a:pt x="1518" y="5390"/>
                </a:lnTo>
                <a:cubicBezTo>
                  <a:pt x="1585" y="5628"/>
                  <a:pt x="1677" y="5856"/>
                  <a:pt x="1798" y="6067"/>
                </a:cubicBezTo>
                <a:lnTo>
                  <a:pt x="782" y="7081"/>
                </a:lnTo>
                <a:lnTo>
                  <a:pt x="1991" y="8290"/>
                </a:lnTo>
                <a:lnTo>
                  <a:pt x="3004" y="7276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5" y="9045"/>
                  <a:pt x="5391" y="8990"/>
                </a:cubicBezTo>
                <a:lnTo>
                  <a:pt x="5391" y="7554"/>
                </a:lnTo>
                <a:cubicBezTo>
                  <a:pt x="5628" y="7490"/>
                  <a:pt x="5859" y="7395"/>
                  <a:pt x="6070" y="7276"/>
                </a:cubicBezTo>
                <a:lnTo>
                  <a:pt x="7081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6" y="5390"/>
                </a:cubicBezTo>
                <a:lnTo>
                  <a:pt x="8993" y="5390"/>
                </a:lnTo>
                <a:lnTo>
                  <a:pt x="8993" y="3683"/>
                </a:lnTo>
                <a:lnTo>
                  <a:pt x="7556" y="3683"/>
                </a:lnTo>
                <a:cubicBezTo>
                  <a:pt x="7490" y="3443"/>
                  <a:pt x="7395" y="3215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6" y="1104"/>
                  <a:pt x="7081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5" y="26"/>
                  <a:pt x="4830" y="0"/>
                  <a:pt x="45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7"/>
          <p:cNvSpPr/>
          <p:nvPr/>
        </p:nvSpPr>
        <p:spPr>
          <a:xfrm>
            <a:off x="1173169" y="534990"/>
            <a:ext cx="173970" cy="175478"/>
          </a:xfrm>
          <a:custGeom>
            <a:avLst/>
            <a:gdLst/>
            <a:ahLst/>
            <a:cxnLst/>
            <a:rect l="l" t="t" r="r" b="b"/>
            <a:pathLst>
              <a:path w="8993" h="9071" extrusionOk="0">
                <a:moveTo>
                  <a:pt x="4536" y="2826"/>
                </a:moveTo>
                <a:cubicBezTo>
                  <a:pt x="5481" y="2826"/>
                  <a:pt x="6248" y="3591"/>
                  <a:pt x="6248" y="4536"/>
                </a:cubicBezTo>
                <a:cubicBezTo>
                  <a:pt x="6248" y="5481"/>
                  <a:pt x="5481" y="6245"/>
                  <a:pt x="4536" y="6245"/>
                </a:cubicBezTo>
                <a:cubicBezTo>
                  <a:pt x="3591" y="6245"/>
                  <a:pt x="2826" y="5481"/>
                  <a:pt x="2826" y="4536"/>
                </a:cubicBezTo>
                <a:cubicBezTo>
                  <a:pt x="2826" y="3591"/>
                  <a:pt x="3591" y="2826"/>
                  <a:pt x="4536" y="2826"/>
                </a:cubicBezTo>
                <a:close/>
                <a:moveTo>
                  <a:pt x="4536" y="0"/>
                </a:moveTo>
                <a:cubicBezTo>
                  <a:pt x="4244" y="0"/>
                  <a:pt x="3959" y="26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4" y="1798"/>
                </a:cubicBezTo>
                <a:lnTo>
                  <a:pt x="1991" y="782"/>
                </a:lnTo>
                <a:lnTo>
                  <a:pt x="782" y="1990"/>
                </a:lnTo>
                <a:lnTo>
                  <a:pt x="1798" y="3004"/>
                </a:lnTo>
                <a:cubicBezTo>
                  <a:pt x="1677" y="3215"/>
                  <a:pt x="1585" y="3443"/>
                  <a:pt x="1518" y="3683"/>
                </a:cubicBezTo>
                <a:lnTo>
                  <a:pt x="81" y="3683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1" y="5390"/>
                </a:cubicBezTo>
                <a:lnTo>
                  <a:pt x="1518" y="5390"/>
                </a:lnTo>
                <a:cubicBezTo>
                  <a:pt x="1585" y="5628"/>
                  <a:pt x="1677" y="5856"/>
                  <a:pt x="1798" y="6067"/>
                </a:cubicBezTo>
                <a:lnTo>
                  <a:pt x="782" y="7081"/>
                </a:lnTo>
                <a:lnTo>
                  <a:pt x="1991" y="8290"/>
                </a:lnTo>
                <a:lnTo>
                  <a:pt x="3004" y="7276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5" y="9045"/>
                  <a:pt x="5391" y="8990"/>
                </a:cubicBezTo>
                <a:lnTo>
                  <a:pt x="5391" y="7554"/>
                </a:lnTo>
                <a:cubicBezTo>
                  <a:pt x="5628" y="7490"/>
                  <a:pt x="5859" y="7395"/>
                  <a:pt x="6070" y="7276"/>
                </a:cubicBezTo>
                <a:lnTo>
                  <a:pt x="7081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6" y="5390"/>
                </a:cubicBezTo>
                <a:lnTo>
                  <a:pt x="8993" y="5390"/>
                </a:lnTo>
                <a:lnTo>
                  <a:pt x="8993" y="3683"/>
                </a:lnTo>
                <a:lnTo>
                  <a:pt x="7556" y="3683"/>
                </a:lnTo>
                <a:cubicBezTo>
                  <a:pt x="7490" y="3443"/>
                  <a:pt x="7395" y="3215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6" y="1104"/>
                  <a:pt x="7081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5" y="26"/>
                  <a:pt x="4830" y="0"/>
                  <a:pt x="45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7"/>
          <p:cNvSpPr/>
          <p:nvPr/>
        </p:nvSpPr>
        <p:spPr>
          <a:xfrm>
            <a:off x="5470316" y="480526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"/>
          <p:cNvSpPr txBox="1">
            <a:spLocks noGrp="1"/>
          </p:cNvSpPr>
          <p:nvPr>
            <p:ph type="title"/>
          </p:nvPr>
        </p:nvSpPr>
        <p:spPr>
          <a:xfrm>
            <a:off x="715100" y="1461138"/>
            <a:ext cx="5259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2" name="Google Shape;442;p9"/>
          <p:cNvSpPr txBox="1">
            <a:spLocks noGrp="1"/>
          </p:cNvSpPr>
          <p:nvPr>
            <p:ph type="subTitle" idx="1"/>
          </p:nvPr>
        </p:nvSpPr>
        <p:spPr>
          <a:xfrm>
            <a:off x="715100" y="2408063"/>
            <a:ext cx="5259300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9"/>
          <p:cNvSpPr/>
          <p:nvPr/>
        </p:nvSpPr>
        <p:spPr>
          <a:xfrm rot="10800000">
            <a:off x="-18" y="-5"/>
            <a:ext cx="1566591" cy="783296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9"/>
          <p:cNvSpPr/>
          <p:nvPr/>
        </p:nvSpPr>
        <p:spPr>
          <a:xfrm rot="10800000">
            <a:off x="-1860735" y="754"/>
            <a:ext cx="2470257" cy="1235128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5" name="Google Shape;445;p9"/>
          <p:cNvCxnSpPr/>
          <p:nvPr/>
        </p:nvCxnSpPr>
        <p:spPr>
          <a:xfrm>
            <a:off x="-1150787" y="398513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446" name="Google Shape;446;p9"/>
          <p:cNvCxnSpPr/>
          <p:nvPr/>
        </p:nvCxnSpPr>
        <p:spPr>
          <a:xfrm>
            <a:off x="-767112" y="192863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grpSp>
        <p:nvGrpSpPr>
          <p:cNvPr id="447" name="Google Shape;447;p9"/>
          <p:cNvGrpSpPr/>
          <p:nvPr/>
        </p:nvGrpSpPr>
        <p:grpSpPr>
          <a:xfrm flipH="1">
            <a:off x="969205" y="415883"/>
            <a:ext cx="1175881" cy="404867"/>
            <a:chOff x="6666150" y="1143175"/>
            <a:chExt cx="1658975" cy="571200"/>
          </a:xfrm>
        </p:grpSpPr>
        <p:grpSp>
          <p:nvGrpSpPr>
            <p:cNvPr id="448" name="Google Shape;448;p9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449" name="Google Shape;449;p9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9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468" name="Google Shape;468;p9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5" name="Google Shape;485;p9"/>
          <p:cNvSpPr/>
          <p:nvPr/>
        </p:nvSpPr>
        <p:spPr>
          <a:xfrm>
            <a:off x="-113606" y="1360663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2005007" y="447265"/>
            <a:ext cx="173970" cy="175478"/>
          </a:xfrm>
          <a:custGeom>
            <a:avLst/>
            <a:gdLst/>
            <a:ahLst/>
            <a:cxnLst/>
            <a:rect l="l" t="t" r="r" b="b"/>
            <a:pathLst>
              <a:path w="8993" h="9071" extrusionOk="0">
                <a:moveTo>
                  <a:pt x="4536" y="2826"/>
                </a:moveTo>
                <a:cubicBezTo>
                  <a:pt x="5481" y="2826"/>
                  <a:pt x="6248" y="3591"/>
                  <a:pt x="6248" y="4536"/>
                </a:cubicBezTo>
                <a:cubicBezTo>
                  <a:pt x="6248" y="5481"/>
                  <a:pt x="5481" y="6245"/>
                  <a:pt x="4536" y="6245"/>
                </a:cubicBezTo>
                <a:cubicBezTo>
                  <a:pt x="3591" y="6245"/>
                  <a:pt x="2826" y="5481"/>
                  <a:pt x="2826" y="4536"/>
                </a:cubicBezTo>
                <a:cubicBezTo>
                  <a:pt x="2826" y="3591"/>
                  <a:pt x="3591" y="2826"/>
                  <a:pt x="4536" y="2826"/>
                </a:cubicBezTo>
                <a:close/>
                <a:moveTo>
                  <a:pt x="4536" y="0"/>
                </a:moveTo>
                <a:cubicBezTo>
                  <a:pt x="4244" y="0"/>
                  <a:pt x="3959" y="26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4" y="1798"/>
                </a:cubicBezTo>
                <a:lnTo>
                  <a:pt x="1991" y="782"/>
                </a:lnTo>
                <a:lnTo>
                  <a:pt x="782" y="1990"/>
                </a:lnTo>
                <a:lnTo>
                  <a:pt x="1798" y="3004"/>
                </a:lnTo>
                <a:cubicBezTo>
                  <a:pt x="1677" y="3215"/>
                  <a:pt x="1585" y="3443"/>
                  <a:pt x="1518" y="3683"/>
                </a:cubicBezTo>
                <a:lnTo>
                  <a:pt x="81" y="3683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1" y="5390"/>
                </a:cubicBezTo>
                <a:lnTo>
                  <a:pt x="1518" y="5390"/>
                </a:lnTo>
                <a:cubicBezTo>
                  <a:pt x="1585" y="5628"/>
                  <a:pt x="1677" y="5856"/>
                  <a:pt x="1798" y="6067"/>
                </a:cubicBezTo>
                <a:lnTo>
                  <a:pt x="782" y="7081"/>
                </a:lnTo>
                <a:lnTo>
                  <a:pt x="1991" y="8290"/>
                </a:lnTo>
                <a:lnTo>
                  <a:pt x="3004" y="7276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5" y="9045"/>
                  <a:pt x="5391" y="8990"/>
                </a:cubicBezTo>
                <a:lnTo>
                  <a:pt x="5391" y="7554"/>
                </a:lnTo>
                <a:cubicBezTo>
                  <a:pt x="5628" y="7490"/>
                  <a:pt x="5859" y="7395"/>
                  <a:pt x="6070" y="7276"/>
                </a:cubicBezTo>
                <a:lnTo>
                  <a:pt x="7081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6" y="5390"/>
                </a:cubicBezTo>
                <a:lnTo>
                  <a:pt x="8993" y="5390"/>
                </a:lnTo>
                <a:lnTo>
                  <a:pt x="8993" y="3683"/>
                </a:lnTo>
                <a:lnTo>
                  <a:pt x="7556" y="3683"/>
                </a:lnTo>
                <a:cubicBezTo>
                  <a:pt x="7490" y="3443"/>
                  <a:pt x="7395" y="3215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6" y="1104"/>
                  <a:pt x="7081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5" y="26"/>
                  <a:pt x="4830" y="0"/>
                  <a:pt x="45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4281316" y="44726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9"/>
          <p:cNvGrpSpPr/>
          <p:nvPr/>
        </p:nvGrpSpPr>
        <p:grpSpPr>
          <a:xfrm>
            <a:off x="-179812" y="2830800"/>
            <a:ext cx="394075" cy="82000"/>
            <a:chOff x="3005250" y="4581675"/>
            <a:chExt cx="394075" cy="82000"/>
          </a:xfrm>
        </p:grpSpPr>
        <p:sp>
          <p:nvSpPr>
            <p:cNvPr id="489" name="Google Shape;489;p9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9"/>
          <p:cNvSpPr/>
          <p:nvPr/>
        </p:nvSpPr>
        <p:spPr>
          <a:xfrm>
            <a:off x="313503" y="3472391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978919" y="310513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9"/>
          <p:cNvGrpSpPr/>
          <p:nvPr/>
        </p:nvGrpSpPr>
        <p:grpSpPr>
          <a:xfrm>
            <a:off x="8428890" y="932375"/>
            <a:ext cx="1324789" cy="543538"/>
            <a:chOff x="3065850" y="2375700"/>
            <a:chExt cx="1762625" cy="723175"/>
          </a:xfrm>
        </p:grpSpPr>
        <p:sp>
          <p:nvSpPr>
            <p:cNvPr id="495" name="Google Shape;495;p9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9"/>
          <p:cNvSpPr/>
          <p:nvPr/>
        </p:nvSpPr>
        <p:spPr>
          <a:xfrm>
            <a:off x="8634291" y="350362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 flipH="1">
            <a:off x="-107753" y="4272241"/>
            <a:ext cx="1175881" cy="404867"/>
            <a:chOff x="6917625" y="2286150"/>
            <a:chExt cx="1658975" cy="571200"/>
          </a:xfrm>
        </p:grpSpPr>
        <p:grpSp>
          <p:nvGrpSpPr>
            <p:cNvPr id="503" name="Google Shape;503;p9"/>
            <p:cNvGrpSpPr/>
            <p:nvPr/>
          </p:nvGrpSpPr>
          <p:grpSpPr>
            <a:xfrm>
              <a:off x="6917625" y="2286150"/>
              <a:ext cx="1658975" cy="571200"/>
              <a:chOff x="6841800" y="708750"/>
              <a:chExt cx="1658975" cy="571200"/>
            </a:xfrm>
          </p:grpSpPr>
          <p:sp>
            <p:nvSpPr>
              <p:cNvPr id="504" name="Google Shape;504;p9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9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9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9"/>
            <p:cNvGrpSpPr/>
            <p:nvPr/>
          </p:nvGrpSpPr>
          <p:grpSpPr>
            <a:xfrm>
              <a:off x="6917875" y="2286325"/>
              <a:ext cx="1656475" cy="571025"/>
              <a:chOff x="6842050" y="708925"/>
              <a:chExt cx="1656475" cy="571025"/>
            </a:xfrm>
          </p:grpSpPr>
          <p:sp>
            <p:nvSpPr>
              <p:cNvPr id="523" name="Google Shape;523;p9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0" name="Google Shape;540;p9"/>
          <p:cNvSpPr/>
          <p:nvPr/>
        </p:nvSpPr>
        <p:spPr>
          <a:xfrm>
            <a:off x="1717253" y="457676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8"/>
          <p:cNvSpPr txBox="1">
            <a:spLocks noGrp="1"/>
          </p:cNvSpPr>
          <p:nvPr>
            <p:ph type="title"/>
          </p:nvPr>
        </p:nvSpPr>
        <p:spPr>
          <a:xfrm>
            <a:off x="3901300" y="1424038"/>
            <a:ext cx="4527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5" name="Google Shape;955;p18"/>
          <p:cNvSpPr txBox="1">
            <a:spLocks noGrp="1"/>
          </p:cNvSpPr>
          <p:nvPr>
            <p:ph type="subTitle" idx="1"/>
          </p:nvPr>
        </p:nvSpPr>
        <p:spPr>
          <a:xfrm>
            <a:off x="3901300" y="2294763"/>
            <a:ext cx="45276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18"/>
          <p:cNvSpPr/>
          <p:nvPr/>
        </p:nvSpPr>
        <p:spPr>
          <a:xfrm rot="10800000">
            <a:off x="3271219" y="566797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8"/>
          <p:cNvSpPr/>
          <p:nvPr/>
        </p:nvSpPr>
        <p:spPr>
          <a:xfrm rot="10800000">
            <a:off x="303827" y="-648547"/>
            <a:ext cx="1312200" cy="131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8"/>
          <p:cNvSpPr/>
          <p:nvPr/>
        </p:nvSpPr>
        <p:spPr>
          <a:xfrm rot="10800000">
            <a:off x="-1231028" y="-627864"/>
            <a:ext cx="1942500" cy="194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8"/>
          <p:cNvSpPr/>
          <p:nvPr/>
        </p:nvSpPr>
        <p:spPr>
          <a:xfrm rot="10800000">
            <a:off x="1096951" y="-5932"/>
            <a:ext cx="722218" cy="361109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8"/>
          <p:cNvSpPr/>
          <p:nvPr/>
        </p:nvSpPr>
        <p:spPr>
          <a:xfrm rot="10800000">
            <a:off x="1629885" y="-5502"/>
            <a:ext cx="1138690" cy="569345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18"/>
          <p:cNvSpPr/>
          <p:nvPr/>
        </p:nvSpPr>
        <p:spPr>
          <a:xfrm rot="10800000">
            <a:off x="385744" y="2777172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8"/>
          <p:cNvSpPr/>
          <p:nvPr/>
        </p:nvSpPr>
        <p:spPr>
          <a:xfrm rot="10800000">
            <a:off x="310213" y="951044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18"/>
          <p:cNvGrpSpPr/>
          <p:nvPr/>
        </p:nvGrpSpPr>
        <p:grpSpPr>
          <a:xfrm>
            <a:off x="-726675" y="1898184"/>
            <a:ext cx="1175881" cy="404867"/>
            <a:chOff x="6917625" y="2286150"/>
            <a:chExt cx="1658975" cy="571200"/>
          </a:xfrm>
        </p:grpSpPr>
        <p:grpSp>
          <p:nvGrpSpPr>
            <p:cNvPr id="964" name="Google Shape;964;p18"/>
            <p:cNvGrpSpPr/>
            <p:nvPr/>
          </p:nvGrpSpPr>
          <p:grpSpPr>
            <a:xfrm>
              <a:off x="6917625" y="2286150"/>
              <a:ext cx="1658975" cy="571200"/>
              <a:chOff x="6841800" y="708750"/>
              <a:chExt cx="1658975" cy="571200"/>
            </a:xfrm>
          </p:grpSpPr>
          <p:sp>
            <p:nvSpPr>
              <p:cNvPr id="965" name="Google Shape;965;p18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18"/>
            <p:cNvGrpSpPr/>
            <p:nvPr/>
          </p:nvGrpSpPr>
          <p:grpSpPr>
            <a:xfrm>
              <a:off x="6917875" y="2286325"/>
              <a:ext cx="1656475" cy="571025"/>
              <a:chOff x="6842050" y="708925"/>
              <a:chExt cx="1656475" cy="571025"/>
            </a:xfrm>
          </p:grpSpPr>
          <p:sp>
            <p:nvSpPr>
              <p:cNvPr id="984" name="Google Shape;984;p18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8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8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8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8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8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8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8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8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8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8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8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8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8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1" name="Google Shape;1001;p18"/>
          <p:cNvSpPr/>
          <p:nvPr/>
        </p:nvSpPr>
        <p:spPr>
          <a:xfrm rot="10800000">
            <a:off x="134869" y="500297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18"/>
          <p:cNvSpPr/>
          <p:nvPr/>
        </p:nvSpPr>
        <p:spPr>
          <a:xfrm>
            <a:off x="7416459" y="4729881"/>
            <a:ext cx="1312200" cy="131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18"/>
          <p:cNvSpPr/>
          <p:nvPr/>
        </p:nvSpPr>
        <p:spPr>
          <a:xfrm>
            <a:off x="8321014" y="4078898"/>
            <a:ext cx="1942500" cy="194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18"/>
          <p:cNvSpPr/>
          <p:nvPr/>
        </p:nvSpPr>
        <p:spPr>
          <a:xfrm rot="10800000">
            <a:off x="8503924" y="4143809"/>
            <a:ext cx="224750" cy="226800"/>
          </a:xfrm>
          <a:custGeom>
            <a:avLst/>
            <a:gdLst/>
            <a:ahLst/>
            <a:cxnLst/>
            <a:rect l="l" t="t" r="r" b="b"/>
            <a:pathLst>
              <a:path w="8990" h="9072" extrusionOk="0">
                <a:moveTo>
                  <a:pt x="4535" y="2826"/>
                </a:moveTo>
                <a:cubicBezTo>
                  <a:pt x="5480" y="2826"/>
                  <a:pt x="6245" y="3591"/>
                  <a:pt x="6245" y="4536"/>
                </a:cubicBezTo>
                <a:cubicBezTo>
                  <a:pt x="6245" y="5481"/>
                  <a:pt x="5480" y="6245"/>
                  <a:pt x="4535" y="6245"/>
                </a:cubicBezTo>
                <a:cubicBezTo>
                  <a:pt x="3590" y="6245"/>
                  <a:pt x="2826" y="5481"/>
                  <a:pt x="2826" y="4536"/>
                </a:cubicBezTo>
                <a:cubicBezTo>
                  <a:pt x="2826" y="3591"/>
                  <a:pt x="3590" y="2826"/>
                  <a:pt x="4535" y="2826"/>
                </a:cubicBezTo>
                <a:close/>
                <a:moveTo>
                  <a:pt x="4535" y="1"/>
                </a:moveTo>
                <a:cubicBezTo>
                  <a:pt x="4243" y="1"/>
                  <a:pt x="3956" y="27"/>
                  <a:pt x="3680" y="81"/>
                </a:cubicBezTo>
                <a:lnTo>
                  <a:pt x="3680" y="1518"/>
                </a:lnTo>
                <a:cubicBezTo>
                  <a:pt x="3443" y="1584"/>
                  <a:pt x="3215" y="1677"/>
                  <a:pt x="3004" y="1798"/>
                </a:cubicBezTo>
                <a:lnTo>
                  <a:pt x="1990" y="782"/>
                </a:lnTo>
                <a:lnTo>
                  <a:pt x="781" y="1990"/>
                </a:lnTo>
                <a:lnTo>
                  <a:pt x="1797" y="3004"/>
                </a:lnTo>
                <a:cubicBezTo>
                  <a:pt x="1676" y="3216"/>
                  <a:pt x="1584" y="3444"/>
                  <a:pt x="1517" y="3681"/>
                </a:cubicBezTo>
                <a:lnTo>
                  <a:pt x="81" y="3681"/>
                </a:lnTo>
                <a:cubicBezTo>
                  <a:pt x="26" y="3959"/>
                  <a:pt x="0" y="4244"/>
                  <a:pt x="0" y="4536"/>
                </a:cubicBezTo>
                <a:cubicBezTo>
                  <a:pt x="0" y="4828"/>
                  <a:pt x="26" y="5115"/>
                  <a:pt x="81" y="5391"/>
                </a:cubicBezTo>
                <a:lnTo>
                  <a:pt x="1517" y="5391"/>
                </a:lnTo>
                <a:cubicBezTo>
                  <a:pt x="1584" y="5628"/>
                  <a:pt x="1676" y="5856"/>
                  <a:pt x="1797" y="6067"/>
                </a:cubicBezTo>
                <a:lnTo>
                  <a:pt x="781" y="7081"/>
                </a:lnTo>
                <a:lnTo>
                  <a:pt x="1990" y="8290"/>
                </a:lnTo>
                <a:lnTo>
                  <a:pt x="3004" y="7274"/>
                </a:lnTo>
                <a:cubicBezTo>
                  <a:pt x="3215" y="7395"/>
                  <a:pt x="3443" y="7487"/>
                  <a:pt x="3683" y="7554"/>
                </a:cubicBezTo>
                <a:lnTo>
                  <a:pt x="3683" y="8990"/>
                </a:lnTo>
                <a:cubicBezTo>
                  <a:pt x="3958" y="9045"/>
                  <a:pt x="4243" y="9071"/>
                  <a:pt x="4535" y="9071"/>
                </a:cubicBezTo>
                <a:cubicBezTo>
                  <a:pt x="4827" y="9071"/>
                  <a:pt x="5115" y="9045"/>
                  <a:pt x="5390" y="8990"/>
                </a:cubicBezTo>
                <a:lnTo>
                  <a:pt x="5390" y="7554"/>
                </a:lnTo>
                <a:cubicBezTo>
                  <a:pt x="5628" y="7487"/>
                  <a:pt x="5856" y="7395"/>
                  <a:pt x="6067" y="7274"/>
                </a:cubicBezTo>
                <a:lnTo>
                  <a:pt x="7081" y="8290"/>
                </a:lnTo>
                <a:lnTo>
                  <a:pt x="8289" y="7081"/>
                </a:lnTo>
                <a:lnTo>
                  <a:pt x="7273" y="6067"/>
                </a:lnTo>
                <a:cubicBezTo>
                  <a:pt x="7394" y="5856"/>
                  <a:pt x="7487" y="5628"/>
                  <a:pt x="7553" y="5391"/>
                </a:cubicBezTo>
                <a:lnTo>
                  <a:pt x="8990" y="5391"/>
                </a:lnTo>
                <a:lnTo>
                  <a:pt x="8990" y="3681"/>
                </a:lnTo>
                <a:lnTo>
                  <a:pt x="7553" y="3681"/>
                </a:lnTo>
                <a:cubicBezTo>
                  <a:pt x="7487" y="3444"/>
                  <a:pt x="7394" y="3216"/>
                  <a:pt x="7273" y="3004"/>
                </a:cubicBezTo>
                <a:lnTo>
                  <a:pt x="8289" y="1990"/>
                </a:lnTo>
                <a:cubicBezTo>
                  <a:pt x="7966" y="1515"/>
                  <a:pt x="7556" y="1105"/>
                  <a:pt x="7081" y="782"/>
                </a:cubicBezTo>
                <a:lnTo>
                  <a:pt x="6067" y="1798"/>
                </a:lnTo>
                <a:cubicBezTo>
                  <a:pt x="5856" y="1677"/>
                  <a:pt x="5628" y="1584"/>
                  <a:pt x="5390" y="1518"/>
                </a:cubicBezTo>
                <a:lnTo>
                  <a:pt x="5390" y="81"/>
                </a:lnTo>
                <a:cubicBezTo>
                  <a:pt x="5112" y="27"/>
                  <a:pt x="4827" y="1"/>
                  <a:pt x="4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18"/>
          <p:cNvGrpSpPr/>
          <p:nvPr/>
        </p:nvGrpSpPr>
        <p:grpSpPr>
          <a:xfrm rot="10800000">
            <a:off x="8750270" y="2899846"/>
            <a:ext cx="1324789" cy="543538"/>
            <a:chOff x="3065850" y="2375700"/>
            <a:chExt cx="1762625" cy="723175"/>
          </a:xfrm>
        </p:grpSpPr>
        <p:sp>
          <p:nvSpPr>
            <p:cNvPr id="1006" name="Google Shape;1006;p18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8"/>
          <p:cNvSpPr/>
          <p:nvPr/>
        </p:nvSpPr>
        <p:spPr>
          <a:xfrm rot="10800000">
            <a:off x="8040819" y="4918172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3" name="Google Shape;1013;p18"/>
          <p:cNvGrpSpPr/>
          <p:nvPr/>
        </p:nvGrpSpPr>
        <p:grpSpPr>
          <a:xfrm>
            <a:off x="6309547" y="4491770"/>
            <a:ext cx="261665" cy="297671"/>
            <a:chOff x="2707500" y="249400"/>
            <a:chExt cx="423475" cy="481825"/>
          </a:xfrm>
        </p:grpSpPr>
        <p:sp>
          <p:nvSpPr>
            <p:cNvPr id="1014" name="Google Shape;1014;p18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9"/>
          <p:cNvSpPr/>
          <p:nvPr/>
        </p:nvSpPr>
        <p:spPr>
          <a:xfrm rot="10800000">
            <a:off x="7456215" y="90"/>
            <a:ext cx="2289524" cy="1144762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29"/>
          <p:cNvSpPr/>
          <p:nvPr/>
        </p:nvSpPr>
        <p:spPr>
          <a:xfrm rot="10800000">
            <a:off x="6078797" y="-146"/>
            <a:ext cx="1896626" cy="948313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9"/>
          <p:cNvSpPr/>
          <p:nvPr/>
        </p:nvSpPr>
        <p:spPr>
          <a:xfrm>
            <a:off x="-601739" y="3998884"/>
            <a:ext cx="2289524" cy="1144762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9"/>
          <p:cNvSpPr/>
          <p:nvPr/>
        </p:nvSpPr>
        <p:spPr>
          <a:xfrm>
            <a:off x="1261752" y="4577477"/>
            <a:ext cx="1131546" cy="565773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6" name="Google Shape;1396;p29"/>
          <p:cNvGrpSpPr/>
          <p:nvPr/>
        </p:nvGrpSpPr>
        <p:grpSpPr>
          <a:xfrm>
            <a:off x="8214043" y="1548200"/>
            <a:ext cx="1324789" cy="543538"/>
            <a:chOff x="3065850" y="2375700"/>
            <a:chExt cx="1762625" cy="723175"/>
          </a:xfrm>
        </p:grpSpPr>
        <p:sp>
          <p:nvSpPr>
            <p:cNvPr id="1397" name="Google Shape;1397;p29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9"/>
          <p:cNvGrpSpPr/>
          <p:nvPr/>
        </p:nvGrpSpPr>
        <p:grpSpPr>
          <a:xfrm>
            <a:off x="-547232" y="2949000"/>
            <a:ext cx="1324789" cy="543538"/>
            <a:chOff x="3065850" y="2375700"/>
            <a:chExt cx="1762625" cy="723175"/>
          </a:xfrm>
        </p:grpSpPr>
        <p:sp>
          <p:nvSpPr>
            <p:cNvPr id="1404" name="Google Shape;1404;p29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0" name="Google Shape;1410;p29"/>
          <p:cNvSpPr/>
          <p:nvPr/>
        </p:nvSpPr>
        <p:spPr>
          <a:xfrm rot="10800000">
            <a:off x="1216517" y="4073881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29"/>
          <p:cNvGrpSpPr/>
          <p:nvPr/>
        </p:nvGrpSpPr>
        <p:grpSpPr>
          <a:xfrm>
            <a:off x="2393288" y="3732775"/>
            <a:ext cx="394075" cy="82000"/>
            <a:chOff x="3005250" y="4581675"/>
            <a:chExt cx="394075" cy="82000"/>
          </a:xfrm>
        </p:grpSpPr>
        <p:sp>
          <p:nvSpPr>
            <p:cNvPr id="1412" name="Google Shape;1412;p29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29"/>
          <p:cNvSpPr/>
          <p:nvPr/>
        </p:nvSpPr>
        <p:spPr>
          <a:xfrm>
            <a:off x="3173416" y="46334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9"/>
          <p:cNvSpPr/>
          <p:nvPr/>
        </p:nvSpPr>
        <p:spPr>
          <a:xfrm rot="10800000">
            <a:off x="541116" y="4577463"/>
            <a:ext cx="173989" cy="175498"/>
          </a:xfrm>
          <a:custGeom>
            <a:avLst/>
            <a:gdLst/>
            <a:ahLst/>
            <a:cxnLst/>
            <a:rect l="l" t="t" r="r" b="b"/>
            <a:pathLst>
              <a:path w="8994" h="9072" extrusionOk="0">
                <a:moveTo>
                  <a:pt x="4539" y="2826"/>
                </a:moveTo>
                <a:cubicBezTo>
                  <a:pt x="5484" y="2826"/>
                  <a:pt x="6248" y="3591"/>
                  <a:pt x="6248" y="4536"/>
                </a:cubicBezTo>
                <a:cubicBezTo>
                  <a:pt x="6248" y="5481"/>
                  <a:pt x="5484" y="6245"/>
                  <a:pt x="4539" y="6245"/>
                </a:cubicBezTo>
                <a:cubicBezTo>
                  <a:pt x="3591" y="6245"/>
                  <a:pt x="2827" y="5481"/>
                  <a:pt x="2827" y="4536"/>
                </a:cubicBezTo>
                <a:cubicBezTo>
                  <a:pt x="2827" y="3591"/>
                  <a:pt x="3591" y="2826"/>
                  <a:pt x="4539" y="2826"/>
                </a:cubicBezTo>
                <a:close/>
                <a:moveTo>
                  <a:pt x="4536" y="1"/>
                </a:moveTo>
                <a:cubicBezTo>
                  <a:pt x="4244" y="1"/>
                  <a:pt x="3959" y="27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5" y="1798"/>
                </a:cubicBezTo>
                <a:lnTo>
                  <a:pt x="1991" y="782"/>
                </a:lnTo>
                <a:lnTo>
                  <a:pt x="784" y="1990"/>
                </a:lnTo>
                <a:lnTo>
                  <a:pt x="1798" y="3004"/>
                </a:lnTo>
                <a:cubicBezTo>
                  <a:pt x="1680" y="3216"/>
                  <a:pt x="1585" y="3444"/>
                  <a:pt x="1518" y="3681"/>
                </a:cubicBezTo>
                <a:lnTo>
                  <a:pt x="82" y="3681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2" y="5391"/>
                </a:cubicBezTo>
                <a:lnTo>
                  <a:pt x="1518" y="5391"/>
                </a:lnTo>
                <a:cubicBezTo>
                  <a:pt x="1585" y="5628"/>
                  <a:pt x="1680" y="5856"/>
                  <a:pt x="1798" y="6067"/>
                </a:cubicBezTo>
                <a:lnTo>
                  <a:pt x="784" y="7081"/>
                </a:lnTo>
                <a:lnTo>
                  <a:pt x="1991" y="8290"/>
                </a:lnTo>
                <a:lnTo>
                  <a:pt x="3005" y="7274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6" y="9045"/>
                  <a:pt x="5391" y="8990"/>
                </a:cubicBezTo>
                <a:lnTo>
                  <a:pt x="5391" y="7554"/>
                </a:lnTo>
                <a:cubicBezTo>
                  <a:pt x="5628" y="7487"/>
                  <a:pt x="5856" y="7395"/>
                  <a:pt x="6070" y="7274"/>
                </a:cubicBezTo>
                <a:lnTo>
                  <a:pt x="7082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7" y="5391"/>
                </a:cubicBezTo>
                <a:lnTo>
                  <a:pt x="8993" y="5391"/>
                </a:lnTo>
                <a:lnTo>
                  <a:pt x="8993" y="3681"/>
                </a:lnTo>
                <a:lnTo>
                  <a:pt x="7557" y="3681"/>
                </a:lnTo>
                <a:cubicBezTo>
                  <a:pt x="7490" y="3444"/>
                  <a:pt x="7395" y="3216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7" y="1105"/>
                  <a:pt x="7082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6" y="27"/>
                  <a:pt x="4828" y="1"/>
                  <a:pt x="45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7" name="Google Shape;1417;p29"/>
          <p:cNvGrpSpPr/>
          <p:nvPr/>
        </p:nvGrpSpPr>
        <p:grpSpPr>
          <a:xfrm>
            <a:off x="5019613" y="531475"/>
            <a:ext cx="394075" cy="82000"/>
            <a:chOff x="3005250" y="4581675"/>
            <a:chExt cx="394075" cy="82000"/>
          </a:xfrm>
        </p:grpSpPr>
        <p:sp>
          <p:nvSpPr>
            <p:cNvPr id="1418" name="Google Shape;1418;p29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29"/>
          <p:cNvSpPr/>
          <p:nvPr/>
        </p:nvSpPr>
        <p:spPr>
          <a:xfrm rot="10800000">
            <a:off x="6660167" y="880806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9"/>
          <p:cNvSpPr/>
          <p:nvPr/>
        </p:nvSpPr>
        <p:spPr>
          <a:xfrm rot="10800000">
            <a:off x="7485541" y="1487263"/>
            <a:ext cx="173989" cy="175498"/>
          </a:xfrm>
          <a:custGeom>
            <a:avLst/>
            <a:gdLst/>
            <a:ahLst/>
            <a:cxnLst/>
            <a:rect l="l" t="t" r="r" b="b"/>
            <a:pathLst>
              <a:path w="8994" h="9072" extrusionOk="0">
                <a:moveTo>
                  <a:pt x="4539" y="2826"/>
                </a:moveTo>
                <a:cubicBezTo>
                  <a:pt x="5484" y="2826"/>
                  <a:pt x="6248" y="3591"/>
                  <a:pt x="6248" y="4536"/>
                </a:cubicBezTo>
                <a:cubicBezTo>
                  <a:pt x="6248" y="5481"/>
                  <a:pt x="5484" y="6245"/>
                  <a:pt x="4539" y="6245"/>
                </a:cubicBezTo>
                <a:cubicBezTo>
                  <a:pt x="3591" y="6245"/>
                  <a:pt x="2827" y="5481"/>
                  <a:pt x="2827" y="4536"/>
                </a:cubicBezTo>
                <a:cubicBezTo>
                  <a:pt x="2827" y="3591"/>
                  <a:pt x="3591" y="2826"/>
                  <a:pt x="4539" y="2826"/>
                </a:cubicBezTo>
                <a:close/>
                <a:moveTo>
                  <a:pt x="4536" y="1"/>
                </a:moveTo>
                <a:cubicBezTo>
                  <a:pt x="4244" y="1"/>
                  <a:pt x="3959" y="27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5" y="1798"/>
                </a:cubicBezTo>
                <a:lnTo>
                  <a:pt x="1991" y="782"/>
                </a:lnTo>
                <a:lnTo>
                  <a:pt x="784" y="1990"/>
                </a:lnTo>
                <a:lnTo>
                  <a:pt x="1798" y="3004"/>
                </a:lnTo>
                <a:cubicBezTo>
                  <a:pt x="1680" y="3216"/>
                  <a:pt x="1585" y="3444"/>
                  <a:pt x="1518" y="3681"/>
                </a:cubicBezTo>
                <a:lnTo>
                  <a:pt x="82" y="3681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2" y="5391"/>
                </a:cubicBezTo>
                <a:lnTo>
                  <a:pt x="1518" y="5391"/>
                </a:lnTo>
                <a:cubicBezTo>
                  <a:pt x="1585" y="5628"/>
                  <a:pt x="1680" y="5856"/>
                  <a:pt x="1798" y="6067"/>
                </a:cubicBezTo>
                <a:lnTo>
                  <a:pt x="784" y="7081"/>
                </a:lnTo>
                <a:lnTo>
                  <a:pt x="1991" y="8290"/>
                </a:lnTo>
                <a:lnTo>
                  <a:pt x="3005" y="7274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6" y="9045"/>
                  <a:pt x="5391" y="8990"/>
                </a:cubicBezTo>
                <a:lnTo>
                  <a:pt x="5391" y="7554"/>
                </a:lnTo>
                <a:cubicBezTo>
                  <a:pt x="5628" y="7487"/>
                  <a:pt x="5856" y="7395"/>
                  <a:pt x="6070" y="7274"/>
                </a:cubicBezTo>
                <a:lnTo>
                  <a:pt x="7082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7" y="5391"/>
                </a:cubicBezTo>
                <a:lnTo>
                  <a:pt x="8993" y="5391"/>
                </a:lnTo>
                <a:lnTo>
                  <a:pt x="8993" y="3681"/>
                </a:lnTo>
                <a:lnTo>
                  <a:pt x="7557" y="3681"/>
                </a:lnTo>
                <a:cubicBezTo>
                  <a:pt x="7490" y="3444"/>
                  <a:pt x="7395" y="3216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7" y="1105"/>
                  <a:pt x="7082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6" y="27"/>
                  <a:pt x="4828" y="1"/>
                  <a:pt x="45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29"/>
          <p:cNvSpPr/>
          <p:nvPr/>
        </p:nvSpPr>
        <p:spPr>
          <a:xfrm>
            <a:off x="5949816" y="15992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29"/>
          <p:cNvSpPr/>
          <p:nvPr/>
        </p:nvSpPr>
        <p:spPr>
          <a:xfrm>
            <a:off x="8569253" y="4422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29"/>
          <p:cNvSpPr/>
          <p:nvPr/>
        </p:nvSpPr>
        <p:spPr>
          <a:xfrm>
            <a:off x="1414728" y="27354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0"/>
          <p:cNvSpPr/>
          <p:nvPr/>
        </p:nvSpPr>
        <p:spPr>
          <a:xfrm>
            <a:off x="5584511" y="3918200"/>
            <a:ext cx="3239700" cy="323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0"/>
          <p:cNvSpPr/>
          <p:nvPr/>
        </p:nvSpPr>
        <p:spPr>
          <a:xfrm>
            <a:off x="7817999" y="2310811"/>
            <a:ext cx="4796400" cy="479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0"/>
          <p:cNvSpPr/>
          <p:nvPr/>
        </p:nvSpPr>
        <p:spPr>
          <a:xfrm rot="10800000">
            <a:off x="319789" y="-2014400"/>
            <a:ext cx="3239700" cy="323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0"/>
          <p:cNvSpPr/>
          <p:nvPr/>
        </p:nvSpPr>
        <p:spPr>
          <a:xfrm rot="10800000">
            <a:off x="-3470399" y="-1963711"/>
            <a:ext cx="4796400" cy="479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0"/>
          <p:cNvSpPr/>
          <p:nvPr/>
        </p:nvSpPr>
        <p:spPr>
          <a:xfrm rot="10800000">
            <a:off x="2656475" y="9"/>
            <a:ext cx="2289524" cy="1144762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0"/>
          <p:cNvSpPr/>
          <p:nvPr/>
        </p:nvSpPr>
        <p:spPr>
          <a:xfrm rot="10800000">
            <a:off x="1950961" y="406"/>
            <a:ext cx="1131546" cy="565773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0"/>
          <p:cNvSpPr/>
          <p:nvPr/>
        </p:nvSpPr>
        <p:spPr>
          <a:xfrm>
            <a:off x="4108736" y="3998734"/>
            <a:ext cx="2289524" cy="1144762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0"/>
          <p:cNvSpPr/>
          <p:nvPr/>
        </p:nvSpPr>
        <p:spPr>
          <a:xfrm>
            <a:off x="5972227" y="4577327"/>
            <a:ext cx="1131546" cy="565773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30"/>
          <p:cNvGrpSpPr/>
          <p:nvPr/>
        </p:nvGrpSpPr>
        <p:grpSpPr>
          <a:xfrm flipH="1">
            <a:off x="-336106" y="3428568"/>
            <a:ext cx="1431861" cy="493003"/>
            <a:chOff x="6666150" y="1143175"/>
            <a:chExt cx="1658975" cy="571200"/>
          </a:xfrm>
        </p:grpSpPr>
        <p:grpSp>
          <p:nvGrpSpPr>
            <p:cNvPr id="1436" name="Google Shape;1436;p30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437" name="Google Shape;1437;p30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0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0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0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0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0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" name="Google Shape;1455;p30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456" name="Google Shape;1456;p30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473" name="Google Shape;1473;p30"/>
          <p:cNvCxnSpPr/>
          <p:nvPr/>
        </p:nvCxnSpPr>
        <p:spPr>
          <a:xfrm>
            <a:off x="-938262" y="899425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1474" name="Google Shape;1474;p30"/>
          <p:cNvCxnSpPr/>
          <p:nvPr/>
        </p:nvCxnSpPr>
        <p:spPr>
          <a:xfrm>
            <a:off x="-554587" y="693775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1475" name="Google Shape;1475;p30"/>
          <p:cNvCxnSpPr/>
          <p:nvPr/>
        </p:nvCxnSpPr>
        <p:spPr>
          <a:xfrm rot="10800000">
            <a:off x="8589413" y="4468288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1476" name="Google Shape;1476;p30"/>
          <p:cNvCxnSpPr/>
          <p:nvPr/>
        </p:nvCxnSpPr>
        <p:spPr>
          <a:xfrm rot="10800000">
            <a:off x="8205738" y="4673938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grpSp>
        <p:nvGrpSpPr>
          <p:cNvPr id="1477" name="Google Shape;1477;p30"/>
          <p:cNvGrpSpPr/>
          <p:nvPr/>
        </p:nvGrpSpPr>
        <p:grpSpPr>
          <a:xfrm flipH="1">
            <a:off x="8197974" y="1144786"/>
            <a:ext cx="1431861" cy="493003"/>
            <a:chOff x="6917625" y="2286150"/>
            <a:chExt cx="1658975" cy="571200"/>
          </a:xfrm>
        </p:grpSpPr>
        <p:grpSp>
          <p:nvGrpSpPr>
            <p:cNvPr id="1478" name="Google Shape;1478;p30"/>
            <p:cNvGrpSpPr/>
            <p:nvPr/>
          </p:nvGrpSpPr>
          <p:grpSpPr>
            <a:xfrm>
              <a:off x="6917625" y="2286150"/>
              <a:ext cx="1658975" cy="571200"/>
              <a:chOff x="6841800" y="708750"/>
              <a:chExt cx="1658975" cy="571200"/>
            </a:xfrm>
          </p:grpSpPr>
          <p:sp>
            <p:nvSpPr>
              <p:cNvPr id="1479" name="Google Shape;1479;p30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0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0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30"/>
            <p:cNvGrpSpPr/>
            <p:nvPr/>
          </p:nvGrpSpPr>
          <p:grpSpPr>
            <a:xfrm>
              <a:off x="6917875" y="2286325"/>
              <a:ext cx="1656475" cy="571025"/>
              <a:chOff x="6842050" y="708925"/>
              <a:chExt cx="1656475" cy="571025"/>
            </a:xfrm>
          </p:grpSpPr>
          <p:sp>
            <p:nvSpPr>
              <p:cNvPr id="1498" name="Google Shape;1498;p30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5" name="Google Shape;1515;p30"/>
          <p:cNvSpPr/>
          <p:nvPr/>
        </p:nvSpPr>
        <p:spPr>
          <a:xfrm rot="10800000">
            <a:off x="4238492" y="932044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30"/>
          <p:cNvGrpSpPr/>
          <p:nvPr/>
        </p:nvGrpSpPr>
        <p:grpSpPr>
          <a:xfrm>
            <a:off x="1215413" y="2887275"/>
            <a:ext cx="394075" cy="82000"/>
            <a:chOff x="3005250" y="4581675"/>
            <a:chExt cx="394075" cy="82000"/>
          </a:xfrm>
        </p:grpSpPr>
        <p:sp>
          <p:nvSpPr>
            <p:cNvPr id="1517" name="Google Shape;1517;p30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0" name="Google Shape;1520;p30"/>
          <p:cNvSpPr/>
          <p:nvPr/>
        </p:nvSpPr>
        <p:spPr>
          <a:xfrm>
            <a:off x="8760741" y="3428578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30"/>
          <p:cNvSpPr/>
          <p:nvPr/>
        </p:nvSpPr>
        <p:spPr>
          <a:xfrm rot="10800000">
            <a:off x="3225741" y="304438"/>
            <a:ext cx="173989" cy="175498"/>
          </a:xfrm>
          <a:custGeom>
            <a:avLst/>
            <a:gdLst/>
            <a:ahLst/>
            <a:cxnLst/>
            <a:rect l="l" t="t" r="r" b="b"/>
            <a:pathLst>
              <a:path w="8994" h="9072" extrusionOk="0">
                <a:moveTo>
                  <a:pt x="4539" y="2826"/>
                </a:moveTo>
                <a:cubicBezTo>
                  <a:pt x="5484" y="2826"/>
                  <a:pt x="6248" y="3591"/>
                  <a:pt x="6248" y="4536"/>
                </a:cubicBezTo>
                <a:cubicBezTo>
                  <a:pt x="6248" y="5481"/>
                  <a:pt x="5484" y="6245"/>
                  <a:pt x="4539" y="6245"/>
                </a:cubicBezTo>
                <a:cubicBezTo>
                  <a:pt x="3591" y="6245"/>
                  <a:pt x="2827" y="5481"/>
                  <a:pt x="2827" y="4536"/>
                </a:cubicBezTo>
                <a:cubicBezTo>
                  <a:pt x="2827" y="3591"/>
                  <a:pt x="3591" y="2826"/>
                  <a:pt x="4539" y="2826"/>
                </a:cubicBezTo>
                <a:close/>
                <a:moveTo>
                  <a:pt x="4536" y="1"/>
                </a:moveTo>
                <a:cubicBezTo>
                  <a:pt x="4244" y="1"/>
                  <a:pt x="3959" y="27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5" y="1798"/>
                </a:cubicBezTo>
                <a:lnTo>
                  <a:pt x="1991" y="782"/>
                </a:lnTo>
                <a:lnTo>
                  <a:pt x="784" y="1990"/>
                </a:lnTo>
                <a:lnTo>
                  <a:pt x="1798" y="3004"/>
                </a:lnTo>
                <a:cubicBezTo>
                  <a:pt x="1680" y="3216"/>
                  <a:pt x="1585" y="3444"/>
                  <a:pt x="1518" y="3681"/>
                </a:cubicBezTo>
                <a:lnTo>
                  <a:pt x="82" y="3681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2" y="5391"/>
                </a:cubicBezTo>
                <a:lnTo>
                  <a:pt x="1518" y="5391"/>
                </a:lnTo>
                <a:cubicBezTo>
                  <a:pt x="1585" y="5628"/>
                  <a:pt x="1680" y="5856"/>
                  <a:pt x="1798" y="6067"/>
                </a:cubicBezTo>
                <a:lnTo>
                  <a:pt x="784" y="7081"/>
                </a:lnTo>
                <a:lnTo>
                  <a:pt x="1991" y="8290"/>
                </a:lnTo>
                <a:lnTo>
                  <a:pt x="3005" y="7274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6" y="9045"/>
                  <a:pt x="5391" y="8990"/>
                </a:cubicBezTo>
                <a:lnTo>
                  <a:pt x="5391" y="7554"/>
                </a:lnTo>
                <a:cubicBezTo>
                  <a:pt x="5628" y="7487"/>
                  <a:pt x="5856" y="7395"/>
                  <a:pt x="6070" y="7274"/>
                </a:cubicBezTo>
                <a:lnTo>
                  <a:pt x="7082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7" y="5391"/>
                </a:cubicBezTo>
                <a:lnTo>
                  <a:pt x="8993" y="5391"/>
                </a:lnTo>
                <a:lnTo>
                  <a:pt x="8993" y="3681"/>
                </a:lnTo>
                <a:lnTo>
                  <a:pt x="7557" y="3681"/>
                </a:lnTo>
                <a:cubicBezTo>
                  <a:pt x="7490" y="3444"/>
                  <a:pt x="7395" y="3216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7" y="1105"/>
                  <a:pt x="7082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6" y="27"/>
                  <a:pt x="4828" y="1"/>
                  <a:pt x="45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30"/>
          <p:cNvSpPr/>
          <p:nvPr/>
        </p:nvSpPr>
        <p:spPr>
          <a:xfrm rot="10800000">
            <a:off x="2616579" y="1765988"/>
            <a:ext cx="173989" cy="175498"/>
          </a:xfrm>
          <a:custGeom>
            <a:avLst/>
            <a:gdLst/>
            <a:ahLst/>
            <a:cxnLst/>
            <a:rect l="l" t="t" r="r" b="b"/>
            <a:pathLst>
              <a:path w="8994" h="9072" extrusionOk="0">
                <a:moveTo>
                  <a:pt x="4539" y="2826"/>
                </a:moveTo>
                <a:cubicBezTo>
                  <a:pt x="5484" y="2826"/>
                  <a:pt x="6248" y="3591"/>
                  <a:pt x="6248" y="4536"/>
                </a:cubicBezTo>
                <a:cubicBezTo>
                  <a:pt x="6248" y="5481"/>
                  <a:pt x="5484" y="6245"/>
                  <a:pt x="4539" y="6245"/>
                </a:cubicBezTo>
                <a:cubicBezTo>
                  <a:pt x="3591" y="6245"/>
                  <a:pt x="2827" y="5481"/>
                  <a:pt x="2827" y="4536"/>
                </a:cubicBezTo>
                <a:cubicBezTo>
                  <a:pt x="2827" y="3591"/>
                  <a:pt x="3591" y="2826"/>
                  <a:pt x="4539" y="2826"/>
                </a:cubicBezTo>
                <a:close/>
                <a:moveTo>
                  <a:pt x="4536" y="1"/>
                </a:moveTo>
                <a:cubicBezTo>
                  <a:pt x="4244" y="1"/>
                  <a:pt x="3959" y="27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5" y="1798"/>
                </a:cubicBezTo>
                <a:lnTo>
                  <a:pt x="1991" y="782"/>
                </a:lnTo>
                <a:lnTo>
                  <a:pt x="784" y="1990"/>
                </a:lnTo>
                <a:lnTo>
                  <a:pt x="1798" y="3004"/>
                </a:lnTo>
                <a:cubicBezTo>
                  <a:pt x="1680" y="3216"/>
                  <a:pt x="1585" y="3444"/>
                  <a:pt x="1518" y="3681"/>
                </a:cubicBezTo>
                <a:lnTo>
                  <a:pt x="82" y="3681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2" y="5391"/>
                </a:cubicBezTo>
                <a:lnTo>
                  <a:pt x="1518" y="5391"/>
                </a:lnTo>
                <a:cubicBezTo>
                  <a:pt x="1585" y="5628"/>
                  <a:pt x="1680" y="5856"/>
                  <a:pt x="1798" y="6067"/>
                </a:cubicBezTo>
                <a:lnTo>
                  <a:pt x="784" y="7081"/>
                </a:lnTo>
                <a:lnTo>
                  <a:pt x="1991" y="8290"/>
                </a:lnTo>
                <a:lnTo>
                  <a:pt x="3005" y="7274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6" y="9045"/>
                  <a:pt x="5391" y="8990"/>
                </a:cubicBezTo>
                <a:lnTo>
                  <a:pt x="5391" y="7554"/>
                </a:lnTo>
                <a:cubicBezTo>
                  <a:pt x="5628" y="7487"/>
                  <a:pt x="5856" y="7395"/>
                  <a:pt x="6070" y="7274"/>
                </a:cubicBezTo>
                <a:lnTo>
                  <a:pt x="7082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7" y="5391"/>
                </a:cubicBezTo>
                <a:lnTo>
                  <a:pt x="8993" y="5391"/>
                </a:lnTo>
                <a:lnTo>
                  <a:pt x="8993" y="3681"/>
                </a:lnTo>
                <a:lnTo>
                  <a:pt x="7557" y="3681"/>
                </a:lnTo>
                <a:cubicBezTo>
                  <a:pt x="7490" y="3444"/>
                  <a:pt x="7395" y="3216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7" y="1105"/>
                  <a:pt x="7082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6" y="27"/>
                  <a:pt x="4828" y="1"/>
                  <a:pt x="4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0"/>
          <p:cNvSpPr/>
          <p:nvPr/>
        </p:nvSpPr>
        <p:spPr>
          <a:xfrm>
            <a:off x="3931066" y="2043803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0"/>
          <p:cNvSpPr/>
          <p:nvPr/>
        </p:nvSpPr>
        <p:spPr>
          <a:xfrm>
            <a:off x="1546041" y="1605303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0"/>
          <p:cNvSpPr/>
          <p:nvPr/>
        </p:nvSpPr>
        <p:spPr>
          <a:xfrm rot="10800000">
            <a:off x="6605592" y="3797144"/>
            <a:ext cx="261660" cy="264040"/>
          </a:xfrm>
          <a:custGeom>
            <a:avLst/>
            <a:gdLst/>
            <a:ahLst/>
            <a:cxnLst/>
            <a:rect l="l" t="t" r="r" b="b"/>
            <a:pathLst>
              <a:path w="13526" h="13649" extrusionOk="0">
                <a:moveTo>
                  <a:pt x="6823" y="4253"/>
                </a:moveTo>
                <a:cubicBezTo>
                  <a:pt x="8245" y="4253"/>
                  <a:pt x="9397" y="5402"/>
                  <a:pt x="9397" y="6824"/>
                </a:cubicBezTo>
                <a:cubicBezTo>
                  <a:pt x="9397" y="8247"/>
                  <a:pt x="8245" y="9396"/>
                  <a:pt x="6823" y="9396"/>
                </a:cubicBezTo>
                <a:cubicBezTo>
                  <a:pt x="5403" y="9396"/>
                  <a:pt x="4251" y="8247"/>
                  <a:pt x="4251" y="6824"/>
                </a:cubicBezTo>
                <a:cubicBezTo>
                  <a:pt x="4251" y="5402"/>
                  <a:pt x="5403" y="4253"/>
                  <a:pt x="6823" y="4253"/>
                </a:cubicBezTo>
                <a:close/>
                <a:moveTo>
                  <a:pt x="6823" y="0"/>
                </a:moveTo>
                <a:cubicBezTo>
                  <a:pt x="6383" y="0"/>
                  <a:pt x="5954" y="43"/>
                  <a:pt x="5538" y="124"/>
                </a:cubicBezTo>
                <a:lnTo>
                  <a:pt x="5538" y="2284"/>
                </a:lnTo>
                <a:cubicBezTo>
                  <a:pt x="5180" y="2384"/>
                  <a:pt x="4838" y="2524"/>
                  <a:pt x="4520" y="2705"/>
                </a:cubicBezTo>
                <a:lnTo>
                  <a:pt x="2995" y="1178"/>
                </a:lnTo>
                <a:lnTo>
                  <a:pt x="1176" y="2994"/>
                </a:lnTo>
                <a:lnTo>
                  <a:pt x="2703" y="4519"/>
                </a:lnTo>
                <a:cubicBezTo>
                  <a:pt x="2523" y="4837"/>
                  <a:pt x="2382" y="5181"/>
                  <a:pt x="2283" y="5540"/>
                </a:cubicBezTo>
                <a:lnTo>
                  <a:pt x="122" y="5540"/>
                </a:lnTo>
                <a:cubicBezTo>
                  <a:pt x="41" y="5955"/>
                  <a:pt x="1" y="6385"/>
                  <a:pt x="1" y="6824"/>
                </a:cubicBezTo>
                <a:cubicBezTo>
                  <a:pt x="1" y="7264"/>
                  <a:pt x="41" y="7694"/>
                  <a:pt x="122" y="8109"/>
                </a:cubicBezTo>
                <a:lnTo>
                  <a:pt x="2283" y="8109"/>
                </a:lnTo>
                <a:cubicBezTo>
                  <a:pt x="2382" y="8468"/>
                  <a:pt x="2523" y="8812"/>
                  <a:pt x="2703" y="9130"/>
                </a:cubicBezTo>
                <a:lnTo>
                  <a:pt x="1176" y="10655"/>
                </a:lnTo>
                <a:lnTo>
                  <a:pt x="2995" y="12471"/>
                </a:lnTo>
                <a:lnTo>
                  <a:pt x="4520" y="10944"/>
                </a:lnTo>
                <a:cubicBezTo>
                  <a:pt x="4838" y="11125"/>
                  <a:pt x="5180" y="11265"/>
                  <a:pt x="5538" y="11364"/>
                </a:cubicBezTo>
                <a:lnTo>
                  <a:pt x="5538" y="13525"/>
                </a:lnTo>
                <a:cubicBezTo>
                  <a:pt x="5954" y="13606"/>
                  <a:pt x="6383" y="13649"/>
                  <a:pt x="6823" y="13649"/>
                </a:cubicBezTo>
                <a:cubicBezTo>
                  <a:pt x="7264" y="13649"/>
                  <a:pt x="7694" y="13606"/>
                  <a:pt x="8107" y="13525"/>
                </a:cubicBezTo>
                <a:lnTo>
                  <a:pt x="8107" y="11364"/>
                </a:lnTo>
                <a:cubicBezTo>
                  <a:pt x="8466" y="11265"/>
                  <a:pt x="8810" y="11125"/>
                  <a:pt x="9128" y="10944"/>
                </a:cubicBezTo>
                <a:lnTo>
                  <a:pt x="10653" y="12471"/>
                </a:lnTo>
                <a:lnTo>
                  <a:pt x="12472" y="10655"/>
                </a:lnTo>
                <a:lnTo>
                  <a:pt x="10943" y="9130"/>
                </a:lnTo>
                <a:cubicBezTo>
                  <a:pt x="11123" y="8812"/>
                  <a:pt x="11263" y="8468"/>
                  <a:pt x="11365" y="8109"/>
                </a:cubicBezTo>
                <a:lnTo>
                  <a:pt x="13526" y="8109"/>
                </a:lnTo>
                <a:lnTo>
                  <a:pt x="13526" y="5540"/>
                </a:lnTo>
                <a:lnTo>
                  <a:pt x="11365" y="5540"/>
                </a:lnTo>
                <a:cubicBezTo>
                  <a:pt x="11265" y="5181"/>
                  <a:pt x="11123" y="4837"/>
                  <a:pt x="10943" y="4519"/>
                </a:cubicBezTo>
                <a:lnTo>
                  <a:pt x="12472" y="2994"/>
                </a:lnTo>
                <a:cubicBezTo>
                  <a:pt x="11985" y="2280"/>
                  <a:pt x="11368" y="1662"/>
                  <a:pt x="10653" y="1178"/>
                </a:cubicBezTo>
                <a:lnTo>
                  <a:pt x="9128" y="2705"/>
                </a:lnTo>
                <a:cubicBezTo>
                  <a:pt x="8810" y="2524"/>
                  <a:pt x="8468" y="2384"/>
                  <a:pt x="8107" y="2284"/>
                </a:cubicBezTo>
                <a:lnTo>
                  <a:pt x="8107" y="124"/>
                </a:lnTo>
                <a:cubicBezTo>
                  <a:pt x="7694" y="43"/>
                  <a:pt x="7264" y="0"/>
                  <a:pt x="6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0"/>
          <p:cNvSpPr/>
          <p:nvPr/>
        </p:nvSpPr>
        <p:spPr>
          <a:xfrm rot="10800000">
            <a:off x="5972229" y="3253088"/>
            <a:ext cx="173989" cy="175498"/>
          </a:xfrm>
          <a:custGeom>
            <a:avLst/>
            <a:gdLst/>
            <a:ahLst/>
            <a:cxnLst/>
            <a:rect l="l" t="t" r="r" b="b"/>
            <a:pathLst>
              <a:path w="8994" h="9072" extrusionOk="0">
                <a:moveTo>
                  <a:pt x="4539" y="2826"/>
                </a:moveTo>
                <a:cubicBezTo>
                  <a:pt x="5484" y="2826"/>
                  <a:pt x="6248" y="3591"/>
                  <a:pt x="6248" y="4536"/>
                </a:cubicBezTo>
                <a:cubicBezTo>
                  <a:pt x="6248" y="5481"/>
                  <a:pt x="5484" y="6245"/>
                  <a:pt x="4539" y="6245"/>
                </a:cubicBezTo>
                <a:cubicBezTo>
                  <a:pt x="3591" y="6245"/>
                  <a:pt x="2827" y="5481"/>
                  <a:pt x="2827" y="4536"/>
                </a:cubicBezTo>
                <a:cubicBezTo>
                  <a:pt x="2827" y="3591"/>
                  <a:pt x="3591" y="2826"/>
                  <a:pt x="4539" y="2826"/>
                </a:cubicBezTo>
                <a:close/>
                <a:moveTo>
                  <a:pt x="4536" y="1"/>
                </a:moveTo>
                <a:cubicBezTo>
                  <a:pt x="4244" y="1"/>
                  <a:pt x="3959" y="27"/>
                  <a:pt x="3684" y="81"/>
                </a:cubicBezTo>
                <a:lnTo>
                  <a:pt x="3684" y="1518"/>
                </a:lnTo>
                <a:cubicBezTo>
                  <a:pt x="3444" y="1584"/>
                  <a:pt x="3216" y="1677"/>
                  <a:pt x="3005" y="1798"/>
                </a:cubicBezTo>
                <a:lnTo>
                  <a:pt x="1991" y="782"/>
                </a:lnTo>
                <a:lnTo>
                  <a:pt x="784" y="1990"/>
                </a:lnTo>
                <a:lnTo>
                  <a:pt x="1798" y="3004"/>
                </a:lnTo>
                <a:cubicBezTo>
                  <a:pt x="1680" y="3216"/>
                  <a:pt x="1585" y="3444"/>
                  <a:pt x="1518" y="3681"/>
                </a:cubicBezTo>
                <a:lnTo>
                  <a:pt x="82" y="3681"/>
                </a:lnTo>
                <a:cubicBezTo>
                  <a:pt x="29" y="3959"/>
                  <a:pt x="1" y="4244"/>
                  <a:pt x="1" y="4536"/>
                </a:cubicBezTo>
                <a:cubicBezTo>
                  <a:pt x="1" y="4828"/>
                  <a:pt x="29" y="5115"/>
                  <a:pt x="82" y="5391"/>
                </a:cubicBezTo>
                <a:lnTo>
                  <a:pt x="1518" y="5391"/>
                </a:lnTo>
                <a:cubicBezTo>
                  <a:pt x="1585" y="5628"/>
                  <a:pt x="1680" y="5856"/>
                  <a:pt x="1798" y="6067"/>
                </a:cubicBezTo>
                <a:lnTo>
                  <a:pt x="784" y="7081"/>
                </a:lnTo>
                <a:lnTo>
                  <a:pt x="1991" y="8290"/>
                </a:lnTo>
                <a:lnTo>
                  <a:pt x="3005" y="7274"/>
                </a:lnTo>
                <a:cubicBezTo>
                  <a:pt x="3216" y="7395"/>
                  <a:pt x="3444" y="7487"/>
                  <a:pt x="3684" y="7554"/>
                </a:cubicBezTo>
                <a:lnTo>
                  <a:pt x="3684" y="8990"/>
                </a:lnTo>
                <a:cubicBezTo>
                  <a:pt x="3959" y="9045"/>
                  <a:pt x="4244" y="9071"/>
                  <a:pt x="4536" y="9071"/>
                </a:cubicBezTo>
                <a:cubicBezTo>
                  <a:pt x="4828" y="9071"/>
                  <a:pt x="5116" y="9045"/>
                  <a:pt x="5391" y="8990"/>
                </a:cubicBezTo>
                <a:lnTo>
                  <a:pt x="5391" y="7554"/>
                </a:lnTo>
                <a:cubicBezTo>
                  <a:pt x="5628" y="7487"/>
                  <a:pt x="5856" y="7395"/>
                  <a:pt x="6070" y="7274"/>
                </a:cubicBezTo>
                <a:lnTo>
                  <a:pt x="7082" y="8290"/>
                </a:lnTo>
                <a:lnTo>
                  <a:pt x="8290" y="7081"/>
                </a:lnTo>
                <a:lnTo>
                  <a:pt x="7276" y="6067"/>
                </a:lnTo>
                <a:cubicBezTo>
                  <a:pt x="7395" y="5856"/>
                  <a:pt x="7490" y="5628"/>
                  <a:pt x="7557" y="5391"/>
                </a:cubicBezTo>
                <a:lnTo>
                  <a:pt x="8993" y="5391"/>
                </a:lnTo>
                <a:lnTo>
                  <a:pt x="8993" y="3681"/>
                </a:lnTo>
                <a:lnTo>
                  <a:pt x="7557" y="3681"/>
                </a:lnTo>
                <a:cubicBezTo>
                  <a:pt x="7490" y="3444"/>
                  <a:pt x="7395" y="3216"/>
                  <a:pt x="7276" y="3004"/>
                </a:cubicBezTo>
                <a:lnTo>
                  <a:pt x="8290" y="1990"/>
                </a:lnTo>
                <a:cubicBezTo>
                  <a:pt x="7967" y="1515"/>
                  <a:pt x="7557" y="1105"/>
                  <a:pt x="7082" y="782"/>
                </a:cubicBezTo>
                <a:lnTo>
                  <a:pt x="6070" y="1798"/>
                </a:lnTo>
                <a:cubicBezTo>
                  <a:pt x="5859" y="1677"/>
                  <a:pt x="5628" y="1584"/>
                  <a:pt x="5391" y="1518"/>
                </a:cubicBezTo>
                <a:lnTo>
                  <a:pt x="5391" y="81"/>
                </a:lnTo>
                <a:cubicBezTo>
                  <a:pt x="5116" y="27"/>
                  <a:pt x="4828" y="1"/>
                  <a:pt x="45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30"/>
          <p:cNvSpPr/>
          <p:nvPr/>
        </p:nvSpPr>
        <p:spPr>
          <a:xfrm>
            <a:off x="4945991" y="464221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30"/>
          <p:cNvGrpSpPr/>
          <p:nvPr/>
        </p:nvGrpSpPr>
        <p:grpSpPr>
          <a:xfrm>
            <a:off x="7587625" y="2682613"/>
            <a:ext cx="394075" cy="82000"/>
            <a:chOff x="3005250" y="4581675"/>
            <a:chExt cx="394075" cy="82000"/>
          </a:xfrm>
        </p:grpSpPr>
        <p:sp>
          <p:nvSpPr>
            <p:cNvPr id="1529" name="Google Shape;1529;p30"/>
            <p:cNvSpPr/>
            <p:nvPr/>
          </p:nvSpPr>
          <p:spPr>
            <a:xfrm>
              <a:off x="300525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6" y="0"/>
                    <a:pt x="0" y="737"/>
                    <a:pt x="0" y="1641"/>
                  </a:cubicBezTo>
                  <a:cubicBezTo>
                    <a:pt x="0" y="2546"/>
                    <a:pt x="736" y="3280"/>
                    <a:pt x="1641" y="3280"/>
                  </a:cubicBezTo>
                  <a:cubicBezTo>
                    <a:pt x="2546" y="3280"/>
                    <a:pt x="3279" y="2546"/>
                    <a:pt x="3279" y="1641"/>
                  </a:cubicBezTo>
                  <a:cubicBezTo>
                    <a:pt x="3279" y="737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3161300" y="4581675"/>
              <a:ext cx="82000" cy="82000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39" y="0"/>
                  </a:moveTo>
                  <a:cubicBezTo>
                    <a:pt x="734" y="0"/>
                    <a:pt x="1" y="737"/>
                    <a:pt x="1" y="1641"/>
                  </a:cubicBezTo>
                  <a:cubicBezTo>
                    <a:pt x="1" y="2546"/>
                    <a:pt x="734" y="3280"/>
                    <a:pt x="1639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3317300" y="4581675"/>
              <a:ext cx="82025" cy="82000"/>
            </a:xfrm>
            <a:custGeom>
              <a:avLst/>
              <a:gdLst/>
              <a:ahLst/>
              <a:cxnLst/>
              <a:rect l="l" t="t" r="r" b="b"/>
              <a:pathLst>
                <a:path w="3281" h="3280" extrusionOk="0">
                  <a:moveTo>
                    <a:pt x="1642" y="0"/>
                  </a:moveTo>
                  <a:cubicBezTo>
                    <a:pt x="735" y="0"/>
                    <a:pt x="1" y="737"/>
                    <a:pt x="1" y="1641"/>
                  </a:cubicBezTo>
                  <a:cubicBezTo>
                    <a:pt x="1" y="2546"/>
                    <a:pt x="735" y="3280"/>
                    <a:pt x="1642" y="3280"/>
                  </a:cubicBezTo>
                  <a:cubicBezTo>
                    <a:pt x="2546" y="3280"/>
                    <a:pt x="3280" y="2546"/>
                    <a:pt x="3280" y="1641"/>
                  </a:cubicBezTo>
                  <a:cubicBezTo>
                    <a:pt x="3280" y="737"/>
                    <a:pt x="254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30"/>
          <p:cNvSpPr/>
          <p:nvPr/>
        </p:nvSpPr>
        <p:spPr>
          <a:xfrm>
            <a:off x="7040316" y="1822003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00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●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○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■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●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○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■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●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○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Char char="■"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6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4"/>
          <p:cNvSpPr txBox="1">
            <a:spLocks noGrp="1"/>
          </p:cNvSpPr>
          <p:nvPr>
            <p:ph type="ctrTitle"/>
          </p:nvPr>
        </p:nvSpPr>
        <p:spPr>
          <a:xfrm>
            <a:off x="715100" y="952213"/>
            <a:ext cx="4852500" cy="20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MOBILE PROGRAMMING</a:t>
            </a:r>
            <a:br>
              <a:rPr lang="en" sz="3600" dirty="0"/>
            </a:br>
            <a:r>
              <a:rPr lang="en" sz="3600" dirty="0"/>
              <a:t>APLIKASI KALENDER</a:t>
            </a:r>
            <a:endParaRPr sz="3600" dirty="0"/>
          </a:p>
        </p:txBody>
      </p:sp>
      <p:cxnSp>
        <p:nvCxnSpPr>
          <p:cNvPr id="1544" name="Google Shape;1544;p34"/>
          <p:cNvCxnSpPr/>
          <p:nvPr/>
        </p:nvCxnSpPr>
        <p:spPr>
          <a:xfrm>
            <a:off x="715100" y="3006388"/>
            <a:ext cx="42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5" name="Google Shape;1545;p34"/>
          <p:cNvSpPr/>
          <p:nvPr/>
        </p:nvSpPr>
        <p:spPr>
          <a:xfrm>
            <a:off x="715100" y="3243362"/>
            <a:ext cx="4271100" cy="492900"/>
          </a:xfrm>
          <a:prstGeom prst="roundRect">
            <a:avLst>
              <a:gd name="adj" fmla="val 3270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4"/>
          <p:cNvSpPr txBox="1">
            <a:spLocks noGrp="1"/>
          </p:cNvSpPr>
          <p:nvPr>
            <p:ph type="subTitle" idx="1"/>
          </p:nvPr>
        </p:nvSpPr>
        <p:spPr>
          <a:xfrm>
            <a:off x="715100" y="3267365"/>
            <a:ext cx="42711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</a:t>
            </a:r>
            <a:endParaRPr dirty="0"/>
          </a:p>
        </p:txBody>
      </p:sp>
      <p:grpSp>
        <p:nvGrpSpPr>
          <p:cNvPr id="1547" name="Google Shape;1547;p34"/>
          <p:cNvGrpSpPr/>
          <p:nvPr/>
        </p:nvGrpSpPr>
        <p:grpSpPr>
          <a:xfrm>
            <a:off x="5163955" y="332559"/>
            <a:ext cx="1175881" cy="404867"/>
            <a:chOff x="6917625" y="2286150"/>
            <a:chExt cx="1658975" cy="571200"/>
          </a:xfrm>
        </p:grpSpPr>
        <p:grpSp>
          <p:nvGrpSpPr>
            <p:cNvPr id="1548" name="Google Shape;1548;p34"/>
            <p:cNvGrpSpPr/>
            <p:nvPr/>
          </p:nvGrpSpPr>
          <p:grpSpPr>
            <a:xfrm>
              <a:off x="6917625" y="2286150"/>
              <a:ext cx="1658975" cy="571200"/>
              <a:chOff x="6841800" y="708750"/>
              <a:chExt cx="1658975" cy="571200"/>
            </a:xfrm>
          </p:grpSpPr>
          <p:sp>
            <p:nvSpPr>
              <p:cNvPr id="1549" name="Google Shape;1549;p34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34"/>
            <p:cNvGrpSpPr/>
            <p:nvPr/>
          </p:nvGrpSpPr>
          <p:grpSpPr>
            <a:xfrm>
              <a:off x="6917875" y="2286325"/>
              <a:ext cx="1656475" cy="571025"/>
              <a:chOff x="6842050" y="708925"/>
              <a:chExt cx="1656475" cy="571025"/>
            </a:xfrm>
          </p:grpSpPr>
          <p:sp>
            <p:nvSpPr>
              <p:cNvPr id="1568" name="Google Shape;1568;p34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5" name="Google Shape;1585;p34"/>
          <p:cNvGrpSpPr/>
          <p:nvPr/>
        </p:nvGrpSpPr>
        <p:grpSpPr>
          <a:xfrm>
            <a:off x="3667176" y="4241858"/>
            <a:ext cx="2000666" cy="490525"/>
            <a:chOff x="1527775" y="4947050"/>
            <a:chExt cx="2099775" cy="514825"/>
          </a:xfrm>
        </p:grpSpPr>
        <p:sp>
          <p:nvSpPr>
            <p:cNvPr id="1586" name="Google Shape;1586;p34"/>
            <p:cNvSpPr/>
            <p:nvPr/>
          </p:nvSpPr>
          <p:spPr>
            <a:xfrm>
              <a:off x="1864950" y="4947050"/>
              <a:ext cx="1244625" cy="93650"/>
            </a:xfrm>
            <a:custGeom>
              <a:avLst/>
              <a:gdLst/>
              <a:ahLst/>
              <a:cxnLst/>
              <a:rect l="l" t="t" r="r" b="b"/>
              <a:pathLst>
                <a:path w="49785" h="3746" extrusionOk="0">
                  <a:moveTo>
                    <a:pt x="1871" y="1"/>
                  </a:moveTo>
                  <a:cubicBezTo>
                    <a:pt x="839" y="1"/>
                    <a:pt x="0" y="839"/>
                    <a:pt x="0" y="1874"/>
                  </a:cubicBezTo>
                  <a:cubicBezTo>
                    <a:pt x="0" y="2907"/>
                    <a:pt x="839" y="3745"/>
                    <a:pt x="1871" y="3745"/>
                  </a:cubicBezTo>
                  <a:lnTo>
                    <a:pt x="47911" y="3745"/>
                  </a:lnTo>
                  <a:cubicBezTo>
                    <a:pt x="48946" y="3745"/>
                    <a:pt x="49784" y="2907"/>
                    <a:pt x="49784" y="1874"/>
                  </a:cubicBezTo>
                  <a:cubicBezTo>
                    <a:pt x="49784" y="839"/>
                    <a:pt x="48946" y="1"/>
                    <a:pt x="4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85600" y="5154350"/>
              <a:ext cx="1341950" cy="99100"/>
            </a:xfrm>
            <a:custGeom>
              <a:avLst/>
              <a:gdLst/>
              <a:ahLst/>
              <a:cxnLst/>
              <a:rect l="l" t="t" r="r" b="b"/>
              <a:pathLst>
                <a:path w="53678" h="3964" extrusionOk="0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lnTo>
                    <a:pt x="0" y="3904"/>
                  </a:lnTo>
                  <a:cubicBezTo>
                    <a:pt x="0" y="3937"/>
                    <a:pt x="26" y="3963"/>
                    <a:pt x="57" y="3963"/>
                  </a:cubicBezTo>
                  <a:lnTo>
                    <a:pt x="53619" y="3963"/>
                  </a:lnTo>
                  <a:cubicBezTo>
                    <a:pt x="53652" y="3963"/>
                    <a:pt x="53678" y="3937"/>
                    <a:pt x="53678" y="3904"/>
                  </a:cubicBezTo>
                  <a:lnTo>
                    <a:pt x="53678" y="57"/>
                  </a:lnTo>
                  <a:cubicBezTo>
                    <a:pt x="53678" y="26"/>
                    <a:pt x="53652" y="0"/>
                    <a:pt x="5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1864950" y="5365025"/>
              <a:ext cx="1762600" cy="93575"/>
            </a:xfrm>
            <a:custGeom>
              <a:avLst/>
              <a:gdLst/>
              <a:ahLst/>
              <a:cxnLst/>
              <a:rect l="l" t="t" r="r" b="b"/>
              <a:pathLst>
                <a:path w="70504" h="3743" extrusionOk="0">
                  <a:moveTo>
                    <a:pt x="1871" y="0"/>
                  </a:moveTo>
                  <a:cubicBezTo>
                    <a:pt x="839" y="0"/>
                    <a:pt x="0" y="839"/>
                    <a:pt x="0" y="1872"/>
                  </a:cubicBezTo>
                  <a:cubicBezTo>
                    <a:pt x="0" y="2904"/>
                    <a:pt x="839" y="3743"/>
                    <a:pt x="1871" y="3743"/>
                  </a:cubicBezTo>
                  <a:lnTo>
                    <a:pt x="68633" y="3743"/>
                  </a:lnTo>
                  <a:cubicBezTo>
                    <a:pt x="69666" y="3743"/>
                    <a:pt x="70504" y="2904"/>
                    <a:pt x="70504" y="1872"/>
                  </a:cubicBezTo>
                  <a:cubicBezTo>
                    <a:pt x="70504" y="836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1527775" y="5361750"/>
              <a:ext cx="185525" cy="100125"/>
            </a:xfrm>
            <a:custGeom>
              <a:avLst/>
              <a:gdLst/>
              <a:ahLst/>
              <a:cxnLst/>
              <a:rect l="l" t="t" r="r" b="b"/>
              <a:pathLst>
                <a:path w="7421" h="4005" extrusionOk="0">
                  <a:moveTo>
                    <a:pt x="57" y="1"/>
                  </a:moveTo>
                  <a:cubicBezTo>
                    <a:pt x="26" y="1"/>
                    <a:pt x="0" y="27"/>
                    <a:pt x="0" y="60"/>
                  </a:cubicBezTo>
                  <a:lnTo>
                    <a:pt x="0" y="3945"/>
                  </a:lnTo>
                  <a:cubicBezTo>
                    <a:pt x="0" y="3978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8"/>
                    <a:pt x="7420" y="3945"/>
                  </a:cubicBezTo>
                  <a:lnTo>
                    <a:pt x="7420" y="60"/>
                  </a:lnTo>
                  <a:cubicBezTo>
                    <a:pt x="7420" y="27"/>
                    <a:pt x="7394" y="1"/>
                    <a:pt x="7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34"/>
          <p:cNvSpPr/>
          <p:nvPr/>
        </p:nvSpPr>
        <p:spPr>
          <a:xfrm>
            <a:off x="282216" y="326736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6705475" y="1638598"/>
            <a:ext cx="1316454" cy="2563989"/>
            <a:chOff x="11857575" y="-1909300"/>
            <a:chExt cx="1740650" cy="3390175"/>
          </a:xfrm>
        </p:grpSpPr>
        <p:sp>
          <p:nvSpPr>
            <p:cNvPr id="1592" name="Google Shape;1592;p34"/>
            <p:cNvSpPr/>
            <p:nvPr/>
          </p:nvSpPr>
          <p:spPr>
            <a:xfrm>
              <a:off x="11896625" y="-1870225"/>
              <a:ext cx="1662525" cy="3312050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1857575" y="-1909300"/>
              <a:ext cx="870325" cy="3390175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2727875" y="-1909300"/>
              <a:ext cx="870350" cy="3390175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12410775" y="-1735400"/>
              <a:ext cx="67325" cy="6027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2593300" y="1070650"/>
              <a:ext cx="269175" cy="269175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2623100" y="1109775"/>
              <a:ext cx="209525" cy="190950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2709825" y="-1805350"/>
              <a:ext cx="36200" cy="31900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2558175" y="-1738625"/>
              <a:ext cx="339450" cy="66750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1974750" y="-1585875"/>
              <a:ext cx="1506300" cy="2587100"/>
            </a:xfrm>
            <a:custGeom>
              <a:avLst/>
              <a:gdLst/>
              <a:ahLst/>
              <a:cxnLst/>
              <a:rect l="l" t="t" r="r" b="b"/>
              <a:pathLst>
                <a:path w="60252" h="103484" extrusionOk="0">
                  <a:moveTo>
                    <a:pt x="1" y="0"/>
                  </a:moveTo>
                  <a:lnTo>
                    <a:pt x="1" y="41839"/>
                  </a:lnTo>
                  <a:lnTo>
                    <a:pt x="1" y="103483"/>
                  </a:lnTo>
                  <a:lnTo>
                    <a:pt x="60251" y="103483"/>
                  </a:lnTo>
                  <a:lnTo>
                    <a:pt x="60251" y="55262"/>
                  </a:lnTo>
                  <a:lnTo>
                    <a:pt x="60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1" name="Google Shape;1601;p34"/>
          <p:cNvSpPr/>
          <p:nvPr/>
        </p:nvSpPr>
        <p:spPr>
          <a:xfrm>
            <a:off x="6115063" y="3879082"/>
            <a:ext cx="877948" cy="438974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34"/>
          <p:cNvSpPr/>
          <p:nvPr/>
        </p:nvSpPr>
        <p:spPr>
          <a:xfrm>
            <a:off x="6666622" y="3988978"/>
            <a:ext cx="658640" cy="329320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4"/>
          <p:cNvSpPr/>
          <p:nvPr/>
        </p:nvSpPr>
        <p:spPr>
          <a:xfrm>
            <a:off x="7164730" y="3957507"/>
            <a:ext cx="722218" cy="361109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4" name="Google Shape;1604;p34"/>
          <p:cNvGrpSpPr/>
          <p:nvPr/>
        </p:nvGrpSpPr>
        <p:grpSpPr>
          <a:xfrm>
            <a:off x="6000465" y="2023513"/>
            <a:ext cx="1324789" cy="543538"/>
            <a:chOff x="3065850" y="2375700"/>
            <a:chExt cx="1762625" cy="723175"/>
          </a:xfrm>
        </p:grpSpPr>
        <p:sp>
          <p:nvSpPr>
            <p:cNvPr id="1605" name="Google Shape;1605;p34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7169653" y="3077907"/>
            <a:ext cx="827529" cy="868626"/>
            <a:chOff x="4640800" y="3855900"/>
            <a:chExt cx="1076250" cy="1129700"/>
          </a:xfrm>
        </p:grpSpPr>
        <p:sp>
          <p:nvSpPr>
            <p:cNvPr id="1612" name="Google Shape;1612;p34"/>
            <p:cNvSpPr/>
            <p:nvPr/>
          </p:nvSpPr>
          <p:spPr>
            <a:xfrm>
              <a:off x="4640800" y="3855900"/>
              <a:ext cx="1044150" cy="1044150"/>
            </a:xfrm>
            <a:custGeom>
              <a:avLst/>
              <a:gdLst/>
              <a:ahLst/>
              <a:cxnLst/>
              <a:rect l="l" t="t" r="r" b="b"/>
              <a:pathLst>
                <a:path w="41766" h="41766" extrusionOk="0">
                  <a:moveTo>
                    <a:pt x="41597" y="1"/>
                  </a:moveTo>
                  <a:lnTo>
                    <a:pt x="0" y="41597"/>
                  </a:lnTo>
                  <a:lnTo>
                    <a:pt x="169" y="41766"/>
                  </a:lnTo>
                  <a:lnTo>
                    <a:pt x="41765" y="169"/>
                  </a:lnTo>
                  <a:lnTo>
                    <a:pt x="41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4672975" y="3941450"/>
              <a:ext cx="1044075" cy="1044150"/>
            </a:xfrm>
            <a:custGeom>
              <a:avLst/>
              <a:gdLst/>
              <a:ahLst/>
              <a:cxnLst/>
              <a:rect l="l" t="t" r="r" b="b"/>
              <a:pathLst>
                <a:path w="41763" h="41766" extrusionOk="0">
                  <a:moveTo>
                    <a:pt x="41597" y="0"/>
                  </a:moveTo>
                  <a:lnTo>
                    <a:pt x="0" y="41597"/>
                  </a:lnTo>
                  <a:lnTo>
                    <a:pt x="167" y="41766"/>
                  </a:lnTo>
                  <a:lnTo>
                    <a:pt x="41763" y="169"/>
                  </a:lnTo>
                  <a:lnTo>
                    <a:pt x="41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4939450" y="4099900"/>
              <a:ext cx="736825" cy="736825"/>
            </a:xfrm>
            <a:custGeom>
              <a:avLst/>
              <a:gdLst/>
              <a:ahLst/>
              <a:cxnLst/>
              <a:rect l="l" t="t" r="r" b="b"/>
              <a:pathLst>
                <a:path w="29473" h="29473" extrusionOk="0">
                  <a:moveTo>
                    <a:pt x="29304" y="0"/>
                  </a:moveTo>
                  <a:lnTo>
                    <a:pt x="0" y="29304"/>
                  </a:lnTo>
                  <a:lnTo>
                    <a:pt x="169" y="29472"/>
                  </a:lnTo>
                  <a:lnTo>
                    <a:pt x="29473" y="169"/>
                  </a:lnTo>
                  <a:lnTo>
                    <a:pt x="29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5023450" y="4214450"/>
              <a:ext cx="655975" cy="655925"/>
            </a:xfrm>
            <a:custGeom>
              <a:avLst/>
              <a:gdLst/>
              <a:ahLst/>
              <a:cxnLst/>
              <a:rect l="l" t="t" r="r" b="b"/>
              <a:pathLst>
                <a:path w="26239" h="26237" extrusionOk="0">
                  <a:moveTo>
                    <a:pt x="26070" y="1"/>
                  </a:moveTo>
                  <a:lnTo>
                    <a:pt x="0" y="26068"/>
                  </a:lnTo>
                  <a:lnTo>
                    <a:pt x="169" y="26237"/>
                  </a:lnTo>
                  <a:lnTo>
                    <a:pt x="26239" y="169"/>
                  </a:lnTo>
                  <a:lnTo>
                    <a:pt x="26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111475" y="4297450"/>
              <a:ext cx="602625" cy="602600"/>
            </a:xfrm>
            <a:custGeom>
              <a:avLst/>
              <a:gdLst/>
              <a:ahLst/>
              <a:cxnLst/>
              <a:rect l="l" t="t" r="r" b="b"/>
              <a:pathLst>
                <a:path w="24105" h="24104" extrusionOk="0">
                  <a:moveTo>
                    <a:pt x="23936" y="0"/>
                  </a:moveTo>
                  <a:lnTo>
                    <a:pt x="1" y="23935"/>
                  </a:lnTo>
                  <a:lnTo>
                    <a:pt x="169" y="24104"/>
                  </a:lnTo>
                  <a:lnTo>
                    <a:pt x="24104" y="169"/>
                  </a:lnTo>
                  <a:lnTo>
                    <a:pt x="23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229125" y="4438725"/>
              <a:ext cx="461450" cy="461450"/>
            </a:xfrm>
            <a:custGeom>
              <a:avLst/>
              <a:gdLst/>
              <a:ahLst/>
              <a:cxnLst/>
              <a:rect l="l" t="t" r="r" b="b"/>
              <a:pathLst>
                <a:path w="18458" h="18458" extrusionOk="0">
                  <a:moveTo>
                    <a:pt x="18289" y="1"/>
                  </a:moveTo>
                  <a:lnTo>
                    <a:pt x="1" y="18289"/>
                  </a:lnTo>
                  <a:lnTo>
                    <a:pt x="167" y="18458"/>
                  </a:lnTo>
                  <a:lnTo>
                    <a:pt x="18458" y="169"/>
                  </a:lnTo>
                  <a:lnTo>
                    <a:pt x="18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336050" y="4580675"/>
              <a:ext cx="330075" cy="330075"/>
            </a:xfrm>
            <a:custGeom>
              <a:avLst/>
              <a:gdLst/>
              <a:ahLst/>
              <a:cxnLst/>
              <a:rect l="l" t="t" r="r" b="b"/>
              <a:pathLst>
                <a:path w="13203" h="13203" extrusionOk="0">
                  <a:moveTo>
                    <a:pt x="13034" y="0"/>
                  </a:moveTo>
                  <a:lnTo>
                    <a:pt x="0" y="13034"/>
                  </a:lnTo>
                  <a:lnTo>
                    <a:pt x="169" y="13202"/>
                  </a:lnTo>
                  <a:lnTo>
                    <a:pt x="13203" y="169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449125" y="466092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10009" y="0"/>
                  </a:moveTo>
                  <a:lnTo>
                    <a:pt x="1" y="10009"/>
                  </a:lnTo>
                  <a:lnTo>
                    <a:pt x="169" y="10178"/>
                  </a:lnTo>
                  <a:lnTo>
                    <a:pt x="10178" y="167"/>
                  </a:lnTo>
                  <a:lnTo>
                    <a:pt x="10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34"/>
          <p:cNvSpPr/>
          <p:nvPr/>
        </p:nvSpPr>
        <p:spPr>
          <a:xfrm>
            <a:off x="7553349" y="3748841"/>
            <a:ext cx="1138690" cy="569345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1" name="Google Shape;1621;p34"/>
          <p:cNvCxnSpPr/>
          <p:nvPr/>
        </p:nvCxnSpPr>
        <p:spPr>
          <a:xfrm>
            <a:off x="5753363" y="3109225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1622" name="Google Shape;1622;p34"/>
          <p:cNvCxnSpPr/>
          <p:nvPr/>
        </p:nvCxnSpPr>
        <p:spPr>
          <a:xfrm>
            <a:off x="6137038" y="2903575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grpSp>
        <p:nvGrpSpPr>
          <p:cNvPr id="1623" name="Google Shape;1623;p34"/>
          <p:cNvGrpSpPr/>
          <p:nvPr/>
        </p:nvGrpSpPr>
        <p:grpSpPr>
          <a:xfrm>
            <a:off x="711469" y="631041"/>
            <a:ext cx="7575573" cy="3908449"/>
            <a:chOff x="711469" y="631041"/>
            <a:chExt cx="7575573" cy="3908449"/>
          </a:xfrm>
        </p:grpSpPr>
        <p:sp>
          <p:nvSpPr>
            <p:cNvPr id="1624" name="Google Shape;1624;p34"/>
            <p:cNvSpPr/>
            <p:nvPr/>
          </p:nvSpPr>
          <p:spPr>
            <a:xfrm>
              <a:off x="7961142" y="2095348"/>
              <a:ext cx="173989" cy="175498"/>
            </a:xfrm>
            <a:custGeom>
              <a:avLst/>
              <a:gdLst/>
              <a:ahLst/>
              <a:cxnLst/>
              <a:rect l="l" t="t" r="r" b="b"/>
              <a:pathLst>
                <a:path w="8994" h="9072" extrusionOk="0">
                  <a:moveTo>
                    <a:pt x="4539" y="2826"/>
                  </a:moveTo>
                  <a:cubicBezTo>
                    <a:pt x="5484" y="2826"/>
                    <a:pt x="6248" y="3591"/>
                    <a:pt x="6248" y="4536"/>
                  </a:cubicBezTo>
                  <a:cubicBezTo>
                    <a:pt x="6248" y="5481"/>
                    <a:pt x="5484" y="6245"/>
                    <a:pt x="4539" y="6245"/>
                  </a:cubicBezTo>
                  <a:cubicBezTo>
                    <a:pt x="3591" y="6245"/>
                    <a:pt x="2827" y="5481"/>
                    <a:pt x="2827" y="4536"/>
                  </a:cubicBezTo>
                  <a:cubicBezTo>
                    <a:pt x="2827" y="3591"/>
                    <a:pt x="3591" y="2826"/>
                    <a:pt x="4539" y="2826"/>
                  </a:cubicBezTo>
                  <a:close/>
                  <a:moveTo>
                    <a:pt x="4536" y="1"/>
                  </a:moveTo>
                  <a:cubicBezTo>
                    <a:pt x="4244" y="1"/>
                    <a:pt x="3959" y="27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5" y="1798"/>
                  </a:cubicBezTo>
                  <a:lnTo>
                    <a:pt x="1991" y="782"/>
                  </a:lnTo>
                  <a:lnTo>
                    <a:pt x="784" y="1990"/>
                  </a:lnTo>
                  <a:lnTo>
                    <a:pt x="1798" y="3004"/>
                  </a:lnTo>
                  <a:cubicBezTo>
                    <a:pt x="1680" y="3216"/>
                    <a:pt x="1585" y="3444"/>
                    <a:pt x="1518" y="3681"/>
                  </a:cubicBezTo>
                  <a:lnTo>
                    <a:pt x="82" y="3681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2" y="5391"/>
                  </a:cubicBezTo>
                  <a:lnTo>
                    <a:pt x="1518" y="5391"/>
                  </a:lnTo>
                  <a:cubicBezTo>
                    <a:pt x="1585" y="5628"/>
                    <a:pt x="1680" y="5856"/>
                    <a:pt x="1798" y="6067"/>
                  </a:cubicBezTo>
                  <a:lnTo>
                    <a:pt x="784" y="7081"/>
                  </a:lnTo>
                  <a:lnTo>
                    <a:pt x="1991" y="8290"/>
                  </a:lnTo>
                  <a:lnTo>
                    <a:pt x="3005" y="7274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6" y="9045"/>
                    <a:pt x="5391" y="8990"/>
                  </a:cubicBezTo>
                  <a:lnTo>
                    <a:pt x="5391" y="7554"/>
                  </a:lnTo>
                  <a:cubicBezTo>
                    <a:pt x="5628" y="7487"/>
                    <a:pt x="5856" y="7395"/>
                    <a:pt x="6070" y="7274"/>
                  </a:cubicBezTo>
                  <a:lnTo>
                    <a:pt x="7082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7" y="5391"/>
                  </a:cubicBezTo>
                  <a:lnTo>
                    <a:pt x="8993" y="5391"/>
                  </a:lnTo>
                  <a:lnTo>
                    <a:pt x="8993" y="3681"/>
                  </a:lnTo>
                  <a:lnTo>
                    <a:pt x="7557" y="3681"/>
                  </a:lnTo>
                  <a:cubicBezTo>
                    <a:pt x="7490" y="3444"/>
                    <a:pt x="7395" y="3216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7" y="1105"/>
                    <a:pt x="7082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6" y="27"/>
                    <a:pt x="4828" y="1"/>
                    <a:pt x="4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8082017" y="3223363"/>
              <a:ext cx="63413" cy="63452"/>
            </a:xfrm>
            <a:custGeom>
              <a:avLst/>
              <a:gdLst/>
              <a:ahLst/>
              <a:cxnLst/>
              <a:rect l="l" t="t" r="r" b="b"/>
              <a:pathLst>
                <a:path w="3278" h="3280" extrusionOk="0">
                  <a:moveTo>
                    <a:pt x="1639" y="0"/>
                  </a:moveTo>
                  <a:cubicBezTo>
                    <a:pt x="734" y="0"/>
                    <a:pt x="0" y="737"/>
                    <a:pt x="0" y="1641"/>
                  </a:cubicBezTo>
                  <a:cubicBezTo>
                    <a:pt x="0" y="2546"/>
                    <a:pt x="734" y="3280"/>
                    <a:pt x="1639" y="3280"/>
                  </a:cubicBezTo>
                  <a:cubicBezTo>
                    <a:pt x="2543" y="3280"/>
                    <a:pt x="3277" y="2546"/>
                    <a:pt x="3277" y="1641"/>
                  </a:cubicBezTo>
                  <a:cubicBezTo>
                    <a:pt x="3277" y="737"/>
                    <a:pt x="2543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8223591" y="2746299"/>
              <a:ext cx="63452" cy="63452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7" y="0"/>
                    <a:pt x="0" y="734"/>
                    <a:pt x="0" y="1641"/>
                  </a:cubicBezTo>
                  <a:cubicBezTo>
                    <a:pt x="0" y="2546"/>
                    <a:pt x="737" y="3279"/>
                    <a:pt x="1641" y="3279"/>
                  </a:cubicBezTo>
                  <a:cubicBezTo>
                    <a:pt x="2546" y="3279"/>
                    <a:pt x="3280" y="2546"/>
                    <a:pt x="3280" y="1641"/>
                  </a:cubicBezTo>
                  <a:cubicBezTo>
                    <a:pt x="3280" y="734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7" name="Google Shape;1627;p34"/>
            <p:cNvGrpSpPr/>
            <p:nvPr/>
          </p:nvGrpSpPr>
          <p:grpSpPr>
            <a:xfrm>
              <a:off x="711469" y="631041"/>
              <a:ext cx="6676723" cy="3908449"/>
              <a:chOff x="711469" y="631041"/>
              <a:chExt cx="6676723" cy="3908449"/>
            </a:xfrm>
          </p:grpSpPr>
          <p:sp>
            <p:nvSpPr>
              <p:cNvPr id="1628" name="Google Shape;1628;p34"/>
              <p:cNvSpPr/>
              <p:nvPr/>
            </p:nvSpPr>
            <p:spPr>
              <a:xfrm>
                <a:off x="3177838" y="4117350"/>
                <a:ext cx="224750" cy="226800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9072" extrusionOk="0">
                    <a:moveTo>
                      <a:pt x="4535" y="2826"/>
                    </a:moveTo>
                    <a:cubicBezTo>
                      <a:pt x="5480" y="2826"/>
                      <a:pt x="6245" y="3591"/>
                      <a:pt x="6245" y="4536"/>
                    </a:cubicBezTo>
                    <a:cubicBezTo>
                      <a:pt x="6245" y="5481"/>
                      <a:pt x="5480" y="6245"/>
                      <a:pt x="4535" y="6245"/>
                    </a:cubicBezTo>
                    <a:cubicBezTo>
                      <a:pt x="3590" y="6245"/>
                      <a:pt x="2826" y="5481"/>
                      <a:pt x="2826" y="4536"/>
                    </a:cubicBezTo>
                    <a:cubicBezTo>
                      <a:pt x="2826" y="3591"/>
                      <a:pt x="3590" y="2826"/>
                      <a:pt x="4535" y="2826"/>
                    </a:cubicBezTo>
                    <a:close/>
                    <a:moveTo>
                      <a:pt x="4535" y="1"/>
                    </a:moveTo>
                    <a:cubicBezTo>
                      <a:pt x="4243" y="1"/>
                      <a:pt x="3956" y="27"/>
                      <a:pt x="3680" y="81"/>
                    </a:cubicBezTo>
                    <a:lnTo>
                      <a:pt x="3680" y="1518"/>
                    </a:lnTo>
                    <a:cubicBezTo>
                      <a:pt x="3443" y="1584"/>
                      <a:pt x="3215" y="1677"/>
                      <a:pt x="3004" y="1798"/>
                    </a:cubicBezTo>
                    <a:lnTo>
                      <a:pt x="1990" y="782"/>
                    </a:lnTo>
                    <a:lnTo>
                      <a:pt x="781" y="1990"/>
                    </a:lnTo>
                    <a:lnTo>
                      <a:pt x="1797" y="3004"/>
                    </a:lnTo>
                    <a:cubicBezTo>
                      <a:pt x="1676" y="3216"/>
                      <a:pt x="1584" y="3444"/>
                      <a:pt x="1517" y="3681"/>
                    </a:cubicBezTo>
                    <a:lnTo>
                      <a:pt x="81" y="3681"/>
                    </a:lnTo>
                    <a:cubicBezTo>
                      <a:pt x="26" y="3959"/>
                      <a:pt x="0" y="4244"/>
                      <a:pt x="0" y="4536"/>
                    </a:cubicBezTo>
                    <a:cubicBezTo>
                      <a:pt x="0" y="4828"/>
                      <a:pt x="26" y="5115"/>
                      <a:pt x="81" y="5391"/>
                    </a:cubicBezTo>
                    <a:lnTo>
                      <a:pt x="1517" y="5391"/>
                    </a:lnTo>
                    <a:cubicBezTo>
                      <a:pt x="1584" y="5628"/>
                      <a:pt x="1676" y="5856"/>
                      <a:pt x="1797" y="6067"/>
                    </a:cubicBezTo>
                    <a:lnTo>
                      <a:pt x="781" y="7081"/>
                    </a:lnTo>
                    <a:lnTo>
                      <a:pt x="1990" y="8290"/>
                    </a:lnTo>
                    <a:lnTo>
                      <a:pt x="3004" y="7274"/>
                    </a:lnTo>
                    <a:cubicBezTo>
                      <a:pt x="3215" y="7395"/>
                      <a:pt x="3443" y="7487"/>
                      <a:pt x="3683" y="7554"/>
                    </a:cubicBezTo>
                    <a:lnTo>
                      <a:pt x="3683" y="8990"/>
                    </a:lnTo>
                    <a:cubicBezTo>
                      <a:pt x="3958" y="9045"/>
                      <a:pt x="4243" y="9071"/>
                      <a:pt x="4535" y="9071"/>
                    </a:cubicBezTo>
                    <a:cubicBezTo>
                      <a:pt x="4827" y="9071"/>
                      <a:pt x="5115" y="9045"/>
                      <a:pt x="5390" y="8990"/>
                    </a:cubicBezTo>
                    <a:lnTo>
                      <a:pt x="5390" y="7554"/>
                    </a:lnTo>
                    <a:cubicBezTo>
                      <a:pt x="5628" y="7487"/>
                      <a:pt x="5856" y="7395"/>
                      <a:pt x="6067" y="7274"/>
                    </a:cubicBezTo>
                    <a:lnTo>
                      <a:pt x="7081" y="8290"/>
                    </a:lnTo>
                    <a:lnTo>
                      <a:pt x="8289" y="7081"/>
                    </a:lnTo>
                    <a:lnTo>
                      <a:pt x="7273" y="6067"/>
                    </a:lnTo>
                    <a:cubicBezTo>
                      <a:pt x="7394" y="5856"/>
                      <a:pt x="7487" y="5628"/>
                      <a:pt x="7553" y="5391"/>
                    </a:cubicBezTo>
                    <a:lnTo>
                      <a:pt x="8990" y="5391"/>
                    </a:lnTo>
                    <a:lnTo>
                      <a:pt x="8990" y="3681"/>
                    </a:lnTo>
                    <a:lnTo>
                      <a:pt x="7553" y="3681"/>
                    </a:lnTo>
                    <a:cubicBezTo>
                      <a:pt x="7487" y="3444"/>
                      <a:pt x="7394" y="3216"/>
                      <a:pt x="7273" y="3004"/>
                    </a:cubicBezTo>
                    <a:lnTo>
                      <a:pt x="8289" y="1990"/>
                    </a:lnTo>
                    <a:cubicBezTo>
                      <a:pt x="7966" y="1515"/>
                      <a:pt x="7556" y="1105"/>
                      <a:pt x="7081" y="782"/>
                    </a:cubicBezTo>
                    <a:lnTo>
                      <a:pt x="6067" y="1798"/>
                    </a:lnTo>
                    <a:cubicBezTo>
                      <a:pt x="5856" y="1677"/>
                      <a:pt x="5628" y="1584"/>
                      <a:pt x="5390" y="1518"/>
                    </a:cubicBezTo>
                    <a:lnTo>
                      <a:pt x="5390" y="81"/>
                    </a:lnTo>
                    <a:cubicBezTo>
                      <a:pt x="5112" y="27"/>
                      <a:pt x="4827" y="1"/>
                      <a:pt x="4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711469" y="4275450"/>
                <a:ext cx="261660" cy="264040"/>
              </a:xfrm>
              <a:custGeom>
                <a:avLst/>
                <a:gdLst/>
                <a:ahLst/>
                <a:cxnLst/>
                <a:rect l="l" t="t" r="r" b="b"/>
                <a:pathLst>
                  <a:path w="13526" h="13649" extrusionOk="0">
                    <a:moveTo>
                      <a:pt x="6823" y="4253"/>
                    </a:moveTo>
                    <a:cubicBezTo>
                      <a:pt x="8245" y="4253"/>
                      <a:pt x="9397" y="5402"/>
                      <a:pt x="9397" y="6824"/>
                    </a:cubicBezTo>
                    <a:cubicBezTo>
                      <a:pt x="9397" y="8247"/>
                      <a:pt x="8245" y="9396"/>
                      <a:pt x="6823" y="9396"/>
                    </a:cubicBezTo>
                    <a:cubicBezTo>
                      <a:pt x="5403" y="9396"/>
                      <a:pt x="4251" y="8247"/>
                      <a:pt x="4251" y="6824"/>
                    </a:cubicBezTo>
                    <a:cubicBezTo>
                      <a:pt x="4251" y="5402"/>
                      <a:pt x="5403" y="4253"/>
                      <a:pt x="6823" y="4253"/>
                    </a:cubicBezTo>
                    <a:close/>
                    <a:moveTo>
                      <a:pt x="6823" y="0"/>
                    </a:moveTo>
                    <a:cubicBezTo>
                      <a:pt x="6383" y="0"/>
                      <a:pt x="5954" y="43"/>
                      <a:pt x="5538" y="124"/>
                    </a:cubicBezTo>
                    <a:lnTo>
                      <a:pt x="5538" y="2284"/>
                    </a:lnTo>
                    <a:cubicBezTo>
                      <a:pt x="5180" y="2384"/>
                      <a:pt x="4838" y="2524"/>
                      <a:pt x="4520" y="2705"/>
                    </a:cubicBezTo>
                    <a:lnTo>
                      <a:pt x="2995" y="1178"/>
                    </a:lnTo>
                    <a:lnTo>
                      <a:pt x="1176" y="2994"/>
                    </a:lnTo>
                    <a:lnTo>
                      <a:pt x="2703" y="4519"/>
                    </a:lnTo>
                    <a:cubicBezTo>
                      <a:pt x="2523" y="4837"/>
                      <a:pt x="2382" y="5181"/>
                      <a:pt x="2283" y="5540"/>
                    </a:cubicBezTo>
                    <a:lnTo>
                      <a:pt x="122" y="5540"/>
                    </a:lnTo>
                    <a:cubicBezTo>
                      <a:pt x="41" y="5955"/>
                      <a:pt x="1" y="6385"/>
                      <a:pt x="1" y="6824"/>
                    </a:cubicBezTo>
                    <a:cubicBezTo>
                      <a:pt x="1" y="7264"/>
                      <a:pt x="41" y="7694"/>
                      <a:pt x="122" y="8109"/>
                    </a:cubicBezTo>
                    <a:lnTo>
                      <a:pt x="2283" y="8109"/>
                    </a:lnTo>
                    <a:cubicBezTo>
                      <a:pt x="2382" y="8468"/>
                      <a:pt x="2523" y="8812"/>
                      <a:pt x="2703" y="9130"/>
                    </a:cubicBezTo>
                    <a:lnTo>
                      <a:pt x="1176" y="10655"/>
                    </a:lnTo>
                    <a:lnTo>
                      <a:pt x="2995" y="12471"/>
                    </a:lnTo>
                    <a:lnTo>
                      <a:pt x="4520" y="10944"/>
                    </a:lnTo>
                    <a:cubicBezTo>
                      <a:pt x="4838" y="11125"/>
                      <a:pt x="5180" y="11265"/>
                      <a:pt x="5538" y="11364"/>
                    </a:cubicBezTo>
                    <a:lnTo>
                      <a:pt x="5538" y="13525"/>
                    </a:lnTo>
                    <a:cubicBezTo>
                      <a:pt x="5954" y="13606"/>
                      <a:pt x="6383" y="13649"/>
                      <a:pt x="6823" y="13649"/>
                    </a:cubicBezTo>
                    <a:cubicBezTo>
                      <a:pt x="7264" y="13649"/>
                      <a:pt x="7694" y="13606"/>
                      <a:pt x="8107" y="13525"/>
                    </a:cubicBezTo>
                    <a:lnTo>
                      <a:pt x="8107" y="11364"/>
                    </a:lnTo>
                    <a:cubicBezTo>
                      <a:pt x="8466" y="11265"/>
                      <a:pt x="8810" y="11125"/>
                      <a:pt x="9128" y="10944"/>
                    </a:cubicBezTo>
                    <a:lnTo>
                      <a:pt x="10653" y="12471"/>
                    </a:lnTo>
                    <a:lnTo>
                      <a:pt x="12472" y="10655"/>
                    </a:lnTo>
                    <a:lnTo>
                      <a:pt x="10943" y="9130"/>
                    </a:lnTo>
                    <a:cubicBezTo>
                      <a:pt x="11123" y="8812"/>
                      <a:pt x="11263" y="8468"/>
                      <a:pt x="11365" y="8109"/>
                    </a:cubicBezTo>
                    <a:lnTo>
                      <a:pt x="13526" y="8109"/>
                    </a:lnTo>
                    <a:lnTo>
                      <a:pt x="13526" y="5540"/>
                    </a:lnTo>
                    <a:lnTo>
                      <a:pt x="11365" y="5540"/>
                    </a:lnTo>
                    <a:cubicBezTo>
                      <a:pt x="11265" y="5181"/>
                      <a:pt x="11123" y="4837"/>
                      <a:pt x="10943" y="4519"/>
                    </a:cubicBezTo>
                    <a:lnTo>
                      <a:pt x="12472" y="2994"/>
                    </a:lnTo>
                    <a:cubicBezTo>
                      <a:pt x="11985" y="2280"/>
                      <a:pt x="11368" y="1662"/>
                      <a:pt x="10653" y="1178"/>
                    </a:cubicBezTo>
                    <a:lnTo>
                      <a:pt x="9128" y="2705"/>
                    </a:lnTo>
                    <a:cubicBezTo>
                      <a:pt x="8810" y="2524"/>
                      <a:pt x="8468" y="2384"/>
                      <a:pt x="8107" y="2284"/>
                    </a:cubicBezTo>
                    <a:lnTo>
                      <a:pt x="8107" y="124"/>
                    </a:lnTo>
                    <a:cubicBezTo>
                      <a:pt x="7694" y="43"/>
                      <a:pt x="7264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>
                <a:off x="3495166" y="631041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1" name="Google Shape;1631;p34"/>
              <p:cNvGrpSpPr/>
              <p:nvPr/>
            </p:nvGrpSpPr>
            <p:grpSpPr>
              <a:xfrm>
                <a:off x="2096538" y="4446100"/>
                <a:ext cx="394075" cy="82000"/>
                <a:chOff x="3005250" y="4581675"/>
                <a:chExt cx="394075" cy="82000"/>
              </a:xfrm>
            </p:grpSpPr>
            <p:sp>
              <p:nvSpPr>
                <p:cNvPr id="1632" name="Google Shape;1632;p34"/>
                <p:cNvSpPr/>
                <p:nvPr/>
              </p:nvSpPr>
              <p:spPr>
                <a:xfrm>
                  <a:off x="300525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41" y="0"/>
                      </a:moveTo>
                      <a:cubicBezTo>
                        <a:pt x="736" y="0"/>
                        <a:pt x="0" y="737"/>
                        <a:pt x="0" y="1641"/>
                      </a:cubicBezTo>
                      <a:cubicBezTo>
                        <a:pt x="0" y="2546"/>
                        <a:pt x="736" y="3280"/>
                        <a:pt x="1641" y="3280"/>
                      </a:cubicBezTo>
                      <a:cubicBezTo>
                        <a:pt x="2546" y="3280"/>
                        <a:pt x="3279" y="2546"/>
                        <a:pt x="3279" y="1641"/>
                      </a:cubicBezTo>
                      <a:cubicBezTo>
                        <a:pt x="3279" y="737"/>
                        <a:pt x="2546" y="0"/>
                        <a:pt x="1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34"/>
                <p:cNvSpPr/>
                <p:nvPr/>
              </p:nvSpPr>
              <p:spPr>
                <a:xfrm>
                  <a:off x="316130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39" y="0"/>
                      </a:moveTo>
                      <a:cubicBezTo>
                        <a:pt x="734" y="0"/>
                        <a:pt x="1" y="737"/>
                        <a:pt x="1" y="1641"/>
                      </a:cubicBezTo>
                      <a:cubicBezTo>
                        <a:pt x="1" y="2546"/>
                        <a:pt x="734" y="3280"/>
                        <a:pt x="1639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34"/>
                <p:cNvSpPr/>
                <p:nvPr/>
              </p:nvSpPr>
              <p:spPr>
                <a:xfrm>
                  <a:off x="3317300" y="4581675"/>
                  <a:ext cx="82025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3280" extrusionOk="0">
                      <a:moveTo>
                        <a:pt x="1642" y="0"/>
                      </a:moveTo>
                      <a:cubicBezTo>
                        <a:pt x="735" y="0"/>
                        <a:pt x="1" y="737"/>
                        <a:pt x="1" y="1641"/>
                      </a:cubicBezTo>
                      <a:cubicBezTo>
                        <a:pt x="1" y="2546"/>
                        <a:pt x="735" y="3280"/>
                        <a:pt x="1642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5" name="Google Shape;1635;p34"/>
              <p:cNvGrpSpPr/>
              <p:nvPr/>
            </p:nvGrpSpPr>
            <p:grpSpPr>
              <a:xfrm>
                <a:off x="1516113" y="640425"/>
                <a:ext cx="394075" cy="82000"/>
                <a:chOff x="3005250" y="4581675"/>
                <a:chExt cx="394075" cy="82000"/>
              </a:xfrm>
            </p:grpSpPr>
            <p:sp>
              <p:nvSpPr>
                <p:cNvPr id="1636" name="Google Shape;1636;p34"/>
                <p:cNvSpPr/>
                <p:nvPr/>
              </p:nvSpPr>
              <p:spPr>
                <a:xfrm>
                  <a:off x="300525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41" y="0"/>
                      </a:moveTo>
                      <a:cubicBezTo>
                        <a:pt x="736" y="0"/>
                        <a:pt x="0" y="737"/>
                        <a:pt x="0" y="1641"/>
                      </a:cubicBezTo>
                      <a:cubicBezTo>
                        <a:pt x="0" y="2546"/>
                        <a:pt x="736" y="3280"/>
                        <a:pt x="1641" y="3280"/>
                      </a:cubicBezTo>
                      <a:cubicBezTo>
                        <a:pt x="2546" y="3280"/>
                        <a:pt x="3279" y="2546"/>
                        <a:pt x="3279" y="1641"/>
                      </a:cubicBezTo>
                      <a:cubicBezTo>
                        <a:pt x="3279" y="737"/>
                        <a:pt x="2546" y="0"/>
                        <a:pt x="1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34"/>
                <p:cNvSpPr/>
                <p:nvPr/>
              </p:nvSpPr>
              <p:spPr>
                <a:xfrm>
                  <a:off x="316130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39" y="0"/>
                      </a:moveTo>
                      <a:cubicBezTo>
                        <a:pt x="734" y="0"/>
                        <a:pt x="1" y="737"/>
                        <a:pt x="1" y="1641"/>
                      </a:cubicBezTo>
                      <a:cubicBezTo>
                        <a:pt x="1" y="2546"/>
                        <a:pt x="734" y="3280"/>
                        <a:pt x="1639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34"/>
                <p:cNvSpPr/>
                <p:nvPr/>
              </p:nvSpPr>
              <p:spPr>
                <a:xfrm>
                  <a:off x="3317300" y="4581675"/>
                  <a:ext cx="82025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3280" extrusionOk="0">
                      <a:moveTo>
                        <a:pt x="1642" y="0"/>
                      </a:moveTo>
                      <a:cubicBezTo>
                        <a:pt x="735" y="0"/>
                        <a:pt x="1" y="737"/>
                        <a:pt x="1" y="1641"/>
                      </a:cubicBezTo>
                      <a:cubicBezTo>
                        <a:pt x="1" y="2546"/>
                        <a:pt x="735" y="3280"/>
                        <a:pt x="1642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9" name="Google Shape;1639;p34"/>
              <p:cNvSpPr/>
              <p:nvPr/>
            </p:nvSpPr>
            <p:spPr>
              <a:xfrm>
                <a:off x="5807541" y="4066828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>
                <a:off x="5451316" y="3696841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>
                <a:off x="1160707" y="4066815"/>
                <a:ext cx="173970" cy="175478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9071" extrusionOk="0">
                    <a:moveTo>
                      <a:pt x="4536" y="2826"/>
                    </a:moveTo>
                    <a:cubicBezTo>
                      <a:pt x="5481" y="2826"/>
                      <a:pt x="6248" y="3591"/>
                      <a:pt x="6248" y="4536"/>
                    </a:cubicBezTo>
                    <a:cubicBezTo>
                      <a:pt x="6248" y="5481"/>
                      <a:pt x="5481" y="6245"/>
                      <a:pt x="4536" y="6245"/>
                    </a:cubicBezTo>
                    <a:cubicBezTo>
                      <a:pt x="3591" y="6245"/>
                      <a:pt x="2826" y="5481"/>
                      <a:pt x="2826" y="4536"/>
                    </a:cubicBezTo>
                    <a:cubicBezTo>
                      <a:pt x="2826" y="3591"/>
                      <a:pt x="3591" y="2826"/>
                      <a:pt x="4536" y="2826"/>
                    </a:cubicBezTo>
                    <a:close/>
                    <a:moveTo>
                      <a:pt x="4536" y="0"/>
                    </a:moveTo>
                    <a:cubicBezTo>
                      <a:pt x="4244" y="0"/>
                      <a:pt x="3959" y="26"/>
                      <a:pt x="3684" y="81"/>
                    </a:cubicBezTo>
                    <a:lnTo>
                      <a:pt x="3684" y="1518"/>
                    </a:lnTo>
                    <a:cubicBezTo>
                      <a:pt x="3444" y="1584"/>
                      <a:pt x="3216" y="1677"/>
                      <a:pt x="3004" y="1798"/>
                    </a:cubicBezTo>
                    <a:lnTo>
                      <a:pt x="1991" y="782"/>
                    </a:lnTo>
                    <a:lnTo>
                      <a:pt x="782" y="1990"/>
                    </a:lnTo>
                    <a:lnTo>
                      <a:pt x="1798" y="3004"/>
                    </a:lnTo>
                    <a:cubicBezTo>
                      <a:pt x="1677" y="3215"/>
                      <a:pt x="1585" y="3443"/>
                      <a:pt x="1518" y="3683"/>
                    </a:cubicBezTo>
                    <a:lnTo>
                      <a:pt x="81" y="3683"/>
                    </a:lnTo>
                    <a:cubicBezTo>
                      <a:pt x="29" y="3959"/>
                      <a:pt x="1" y="4244"/>
                      <a:pt x="1" y="4536"/>
                    </a:cubicBezTo>
                    <a:cubicBezTo>
                      <a:pt x="1" y="4828"/>
                      <a:pt x="29" y="5115"/>
                      <a:pt x="81" y="5390"/>
                    </a:cubicBezTo>
                    <a:lnTo>
                      <a:pt x="1518" y="5390"/>
                    </a:lnTo>
                    <a:cubicBezTo>
                      <a:pt x="1585" y="5628"/>
                      <a:pt x="1677" y="5856"/>
                      <a:pt x="1798" y="6067"/>
                    </a:cubicBezTo>
                    <a:lnTo>
                      <a:pt x="782" y="7081"/>
                    </a:lnTo>
                    <a:lnTo>
                      <a:pt x="1991" y="8290"/>
                    </a:lnTo>
                    <a:lnTo>
                      <a:pt x="3004" y="7276"/>
                    </a:lnTo>
                    <a:cubicBezTo>
                      <a:pt x="3216" y="7395"/>
                      <a:pt x="3444" y="7487"/>
                      <a:pt x="3684" y="7554"/>
                    </a:cubicBezTo>
                    <a:lnTo>
                      <a:pt x="3684" y="8990"/>
                    </a:lnTo>
                    <a:cubicBezTo>
                      <a:pt x="3959" y="9045"/>
                      <a:pt x="4244" y="9071"/>
                      <a:pt x="4536" y="9071"/>
                    </a:cubicBezTo>
                    <a:cubicBezTo>
                      <a:pt x="4828" y="9071"/>
                      <a:pt x="5115" y="9045"/>
                      <a:pt x="5391" y="8990"/>
                    </a:cubicBezTo>
                    <a:lnTo>
                      <a:pt x="5391" y="7554"/>
                    </a:lnTo>
                    <a:cubicBezTo>
                      <a:pt x="5628" y="7490"/>
                      <a:pt x="5859" y="7395"/>
                      <a:pt x="6070" y="7276"/>
                    </a:cubicBezTo>
                    <a:lnTo>
                      <a:pt x="7081" y="8290"/>
                    </a:lnTo>
                    <a:lnTo>
                      <a:pt x="8290" y="7081"/>
                    </a:lnTo>
                    <a:lnTo>
                      <a:pt x="7276" y="6067"/>
                    </a:lnTo>
                    <a:cubicBezTo>
                      <a:pt x="7395" y="5856"/>
                      <a:pt x="7490" y="5628"/>
                      <a:pt x="7556" y="5390"/>
                    </a:cubicBezTo>
                    <a:lnTo>
                      <a:pt x="8993" y="5390"/>
                    </a:lnTo>
                    <a:lnTo>
                      <a:pt x="8993" y="3683"/>
                    </a:lnTo>
                    <a:lnTo>
                      <a:pt x="7556" y="3683"/>
                    </a:lnTo>
                    <a:cubicBezTo>
                      <a:pt x="7490" y="3443"/>
                      <a:pt x="7395" y="3215"/>
                      <a:pt x="7276" y="3004"/>
                    </a:cubicBezTo>
                    <a:lnTo>
                      <a:pt x="8290" y="1990"/>
                    </a:lnTo>
                    <a:cubicBezTo>
                      <a:pt x="7967" y="1515"/>
                      <a:pt x="7556" y="1104"/>
                      <a:pt x="7081" y="782"/>
                    </a:cubicBezTo>
                    <a:lnTo>
                      <a:pt x="6070" y="1798"/>
                    </a:lnTo>
                    <a:cubicBezTo>
                      <a:pt x="5859" y="1677"/>
                      <a:pt x="5628" y="1584"/>
                      <a:pt x="5391" y="1518"/>
                    </a:cubicBezTo>
                    <a:lnTo>
                      <a:pt x="5391" y="81"/>
                    </a:lnTo>
                    <a:cubicBezTo>
                      <a:pt x="5115" y="26"/>
                      <a:pt x="4830" y="0"/>
                      <a:pt x="4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7324741" y="1074366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6936141" y="750153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6115063" y="1255925"/>
                <a:ext cx="224750" cy="226800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9072" extrusionOk="0">
                    <a:moveTo>
                      <a:pt x="4535" y="2826"/>
                    </a:moveTo>
                    <a:cubicBezTo>
                      <a:pt x="5480" y="2826"/>
                      <a:pt x="6245" y="3591"/>
                      <a:pt x="6245" y="4536"/>
                    </a:cubicBezTo>
                    <a:cubicBezTo>
                      <a:pt x="6245" y="5481"/>
                      <a:pt x="5480" y="6245"/>
                      <a:pt x="4535" y="6245"/>
                    </a:cubicBezTo>
                    <a:cubicBezTo>
                      <a:pt x="3590" y="6245"/>
                      <a:pt x="2826" y="5481"/>
                      <a:pt x="2826" y="4536"/>
                    </a:cubicBezTo>
                    <a:cubicBezTo>
                      <a:pt x="2826" y="3591"/>
                      <a:pt x="3590" y="2826"/>
                      <a:pt x="4535" y="2826"/>
                    </a:cubicBezTo>
                    <a:close/>
                    <a:moveTo>
                      <a:pt x="4535" y="1"/>
                    </a:moveTo>
                    <a:cubicBezTo>
                      <a:pt x="4243" y="1"/>
                      <a:pt x="3956" y="27"/>
                      <a:pt x="3680" y="81"/>
                    </a:cubicBezTo>
                    <a:lnTo>
                      <a:pt x="3680" y="1518"/>
                    </a:lnTo>
                    <a:cubicBezTo>
                      <a:pt x="3443" y="1584"/>
                      <a:pt x="3215" y="1677"/>
                      <a:pt x="3004" y="1798"/>
                    </a:cubicBezTo>
                    <a:lnTo>
                      <a:pt x="1990" y="782"/>
                    </a:lnTo>
                    <a:lnTo>
                      <a:pt x="781" y="1990"/>
                    </a:lnTo>
                    <a:lnTo>
                      <a:pt x="1797" y="3004"/>
                    </a:lnTo>
                    <a:cubicBezTo>
                      <a:pt x="1676" y="3216"/>
                      <a:pt x="1584" y="3444"/>
                      <a:pt x="1517" y="3681"/>
                    </a:cubicBezTo>
                    <a:lnTo>
                      <a:pt x="81" y="3681"/>
                    </a:lnTo>
                    <a:cubicBezTo>
                      <a:pt x="26" y="3959"/>
                      <a:pt x="0" y="4244"/>
                      <a:pt x="0" y="4536"/>
                    </a:cubicBezTo>
                    <a:cubicBezTo>
                      <a:pt x="0" y="4828"/>
                      <a:pt x="26" y="5115"/>
                      <a:pt x="81" y="5391"/>
                    </a:cubicBezTo>
                    <a:lnTo>
                      <a:pt x="1517" y="5391"/>
                    </a:lnTo>
                    <a:cubicBezTo>
                      <a:pt x="1584" y="5628"/>
                      <a:pt x="1676" y="5856"/>
                      <a:pt x="1797" y="6067"/>
                    </a:cubicBezTo>
                    <a:lnTo>
                      <a:pt x="781" y="7081"/>
                    </a:lnTo>
                    <a:lnTo>
                      <a:pt x="1990" y="8290"/>
                    </a:lnTo>
                    <a:lnTo>
                      <a:pt x="3004" y="7274"/>
                    </a:lnTo>
                    <a:cubicBezTo>
                      <a:pt x="3215" y="7395"/>
                      <a:pt x="3443" y="7487"/>
                      <a:pt x="3683" y="7554"/>
                    </a:cubicBezTo>
                    <a:lnTo>
                      <a:pt x="3683" y="8990"/>
                    </a:lnTo>
                    <a:cubicBezTo>
                      <a:pt x="3958" y="9045"/>
                      <a:pt x="4243" y="9071"/>
                      <a:pt x="4535" y="9071"/>
                    </a:cubicBezTo>
                    <a:cubicBezTo>
                      <a:pt x="4827" y="9071"/>
                      <a:pt x="5115" y="9045"/>
                      <a:pt x="5390" y="8990"/>
                    </a:cubicBezTo>
                    <a:lnTo>
                      <a:pt x="5390" y="7554"/>
                    </a:lnTo>
                    <a:cubicBezTo>
                      <a:pt x="5628" y="7487"/>
                      <a:pt x="5856" y="7395"/>
                      <a:pt x="6067" y="7274"/>
                    </a:cubicBezTo>
                    <a:lnTo>
                      <a:pt x="7081" y="8290"/>
                    </a:lnTo>
                    <a:lnTo>
                      <a:pt x="8289" y="7081"/>
                    </a:lnTo>
                    <a:lnTo>
                      <a:pt x="7273" y="6067"/>
                    </a:lnTo>
                    <a:cubicBezTo>
                      <a:pt x="7394" y="5856"/>
                      <a:pt x="7487" y="5628"/>
                      <a:pt x="7553" y="5391"/>
                    </a:cubicBezTo>
                    <a:lnTo>
                      <a:pt x="8990" y="5391"/>
                    </a:lnTo>
                    <a:lnTo>
                      <a:pt x="8990" y="3681"/>
                    </a:lnTo>
                    <a:lnTo>
                      <a:pt x="7553" y="3681"/>
                    </a:lnTo>
                    <a:cubicBezTo>
                      <a:pt x="7487" y="3444"/>
                      <a:pt x="7394" y="3216"/>
                      <a:pt x="7273" y="3004"/>
                    </a:cubicBezTo>
                    <a:lnTo>
                      <a:pt x="8289" y="1990"/>
                    </a:lnTo>
                    <a:cubicBezTo>
                      <a:pt x="7966" y="1515"/>
                      <a:pt x="7556" y="1105"/>
                      <a:pt x="7081" y="782"/>
                    </a:cubicBezTo>
                    <a:lnTo>
                      <a:pt x="6067" y="1798"/>
                    </a:lnTo>
                    <a:cubicBezTo>
                      <a:pt x="5856" y="1677"/>
                      <a:pt x="5628" y="1584"/>
                      <a:pt x="5390" y="1518"/>
                    </a:cubicBezTo>
                    <a:lnTo>
                      <a:pt x="5390" y="81"/>
                    </a:lnTo>
                    <a:cubicBezTo>
                      <a:pt x="5112" y="27"/>
                      <a:pt x="4827" y="1"/>
                      <a:pt x="4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51;p35">
            <a:extLst>
              <a:ext uri="{FF2B5EF4-FFF2-40B4-BE49-F238E27FC236}">
                <a16:creationId xmlns:a16="http://schemas.microsoft.com/office/drawing/2014/main" id="{1D86572A-D4F3-5B13-B884-19E625014370}"/>
              </a:ext>
            </a:extLst>
          </p:cNvPr>
          <p:cNvSpPr txBox="1"/>
          <p:nvPr/>
        </p:nvSpPr>
        <p:spPr>
          <a:xfrm>
            <a:off x="9249450" y="1780966"/>
            <a:ext cx="7713900" cy="68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MUHAMAD FARHAN ( 19220285 )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Agung Tri </a:t>
            </a:r>
            <a:r>
              <a:rPr lang="en-US" sz="1200" b="1" dirty="0" err="1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Laksono</a:t>
            </a: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( 19220975 )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Surya </a:t>
            </a:r>
            <a:r>
              <a:rPr lang="en-US" sz="1200" b="1" dirty="0" err="1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Dammaputra</a:t>
            </a: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( 19220989 )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1651" name="Google Shape;1651;p35"/>
          <p:cNvSpPr txBox="1"/>
          <p:nvPr/>
        </p:nvSpPr>
        <p:spPr>
          <a:xfrm>
            <a:off x="715050" y="115240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 Medium"/>
                <a:cs typeface="Montserrat Medium"/>
                <a:sym typeface="Montserrat"/>
              </a:rPr>
              <a:t>B. HASIL RUNNING PROGRAM</a:t>
            </a:r>
            <a:endParaRPr sz="12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4" name="Google Shape;1654;p35"/>
          <p:cNvGrpSpPr/>
          <p:nvPr/>
        </p:nvGrpSpPr>
        <p:grpSpPr>
          <a:xfrm flipH="1">
            <a:off x="7725155" y="4645694"/>
            <a:ext cx="1175881" cy="404867"/>
            <a:chOff x="6666150" y="1143175"/>
            <a:chExt cx="1658975" cy="571200"/>
          </a:xfrm>
        </p:grpSpPr>
        <p:grpSp>
          <p:nvGrpSpPr>
            <p:cNvPr id="1655" name="Google Shape;1655;p35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656" name="Google Shape;1656;p35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5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675" name="Google Shape;1675;p35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35"/>
          <p:cNvGrpSpPr/>
          <p:nvPr/>
        </p:nvGrpSpPr>
        <p:grpSpPr>
          <a:xfrm>
            <a:off x="8723184" y="4531313"/>
            <a:ext cx="261665" cy="297671"/>
            <a:chOff x="2707500" y="249400"/>
            <a:chExt cx="423475" cy="481825"/>
          </a:xfrm>
        </p:grpSpPr>
        <p:sp>
          <p:nvSpPr>
            <p:cNvPr id="1693" name="Google Shape;1693;p3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2737;p51">
            <a:extLst>
              <a:ext uri="{FF2B5EF4-FFF2-40B4-BE49-F238E27FC236}">
                <a16:creationId xmlns:a16="http://schemas.microsoft.com/office/drawing/2014/main" id="{1105F1C3-059E-44DC-3448-49146005BD19}"/>
              </a:ext>
            </a:extLst>
          </p:cNvPr>
          <p:cNvGrpSpPr/>
          <p:nvPr/>
        </p:nvGrpSpPr>
        <p:grpSpPr>
          <a:xfrm>
            <a:off x="6244631" y="951045"/>
            <a:ext cx="1881547" cy="3664592"/>
            <a:chOff x="1796255" y="1023453"/>
            <a:chExt cx="1589910" cy="3096586"/>
          </a:xfrm>
        </p:grpSpPr>
        <p:sp>
          <p:nvSpPr>
            <p:cNvPr id="14" name="Google Shape;2738;p51">
              <a:extLst>
                <a:ext uri="{FF2B5EF4-FFF2-40B4-BE49-F238E27FC236}">
                  <a16:creationId xmlns:a16="http://schemas.microsoft.com/office/drawing/2014/main" id="{23027212-9B49-464B-4A48-FAB25D70B1CC}"/>
                </a:ext>
              </a:extLst>
            </p:cNvPr>
            <p:cNvSpPr/>
            <p:nvPr/>
          </p:nvSpPr>
          <p:spPr>
            <a:xfrm>
              <a:off x="1831924" y="1059144"/>
              <a:ext cx="1518550" cy="3025226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9;p51">
              <a:extLst>
                <a:ext uri="{FF2B5EF4-FFF2-40B4-BE49-F238E27FC236}">
                  <a16:creationId xmlns:a16="http://schemas.microsoft.com/office/drawing/2014/main" id="{7792CDAB-BF55-6D44-7811-4D6B603094B6}"/>
                </a:ext>
              </a:extLst>
            </p:cNvPr>
            <p:cNvSpPr/>
            <p:nvPr/>
          </p:nvSpPr>
          <p:spPr>
            <a:xfrm>
              <a:off x="1796255" y="1023453"/>
              <a:ext cx="794955" cy="3096586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0;p51">
              <a:extLst>
                <a:ext uri="{FF2B5EF4-FFF2-40B4-BE49-F238E27FC236}">
                  <a16:creationId xmlns:a16="http://schemas.microsoft.com/office/drawing/2014/main" id="{BD6F29D5-2D08-C1C3-F135-FC1488AFC20B}"/>
                </a:ext>
              </a:extLst>
            </p:cNvPr>
            <p:cNvSpPr/>
            <p:nvPr/>
          </p:nvSpPr>
          <p:spPr>
            <a:xfrm>
              <a:off x="2591187" y="1023453"/>
              <a:ext cx="794978" cy="3096586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;p51">
              <a:extLst>
                <a:ext uri="{FF2B5EF4-FFF2-40B4-BE49-F238E27FC236}">
                  <a16:creationId xmlns:a16="http://schemas.microsoft.com/office/drawing/2014/main" id="{291326EC-FBB1-9A3E-64DC-36D2C1D9B925}"/>
                </a:ext>
              </a:extLst>
            </p:cNvPr>
            <p:cNvSpPr/>
            <p:nvPr/>
          </p:nvSpPr>
          <p:spPr>
            <a:xfrm>
              <a:off x="2301548" y="1182294"/>
              <a:ext cx="61495" cy="5505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2;p51">
              <a:extLst>
                <a:ext uri="{FF2B5EF4-FFF2-40B4-BE49-F238E27FC236}">
                  <a16:creationId xmlns:a16="http://schemas.microsoft.com/office/drawing/2014/main" id="{0ECB7BD2-B25F-1B82-3995-2E7CE7657244}"/>
                </a:ext>
              </a:extLst>
            </p:cNvPr>
            <p:cNvSpPr/>
            <p:nvPr/>
          </p:nvSpPr>
          <p:spPr>
            <a:xfrm>
              <a:off x="2574700" y="1118401"/>
              <a:ext cx="33065" cy="29137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3;p51">
              <a:extLst>
                <a:ext uri="{FF2B5EF4-FFF2-40B4-BE49-F238E27FC236}">
                  <a16:creationId xmlns:a16="http://schemas.microsoft.com/office/drawing/2014/main" id="{0BAA2AED-8FCC-35AB-ED66-C6B82CE6DC8C}"/>
                </a:ext>
              </a:extLst>
            </p:cNvPr>
            <p:cNvSpPr/>
            <p:nvPr/>
          </p:nvSpPr>
          <p:spPr>
            <a:xfrm>
              <a:off x="2436183" y="1179348"/>
              <a:ext cx="310054" cy="60969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4;p51">
              <a:extLst>
                <a:ext uri="{FF2B5EF4-FFF2-40B4-BE49-F238E27FC236}">
                  <a16:creationId xmlns:a16="http://schemas.microsoft.com/office/drawing/2014/main" id="{6F2B8FFB-D6DD-08D7-7171-C353BEF6178F}"/>
                </a:ext>
              </a:extLst>
            </p:cNvPr>
            <p:cNvSpPr/>
            <p:nvPr/>
          </p:nvSpPr>
          <p:spPr>
            <a:xfrm>
              <a:off x="2468266" y="3745340"/>
              <a:ext cx="245864" cy="245864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5;p51">
              <a:extLst>
                <a:ext uri="{FF2B5EF4-FFF2-40B4-BE49-F238E27FC236}">
                  <a16:creationId xmlns:a16="http://schemas.microsoft.com/office/drawing/2014/main" id="{5EAC0D4C-5640-A0CB-8A09-72B725AC2384}"/>
                </a:ext>
              </a:extLst>
            </p:cNvPr>
            <p:cNvSpPr/>
            <p:nvPr/>
          </p:nvSpPr>
          <p:spPr>
            <a:xfrm>
              <a:off x="2495486" y="3781076"/>
              <a:ext cx="191380" cy="174414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oogle Shape;2746;p51">
            <a:extLst>
              <a:ext uri="{FF2B5EF4-FFF2-40B4-BE49-F238E27FC236}">
                <a16:creationId xmlns:a16="http://schemas.microsoft.com/office/drawing/2014/main" id="{48F7E31A-BEC6-869C-DB61-3B70CC1DE39E}"/>
              </a:ext>
            </a:extLst>
          </p:cNvPr>
          <p:cNvPicPr preferRelativeResize="0"/>
          <p:nvPr/>
        </p:nvPicPr>
        <p:blipFill>
          <a:blip r:embed="rId3"/>
          <a:srcRect t="1695" b="1695"/>
          <a:stretch/>
        </p:blipFill>
        <p:spPr>
          <a:xfrm>
            <a:off x="6368281" y="1337864"/>
            <a:ext cx="1628222" cy="2796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72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1651" name="Google Shape;1651;p35"/>
          <p:cNvSpPr txBox="1"/>
          <p:nvPr/>
        </p:nvSpPr>
        <p:spPr>
          <a:xfrm>
            <a:off x="715050" y="115240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 Medium"/>
                <a:cs typeface="Montserrat Medium"/>
                <a:sym typeface="Montserrat"/>
              </a:rPr>
              <a:t>B. HASIL RUNNING PROGRAM</a:t>
            </a:r>
            <a:endParaRPr sz="12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4" name="Google Shape;1654;p35"/>
          <p:cNvGrpSpPr/>
          <p:nvPr/>
        </p:nvGrpSpPr>
        <p:grpSpPr>
          <a:xfrm flipH="1">
            <a:off x="7725155" y="4645694"/>
            <a:ext cx="1175881" cy="404867"/>
            <a:chOff x="6666150" y="1143175"/>
            <a:chExt cx="1658975" cy="571200"/>
          </a:xfrm>
        </p:grpSpPr>
        <p:grpSp>
          <p:nvGrpSpPr>
            <p:cNvPr id="1655" name="Google Shape;1655;p35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656" name="Google Shape;1656;p35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5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675" name="Google Shape;1675;p35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35"/>
          <p:cNvGrpSpPr/>
          <p:nvPr/>
        </p:nvGrpSpPr>
        <p:grpSpPr>
          <a:xfrm>
            <a:off x="8723184" y="4531313"/>
            <a:ext cx="261665" cy="297671"/>
            <a:chOff x="2707500" y="249400"/>
            <a:chExt cx="423475" cy="481825"/>
          </a:xfrm>
        </p:grpSpPr>
        <p:sp>
          <p:nvSpPr>
            <p:cNvPr id="1693" name="Google Shape;1693;p3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2737;p51">
            <a:extLst>
              <a:ext uri="{FF2B5EF4-FFF2-40B4-BE49-F238E27FC236}">
                <a16:creationId xmlns:a16="http://schemas.microsoft.com/office/drawing/2014/main" id="{1105F1C3-059E-44DC-3448-49146005BD19}"/>
              </a:ext>
            </a:extLst>
          </p:cNvPr>
          <p:cNvGrpSpPr/>
          <p:nvPr/>
        </p:nvGrpSpPr>
        <p:grpSpPr>
          <a:xfrm>
            <a:off x="6244631" y="951045"/>
            <a:ext cx="1881547" cy="3664592"/>
            <a:chOff x="1796255" y="1023453"/>
            <a:chExt cx="1589910" cy="3096586"/>
          </a:xfrm>
        </p:grpSpPr>
        <p:sp>
          <p:nvSpPr>
            <p:cNvPr id="14" name="Google Shape;2738;p51">
              <a:extLst>
                <a:ext uri="{FF2B5EF4-FFF2-40B4-BE49-F238E27FC236}">
                  <a16:creationId xmlns:a16="http://schemas.microsoft.com/office/drawing/2014/main" id="{23027212-9B49-464B-4A48-FAB25D70B1CC}"/>
                </a:ext>
              </a:extLst>
            </p:cNvPr>
            <p:cNvSpPr/>
            <p:nvPr/>
          </p:nvSpPr>
          <p:spPr>
            <a:xfrm>
              <a:off x="1831924" y="1059144"/>
              <a:ext cx="1518550" cy="3025226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9;p51">
              <a:extLst>
                <a:ext uri="{FF2B5EF4-FFF2-40B4-BE49-F238E27FC236}">
                  <a16:creationId xmlns:a16="http://schemas.microsoft.com/office/drawing/2014/main" id="{7792CDAB-BF55-6D44-7811-4D6B603094B6}"/>
                </a:ext>
              </a:extLst>
            </p:cNvPr>
            <p:cNvSpPr/>
            <p:nvPr/>
          </p:nvSpPr>
          <p:spPr>
            <a:xfrm>
              <a:off x="1796255" y="1023453"/>
              <a:ext cx="794955" cy="3096586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0;p51">
              <a:extLst>
                <a:ext uri="{FF2B5EF4-FFF2-40B4-BE49-F238E27FC236}">
                  <a16:creationId xmlns:a16="http://schemas.microsoft.com/office/drawing/2014/main" id="{BD6F29D5-2D08-C1C3-F135-FC1488AFC20B}"/>
                </a:ext>
              </a:extLst>
            </p:cNvPr>
            <p:cNvSpPr/>
            <p:nvPr/>
          </p:nvSpPr>
          <p:spPr>
            <a:xfrm>
              <a:off x="2591187" y="1023453"/>
              <a:ext cx="794978" cy="3096586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;p51">
              <a:extLst>
                <a:ext uri="{FF2B5EF4-FFF2-40B4-BE49-F238E27FC236}">
                  <a16:creationId xmlns:a16="http://schemas.microsoft.com/office/drawing/2014/main" id="{291326EC-FBB1-9A3E-64DC-36D2C1D9B925}"/>
                </a:ext>
              </a:extLst>
            </p:cNvPr>
            <p:cNvSpPr/>
            <p:nvPr/>
          </p:nvSpPr>
          <p:spPr>
            <a:xfrm>
              <a:off x="2301548" y="1182294"/>
              <a:ext cx="61495" cy="5505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2;p51">
              <a:extLst>
                <a:ext uri="{FF2B5EF4-FFF2-40B4-BE49-F238E27FC236}">
                  <a16:creationId xmlns:a16="http://schemas.microsoft.com/office/drawing/2014/main" id="{0ECB7BD2-B25F-1B82-3995-2E7CE7657244}"/>
                </a:ext>
              </a:extLst>
            </p:cNvPr>
            <p:cNvSpPr/>
            <p:nvPr/>
          </p:nvSpPr>
          <p:spPr>
            <a:xfrm>
              <a:off x="2574700" y="1118401"/>
              <a:ext cx="33065" cy="29137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3;p51">
              <a:extLst>
                <a:ext uri="{FF2B5EF4-FFF2-40B4-BE49-F238E27FC236}">
                  <a16:creationId xmlns:a16="http://schemas.microsoft.com/office/drawing/2014/main" id="{0BAA2AED-8FCC-35AB-ED66-C6B82CE6DC8C}"/>
                </a:ext>
              </a:extLst>
            </p:cNvPr>
            <p:cNvSpPr/>
            <p:nvPr/>
          </p:nvSpPr>
          <p:spPr>
            <a:xfrm>
              <a:off x="2436183" y="1179348"/>
              <a:ext cx="310054" cy="60969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4;p51">
              <a:extLst>
                <a:ext uri="{FF2B5EF4-FFF2-40B4-BE49-F238E27FC236}">
                  <a16:creationId xmlns:a16="http://schemas.microsoft.com/office/drawing/2014/main" id="{6F2B8FFB-D6DD-08D7-7171-C353BEF6178F}"/>
                </a:ext>
              </a:extLst>
            </p:cNvPr>
            <p:cNvSpPr/>
            <p:nvPr/>
          </p:nvSpPr>
          <p:spPr>
            <a:xfrm>
              <a:off x="2468266" y="3745340"/>
              <a:ext cx="245864" cy="245864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5;p51">
              <a:extLst>
                <a:ext uri="{FF2B5EF4-FFF2-40B4-BE49-F238E27FC236}">
                  <a16:creationId xmlns:a16="http://schemas.microsoft.com/office/drawing/2014/main" id="{5EAC0D4C-5640-A0CB-8A09-72B725AC2384}"/>
                </a:ext>
              </a:extLst>
            </p:cNvPr>
            <p:cNvSpPr/>
            <p:nvPr/>
          </p:nvSpPr>
          <p:spPr>
            <a:xfrm>
              <a:off x="2495486" y="3781076"/>
              <a:ext cx="191380" cy="174414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oogle Shape;2746;p51">
            <a:extLst>
              <a:ext uri="{FF2B5EF4-FFF2-40B4-BE49-F238E27FC236}">
                <a16:creationId xmlns:a16="http://schemas.microsoft.com/office/drawing/2014/main" id="{48F7E31A-BEC6-869C-DB61-3B70CC1DE39E}"/>
              </a:ext>
            </a:extLst>
          </p:cNvPr>
          <p:cNvPicPr preferRelativeResize="0"/>
          <p:nvPr/>
        </p:nvPicPr>
        <p:blipFill>
          <a:blip r:embed="rId3"/>
          <a:srcRect t="1695" b="1695"/>
          <a:stretch/>
        </p:blipFill>
        <p:spPr>
          <a:xfrm>
            <a:off x="6368281" y="1337864"/>
            <a:ext cx="1628222" cy="2796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61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1651" name="Google Shape;1651;p35"/>
          <p:cNvSpPr txBox="1"/>
          <p:nvPr/>
        </p:nvSpPr>
        <p:spPr>
          <a:xfrm>
            <a:off x="715050" y="115240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 Medium"/>
                <a:cs typeface="Montserrat Medium"/>
                <a:sym typeface="Montserrat"/>
              </a:rPr>
              <a:t>B. HASIL RUNNING PROGRAM</a:t>
            </a:r>
            <a:endParaRPr sz="12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4" name="Google Shape;1654;p35"/>
          <p:cNvGrpSpPr/>
          <p:nvPr/>
        </p:nvGrpSpPr>
        <p:grpSpPr>
          <a:xfrm flipH="1">
            <a:off x="7725155" y="4645694"/>
            <a:ext cx="1175881" cy="404867"/>
            <a:chOff x="6666150" y="1143175"/>
            <a:chExt cx="1658975" cy="571200"/>
          </a:xfrm>
        </p:grpSpPr>
        <p:grpSp>
          <p:nvGrpSpPr>
            <p:cNvPr id="1655" name="Google Shape;1655;p35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656" name="Google Shape;1656;p35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5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675" name="Google Shape;1675;p35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35"/>
          <p:cNvGrpSpPr/>
          <p:nvPr/>
        </p:nvGrpSpPr>
        <p:grpSpPr>
          <a:xfrm>
            <a:off x="8723184" y="4531313"/>
            <a:ext cx="261665" cy="297671"/>
            <a:chOff x="2707500" y="249400"/>
            <a:chExt cx="423475" cy="481825"/>
          </a:xfrm>
        </p:grpSpPr>
        <p:sp>
          <p:nvSpPr>
            <p:cNvPr id="1693" name="Google Shape;1693;p3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2737;p51">
            <a:extLst>
              <a:ext uri="{FF2B5EF4-FFF2-40B4-BE49-F238E27FC236}">
                <a16:creationId xmlns:a16="http://schemas.microsoft.com/office/drawing/2014/main" id="{1105F1C3-059E-44DC-3448-49146005BD19}"/>
              </a:ext>
            </a:extLst>
          </p:cNvPr>
          <p:cNvGrpSpPr/>
          <p:nvPr/>
        </p:nvGrpSpPr>
        <p:grpSpPr>
          <a:xfrm>
            <a:off x="6244631" y="951045"/>
            <a:ext cx="1881547" cy="3664592"/>
            <a:chOff x="1796255" y="1023453"/>
            <a:chExt cx="1589910" cy="3096586"/>
          </a:xfrm>
        </p:grpSpPr>
        <p:sp>
          <p:nvSpPr>
            <p:cNvPr id="14" name="Google Shape;2738;p51">
              <a:extLst>
                <a:ext uri="{FF2B5EF4-FFF2-40B4-BE49-F238E27FC236}">
                  <a16:creationId xmlns:a16="http://schemas.microsoft.com/office/drawing/2014/main" id="{23027212-9B49-464B-4A48-FAB25D70B1CC}"/>
                </a:ext>
              </a:extLst>
            </p:cNvPr>
            <p:cNvSpPr/>
            <p:nvPr/>
          </p:nvSpPr>
          <p:spPr>
            <a:xfrm>
              <a:off x="1831924" y="1059144"/>
              <a:ext cx="1518550" cy="3025226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9;p51">
              <a:extLst>
                <a:ext uri="{FF2B5EF4-FFF2-40B4-BE49-F238E27FC236}">
                  <a16:creationId xmlns:a16="http://schemas.microsoft.com/office/drawing/2014/main" id="{7792CDAB-BF55-6D44-7811-4D6B603094B6}"/>
                </a:ext>
              </a:extLst>
            </p:cNvPr>
            <p:cNvSpPr/>
            <p:nvPr/>
          </p:nvSpPr>
          <p:spPr>
            <a:xfrm>
              <a:off x="1796255" y="1023453"/>
              <a:ext cx="794955" cy="3096586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0;p51">
              <a:extLst>
                <a:ext uri="{FF2B5EF4-FFF2-40B4-BE49-F238E27FC236}">
                  <a16:creationId xmlns:a16="http://schemas.microsoft.com/office/drawing/2014/main" id="{BD6F29D5-2D08-C1C3-F135-FC1488AFC20B}"/>
                </a:ext>
              </a:extLst>
            </p:cNvPr>
            <p:cNvSpPr/>
            <p:nvPr/>
          </p:nvSpPr>
          <p:spPr>
            <a:xfrm>
              <a:off x="2591187" y="1023453"/>
              <a:ext cx="794978" cy="3096586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;p51">
              <a:extLst>
                <a:ext uri="{FF2B5EF4-FFF2-40B4-BE49-F238E27FC236}">
                  <a16:creationId xmlns:a16="http://schemas.microsoft.com/office/drawing/2014/main" id="{291326EC-FBB1-9A3E-64DC-36D2C1D9B925}"/>
                </a:ext>
              </a:extLst>
            </p:cNvPr>
            <p:cNvSpPr/>
            <p:nvPr/>
          </p:nvSpPr>
          <p:spPr>
            <a:xfrm>
              <a:off x="2301548" y="1182294"/>
              <a:ext cx="61495" cy="5505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2;p51">
              <a:extLst>
                <a:ext uri="{FF2B5EF4-FFF2-40B4-BE49-F238E27FC236}">
                  <a16:creationId xmlns:a16="http://schemas.microsoft.com/office/drawing/2014/main" id="{0ECB7BD2-B25F-1B82-3995-2E7CE7657244}"/>
                </a:ext>
              </a:extLst>
            </p:cNvPr>
            <p:cNvSpPr/>
            <p:nvPr/>
          </p:nvSpPr>
          <p:spPr>
            <a:xfrm>
              <a:off x="2574700" y="1118401"/>
              <a:ext cx="33065" cy="29137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3;p51">
              <a:extLst>
                <a:ext uri="{FF2B5EF4-FFF2-40B4-BE49-F238E27FC236}">
                  <a16:creationId xmlns:a16="http://schemas.microsoft.com/office/drawing/2014/main" id="{0BAA2AED-8FCC-35AB-ED66-C6B82CE6DC8C}"/>
                </a:ext>
              </a:extLst>
            </p:cNvPr>
            <p:cNvSpPr/>
            <p:nvPr/>
          </p:nvSpPr>
          <p:spPr>
            <a:xfrm>
              <a:off x="2436183" y="1179348"/>
              <a:ext cx="310054" cy="60969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4;p51">
              <a:extLst>
                <a:ext uri="{FF2B5EF4-FFF2-40B4-BE49-F238E27FC236}">
                  <a16:creationId xmlns:a16="http://schemas.microsoft.com/office/drawing/2014/main" id="{6F2B8FFB-D6DD-08D7-7171-C353BEF6178F}"/>
                </a:ext>
              </a:extLst>
            </p:cNvPr>
            <p:cNvSpPr/>
            <p:nvPr/>
          </p:nvSpPr>
          <p:spPr>
            <a:xfrm>
              <a:off x="2468266" y="3745340"/>
              <a:ext cx="245864" cy="245864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5;p51">
              <a:extLst>
                <a:ext uri="{FF2B5EF4-FFF2-40B4-BE49-F238E27FC236}">
                  <a16:creationId xmlns:a16="http://schemas.microsoft.com/office/drawing/2014/main" id="{5EAC0D4C-5640-A0CB-8A09-72B725AC2384}"/>
                </a:ext>
              </a:extLst>
            </p:cNvPr>
            <p:cNvSpPr/>
            <p:nvPr/>
          </p:nvSpPr>
          <p:spPr>
            <a:xfrm>
              <a:off x="2495486" y="3781076"/>
              <a:ext cx="191380" cy="174414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oogle Shape;2746;p51">
            <a:extLst>
              <a:ext uri="{FF2B5EF4-FFF2-40B4-BE49-F238E27FC236}">
                <a16:creationId xmlns:a16="http://schemas.microsoft.com/office/drawing/2014/main" id="{48F7E31A-BEC6-869C-DB61-3B70CC1DE39E}"/>
              </a:ext>
            </a:extLst>
          </p:cNvPr>
          <p:cNvPicPr preferRelativeResize="0"/>
          <p:nvPr/>
        </p:nvPicPr>
        <p:blipFill>
          <a:blip r:embed="rId3"/>
          <a:srcRect t="1695" b="1695"/>
          <a:stretch/>
        </p:blipFill>
        <p:spPr>
          <a:xfrm>
            <a:off x="6368281" y="1337864"/>
            <a:ext cx="1628222" cy="2796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97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1651" name="Google Shape;1651;p35"/>
          <p:cNvSpPr txBox="1"/>
          <p:nvPr/>
        </p:nvSpPr>
        <p:spPr>
          <a:xfrm>
            <a:off x="715050" y="115240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 Medium"/>
                <a:cs typeface="Montserrat Medium"/>
                <a:sym typeface="Montserrat"/>
              </a:rPr>
              <a:t>B. HASIL RUNNING PROGRAM</a:t>
            </a:r>
            <a:endParaRPr sz="12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4" name="Google Shape;1654;p35"/>
          <p:cNvGrpSpPr/>
          <p:nvPr/>
        </p:nvGrpSpPr>
        <p:grpSpPr>
          <a:xfrm flipH="1">
            <a:off x="7725155" y="4645694"/>
            <a:ext cx="1175881" cy="404867"/>
            <a:chOff x="6666150" y="1143175"/>
            <a:chExt cx="1658975" cy="571200"/>
          </a:xfrm>
        </p:grpSpPr>
        <p:grpSp>
          <p:nvGrpSpPr>
            <p:cNvPr id="1655" name="Google Shape;1655;p35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656" name="Google Shape;1656;p35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5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675" name="Google Shape;1675;p35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35"/>
          <p:cNvGrpSpPr/>
          <p:nvPr/>
        </p:nvGrpSpPr>
        <p:grpSpPr>
          <a:xfrm>
            <a:off x="8723184" y="4531313"/>
            <a:ext cx="261665" cy="297671"/>
            <a:chOff x="2707500" y="249400"/>
            <a:chExt cx="423475" cy="481825"/>
          </a:xfrm>
        </p:grpSpPr>
        <p:sp>
          <p:nvSpPr>
            <p:cNvPr id="1693" name="Google Shape;1693;p3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2737;p51">
            <a:extLst>
              <a:ext uri="{FF2B5EF4-FFF2-40B4-BE49-F238E27FC236}">
                <a16:creationId xmlns:a16="http://schemas.microsoft.com/office/drawing/2014/main" id="{1105F1C3-059E-44DC-3448-49146005BD19}"/>
              </a:ext>
            </a:extLst>
          </p:cNvPr>
          <p:cNvGrpSpPr/>
          <p:nvPr/>
        </p:nvGrpSpPr>
        <p:grpSpPr>
          <a:xfrm>
            <a:off x="6244631" y="951045"/>
            <a:ext cx="1881547" cy="3664592"/>
            <a:chOff x="1796255" y="1023453"/>
            <a:chExt cx="1589910" cy="3096586"/>
          </a:xfrm>
        </p:grpSpPr>
        <p:sp>
          <p:nvSpPr>
            <p:cNvPr id="14" name="Google Shape;2738;p51">
              <a:extLst>
                <a:ext uri="{FF2B5EF4-FFF2-40B4-BE49-F238E27FC236}">
                  <a16:creationId xmlns:a16="http://schemas.microsoft.com/office/drawing/2014/main" id="{23027212-9B49-464B-4A48-FAB25D70B1CC}"/>
                </a:ext>
              </a:extLst>
            </p:cNvPr>
            <p:cNvSpPr/>
            <p:nvPr/>
          </p:nvSpPr>
          <p:spPr>
            <a:xfrm>
              <a:off x="1831924" y="1059144"/>
              <a:ext cx="1518550" cy="3025226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9;p51">
              <a:extLst>
                <a:ext uri="{FF2B5EF4-FFF2-40B4-BE49-F238E27FC236}">
                  <a16:creationId xmlns:a16="http://schemas.microsoft.com/office/drawing/2014/main" id="{7792CDAB-BF55-6D44-7811-4D6B603094B6}"/>
                </a:ext>
              </a:extLst>
            </p:cNvPr>
            <p:cNvSpPr/>
            <p:nvPr/>
          </p:nvSpPr>
          <p:spPr>
            <a:xfrm>
              <a:off x="1796255" y="1023453"/>
              <a:ext cx="794955" cy="3096586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0;p51">
              <a:extLst>
                <a:ext uri="{FF2B5EF4-FFF2-40B4-BE49-F238E27FC236}">
                  <a16:creationId xmlns:a16="http://schemas.microsoft.com/office/drawing/2014/main" id="{BD6F29D5-2D08-C1C3-F135-FC1488AFC20B}"/>
                </a:ext>
              </a:extLst>
            </p:cNvPr>
            <p:cNvSpPr/>
            <p:nvPr/>
          </p:nvSpPr>
          <p:spPr>
            <a:xfrm>
              <a:off x="2591187" y="1023453"/>
              <a:ext cx="794978" cy="3096586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;p51">
              <a:extLst>
                <a:ext uri="{FF2B5EF4-FFF2-40B4-BE49-F238E27FC236}">
                  <a16:creationId xmlns:a16="http://schemas.microsoft.com/office/drawing/2014/main" id="{291326EC-FBB1-9A3E-64DC-36D2C1D9B925}"/>
                </a:ext>
              </a:extLst>
            </p:cNvPr>
            <p:cNvSpPr/>
            <p:nvPr/>
          </p:nvSpPr>
          <p:spPr>
            <a:xfrm>
              <a:off x="2301548" y="1182294"/>
              <a:ext cx="61495" cy="5505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2;p51">
              <a:extLst>
                <a:ext uri="{FF2B5EF4-FFF2-40B4-BE49-F238E27FC236}">
                  <a16:creationId xmlns:a16="http://schemas.microsoft.com/office/drawing/2014/main" id="{0ECB7BD2-B25F-1B82-3995-2E7CE7657244}"/>
                </a:ext>
              </a:extLst>
            </p:cNvPr>
            <p:cNvSpPr/>
            <p:nvPr/>
          </p:nvSpPr>
          <p:spPr>
            <a:xfrm>
              <a:off x="2574700" y="1118401"/>
              <a:ext cx="33065" cy="29137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3;p51">
              <a:extLst>
                <a:ext uri="{FF2B5EF4-FFF2-40B4-BE49-F238E27FC236}">
                  <a16:creationId xmlns:a16="http://schemas.microsoft.com/office/drawing/2014/main" id="{0BAA2AED-8FCC-35AB-ED66-C6B82CE6DC8C}"/>
                </a:ext>
              </a:extLst>
            </p:cNvPr>
            <p:cNvSpPr/>
            <p:nvPr/>
          </p:nvSpPr>
          <p:spPr>
            <a:xfrm>
              <a:off x="2436183" y="1179348"/>
              <a:ext cx="310054" cy="60969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4;p51">
              <a:extLst>
                <a:ext uri="{FF2B5EF4-FFF2-40B4-BE49-F238E27FC236}">
                  <a16:creationId xmlns:a16="http://schemas.microsoft.com/office/drawing/2014/main" id="{6F2B8FFB-D6DD-08D7-7171-C353BEF6178F}"/>
                </a:ext>
              </a:extLst>
            </p:cNvPr>
            <p:cNvSpPr/>
            <p:nvPr/>
          </p:nvSpPr>
          <p:spPr>
            <a:xfrm>
              <a:off x="2468266" y="3745340"/>
              <a:ext cx="245864" cy="245864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5;p51">
              <a:extLst>
                <a:ext uri="{FF2B5EF4-FFF2-40B4-BE49-F238E27FC236}">
                  <a16:creationId xmlns:a16="http://schemas.microsoft.com/office/drawing/2014/main" id="{5EAC0D4C-5640-A0CB-8A09-72B725AC2384}"/>
                </a:ext>
              </a:extLst>
            </p:cNvPr>
            <p:cNvSpPr/>
            <p:nvPr/>
          </p:nvSpPr>
          <p:spPr>
            <a:xfrm>
              <a:off x="2495486" y="3781076"/>
              <a:ext cx="191380" cy="174414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oogle Shape;2746;p51">
            <a:extLst>
              <a:ext uri="{FF2B5EF4-FFF2-40B4-BE49-F238E27FC236}">
                <a16:creationId xmlns:a16="http://schemas.microsoft.com/office/drawing/2014/main" id="{48F7E31A-BEC6-869C-DB61-3B70CC1DE39E}"/>
              </a:ext>
            </a:extLst>
          </p:cNvPr>
          <p:cNvPicPr preferRelativeResize="0"/>
          <p:nvPr/>
        </p:nvPicPr>
        <p:blipFill>
          <a:blip r:embed="rId3"/>
          <a:srcRect t="1695" b="1695"/>
          <a:stretch/>
        </p:blipFill>
        <p:spPr>
          <a:xfrm>
            <a:off x="6368281" y="1337864"/>
            <a:ext cx="1628222" cy="2796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10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1651" name="Google Shape;1651;p35"/>
          <p:cNvSpPr txBox="1"/>
          <p:nvPr/>
        </p:nvSpPr>
        <p:spPr>
          <a:xfrm>
            <a:off x="715050" y="115240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 Medium"/>
                <a:cs typeface="Montserrat Medium"/>
                <a:sym typeface="Montserrat"/>
              </a:rPr>
              <a:t>B. HASIL RUNNING PROGRAM</a:t>
            </a:r>
            <a:endParaRPr sz="12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4" name="Google Shape;1654;p35"/>
          <p:cNvGrpSpPr/>
          <p:nvPr/>
        </p:nvGrpSpPr>
        <p:grpSpPr>
          <a:xfrm flipH="1">
            <a:off x="7725155" y="4645694"/>
            <a:ext cx="1175881" cy="404867"/>
            <a:chOff x="6666150" y="1143175"/>
            <a:chExt cx="1658975" cy="571200"/>
          </a:xfrm>
        </p:grpSpPr>
        <p:grpSp>
          <p:nvGrpSpPr>
            <p:cNvPr id="1655" name="Google Shape;1655;p35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656" name="Google Shape;1656;p35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5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675" name="Google Shape;1675;p35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35"/>
          <p:cNvGrpSpPr/>
          <p:nvPr/>
        </p:nvGrpSpPr>
        <p:grpSpPr>
          <a:xfrm>
            <a:off x="8723184" y="4531313"/>
            <a:ext cx="261665" cy="297671"/>
            <a:chOff x="2707500" y="249400"/>
            <a:chExt cx="423475" cy="481825"/>
          </a:xfrm>
        </p:grpSpPr>
        <p:sp>
          <p:nvSpPr>
            <p:cNvPr id="1693" name="Google Shape;1693;p3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2737;p51">
            <a:extLst>
              <a:ext uri="{FF2B5EF4-FFF2-40B4-BE49-F238E27FC236}">
                <a16:creationId xmlns:a16="http://schemas.microsoft.com/office/drawing/2014/main" id="{1105F1C3-059E-44DC-3448-49146005BD19}"/>
              </a:ext>
            </a:extLst>
          </p:cNvPr>
          <p:cNvGrpSpPr/>
          <p:nvPr/>
        </p:nvGrpSpPr>
        <p:grpSpPr>
          <a:xfrm>
            <a:off x="6244631" y="951045"/>
            <a:ext cx="1881547" cy="3664592"/>
            <a:chOff x="1796255" y="1023453"/>
            <a:chExt cx="1589910" cy="3096586"/>
          </a:xfrm>
        </p:grpSpPr>
        <p:sp>
          <p:nvSpPr>
            <p:cNvPr id="14" name="Google Shape;2738;p51">
              <a:extLst>
                <a:ext uri="{FF2B5EF4-FFF2-40B4-BE49-F238E27FC236}">
                  <a16:creationId xmlns:a16="http://schemas.microsoft.com/office/drawing/2014/main" id="{23027212-9B49-464B-4A48-FAB25D70B1CC}"/>
                </a:ext>
              </a:extLst>
            </p:cNvPr>
            <p:cNvSpPr/>
            <p:nvPr/>
          </p:nvSpPr>
          <p:spPr>
            <a:xfrm>
              <a:off x="1831924" y="1059144"/>
              <a:ext cx="1518550" cy="3025226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9;p51">
              <a:extLst>
                <a:ext uri="{FF2B5EF4-FFF2-40B4-BE49-F238E27FC236}">
                  <a16:creationId xmlns:a16="http://schemas.microsoft.com/office/drawing/2014/main" id="{7792CDAB-BF55-6D44-7811-4D6B603094B6}"/>
                </a:ext>
              </a:extLst>
            </p:cNvPr>
            <p:cNvSpPr/>
            <p:nvPr/>
          </p:nvSpPr>
          <p:spPr>
            <a:xfrm>
              <a:off x="1796255" y="1023453"/>
              <a:ext cx="794955" cy="3096586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0;p51">
              <a:extLst>
                <a:ext uri="{FF2B5EF4-FFF2-40B4-BE49-F238E27FC236}">
                  <a16:creationId xmlns:a16="http://schemas.microsoft.com/office/drawing/2014/main" id="{BD6F29D5-2D08-C1C3-F135-FC1488AFC20B}"/>
                </a:ext>
              </a:extLst>
            </p:cNvPr>
            <p:cNvSpPr/>
            <p:nvPr/>
          </p:nvSpPr>
          <p:spPr>
            <a:xfrm>
              <a:off x="2591187" y="1023453"/>
              <a:ext cx="794978" cy="3096586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;p51">
              <a:extLst>
                <a:ext uri="{FF2B5EF4-FFF2-40B4-BE49-F238E27FC236}">
                  <a16:creationId xmlns:a16="http://schemas.microsoft.com/office/drawing/2014/main" id="{291326EC-FBB1-9A3E-64DC-36D2C1D9B925}"/>
                </a:ext>
              </a:extLst>
            </p:cNvPr>
            <p:cNvSpPr/>
            <p:nvPr/>
          </p:nvSpPr>
          <p:spPr>
            <a:xfrm>
              <a:off x="2301548" y="1182294"/>
              <a:ext cx="61495" cy="5505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2;p51">
              <a:extLst>
                <a:ext uri="{FF2B5EF4-FFF2-40B4-BE49-F238E27FC236}">
                  <a16:creationId xmlns:a16="http://schemas.microsoft.com/office/drawing/2014/main" id="{0ECB7BD2-B25F-1B82-3995-2E7CE7657244}"/>
                </a:ext>
              </a:extLst>
            </p:cNvPr>
            <p:cNvSpPr/>
            <p:nvPr/>
          </p:nvSpPr>
          <p:spPr>
            <a:xfrm>
              <a:off x="2574700" y="1118401"/>
              <a:ext cx="33065" cy="29137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3;p51">
              <a:extLst>
                <a:ext uri="{FF2B5EF4-FFF2-40B4-BE49-F238E27FC236}">
                  <a16:creationId xmlns:a16="http://schemas.microsoft.com/office/drawing/2014/main" id="{0BAA2AED-8FCC-35AB-ED66-C6B82CE6DC8C}"/>
                </a:ext>
              </a:extLst>
            </p:cNvPr>
            <p:cNvSpPr/>
            <p:nvPr/>
          </p:nvSpPr>
          <p:spPr>
            <a:xfrm>
              <a:off x="2436183" y="1179348"/>
              <a:ext cx="310054" cy="60969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4;p51">
              <a:extLst>
                <a:ext uri="{FF2B5EF4-FFF2-40B4-BE49-F238E27FC236}">
                  <a16:creationId xmlns:a16="http://schemas.microsoft.com/office/drawing/2014/main" id="{6F2B8FFB-D6DD-08D7-7171-C353BEF6178F}"/>
                </a:ext>
              </a:extLst>
            </p:cNvPr>
            <p:cNvSpPr/>
            <p:nvPr/>
          </p:nvSpPr>
          <p:spPr>
            <a:xfrm>
              <a:off x="2468266" y="3745340"/>
              <a:ext cx="245864" cy="245864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5;p51">
              <a:extLst>
                <a:ext uri="{FF2B5EF4-FFF2-40B4-BE49-F238E27FC236}">
                  <a16:creationId xmlns:a16="http://schemas.microsoft.com/office/drawing/2014/main" id="{5EAC0D4C-5640-A0CB-8A09-72B725AC2384}"/>
                </a:ext>
              </a:extLst>
            </p:cNvPr>
            <p:cNvSpPr/>
            <p:nvPr/>
          </p:nvSpPr>
          <p:spPr>
            <a:xfrm>
              <a:off x="2495486" y="3781076"/>
              <a:ext cx="191380" cy="174414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oogle Shape;2746;p51">
            <a:extLst>
              <a:ext uri="{FF2B5EF4-FFF2-40B4-BE49-F238E27FC236}">
                <a16:creationId xmlns:a16="http://schemas.microsoft.com/office/drawing/2014/main" id="{48F7E31A-BEC6-869C-DB61-3B70CC1DE39E}"/>
              </a:ext>
            </a:extLst>
          </p:cNvPr>
          <p:cNvPicPr preferRelativeResize="0"/>
          <p:nvPr/>
        </p:nvPicPr>
        <p:blipFill>
          <a:blip r:embed="rId3"/>
          <a:srcRect t="1695" b="1695"/>
          <a:stretch/>
        </p:blipFill>
        <p:spPr>
          <a:xfrm>
            <a:off x="6368281" y="1337864"/>
            <a:ext cx="1628222" cy="2796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1651" name="Google Shape;1651;p35"/>
          <p:cNvSpPr txBox="1"/>
          <p:nvPr/>
        </p:nvSpPr>
        <p:spPr>
          <a:xfrm>
            <a:off x="715050" y="115240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 Medium"/>
                <a:cs typeface="Montserrat Medium"/>
                <a:sym typeface="Montserrat"/>
              </a:rPr>
              <a:t>B. HASIL RUNNING PROGRAM</a:t>
            </a:r>
            <a:endParaRPr sz="12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4" name="Google Shape;1654;p35"/>
          <p:cNvGrpSpPr/>
          <p:nvPr/>
        </p:nvGrpSpPr>
        <p:grpSpPr>
          <a:xfrm flipH="1">
            <a:off x="7725155" y="4645694"/>
            <a:ext cx="1175881" cy="404867"/>
            <a:chOff x="6666150" y="1143175"/>
            <a:chExt cx="1658975" cy="571200"/>
          </a:xfrm>
        </p:grpSpPr>
        <p:grpSp>
          <p:nvGrpSpPr>
            <p:cNvPr id="1655" name="Google Shape;1655;p35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656" name="Google Shape;1656;p35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5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675" name="Google Shape;1675;p35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35"/>
          <p:cNvGrpSpPr/>
          <p:nvPr/>
        </p:nvGrpSpPr>
        <p:grpSpPr>
          <a:xfrm>
            <a:off x="8723184" y="4531313"/>
            <a:ext cx="261665" cy="297671"/>
            <a:chOff x="2707500" y="249400"/>
            <a:chExt cx="423475" cy="481825"/>
          </a:xfrm>
        </p:grpSpPr>
        <p:sp>
          <p:nvSpPr>
            <p:cNvPr id="1693" name="Google Shape;1693;p3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2737;p51">
            <a:extLst>
              <a:ext uri="{FF2B5EF4-FFF2-40B4-BE49-F238E27FC236}">
                <a16:creationId xmlns:a16="http://schemas.microsoft.com/office/drawing/2014/main" id="{1105F1C3-059E-44DC-3448-49146005BD19}"/>
              </a:ext>
            </a:extLst>
          </p:cNvPr>
          <p:cNvGrpSpPr/>
          <p:nvPr/>
        </p:nvGrpSpPr>
        <p:grpSpPr>
          <a:xfrm>
            <a:off x="6244631" y="951045"/>
            <a:ext cx="1881547" cy="3664592"/>
            <a:chOff x="1796255" y="1023453"/>
            <a:chExt cx="1589910" cy="3096586"/>
          </a:xfrm>
        </p:grpSpPr>
        <p:sp>
          <p:nvSpPr>
            <p:cNvPr id="14" name="Google Shape;2738;p51">
              <a:extLst>
                <a:ext uri="{FF2B5EF4-FFF2-40B4-BE49-F238E27FC236}">
                  <a16:creationId xmlns:a16="http://schemas.microsoft.com/office/drawing/2014/main" id="{23027212-9B49-464B-4A48-FAB25D70B1CC}"/>
                </a:ext>
              </a:extLst>
            </p:cNvPr>
            <p:cNvSpPr/>
            <p:nvPr/>
          </p:nvSpPr>
          <p:spPr>
            <a:xfrm>
              <a:off x="1831924" y="1059144"/>
              <a:ext cx="1518550" cy="3025226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39;p51">
              <a:extLst>
                <a:ext uri="{FF2B5EF4-FFF2-40B4-BE49-F238E27FC236}">
                  <a16:creationId xmlns:a16="http://schemas.microsoft.com/office/drawing/2014/main" id="{7792CDAB-BF55-6D44-7811-4D6B603094B6}"/>
                </a:ext>
              </a:extLst>
            </p:cNvPr>
            <p:cNvSpPr/>
            <p:nvPr/>
          </p:nvSpPr>
          <p:spPr>
            <a:xfrm>
              <a:off x="1796255" y="1023453"/>
              <a:ext cx="794955" cy="3096586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0;p51">
              <a:extLst>
                <a:ext uri="{FF2B5EF4-FFF2-40B4-BE49-F238E27FC236}">
                  <a16:creationId xmlns:a16="http://schemas.microsoft.com/office/drawing/2014/main" id="{BD6F29D5-2D08-C1C3-F135-FC1488AFC20B}"/>
                </a:ext>
              </a:extLst>
            </p:cNvPr>
            <p:cNvSpPr/>
            <p:nvPr/>
          </p:nvSpPr>
          <p:spPr>
            <a:xfrm>
              <a:off x="2591187" y="1023453"/>
              <a:ext cx="794978" cy="3096586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;p51">
              <a:extLst>
                <a:ext uri="{FF2B5EF4-FFF2-40B4-BE49-F238E27FC236}">
                  <a16:creationId xmlns:a16="http://schemas.microsoft.com/office/drawing/2014/main" id="{291326EC-FBB1-9A3E-64DC-36D2C1D9B925}"/>
                </a:ext>
              </a:extLst>
            </p:cNvPr>
            <p:cNvSpPr/>
            <p:nvPr/>
          </p:nvSpPr>
          <p:spPr>
            <a:xfrm>
              <a:off x="2301548" y="1182294"/>
              <a:ext cx="61495" cy="5505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2;p51">
              <a:extLst>
                <a:ext uri="{FF2B5EF4-FFF2-40B4-BE49-F238E27FC236}">
                  <a16:creationId xmlns:a16="http://schemas.microsoft.com/office/drawing/2014/main" id="{0ECB7BD2-B25F-1B82-3995-2E7CE7657244}"/>
                </a:ext>
              </a:extLst>
            </p:cNvPr>
            <p:cNvSpPr/>
            <p:nvPr/>
          </p:nvSpPr>
          <p:spPr>
            <a:xfrm>
              <a:off x="2574700" y="1118401"/>
              <a:ext cx="33065" cy="29137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3;p51">
              <a:extLst>
                <a:ext uri="{FF2B5EF4-FFF2-40B4-BE49-F238E27FC236}">
                  <a16:creationId xmlns:a16="http://schemas.microsoft.com/office/drawing/2014/main" id="{0BAA2AED-8FCC-35AB-ED66-C6B82CE6DC8C}"/>
                </a:ext>
              </a:extLst>
            </p:cNvPr>
            <p:cNvSpPr/>
            <p:nvPr/>
          </p:nvSpPr>
          <p:spPr>
            <a:xfrm>
              <a:off x="2436183" y="1179348"/>
              <a:ext cx="310054" cy="60969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4;p51">
              <a:extLst>
                <a:ext uri="{FF2B5EF4-FFF2-40B4-BE49-F238E27FC236}">
                  <a16:creationId xmlns:a16="http://schemas.microsoft.com/office/drawing/2014/main" id="{6F2B8FFB-D6DD-08D7-7171-C353BEF6178F}"/>
                </a:ext>
              </a:extLst>
            </p:cNvPr>
            <p:cNvSpPr/>
            <p:nvPr/>
          </p:nvSpPr>
          <p:spPr>
            <a:xfrm>
              <a:off x="2468266" y="3745340"/>
              <a:ext cx="245864" cy="245864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45;p51">
              <a:extLst>
                <a:ext uri="{FF2B5EF4-FFF2-40B4-BE49-F238E27FC236}">
                  <a16:creationId xmlns:a16="http://schemas.microsoft.com/office/drawing/2014/main" id="{5EAC0D4C-5640-A0CB-8A09-72B725AC2384}"/>
                </a:ext>
              </a:extLst>
            </p:cNvPr>
            <p:cNvSpPr/>
            <p:nvPr/>
          </p:nvSpPr>
          <p:spPr>
            <a:xfrm>
              <a:off x="2495486" y="3781076"/>
              <a:ext cx="191380" cy="174414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oogle Shape;2746;p51">
            <a:extLst>
              <a:ext uri="{FF2B5EF4-FFF2-40B4-BE49-F238E27FC236}">
                <a16:creationId xmlns:a16="http://schemas.microsoft.com/office/drawing/2014/main" id="{48F7E31A-BEC6-869C-DB61-3B70CC1DE39E}"/>
              </a:ext>
            </a:extLst>
          </p:cNvPr>
          <p:cNvPicPr preferRelativeResize="0"/>
          <p:nvPr/>
        </p:nvPicPr>
        <p:blipFill>
          <a:blip r:embed="rId3"/>
          <a:srcRect t="1695" b="1695"/>
          <a:stretch/>
        </p:blipFill>
        <p:spPr>
          <a:xfrm>
            <a:off x="6368281" y="1337864"/>
            <a:ext cx="1628222" cy="2796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46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9"/>
          <p:cNvSpPr/>
          <p:nvPr/>
        </p:nvSpPr>
        <p:spPr>
          <a:xfrm>
            <a:off x="872938" y="4168957"/>
            <a:ext cx="877948" cy="438974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9"/>
          <p:cNvSpPr/>
          <p:nvPr/>
        </p:nvSpPr>
        <p:spPr>
          <a:xfrm>
            <a:off x="1424497" y="4278853"/>
            <a:ext cx="658640" cy="329320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9"/>
          <p:cNvSpPr/>
          <p:nvPr/>
        </p:nvSpPr>
        <p:spPr>
          <a:xfrm>
            <a:off x="1922605" y="4247382"/>
            <a:ext cx="722218" cy="361109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9"/>
          <p:cNvSpPr/>
          <p:nvPr/>
        </p:nvSpPr>
        <p:spPr>
          <a:xfrm>
            <a:off x="2311224" y="4038716"/>
            <a:ext cx="1138690" cy="569345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9"/>
          <p:cNvSpPr txBox="1">
            <a:spLocks noGrp="1"/>
          </p:cNvSpPr>
          <p:nvPr>
            <p:ph type="title"/>
          </p:nvPr>
        </p:nvSpPr>
        <p:spPr>
          <a:xfrm>
            <a:off x="3901300" y="375702"/>
            <a:ext cx="4527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PENUTUP</a:t>
            </a:r>
            <a:endParaRPr dirty="0"/>
          </a:p>
        </p:txBody>
      </p:sp>
      <p:sp>
        <p:nvSpPr>
          <p:cNvPr id="1822" name="Google Shape;1822;p39"/>
          <p:cNvSpPr txBox="1">
            <a:spLocks noGrp="1"/>
          </p:cNvSpPr>
          <p:nvPr>
            <p:ph type="subTitle" idx="1"/>
          </p:nvPr>
        </p:nvSpPr>
        <p:spPr>
          <a:xfrm>
            <a:off x="3006762" y="1246427"/>
            <a:ext cx="5698623" cy="2918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" dirty="0"/>
              <a:t>KESIMPULAN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kalender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kalender</a:t>
            </a:r>
            <a:r>
              <a:rPr lang="en-ID" dirty="0"/>
              <a:t>, dan </a:t>
            </a:r>
            <a:r>
              <a:rPr lang="en-ID" dirty="0" err="1"/>
              <a:t>pengelolaan</a:t>
            </a:r>
            <a:r>
              <a:rPr lang="en-ID" dirty="0"/>
              <a:t> acara.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modular dan </a:t>
            </a:r>
            <a:r>
              <a:rPr lang="en-ID" dirty="0" err="1"/>
              <a:t>penggunaan</a:t>
            </a:r>
            <a:r>
              <a:rPr lang="en-ID" dirty="0"/>
              <a:t> state management yang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kompatibilitas</a:t>
            </a:r>
            <a:r>
              <a:rPr lang="en-ID" dirty="0"/>
              <a:t> platform dan </a:t>
            </a:r>
            <a:r>
              <a:rPr lang="en-ID" dirty="0" err="1"/>
              <a:t>optimisasi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diatasi</a:t>
            </a:r>
            <a:r>
              <a:rPr lang="en-ID" dirty="0"/>
              <a:t>.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kalender</a:t>
            </a:r>
            <a:r>
              <a:rPr lang="en-ID" dirty="0"/>
              <a:t> yang </a:t>
            </a:r>
            <a:r>
              <a:rPr lang="en-ID" dirty="0" err="1"/>
              <a:t>fungsional</a:t>
            </a:r>
            <a:r>
              <a:rPr lang="en-ID" dirty="0"/>
              <a:t> dan user-friendly.</a:t>
            </a:r>
            <a:endParaRPr dirty="0"/>
          </a:p>
        </p:txBody>
      </p:sp>
      <p:cxnSp>
        <p:nvCxnSpPr>
          <p:cNvPr id="1823" name="Google Shape;1823;p39"/>
          <p:cNvCxnSpPr/>
          <p:nvPr/>
        </p:nvCxnSpPr>
        <p:spPr>
          <a:xfrm>
            <a:off x="3901300" y="1190361"/>
            <a:ext cx="452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24" name="Google Shape;1824;p39"/>
          <p:cNvGrpSpPr/>
          <p:nvPr/>
        </p:nvGrpSpPr>
        <p:grpSpPr>
          <a:xfrm>
            <a:off x="1648139" y="1619365"/>
            <a:ext cx="1271127" cy="2989305"/>
            <a:chOff x="1495750" y="1750499"/>
            <a:chExt cx="1209560" cy="2844519"/>
          </a:xfrm>
        </p:grpSpPr>
        <p:sp>
          <p:nvSpPr>
            <p:cNvPr id="1825" name="Google Shape;1825;p39"/>
            <p:cNvSpPr/>
            <p:nvPr/>
          </p:nvSpPr>
          <p:spPr>
            <a:xfrm>
              <a:off x="1959800" y="4395246"/>
              <a:ext cx="121996" cy="172318"/>
            </a:xfrm>
            <a:custGeom>
              <a:avLst/>
              <a:gdLst/>
              <a:ahLst/>
              <a:cxnLst/>
              <a:rect l="l" t="t" r="r" b="b"/>
              <a:pathLst>
                <a:path w="10141" h="14324" extrusionOk="0">
                  <a:moveTo>
                    <a:pt x="7897" y="1"/>
                  </a:moveTo>
                  <a:lnTo>
                    <a:pt x="190" y="290"/>
                  </a:lnTo>
                  <a:lnTo>
                    <a:pt x="1" y="7797"/>
                  </a:lnTo>
                  <a:lnTo>
                    <a:pt x="3623" y="14323"/>
                  </a:lnTo>
                  <a:lnTo>
                    <a:pt x="10140" y="9102"/>
                  </a:lnTo>
                  <a:lnTo>
                    <a:pt x="9174" y="7797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rgbClr val="F59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1957478" y="4402103"/>
              <a:ext cx="52246" cy="132378"/>
            </a:xfrm>
            <a:custGeom>
              <a:avLst/>
              <a:gdLst/>
              <a:ahLst/>
              <a:cxnLst/>
              <a:rect l="l" t="t" r="r" b="b"/>
              <a:pathLst>
                <a:path w="4343" h="11004" extrusionOk="0">
                  <a:moveTo>
                    <a:pt x="3490" y="1"/>
                  </a:moveTo>
                  <a:lnTo>
                    <a:pt x="113" y="142"/>
                  </a:lnTo>
                  <a:lnTo>
                    <a:pt x="0" y="7645"/>
                  </a:lnTo>
                  <a:cubicBezTo>
                    <a:pt x="2341" y="9822"/>
                    <a:pt x="4342" y="11004"/>
                    <a:pt x="4342" y="11004"/>
                  </a:cubicBezTo>
                  <a:lnTo>
                    <a:pt x="3490" y="1"/>
                  </a:lnTo>
                  <a:close/>
                </a:path>
              </a:pathLst>
            </a:custGeom>
            <a:solidFill>
              <a:srgbClr val="AB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1945279" y="4487939"/>
              <a:ext cx="281731" cy="107079"/>
            </a:xfrm>
            <a:custGeom>
              <a:avLst/>
              <a:gdLst/>
              <a:ahLst/>
              <a:cxnLst/>
              <a:rect l="l" t="t" r="r" b="b"/>
              <a:pathLst>
                <a:path w="23419" h="8901" extrusionOk="0">
                  <a:moveTo>
                    <a:pt x="10849" y="1"/>
                  </a:moveTo>
                  <a:lnTo>
                    <a:pt x="10847" y="3"/>
                  </a:lnTo>
                  <a:cubicBezTo>
                    <a:pt x="10847" y="3"/>
                    <a:pt x="10843" y="3"/>
                    <a:pt x="10835" y="3"/>
                  </a:cubicBezTo>
                  <a:cubicBezTo>
                    <a:pt x="10655" y="3"/>
                    <a:pt x="8473" y="45"/>
                    <a:pt x="5950" y="2033"/>
                  </a:cubicBezTo>
                  <a:cubicBezTo>
                    <a:pt x="5652" y="2268"/>
                    <a:pt x="5324" y="2366"/>
                    <a:pt x="4984" y="2366"/>
                  </a:cubicBezTo>
                  <a:cubicBezTo>
                    <a:pt x="3539" y="2366"/>
                    <a:pt x="1873" y="594"/>
                    <a:pt x="1286" y="62"/>
                  </a:cubicBezTo>
                  <a:cubicBezTo>
                    <a:pt x="1244" y="23"/>
                    <a:pt x="1197" y="5"/>
                    <a:pt x="1151" y="5"/>
                  </a:cubicBezTo>
                  <a:cubicBezTo>
                    <a:pt x="1038" y="5"/>
                    <a:pt x="931" y="115"/>
                    <a:pt x="912" y="286"/>
                  </a:cubicBezTo>
                  <a:lnTo>
                    <a:pt x="1" y="8900"/>
                  </a:lnTo>
                  <a:lnTo>
                    <a:pt x="22935" y="8900"/>
                  </a:lnTo>
                  <a:cubicBezTo>
                    <a:pt x="23203" y="8900"/>
                    <a:pt x="23418" y="8609"/>
                    <a:pt x="23418" y="8248"/>
                  </a:cubicBezTo>
                  <a:lnTo>
                    <a:pt x="23347" y="7712"/>
                  </a:lnTo>
                  <a:cubicBezTo>
                    <a:pt x="23186" y="6529"/>
                    <a:pt x="22439" y="5507"/>
                    <a:pt x="21360" y="4995"/>
                  </a:cubicBezTo>
                  <a:lnTo>
                    <a:pt x="108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1510270" y="4371751"/>
              <a:ext cx="121996" cy="195812"/>
            </a:xfrm>
            <a:custGeom>
              <a:avLst/>
              <a:gdLst/>
              <a:ahLst/>
              <a:cxnLst/>
              <a:rect l="l" t="t" r="r" b="b"/>
              <a:pathLst>
                <a:path w="10141" h="16277" extrusionOk="0">
                  <a:moveTo>
                    <a:pt x="2179" y="0"/>
                  </a:moveTo>
                  <a:lnTo>
                    <a:pt x="1" y="9750"/>
                  </a:lnTo>
                  <a:lnTo>
                    <a:pt x="3623" y="16276"/>
                  </a:lnTo>
                  <a:lnTo>
                    <a:pt x="10140" y="11055"/>
                  </a:lnTo>
                  <a:lnTo>
                    <a:pt x="7310" y="9115"/>
                  </a:lnTo>
                  <a:lnTo>
                    <a:pt x="10012" y="1262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rgbClr val="F59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1510331" y="4380172"/>
              <a:ext cx="60282" cy="150146"/>
            </a:xfrm>
            <a:custGeom>
              <a:avLst/>
              <a:gdLst/>
              <a:ahLst/>
              <a:cxnLst/>
              <a:rect l="l" t="t" r="r" b="b"/>
              <a:pathLst>
                <a:path w="5011" h="12481" extrusionOk="0">
                  <a:moveTo>
                    <a:pt x="5010" y="1"/>
                  </a:moveTo>
                  <a:lnTo>
                    <a:pt x="1634" y="142"/>
                  </a:lnTo>
                  <a:lnTo>
                    <a:pt x="0" y="8954"/>
                  </a:lnTo>
                  <a:cubicBezTo>
                    <a:pt x="2339" y="11132"/>
                    <a:pt x="2174" y="12481"/>
                    <a:pt x="2174" y="12481"/>
                  </a:cubicBezTo>
                  <a:lnTo>
                    <a:pt x="5010" y="1"/>
                  </a:lnTo>
                  <a:close/>
                </a:path>
              </a:pathLst>
            </a:custGeom>
            <a:solidFill>
              <a:srgbClr val="AB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1495750" y="4487939"/>
              <a:ext cx="281731" cy="107079"/>
            </a:xfrm>
            <a:custGeom>
              <a:avLst/>
              <a:gdLst/>
              <a:ahLst/>
              <a:cxnLst/>
              <a:rect l="l" t="t" r="r" b="b"/>
              <a:pathLst>
                <a:path w="23419" h="8901" extrusionOk="0">
                  <a:moveTo>
                    <a:pt x="10847" y="1"/>
                  </a:moveTo>
                  <a:lnTo>
                    <a:pt x="10847" y="3"/>
                  </a:lnTo>
                  <a:cubicBezTo>
                    <a:pt x="10847" y="3"/>
                    <a:pt x="10843" y="3"/>
                    <a:pt x="10835" y="3"/>
                  </a:cubicBezTo>
                  <a:cubicBezTo>
                    <a:pt x="10655" y="3"/>
                    <a:pt x="8474" y="45"/>
                    <a:pt x="5950" y="2033"/>
                  </a:cubicBezTo>
                  <a:cubicBezTo>
                    <a:pt x="5652" y="2268"/>
                    <a:pt x="5324" y="2366"/>
                    <a:pt x="4984" y="2366"/>
                  </a:cubicBezTo>
                  <a:cubicBezTo>
                    <a:pt x="3539" y="2366"/>
                    <a:pt x="1873" y="594"/>
                    <a:pt x="1286" y="62"/>
                  </a:cubicBezTo>
                  <a:cubicBezTo>
                    <a:pt x="1244" y="23"/>
                    <a:pt x="1197" y="5"/>
                    <a:pt x="1151" y="5"/>
                  </a:cubicBezTo>
                  <a:cubicBezTo>
                    <a:pt x="1038" y="5"/>
                    <a:pt x="931" y="115"/>
                    <a:pt x="912" y="286"/>
                  </a:cubicBezTo>
                  <a:lnTo>
                    <a:pt x="1" y="8900"/>
                  </a:lnTo>
                  <a:lnTo>
                    <a:pt x="22935" y="8900"/>
                  </a:lnTo>
                  <a:cubicBezTo>
                    <a:pt x="23203" y="8900"/>
                    <a:pt x="23418" y="8609"/>
                    <a:pt x="23418" y="8248"/>
                  </a:cubicBezTo>
                  <a:lnTo>
                    <a:pt x="23373" y="7919"/>
                  </a:lnTo>
                  <a:cubicBezTo>
                    <a:pt x="23196" y="6607"/>
                    <a:pt x="22368" y="5474"/>
                    <a:pt x="21171" y="4906"/>
                  </a:cubicBezTo>
                  <a:lnTo>
                    <a:pt x="10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1677481" y="3234448"/>
              <a:ext cx="436039" cy="1179445"/>
            </a:xfrm>
            <a:custGeom>
              <a:avLst/>
              <a:gdLst/>
              <a:ahLst/>
              <a:cxnLst/>
              <a:rect l="l" t="t" r="r" b="b"/>
              <a:pathLst>
                <a:path w="36246" h="98042" extrusionOk="0">
                  <a:moveTo>
                    <a:pt x="31210" y="0"/>
                  </a:moveTo>
                  <a:lnTo>
                    <a:pt x="0" y="2115"/>
                  </a:lnTo>
                  <a:cubicBezTo>
                    <a:pt x="11917" y="26531"/>
                    <a:pt x="22848" y="98042"/>
                    <a:pt x="22848" y="98042"/>
                  </a:cubicBezTo>
                  <a:lnTo>
                    <a:pt x="36246" y="97670"/>
                  </a:lnTo>
                  <a:cubicBezTo>
                    <a:pt x="36246" y="97670"/>
                    <a:pt x="34715" y="56886"/>
                    <a:pt x="34438" y="46764"/>
                  </a:cubicBezTo>
                  <a:cubicBezTo>
                    <a:pt x="34160" y="36640"/>
                    <a:pt x="31210" y="0"/>
                    <a:pt x="3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1871977" y="3257318"/>
              <a:ext cx="122983" cy="1148227"/>
            </a:xfrm>
            <a:custGeom>
              <a:avLst/>
              <a:gdLst/>
              <a:ahLst/>
              <a:cxnLst/>
              <a:rect l="l" t="t" r="r" b="b"/>
              <a:pathLst>
                <a:path w="10223" h="95447" extrusionOk="0">
                  <a:moveTo>
                    <a:pt x="325" y="1"/>
                  </a:moveTo>
                  <a:lnTo>
                    <a:pt x="0" y="66"/>
                  </a:lnTo>
                  <a:cubicBezTo>
                    <a:pt x="83" y="490"/>
                    <a:pt x="8391" y="42431"/>
                    <a:pt x="8391" y="48859"/>
                  </a:cubicBezTo>
                  <a:cubicBezTo>
                    <a:pt x="8391" y="55287"/>
                    <a:pt x="9874" y="95046"/>
                    <a:pt x="9890" y="95447"/>
                  </a:cubicBezTo>
                  <a:lnTo>
                    <a:pt x="10222" y="95434"/>
                  </a:lnTo>
                  <a:cubicBezTo>
                    <a:pt x="10207" y="95033"/>
                    <a:pt x="8721" y="55300"/>
                    <a:pt x="8721" y="48859"/>
                  </a:cubicBezTo>
                  <a:cubicBezTo>
                    <a:pt x="8721" y="42420"/>
                    <a:pt x="409" y="425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1520244" y="3234448"/>
              <a:ext cx="533013" cy="1171024"/>
            </a:xfrm>
            <a:custGeom>
              <a:avLst/>
              <a:gdLst/>
              <a:ahLst/>
              <a:cxnLst/>
              <a:rect l="l" t="t" r="r" b="b"/>
              <a:pathLst>
                <a:path w="44307" h="97342" extrusionOk="0">
                  <a:moveTo>
                    <a:pt x="44306" y="0"/>
                  </a:moveTo>
                  <a:lnTo>
                    <a:pt x="9720" y="925"/>
                  </a:lnTo>
                  <a:cubicBezTo>
                    <a:pt x="10560" y="14062"/>
                    <a:pt x="12570" y="34565"/>
                    <a:pt x="11954" y="44711"/>
                  </a:cubicBezTo>
                  <a:cubicBezTo>
                    <a:pt x="11791" y="47399"/>
                    <a:pt x="11391" y="50064"/>
                    <a:pt x="10754" y="52670"/>
                  </a:cubicBezTo>
                  <a:lnTo>
                    <a:pt x="1" y="96921"/>
                  </a:lnTo>
                  <a:lnTo>
                    <a:pt x="17095" y="97341"/>
                  </a:lnTo>
                  <a:cubicBezTo>
                    <a:pt x="17095" y="97341"/>
                    <a:pt x="24961" y="69612"/>
                    <a:pt x="30558" y="52150"/>
                  </a:cubicBezTo>
                  <a:cubicBezTo>
                    <a:pt x="37486" y="30543"/>
                    <a:pt x="44306" y="1"/>
                    <a:pt x="44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1578423" y="3241125"/>
              <a:ext cx="227764" cy="1163217"/>
            </a:xfrm>
            <a:custGeom>
              <a:avLst/>
              <a:gdLst/>
              <a:ahLst/>
              <a:cxnLst/>
              <a:rect l="l" t="t" r="r" b="b"/>
              <a:pathLst>
                <a:path w="18933" h="96693" extrusionOk="0">
                  <a:moveTo>
                    <a:pt x="15739" y="0"/>
                  </a:moveTo>
                  <a:lnTo>
                    <a:pt x="15409" y="28"/>
                  </a:lnTo>
                  <a:cubicBezTo>
                    <a:pt x="15441" y="422"/>
                    <a:pt x="18595" y="39642"/>
                    <a:pt x="15750" y="45689"/>
                  </a:cubicBezTo>
                  <a:cubicBezTo>
                    <a:pt x="12881" y="51787"/>
                    <a:pt x="129" y="96153"/>
                    <a:pt x="1" y="96601"/>
                  </a:cubicBezTo>
                  <a:lnTo>
                    <a:pt x="320" y="96693"/>
                  </a:lnTo>
                  <a:cubicBezTo>
                    <a:pt x="449" y="96245"/>
                    <a:pt x="13192" y="51904"/>
                    <a:pt x="16050" y="45831"/>
                  </a:cubicBezTo>
                  <a:cubicBezTo>
                    <a:pt x="18933" y="39703"/>
                    <a:pt x="15872" y="1619"/>
                    <a:pt x="15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1779644" y="3236012"/>
              <a:ext cx="126760" cy="170742"/>
            </a:xfrm>
            <a:custGeom>
              <a:avLst/>
              <a:gdLst/>
              <a:ahLst/>
              <a:cxnLst/>
              <a:rect l="l" t="t" r="r" b="b"/>
              <a:pathLst>
                <a:path w="10537" h="14193" extrusionOk="0">
                  <a:moveTo>
                    <a:pt x="10269" y="1"/>
                  </a:moveTo>
                  <a:lnTo>
                    <a:pt x="1" y="13997"/>
                  </a:lnTo>
                  <a:lnTo>
                    <a:pt x="268" y="14193"/>
                  </a:lnTo>
                  <a:lnTo>
                    <a:pt x="10536" y="199"/>
                  </a:lnTo>
                  <a:lnTo>
                    <a:pt x="10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1806592" y="2295488"/>
              <a:ext cx="697463" cy="529813"/>
            </a:xfrm>
            <a:custGeom>
              <a:avLst/>
              <a:gdLst/>
              <a:ahLst/>
              <a:cxnLst/>
              <a:rect l="l" t="t" r="r" b="b"/>
              <a:pathLst>
                <a:path w="57977" h="44041" extrusionOk="0">
                  <a:moveTo>
                    <a:pt x="52873" y="0"/>
                  </a:moveTo>
                  <a:cubicBezTo>
                    <a:pt x="52137" y="0"/>
                    <a:pt x="49456" y="7476"/>
                    <a:pt x="48916" y="7680"/>
                  </a:cubicBezTo>
                  <a:cubicBezTo>
                    <a:pt x="48901" y="7686"/>
                    <a:pt x="48886" y="7689"/>
                    <a:pt x="48872" y="7689"/>
                  </a:cubicBezTo>
                  <a:cubicBezTo>
                    <a:pt x="48383" y="7689"/>
                    <a:pt x="48472" y="4331"/>
                    <a:pt x="47718" y="3316"/>
                  </a:cubicBezTo>
                  <a:cubicBezTo>
                    <a:pt x="47670" y="3252"/>
                    <a:pt x="47624" y="3222"/>
                    <a:pt x="47580" y="3222"/>
                  </a:cubicBezTo>
                  <a:cubicBezTo>
                    <a:pt x="46905" y="3222"/>
                    <a:pt x="46637" y="10234"/>
                    <a:pt x="46637" y="10234"/>
                  </a:cubicBezTo>
                  <a:cubicBezTo>
                    <a:pt x="46202" y="11769"/>
                    <a:pt x="37911" y="28635"/>
                    <a:pt x="37911" y="28635"/>
                  </a:cubicBezTo>
                  <a:cubicBezTo>
                    <a:pt x="20015" y="16009"/>
                    <a:pt x="11753" y="15753"/>
                    <a:pt x="8768" y="15346"/>
                  </a:cubicBezTo>
                  <a:cubicBezTo>
                    <a:pt x="8591" y="15322"/>
                    <a:pt x="8424" y="15310"/>
                    <a:pt x="8264" y="15310"/>
                  </a:cubicBezTo>
                  <a:cubicBezTo>
                    <a:pt x="5735" y="15310"/>
                    <a:pt x="5359" y="18169"/>
                    <a:pt x="5359" y="18169"/>
                  </a:cubicBezTo>
                  <a:cubicBezTo>
                    <a:pt x="1" y="26234"/>
                    <a:pt x="35157" y="44040"/>
                    <a:pt x="41703" y="44040"/>
                  </a:cubicBezTo>
                  <a:cubicBezTo>
                    <a:pt x="42008" y="44040"/>
                    <a:pt x="42251" y="44001"/>
                    <a:pt x="42425" y="43921"/>
                  </a:cubicBezTo>
                  <a:cubicBezTo>
                    <a:pt x="46330" y="42122"/>
                    <a:pt x="53378" y="15100"/>
                    <a:pt x="53378" y="15100"/>
                  </a:cubicBezTo>
                  <a:lnTo>
                    <a:pt x="53378" y="15102"/>
                  </a:lnTo>
                  <a:cubicBezTo>
                    <a:pt x="53378" y="15102"/>
                    <a:pt x="57977" y="3314"/>
                    <a:pt x="57457" y="2879"/>
                  </a:cubicBezTo>
                  <a:cubicBezTo>
                    <a:pt x="57426" y="2853"/>
                    <a:pt x="57389" y="2841"/>
                    <a:pt x="57346" y="2841"/>
                  </a:cubicBezTo>
                  <a:cubicBezTo>
                    <a:pt x="56673" y="2841"/>
                    <a:pt x="54640" y="5870"/>
                    <a:pt x="54640" y="5870"/>
                  </a:cubicBezTo>
                  <a:cubicBezTo>
                    <a:pt x="54574" y="5209"/>
                    <a:pt x="56358" y="1580"/>
                    <a:pt x="56036" y="1328"/>
                  </a:cubicBezTo>
                  <a:cubicBezTo>
                    <a:pt x="56027" y="1321"/>
                    <a:pt x="56017" y="1317"/>
                    <a:pt x="56005" y="1317"/>
                  </a:cubicBezTo>
                  <a:cubicBezTo>
                    <a:pt x="55585" y="1317"/>
                    <a:pt x="53354" y="5440"/>
                    <a:pt x="53072" y="5440"/>
                  </a:cubicBezTo>
                  <a:cubicBezTo>
                    <a:pt x="53070" y="5440"/>
                    <a:pt x="53069" y="5440"/>
                    <a:pt x="53067" y="5439"/>
                  </a:cubicBezTo>
                  <a:cubicBezTo>
                    <a:pt x="52804" y="5380"/>
                    <a:pt x="55305" y="799"/>
                    <a:pt x="54807" y="508"/>
                  </a:cubicBezTo>
                  <a:cubicBezTo>
                    <a:pt x="54792" y="499"/>
                    <a:pt x="54775" y="494"/>
                    <a:pt x="54756" y="494"/>
                  </a:cubicBezTo>
                  <a:cubicBezTo>
                    <a:pt x="54157" y="494"/>
                    <a:pt x="51799" y="4798"/>
                    <a:pt x="51527" y="4830"/>
                  </a:cubicBezTo>
                  <a:cubicBezTo>
                    <a:pt x="51526" y="4830"/>
                    <a:pt x="51525" y="4830"/>
                    <a:pt x="51524" y="4830"/>
                  </a:cubicBezTo>
                  <a:cubicBezTo>
                    <a:pt x="51261" y="4830"/>
                    <a:pt x="53602" y="64"/>
                    <a:pt x="52882" y="1"/>
                  </a:cubicBezTo>
                  <a:cubicBezTo>
                    <a:pt x="52879" y="1"/>
                    <a:pt x="52876" y="0"/>
                    <a:pt x="52873" y="0"/>
                  </a:cubicBezTo>
                  <a:close/>
                </a:path>
              </a:pathLst>
            </a:custGeom>
            <a:solidFill>
              <a:srgbClr val="F59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392871" y="2375549"/>
              <a:ext cx="12812" cy="42923"/>
            </a:xfrm>
            <a:custGeom>
              <a:avLst/>
              <a:gdLst/>
              <a:ahLst/>
              <a:cxnLst/>
              <a:rect l="l" t="t" r="r" b="b"/>
              <a:pathLst>
                <a:path w="1065" h="3568" extrusionOk="0">
                  <a:moveTo>
                    <a:pt x="777" y="0"/>
                  </a:moveTo>
                  <a:lnTo>
                    <a:pt x="1" y="1031"/>
                  </a:lnTo>
                  <a:cubicBezTo>
                    <a:pt x="301" y="1142"/>
                    <a:pt x="1064" y="3568"/>
                    <a:pt x="1064" y="3568"/>
                  </a:cubicBezTo>
                  <a:lnTo>
                    <a:pt x="777" y="0"/>
                  </a:lnTo>
                  <a:close/>
                </a:path>
              </a:pathLst>
            </a:custGeom>
            <a:solidFill>
              <a:srgbClr val="AB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1774471" y="2459533"/>
              <a:ext cx="641740" cy="417646"/>
            </a:xfrm>
            <a:custGeom>
              <a:avLst/>
              <a:gdLst/>
              <a:ahLst/>
              <a:cxnLst/>
              <a:rect l="l" t="t" r="r" b="b"/>
              <a:pathLst>
                <a:path w="53345" h="34717" extrusionOk="0">
                  <a:moveTo>
                    <a:pt x="9792" y="0"/>
                  </a:moveTo>
                  <a:cubicBezTo>
                    <a:pt x="6325" y="0"/>
                    <a:pt x="3623" y="1413"/>
                    <a:pt x="2528" y="5142"/>
                  </a:cubicBezTo>
                  <a:cubicBezTo>
                    <a:pt x="0" y="13748"/>
                    <a:pt x="39789" y="34366"/>
                    <a:pt x="46026" y="34716"/>
                  </a:cubicBezTo>
                  <a:lnTo>
                    <a:pt x="53344" y="16335"/>
                  </a:lnTo>
                  <a:lnTo>
                    <a:pt x="42748" y="8575"/>
                  </a:lnTo>
                  <a:lnTo>
                    <a:pt x="38958" y="13827"/>
                  </a:lnTo>
                  <a:cubicBezTo>
                    <a:pt x="38958" y="13827"/>
                    <a:pt x="20636" y="0"/>
                    <a:pt x="9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1568714" y="2418594"/>
              <a:ext cx="504634" cy="890352"/>
            </a:xfrm>
            <a:custGeom>
              <a:avLst/>
              <a:gdLst/>
              <a:ahLst/>
              <a:cxnLst/>
              <a:rect l="l" t="t" r="r" b="b"/>
              <a:pathLst>
                <a:path w="41948" h="74011" extrusionOk="0">
                  <a:moveTo>
                    <a:pt x="20307" y="1"/>
                  </a:moveTo>
                  <a:lnTo>
                    <a:pt x="17954" y="951"/>
                  </a:lnTo>
                  <a:cubicBezTo>
                    <a:pt x="17954" y="951"/>
                    <a:pt x="14014" y="2370"/>
                    <a:pt x="12000" y="3198"/>
                  </a:cubicBezTo>
                  <a:cubicBezTo>
                    <a:pt x="8413" y="4676"/>
                    <a:pt x="838" y="4995"/>
                    <a:pt x="510" y="13623"/>
                  </a:cubicBezTo>
                  <a:cubicBezTo>
                    <a:pt x="1" y="26901"/>
                    <a:pt x="6503" y="74011"/>
                    <a:pt x="6503" y="74011"/>
                  </a:cubicBezTo>
                  <a:lnTo>
                    <a:pt x="41948" y="71698"/>
                  </a:lnTo>
                  <a:lnTo>
                    <a:pt x="40717" y="22148"/>
                  </a:lnTo>
                  <a:cubicBezTo>
                    <a:pt x="40560" y="18770"/>
                    <a:pt x="39559" y="15498"/>
                    <a:pt x="37815" y="12670"/>
                  </a:cubicBezTo>
                  <a:cubicBezTo>
                    <a:pt x="36203" y="10057"/>
                    <a:pt x="31256" y="4414"/>
                    <a:pt x="30186" y="4277"/>
                  </a:cubicBezTo>
                  <a:lnTo>
                    <a:pt x="26910" y="3283"/>
                  </a:lnTo>
                  <a:lnTo>
                    <a:pt x="26910" y="4963"/>
                  </a:lnTo>
                  <a:lnTo>
                    <a:pt x="27003" y="5896"/>
                  </a:lnTo>
                  <a:cubicBezTo>
                    <a:pt x="26702" y="6816"/>
                    <a:pt x="26200" y="7200"/>
                    <a:pt x="25600" y="7200"/>
                  </a:cubicBezTo>
                  <a:cubicBezTo>
                    <a:pt x="24957" y="7200"/>
                    <a:pt x="24200" y="6760"/>
                    <a:pt x="23453" y="6066"/>
                  </a:cubicBezTo>
                  <a:lnTo>
                    <a:pt x="20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1928978" y="3009266"/>
              <a:ext cx="11633" cy="30448"/>
            </a:xfrm>
            <a:custGeom>
              <a:avLst/>
              <a:gdLst/>
              <a:ahLst/>
              <a:cxnLst/>
              <a:rect l="l" t="t" r="r" b="b"/>
              <a:pathLst>
                <a:path w="967" h="2531" extrusionOk="0">
                  <a:moveTo>
                    <a:pt x="342" y="0"/>
                  </a:moveTo>
                  <a:cubicBezTo>
                    <a:pt x="336" y="0"/>
                    <a:pt x="330" y="1"/>
                    <a:pt x="325" y="2"/>
                  </a:cubicBezTo>
                  <a:cubicBezTo>
                    <a:pt x="107" y="32"/>
                    <a:pt x="0" y="622"/>
                    <a:pt x="87" y="1320"/>
                  </a:cubicBezTo>
                  <a:cubicBezTo>
                    <a:pt x="172" y="1999"/>
                    <a:pt x="409" y="2531"/>
                    <a:pt x="622" y="2531"/>
                  </a:cubicBezTo>
                  <a:cubicBezTo>
                    <a:pt x="628" y="2531"/>
                    <a:pt x="634" y="2530"/>
                    <a:pt x="640" y="2529"/>
                  </a:cubicBezTo>
                  <a:cubicBezTo>
                    <a:pt x="860" y="2499"/>
                    <a:pt x="966" y="1907"/>
                    <a:pt x="879" y="1209"/>
                  </a:cubicBezTo>
                  <a:cubicBezTo>
                    <a:pt x="795" y="530"/>
                    <a:pt x="558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793262" y="2090325"/>
              <a:ext cx="253508" cy="223229"/>
            </a:xfrm>
            <a:custGeom>
              <a:avLst/>
              <a:gdLst/>
              <a:ahLst/>
              <a:cxnLst/>
              <a:rect l="l" t="t" r="r" b="b"/>
              <a:pathLst>
                <a:path w="21073" h="18556" extrusionOk="0">
                  <a:moveTo>
                    <a:pt x="2067" y="16583"/>
                  </a:moveTo>
                  <a:cubicBezTo>
                    <a:pt x="2352" y="16709"/>
                    <a:pt x="2756" y="16950"/>
                    <a:pt x="3104" y="17401"/>
                  </a:cubicBezTo>
                  <a:lnTo>
                    <a:pt x="2584" y="17040"/>
                  </a:lnTo>
                  <a:lnTo>
                    <a:pt x="2067" y="16583"/>
                  </a:lnTo>
                  <a:close/>
                  <a:moveTo>
                    <a:pt x="17033" y="0"/>
                  </a:moveTo>
                  <a:cubicBezTo>
                    <a:pt x="12594" y="0"/>
                    <a:pt x="2439" y="5086"/>
                    <a:pt x="2439" y="5086"/>
                  </a:cubicBezTo>
                  <a:cubicBezTo>
                    <a:pt x="946" y="6776"/>
                    <a:pt x="0" y="9896"/>
                    <a:pt x="1225" y="16439"/>
                  </a:cubicBezTo>
                  <a:lnTo>
                    <a:pt x="1238" y="16507"/>
                  </a:lnTo>
                  <a:lnTo>
                    <a:pt x="3629" y="18177"/>
                  </a:lnTo>
                  <a:lnTo>
                    <a:pt x="3718" y="18034"/>
                  </a:lnTo>
                  <a:lnTo>
                    <a:pt x="3807" y="17892"/>
                  </a:lnTo>
                  <a:lnTo>
                    <a:pt x="5173" y="18556"/>
                  </a:lnTo>
                  <a:lnTo>
                    <a:pt x="6992" y="9539"/>
                  </a:lnTo>
                  <a:cubicBezTo>
                    <a:pt x="7243" y="9394"/>
                    <a:pt x="8471" y="8716"/>
                    <a:pt x="9516" y="8716"/>
                  </a:cubicBezTo>
                  <a:cubicBezTo>
                    <a:pt x="9925" y="8716"/>
                    <a:pt x="10306" y="8820"/>
                    <a:pt x="10590" y="9100"/>
                  </a:cubicBezTo>
                  <a:cubicBezTo>
                    <a:pt x="11485" y="9982"/>
                    <a:pt x="12505" y="10848"/>
                    <a:pt x="13443" y="10848"/>
                  </a:cubicBezTo>
                  <a:cubicBezTo>
                    <a:pt x="13580" y="10848"/>
                    <a:pt x="13715" y="10829"/>
                    <a:pt x="13848" y="10790"/>
                  </a:cubicBezTo>
                  <a:cubicBezTo>
                    <a:pt x="14309" y="10651"/>
                    <a:pt x="14758" y="10231"/>
                    <a:pt x="15093" y="9841"/>
                  </a:cubicBezTo>
                  <a:cubicBezTo>
                    <a:pt x="15767" y="9502"/>
                    <a:pt x="16265" y="8899"/>
                    <a:pt x="16615" y="8177"/>
                  </a:cubicBezTo>
                  <a:cubicBezTo>
                    <a:pt x="16615" y="8177"/>
                    <a:pt x="17362" y="7927"/>
                    <a:pt x="19811" y="6213"/>
                  </a:cubicBezTo>
                  <a:lnTo>
                    <a:pt x="19811" y="6215"/>
                  </a:lnTo>
                  <a:cubicBezTo>
                    <a:pt x="21073" y="5332"/>
                    <a:pt x="17583" y="3792"/>
                    <a:pt x="17583" y="3792"/>
                  </a:cubicBezTo>
                  <a:cubicBezTo>
                    <a:pt x="17583" y="3792"/>
                    <a:pt x="20873" y="3313"/>
                    <a:pt x="18826" y="609"/>
                  </a:cubicBezTo>
                  <a:cubicBezTo>
                    <a:pt x="18501" y="181"/>
                    <a:pt x="17868" y="0"/>
                    <a:pt x="170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1801792" y="2316433"/>
              <a:ext cx="125148" cy="198459"/>
            </a:xfrm>
            <a:custGeom>
              <a:avLst/>
              <a:gdLst/>
              <a:ahLst/>
              <a:cxnLst/>
              <a:rect l="l" t="t" r="r" b="b"/>
              <a:pathLst>
                <a:path w="10403" h="16497" extrusionOk="0">
                  <a:moveTo>
                    <a:pt x="1081" y="1012"/>
                  </a:moveTo>
                  <a:lnTo>
                    <a:pt x="1079" y="1014"/>
                  </a:lnTo>
                  <a:cubicBezTo>
                    <a:pt x="1079" y="1014"/>
                    <a:pt x="1080" y="1014"/>
                    <a:pt x="1081" y="1015"/>
                  </a:cubicBezTo>
                  <a:lnTo>
                    <a:pt x="1081" y="1015"/>
                  </a:lnTo>
                  <a:lnTo>
                    <a:pt x="1081" y="1012"/>
                  </a:lnTo>
                  <a:close/>
                  <a:moveTo>
                    <a:pt x="3007" y="0"/>
                  </a:moveTo>
                  <a:cubicBezTo>
                    <a:pt x="3007" y="0"/>
                    <a:pt x="1823" y="705"/>
                    <a:pt x="1656" y="988"/>
                  </a:cubicBezTo>
                  <a:cubicBezTo>
                    <a:pt x="1596" y="1087"/>
                    <a:pt x="1506" y="1120"/>
                    <a:pt x="1415" y="1120"/>
                  </a:cubicBezTo>
                  <a:cubicBezTo>
                    <a:pt x="1259" y="1120"/>
                    <a:pt x="1100" y="1026"/>
                    <a:pt x="1081" y="1015"/>
                  </a:cubicBezTo>
                  <a:lnTo>
                    <a:pt x="1081" y="1015"/>
                  </a:lnTo>
                  <a:lnTo>
                    <a:pt x="0" y="10324"/>
                  </a:lnTo>
                  <a:lnTo>
                    <a:pt x="3015" y="14455"/>
                  </a:lnTo>
                  <a:cubicBezTo>
                    <a:pt x="4072" y="15654"/>
                    <a:pt x="5317" y="16496"/>
                    <a:pt x="7047" y="16496"/>
                  </a:cubicBezTo>
                  <a:cubicBezTo>
                    <a:pt x="7451" y="16496"/>
                    <a:pt x="7882" y="16450"/>
                    <a:pt x="8343" y="16352"/>
                  </a:cubicBezTo>
                  <a:cubicBezTo>
                    <a:pt x="9979" y="16004"/>
                    <a:pt x="10403" y="13581"/>
                    <a:pt x="10403" y="13581"/>
                  </a:cubicBezTo>
                  <a:lnTo>
                    <a:pt x="9504" y="7455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F59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1837955" y="2316433"/>
              <a:ext cx="79206" cy="117353"/>
            </a:xfrm>
            <a:custGeom>
              <a:avLst/>
              <a:gdLst/>
              <a:ahLst/>
              <a:cxnLst/>
              <a:rect l="l" t="t" r="r" b="b"/>
              <a:pathLst>
                <a:path w="6584" h="9755" extrusionOk="0">
                  <a:moveTo>
                    <a:pt x="1" y="0"/>
                  </a:moveTo>
                  <a:lnTo>
                    <a:pt x="573" y="3792"/>
                  </a:lnTo>
                  <a:cubicBezTo>
                    <a:pt x="1630" y="7455"/>
                    <a:pt x="3082" y="9754"/>
                    <a:pt x="4628" y="9754"/>
                  </a:cubicBezTo>
                  <a:cubicBezTo>
                    <a:pt x="4850" y="9754"/>
                    <a:pt x="5074" y="9707"/>
                    <a:pt x="5300" y="9609"/>
                  </a:cubicBezTo>
                  <a:cubicBezTo>
                    <a:pt x="6583" y="9050"/>
                    <a:pt x="6498" y="7455"/>
                    <a:pt x="6498" y="74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B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1793804" y="2183872"/>
              <a:ext cx="190736" cy="223156"/>
            </a:xfrm>
            <a:custGeom>
              <a:avLst/>
              <a:gdLst/>
              <a:ahLst/>
              <a:cxnLst/>
              <a:rect l="l" t="t" r="r" b="b"/>
              <a:pathLst>
                <a:path w="15855" h="18550" extrusionOk="0">
                  <a:moveTo>
                    <a:pt x="10364" y="0"/>
                  </a:moveTo>
                  <a:cubicBezTo>
                    <a:pt x="8798" y="0"/>
                    <a:pt x="6855" y="508"/>
                    <a:pt x="5944" y="2568"/>
                  </a:cubicBezTo>
                  <a:cubicBezTo>
                    <a:pt x="5269" y="4093"/>
                    <a:pt x="5008" y="7928"/>
                    <a:pt x="4401" y="9190"/>
                  </a:cubicBezTo>
                  <a:cubicBezTo>
                    <a:pt x="4342" y="9311"/>
                    <a:pt x="4229" y="9376"/>
                    <a:pt x="4115" y="9376"/>
                  </a:cubicBezTo>
                  <a:cubicBezTo>
                    <a:pt x="4030" y="9376"/>
                    <a:pt x="3944" y="9339"/>
                    <a:pt x="3882" y="9261"/>
                  </a:cubicBezTo>
                  <a:cubicBezTo>
                    <a:pt x="3607" y="8919"/>
                    <a:pt x="2880" y="8412"/>
                    <a:pt x="2185" y="8412"/>
                  </a:cubicBezTo>
                  <a:cubicBezTo>
                    <a:pt x="1635" y="8412"/>
                    <a:pt x="1105" y="8729"/>
                    <a:pt x="834" y="9694"/>
                  </a:cubicBezTo>
                  <a:cubicBezTo>
                    <a:pt x="1" y="12661"/>
                    <a:pt x="3088" y="12444"/>
                    <a:pt x="3290" y="12875"/>
                  </a:cubicBezTo>
                  <a:cubicBezTo>
                    <a:pt x="3697" y="13749"/>
                    <a:pt x="4314" y="16518"/>
                    <a:pt x="6551" y="17828"/>
                  </a:cubicBezTo>
                  <a:cubicBezTo>
                    <a:pt x="7469" y="18366"/>
                    <a:pt x="8222" y="18549"/>
                    <a:pt x="9832" y="18549"/>
                  </a:cubicBezTo>
                  <a:cubicBezTo>
                    <a:pt x="10612" y="18549"/>
                    <a:pt x="11594" y="18506"/>
                    <a:pt x="12894" y="18439"/>
                  </a:cubicBezTo>
                  <a:cubicBezTo>
                    <a:pt x="15104" y="18326"/>
                    <a:pt x="14976" y="15350"/>
                    <a:pt x="15855" y="1156"/>
                  </a:cubicBezTo>
                  <a:lnTo>
                    <a:pt x="15855" y="1156"/>
                  </a:lnTo>
                  <a:cubicBezTo>
                    <a:pt x="15855" y="1156"/>
                    <a:pt x="15746" y="1850"/>
                    <a:pt x="14680" y="2115"/>
                  </a:cubicBezTo>
                  <a:cubicBezTo>
                    <a:pt x="14598" y="2136"/>
                    <a:pt x="14523" y="2145"/>
                    <a:pt x="14453" y="2145"/>
                  </a:cubicBezTo>
                  <a:cubicBezTo>
                    <a:pt x="13610" y="2145"/>
                    <a:pt x="13542" y="753"/>
                    <a:pt x="12494" y="332"/>
                  </a:cubicBezTo>
                  <a:cubicBezTo>
                    <a:pt x="12142" y="191"/>
                    <a:pt x="11324" y="0"/>
                    <a:pt x="10364" y="0"/>
                  </a:cubicBezTo>
                  <a:close/>
                </a:path>
              </a:pathLst>
            </a:custGeom>
            <a:solidFill>
              <a:srgbClr val="F59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1814267" y="2293335"/>
              <a:ext cx="17780" cy="23049"/>
            </a:xfrm>
            <a:custGeom>
              <a:avLst/>
              <a:gdLst/>
              <a:ahLst/>
              <a:cxnLst/>
              <a:rect l="l" t="t" r="r" b="b"/>
              <a:pathLst>
                <a:path w="1478" h="1916" extrusionOk="0">
                  <a:moveTo>
                    <a:pt x="643" y="0"/>
                  </a:moveTo>
                  <a:cubicBezTo>
                    <a:pt x="465" y="0"/>
                    <a:pt x="253" y="141"/>
                    <a:pt x="1" y="500"/>
                  </a:cubicBezTo>
                  <a:lnTo>
                    <a:pt x="1478" y="1916"/>
                  </a:lnTo>
                  <a:cubicBezTo>
                    <a:pt x="1478" y="1916"/>
                    <a:pt x="1296" y="0"/>
                    <a:pt x="643" y="0"/>
                  </a:cubicBezTo>
                  <a:close/>
                </a:path>
              </a:pathLst>
            </a:custGeom>
            <a:solidFill>
              <a:srgbClr val="AB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2167288" y="2443508"/>
              <a:ext cx="132089" cy="314693"/>
            </a:xfrm>
            <a:custGeom>
              <a:avLst/>
              <a:gdLst/>
              <a:ahLst/>
              <a:cxnLst/>
              <a:rect l="l" t="t" r="r" b="b"/>
              <a:pathLst>
                <a:path w="10980" h="26159" extrusionOk="0">
                  <a:moveTo>
                    <a:pt x="9611" y="0"/>
                  </a:moveTo>
                  <a:cubicBezTo>
                    <a:pt x="9342" y="0"/>
                    <a:pt x="9061" y="100"/>
                    <a:pt x="8797" y="327"/>
                  </a:cubicBezTo>
                  <a:lnTo>
                    <a:pt x="918" y="7044"/>
                  </a:lnTo>
                  <a:cubicBezTo>
                    <a:pt x="333" y="7545"/>
                    <a:pt x="0" y="8278"/>
                    <a:pt x="9" y="9048"/>
                  </a:cubicBezTo>
                  <a:lnTo>
                    <a:pt x="224" y="25920"/>
                  </a:lnTo>
                  <a:cubicBezTo>
                    <a:pt x="224" y="26090"/>
                    <a:pt x="446" y="26159"/>
                    <a:pt x="710" y="26159"/>
                  </a:cubicBezTo>
                  <a:cubicBezTo>
                    <a:pt x="1008" y="26159"/>
                    <a:pt x="1360" y="26070"/>
                    <a:pt x="1499" y="25942"/>
                  </a:cubicBezTo>
                  <a:lnTo>
                    <a:pt x="9744" y="18047"/>
                  </a:lnTo>
                  <a:cubicBezTo>
                    <a:pt x="10407" y="17434"/>
                    <a:pt x="10786" y="16559"/>
                    <a:pt x="10792" y="15633"/>
                  </a:cubicBezTo>
                  <a:lnTo>
                    <a:pt x="10951" y="1673"/>
                  </a:lnTo>
                  <a:cubicBezTo>
                    <a:pt x="10979" y="733"/>
                    <a:pt x="10339" y="0"/>
                    <a:pt x="9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2179824" y="2447370"/>
              <a:ext cx="120408" cy="311589"/>
            </a:xfrm>
            <a:custGeom>
              <a:avLst/>
              <a:gdLst/>
              <a:ahLst/>
              <a:cxnLst/>
              <a:rect l="l" t="t" r="r" b="b"/>
              <a:pathLst>
                <a:path w="10009" h="25901" extrusionOk="0">
                  <a:moveTo>
                    <a:pt x="9098" y="1"/>
                  </a:moveTo>
                  <a:cubicBezTo>
                    <a:pt x="8939" y="1"/>
                    <a:pt x="8777" y="57"/>
                    <a:pt x="8625" y="184"/>
                  </a:cubicBezTo>
                  <a:lnTo>
                    <a:pt x="698" y="6837"/>
                  </a:lnTo>
                  <a:cubicBezTo>
                    <a:pt x="255" y="7224"/>
                    <a:pt x="0" y="7785"/>
                    <a:pt x="2" y="8375"/>
                  </a:cubicBezTo>
                  <a:lnTo>
                    <a:pt x="222" y="25891"/>
                  </a:lnTo>
                  <a:cubicBezTo>
                    <a:pt x="222" y="25897"/>
                    <a:pt x="225" y="25900"/>
                    <a:pt x="232" y="25900"/>
                  </a:cubicBezTo>
                  <a:cubicBezTo>
                    <a:pt x="507" y="25900"/>
                    <a:pt x="6535" y="20079"/>
                    <a:pt x="8965" y="17729"/>
                  </a:cubicBezTo>
                  <a:cubicBezTo>
                    <a:pt x="9676" y="17039"/>
                    <a:pt x="9774" y="16550"/>
                    <a:pt x="9817" y="15560"/>
                  </a:cubicBezTo>
                  <a:lnTo>
                    <a:pt x="10009" y="1061"/>
                  </a:lnTo>
                  <a:cubicBezTo>
                    <a:pt x="9998" y="482"/>
                    <a:pt x="9564" y="1"/>
                    <a:pt x="9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2278690" y="2482715"/>
              <a:ext cx="8180" cy="10683"/>
            </a:xfrm>
            <a:custGeom>
              <a:avLst/>
              <a:gdLst/>
              <a:ahLst/>
              <a:cxnLst/>
              <a:rect l="l" t="t" r="r" b="b"/>
              <a:pathLst>
                <a:path w="680" h="888" extrusionOk="0">
                  <a:moveTo>
                    <a:pt x="375" y="0"/>
                  </a:moveTo>
                  <a:cubicBezTo>
                    <a:pt x="216" y="0"/>
                    <a:pt x="70" y="172"/>
                    <a:pt x="35" y="401"/>
                  </a:cubicBezTo>
                  <a:cubicBezTo>
                    <a:pt x="1" y="644"/>
                    <a:pt x="107" y="862"/>
                    <a:pt x="277" y="886"/>
                  </a:cubicBezTo>
                  <a:cubicBezTo>
                    <a:pt x="287" y="887"/>
                    <a:pt x="297" y="888"/>
                    <a:pt x="307" y="888"/>
                  </a:cubicBezTo>
                  <a:cubicBezTo>
                    <a:pt x="464" y="888"/>
                    <a:pt x="612" y="717"/>
                    <a:pt x="645" y="488"/>
                  </a:cubicBezTo>
                  <a:cubicBezTo>
                    <a:pt x="679" y="244"/>
                    <a:pt x="573" y="29"/>
                    <a:pt x="405" y="2"/>
                  </a:cubicBezTo>
                  <a:cubicBezTo>
                    <a:pt x="395" y="1"/>
                    <a:pt x="3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276705" y="2480225"/>
              <a:ext cx="12153" cy="15666"/>
            </a:xfrm>
            <a:custGeom>
              <a:avLst/>
              <a:gdLst/>
              <a:ahLst/>
              <a:cxnLst/>
              <a:rect l="l" t="t" r="r" b="b"/>
              <a:pathLst>
                <a:path w="1010" h="1302" extrusionOk="0">
                  <a:moveTo>
                    <a:pt x="549" y="47"/>
                  </a:moveTo>
                  <a:cubicBezTo>
                    <a:pt x="563" y="47"/>
                    <a:pt x="578" y="48"/>
                    <a:pt x="592" y="51"/>
                  </a:cubicBezTo>
                  <a:cubicBezTo>
                    <a:pt x="816" y="83"/>
                    <a:pt x="960" y="379"/>
                    <a:pt x="912" y="710"/>
                  </a:cubicBezTo>
                  <a:cubicBezTo>
                    <a:pt x="867" y="1021"/>
                    <a:pt x="670" y="1255"/>
                    <a:pt x="461" y="1255"/>
                  </a:cubicBezTo>
                  <a:cubicBezTo>
                    <a:pt x="447" y="1255"/>
                    <a:pt x="432" y="1254"/>
                    <a:pt x="418" y="1251"/>
                  </a:cubicBezTo>
                  <a:cubicBezTo>
                    <a:pt x="194" y="1219"/>
                    <a:pt x="50" y="923"/>
                    <a:pt x="98" y="592"/>
                  </a:cubicBezTo>
                  <a:cubicBezTo>
                    <a:pt x="143" y="283"/>
                    <a:pt x="339" y="47"/>
                    <a:pt x="549" y="47"/>
                  </a:cubicBezTo>
                  <a:close/>
                  <a:moveTo>
                    <a:pt x="553" y="1"/>
                  </a:moveTo>
                  <a:cubicBezTo>
                    <a:pt x="320" y="1"/>
                    <a:pt x="100" y="251"/>
                    <a:pt x="52" y="586"/>
                  </a:cubicBezTo>
                  <a:cubicBezTo>
                    <a:pt x="0" y="943"/>
                    <a:pt x="161" y="1262"/>
                    <a:pt x="411" y="1297"/>
                  </a:cubicBezTo>
                  <a:cubicBezTo>
                    <a:pt x="427" y="1299"/>
                    <a:pt x="442" y="1302"/>
                    <a:pt x="457" y="1302"/>
                  </a:cubicBezTo>
                  <a:cubicBezTo>
                    <a:pt x="690" y="1302"/>
                    <a:pt x="910" y="1051"/>
                    <a:pt x="957" y="716"/>
                  </a:cubicBezTo>
                  <a:cubicBezTo>
                    <a:pt x="1010" y="360"/>
                    <a:pt x="849" y="40"/>
                    <a:pt x="599" y="5"/>
                  </a:cubicBezTo>
                  <a:cubicBezTo>
                    <a:pt x="583" y="3"/>
                    <a:pt x="568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169875" y="2558638"/>
              <a:ext cx="7447" cy="32613"/>
            </a:xfrm>
            <a:custGeom>
              <a:avLst/>
              <a:gdLst/>
              <a:ahLst/>
              <a:cxnLst/>
              <a:rect l="l" t="t" r="r" b="b"/>
              <a:pathLst>
                <a:path w="619" h="2711" extrusionOk="0">
                  <a:moveTo>
                    <a:pt x="292" y="94"/>
                  </a:moveTo>
                  <a:cubicBezTo>
                    <a:pt x="316" y="94"/>
                    <a:pt x="342" y="98"/>
                    <a:pt x="368" y="109"/>
                  </a:cubicBezTo>
                  <a:lnTo>
                    <a:pt x="399" y="122"/>
                  </a:lnTo>
                  <a:cubicBezTo>
                    <a:pt x="473" y="152"/>
                    <a:pt x="518" y="224"/>
                    <a:pt x="518" y="302"/>
                  </a:cubicBezTo>
                  <a:lnTo>
                    <a:pt x="527" y="2421"/>
                  </a:lnTo>
                  <a:cubicBezTo>
                    <a:pt x="527" y="2489"/>
                    <a:pt x="494" y="2547"/>
                    <a:pt x="440" y="2584"/>
                  </a:cubicBezTo>
                  <a:cubicBezTo>
                    <a:pt x="405" y="2607"/>
                    <a:pt x="367" y="2619"/>
                    <a:pt x="328" y="2619"/>
                  </a:cubicBezTo>
                  <a:cubicBezTo>
                    <a:pt x="303" y="2619"/>
                    <a:pt x="279" y="2614"/>
                    <a:pt x="255" y="2604"/>
                  </a:cubicBezTo>
                  <a:cubicBezTo>
                    <a:pt x="183" y="2573"/>
                    <a:pt x="135" y="2504"/>
                    <a:pt x="133" y="2426"/>
                  </a:cubicBezTo>
                  <a:lnTo>
                    <a:pt x="94" y="294"/>
                  </a:lnTo>
                  <a:cubicBezTo>
                    <a:pt x="94" y="226"/>
                    <a:pt x="127" y="165"/>
                    <a:pt x="181" y="126"/>
                  </a:cubicBezTo>
                  <a:cubicBezTo>
                    <a:pt x="214" y="104"/>
                    <a:pt x="253" y="94"/>
                    <a:pt x="292" y="94"/>
                  </a:cubicBezTo>
                  <a:close/>
                  <a:moveTo>
                    <a:pt x="290" y="1"/>
                  </a:moveTo>
                  <a:cubicBezTo>
                    <a:pt x="233" y="1"/>
                    <a:pt x="177" y="18"/>
                    <a:pt x="129" y="50"/>
                  </a:cubicBezTo>
                  <a:cubicBezTo>
                    <a:pt x="48" y="104"/>
                    <a:pt x="1" y="196"/>
                    <a:pt x="3" y="294"/>
                  </a:cubicBezTo>
                  <a:lnTo>
                    <a:pt x="40" y="2428"/>
                  </a:lnTo>
                  <a:cubicBezTo>
                    <a:pt x="42" y="2543"/>
                    <a:pt x="114" y="2645"/>
                    <a:pt x="220" y="2689"/>
                  </a:cubicBezTo>
                  <a:cubicBezTo>
                    <a:pt x="255" y="2704"/>
                    <a:pt x="291" y="2710"/>
                    <a:pt x="330" y="2711"/>
                  </a:cubicBezTo>
                  <a:lnTo>
                    <a:pt x="330" y="2711"/>
                  </a:lnTo>
                  <a:cubicBezTo>
                    <a:pt x="386" y="2710"/>
                    <a:pt x="442" y="2695"/>
                    <a:pt x="490" y="2663"/>
                  </a:cubicBezTo>
                  <a:cubicBezTo>
                    <a:pt x="570" y="2608"/>
                    <a:pt x="618" y="2519"/>
                    <a:pt x="618" y="2421"/>
                  </a:cubicBezTo>
                  <a:lnTo>
                    <a:pt x="612" y="302"/>
                  </a:lnTo>
                  <a:cubicBezTo>
                    <a:pt x="612" y="187"/>
                    <a:pt x="542" y="83"/>
                    <a:pt x="436" y="37"/>
                  </a:cubicBezTo>
                  <a:lnTo>
                    <a:pt x="403" y="24"/>
                  </a:lnTo>
                  <a:cubicBezTo>
                    <a:pt x="366" y="8"/>
                    <a:pt x="328" y="1"/>
                    <a:pt x="290" y="1"/>
                  </a:cubicBezTo>
                  <a:close/>
                  <a:moveTo>
                    <a:pt x="330" y="2711"/>
                  </a:moveTo>
                  <a:lnTo>
                    <a:pt x="330" y="2711"/>
                  </a:lnTo>
                  <a:cubicBezTo>
                    <a:pt x="330" y="2711"/>
                    <a:pt x="329" y="2711"/>
                    <a:pt x="329" y="2711"/>
                  </a:cubicBezTo>
                  <a:lnTo>
                    <a:pt x="331" y="2711"/>
                  </a:lnTo>
                  <a:cubicBezTo>
                    <a:pt x="331" y="2711"/>
                    <a:pt x="330" y="2711"/>
                    <a:pt x="330" y="27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170368" y="2595246"/>
              <a:ext cx="7447" cy="32613"/>
            </a:xfrm>
            <a:custGeom>
              <a:avLst/>
              <a:gdLst/>
              <a:ahLst/>
              <a:cxnLst/>
              <a:rect l="l" t="t" r="r" b="b"/>
              <a:pathLst>
                <a:path w="619" h="2711" extrusionOk="0">
                  <a:moveTo>
                    <a:pt x="292" y="92"/>
                  </a:moveTo>
                  <a:cubicBezTo>
                    <a:pt x="318" y="92"/>
                    <a:pt x="345" y="98"/>
                    <a:pt x="368" y="107"/>
                  </a:cubicBezTo>
                  <a:lnTo>
                    <a:pt x="401" y="120"/>
                  </a:lnTo>
                  <a:cubicBezTo>
                    <a:pt x="473" y="153"/>
                    <a:pt x="521" y="222"/>
                    <a:pt x="521" y="301"/>
                  </a:cubicBezTo>
                  <a:lnTo>
                    <a:pt x="527" y="2422"/>
                  </a:lnTo>
                  <a:cubicBezTo>
                    <a:pt x="527" y="2489"/>
                    <a:pt x="495" y="2548"/>
                    <a:pt x="440" y="2585"/>
                  </a:cubicBezTo>
                  <a:cubicBezTo>
                    <a:pt x="407" y="2607"/>
                    <a:pt x="370" y="2618"/>
                    <a:pt x="332" y="2618"/>
                  </a:cubicBezTo>
                  <a:cubicBezTo>
                    <a:pt x="307" y="2618"/>
                    <a:pt x="281" y="2613"/>
                    <a:pt x="255" y="2602"/>
                  </a:cubicBezTo>
                  <a:cubicBezTo>
                    <a:pt x="184" y="2574"/>
                    <a:pt x="136" y="2504"/>
                    <a:pt x="134" y="2426"/>
                  </a:cubicBezTo>
                  <a:lnTo>
                    <a:pt x="97" y="292"/>
                  </a:lnTo>
                  <a:cubicBezTo>
                    <a:pt x="94" y="224"/>
                    <a:pt x="127" y="163"/>
                    <a:pt x="181" y="127"/>
                  </a:cubicBezTo>
                  <a:cubicBezTo>
                    <a:pt x="214" y="105"/>
                    <a:pt x="253" y="92"/>
                    <a:pt x="292" y="92"/>
                  </a:cubicBezTo>
                  <a:close/>
                  <a:moveTo>
                    <a:pt x="294" y="0"/>
                  </a:moveTo>
                  <a:cubicBezTo>
                    <a:pt x="237" y="0"/>
                    <a:pt x="179" y="17"/>
                    <a:pt x="129" y="50"/>
                  </a:cubicBezTo>
                  <a:cubicBezTo>
                    <a:pt x="49" y="105"/>
                    <a:pt x="1" y="196"/>
                    <a:pt x="3" y="294"/>
                  </a:cubicBezTo>
                  <a:lnTo>
                    <a:pt x="42" y="2426"/>
                  </a:lnTo>
                  <a:cubicBezTo>
                    <a:pt x="44" y="2541"/>
                    <a:pt x="114" y="2643"/>
                    <a:pt x="221" y="2689"/>
                  </a:cubicBezTo>
                  <a:cubicBezTo>
                    <a:pt x="255" y="2704"/>
                    <a:pt x="295" y="2711"/>
                    <a:pt x="331" y="2711"/>
                  </a:cubicBezTo>
                  <a:cubicBezTo>
                    <a:pt x="388" y="2711"/>
                    <a:pt x="442" y="2693"/>
                    <a:pt x="490" y="2661"/>
                  </a:cubicBezTo>
                  <a:cubicBezTo>
                    <a:pt x="571" y="2609"/>
                    <a:pt x="619" y="2517"/>
                    <a:pt x="619" y="2422"/>
                  </a:cubicBezTo>
                  <a:lnTo>
                    <a:pt x="612" y="301"/>
                  </a:lnTo>
                  <a:cubicBezTo>
                    <a:pt x="612" y="185"/>
                    <a:pt x="542" y="81"/>
                    <a:pt x="436" y="37"/>
                  </a:cubicBezTo>
                  <a:lnTo>
                    <a:pt x="403" y="22"/>
                  </a:lnTo>
                  <a:cubicBezTo>
                    <a:pt x="368" y="8"/>
                    <a:pt x="331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2166338" y="2626308"/>
              <a:ext cx="17892" cy="51078"/>
            </a:xfrm>
            <a:custGeom>
              <a:avLst/>
              <a:gdLst/>
              <a:ahLst/>
              <a:cxnLst/>
              <a:rect l="l" t="t" r="r" b="b"/>
              <a:pathLst>
                <a:path w="1487" h="4245" extrusionOk="0">
                  <a:moveTo>
                    <a:pt x="118" y="0"/>
                  </a:moveTo>
                  <a:lnTo>
                    <a:pt x="1" y="4245"/>
                  </a:lnTo>
                  <a:lnTo>
                    <a:pt x="1487" y="1621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1709928" y="2574060"/>
              <a:ext cx="562968" cy="489525"/>
            </a:xfrm>
            <a:custGeom>
              <a:avLst/>
              <a:gdLst/>
              <a:ahLst/>
              <a:cxnLst/>
              <a:rect l="l" t="t" r="r" b="b"/>
              <a:pathLst>
                <a:path w="46797" h="40692" extrusionOk="0">
                  <a:moveTo>
                    <a:pt x="42895" y="0"/>
                  </a:moveTo>
                  <a:cubicBezTo>
                    <a:pt x="42891" y="0"/>
                    <a:pt x="42886" y="1"/>
                    <a:pt x="42881" y="1"/>
                  </a:cubicBezTo>
                  <a:cubicBezTo>
                    <a:pt x="42253" y="91"/>
                    <a:pt x="40836" y="3608"/>
                    <a:pt x="40358" y="4504"/>
                  </a:cubicBezTo>
                  <a:cubicBezTo>
                    <a:pt x="39922" y="5320"/>
                    <a:pt x="38167" y="7977"/>
                    <a:pt x="37872" y="7977"/>
                  </a:cubicBezTo>
                  <a:cubicBezTo>
                    <a:pt x="37844" y="7977"/>
                    <a:pt x="37829" y="7952"/>
                    <a:pt x="37830" y="7898"/>
                  </a:cubicBezTo>
                  <a:lnTo>
                    <a:pt x="38000" y="3462"/>
                  </a:lnTo>
                  <a:lnTo>
                    <a:pt x="38000" y="3462"/>
                  </a:lnTo>
                  <a:cubicBezTo>
                    <a:pt x="38000" y="3463"/>
                    <a:pt x="35968" y="7189"/>
                    <a:pt x="35942" y="8892"/>
                  </a:cubicBezTo>
                  <a:cubicBezTo>
                    <a:pt x="35927" y="9791"/>
                    <a:pt x="36088" y="10874"/>
                    <a:pt x="36088" y="10874"/>
                  </a:cubicBezTo>
                  <a:lnTo>
                    <a:pt x="27060" y="23191"/>
                  </a:lnTo>
                  <a:cubicBezTo>
                    <a:pt x="26391" y="23974"/>
                    <a:pt x="25837" y="24460"/>
                    <a:pt x="25295" y="24460"/>
                  </a:cubicBezTo>
                  <a:cubicBezTo>
                    <a:pt x="24826" y="24460"/>
                    <a:pt x="24365" y="24097"/>
                    <a:pt x="23845" y="23252"/>
                  </a:cubicBezTo>
                  <a:cubicBezTo>
                    <a:pt x="20429" y="17709"/>
                    <a:pt x="9942" y="7785"/>
                    <a:pt x="9803" y="7665"/>
                  </a:cubicBezTo>
                  <a:lnTo>
                    <a:pt x="1" y="22149"/>
                  </a:lnTo>
                  <a:lnTo>
                    <a:pt x="19598" y="39626"/>
                  </a:lnTo>
                  <a:cubicBezTo>
                    <a:pt x="20370" y="40367"/>
                    <a:pt x="21436" y="40692"/>
                    <a:pt x="22567" y="40692"/>
                  </a:cubicBezTo>
                  <a:cubicBezTo>
                    <a:pt x="24798" y="40692"/>
                    <a:pt x="27280" y="39427"/>
                    <a:pt x="28250" y="37596"/>
                  </a:cubicBezTo>
                  <a:cubicBezTo>
                    <a:pt x="33671" y="27365"/>
                    <a:pt x="44782" y="8161"/>
                    <a:pt x="45431" y="7034"/>
                  </a:cubicBezTo>
                  <a:cubicBezTo>
                    <a:pt x="45803" y="6391"/>
                    <a:pt x="46719" y="4328"/>
                    <a:pt x="46518" y="4093"/>
                  </a:cubicBezTo>
                  <a:cubicBezTo>
                    <a:pt x="46490" y="4060"/>
                    <a:pt x="46456" y="4044"/>
                    <a:pt x="46417" y="4044"/>
                  </a:cubicBezTo>
                  <a:cubicBezTo>
                    <a:pt x="45847" y="4044"/>
                    <a:pt x="44257" y="7425"/>
                    <a:pt x="44171" y="7425"/>
                  </a:cubicBezTo>
                  <a:cubicBezTo>
                    <a:pt x="44168" y="7425"/>
                    <a:pt x="44167" y="7422"/>
                    <a:pt x="44167" y="7415"/>
                  </a:cubicBezTo>
                  <a:cubicBezTo>
                    <a:pt x="44173" y="7182"/>
                    <a:pt x="46797" y="2745"/>
                    <a:pt x="46436" y="2301"/>
                  </a:cubicBezTo>
                  <a:cubicBezTo>
                    <a:pt x="46402" y="2259"/>
                    <a:pt x="46359" y="2239"/>
                    <a:pt x="46308" y="2239"/>
                  </a:cubicBezTo>
                  <a:cubicBezTo>
                    <a:pt x="45550" y="2239"/>
                    <a:pt x="43052" y="6641"/>
                    <a:pt x="43003" y="6719"/>
                  </a:cubicBezTo>
                  <a:cubicBezTo>
                    <a:pt x="42929" y="6836"/>
                    <a:pt x="42895" y="6889"/>
                    <a:pt x="42893" y="6889"/>
                  </a:cubicBezTo>
                  <a:cubicBezTo>
                    <a:pt x="42879" y="6889"/>
                    <a:pt x="45877" y="1992"/>
                    <a:pt x="45633" y="1494"/>
                  </a:cubicBezTo>
                  <a:cubicBezTo>
                    <a:pt x="45607" y="1441"/>
                    <a:pt x="45567" y="1417"/>
                    <a:pt x="45514" y="1417"/>
                  </a:cubicBezTo>
                  <a:cubicBezTo>
                    <a:pt x="45023" y="1417"/>
                    <a:pt x="43497" y="3528"/>
                    <a:pt x="43436" y="3608"/>
                  </a:cubicBezTo>
                  <a:cubicBezTo>
                    <a:pt x="43436" y="3608"/>
                    <a:pt x="42018" y="5838"/>
                    <a:pt x="41793" y="5838"/>
                  </a:cubicBezTo>
                  <a:cubicBezTo>
                    <a:pt x="41789" y="5838"/>
                    <a:pt x="41786" y="5837"/>
                    <a:pt x="41783" y="5836"/>
                  </a:cubicBezTo>
                  <a:cubicBezTo>
                    <a:pt x="41595" y="5758"/>
                    <a:pt x="43478" y="0"/>
                    <a:pt x="42895" y="0"/>
                  </a:cubicBezTo>
                  <a:close/>
                </a:path>
              </a:pathLst>
            </a:custGeom>
            <a:solidFill>
              <a:srgbClr val="F59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1592559" y="2699428"/>
              <a:ext cx="494505" cy="481862"/>
            </a:xfrm>
            <a:custGeom>
              <a:avLst/>
              <a:gdLst/>
              <a:ahLst/>
              <a:cxnLst/>
              <a:rect l="l" t="t" r="r" b="b"/>
              <a:pathLst>
                <a:path w="41106" h="40055" extrusionOk="0">
                  <a:moveTo>
                    <a:pt x="0" y="0"/>
                  </a:moveTo>
                  <a:cubicBezTo>
                    <a:pt x="0" y="1"/>
                    <a:pt x="5730" y="19957"/>
                    <a:pt x="8715" y="26174"/>
                  </a:cubicBezTo>
                  <a:cubicBezTo>
                    <a:pt x="12630" y="34334"/>
                    <a:pt x="17028" y="40055"/>
                    <a:pt x="23141" y="40055"/>
                  </a:cubicBezTo>
                  <a:cubicBezTo>
                    <a:pt x="26172" y="40055"/>
                    <a:pt x="29626" y="38648"/>
                    <a:pt x="33651" y="35435"/>
                  </a:cubicBezTo>
                  <a:lnTo>
                    <a:pt x="41106" y="26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1A6D">
                <a:alpha val="1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1522806" y="2486264"/>
              <a:ext cx="623395" cy="605867"/>
            </a:xfrm>
            <a:custGeom>
              <a:avLst/>
              <a:gdLst/>
              <a:ahLst/>
              <a:cxnLst/>
              <a:rect l="l" t="t" r="r" b="b"/>
              <a:pathLst>
                <a:path w="51820" h="50363" extrusionOk="0">
                  <a:moveTo>
                    <a:pt x="10391" y="0"/>
                  </a:moveTo>
                  <a:cubicBezTo>
                    <a:pt x="8876" y="0"/>
                    <a:pt x="7316" y="664"/>
                    <a:pt x="5866" y="2457"/>
                  </a:cubicBezTo>
                  <a:cubicBezTo>
                    <a:pt x="1" y="9705"/>
                    <a:pt x="6259" y="29345"/>
                    <a:pt x="28892" y="48177"/>
                  </a:cubicBezTo>
                  <a:cubicBezTo>
                    <a:pt x="30696" y="49678"/>
                    <a:pt x="33233" y="50363"/>
                    <a:pt x="35894" y="50363"/>
                  </a:cubicBezTo>
                  <a:cubicBezTo>
                    <a:pt x="40807" y="50363"/>
                    <a:pt x="46141" y="48027"/>
                    <a:pt x="48068" y="44176"/>
                  </a:cubicBezTo>
                  <a:lnTo>
                    <a:pt x="51820" y="40043"/>
                  </a:lnTo>
                  <a:lnTo>
                    <a:pt x="43660" y="28172"/>
                  </a:lnTo>
                  <a:lnTo>
                    <a:pt x="41465" y="30602"/>
                  </a:lnTo>
                  <a:lnTo>
                    <a:pt x="18650" y="5387"/>
                  </a:lnTo>
                  <a:cubicBezTo>
                    <a:pt x="18650" y="5387"/>
                    <a:pt x="14705" y="0"/>
                    <a:pt x="10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2331636" y="2230982"/>
              <a:ext cx="205852" cy="183845"/>
            </a:xfrm>
            <a:custGeom>
              <a:avLst/>
              <a:gdLst/>
              <a:ahLst/>
              <a:cxnLst/>
              <a:rect l="l" t="t" r="r" b="b"/>
              <a:pathLst>
                <a:path w="17108" h="15279" extrusionOk="0">
                  <a:moveTo>
                    <a:pt x="16028" y="1"/>
                  </a:moveTo>
                  <a:cubicBezTo>
                    <a:pt x="16027" y="1"/>
                    <a:pt x="16025" y="1"/>
                    <a:pt x="16024" y="1"/>
                  </a:cubicBezTo>
                  <a:lnTo>
                    <a:pt x="1021" y="81"/>
                  </a:lnTo>
                  <a:cubicBezTo>
                    <a:pt x="455" y="83"/>
                    <a:pt x="0" y="544"/>
                    <a:pt x="3" y="1110"/>
                  </a:cubicBezTo>
                  <a:lnTo>
                    <a:pt x="79" y="15278"/>
                  </a:lnTo>
                  <a:lnTo>
                    <a:pt x="3235" y="11861"/>
                  </a:lnTo>
                  <a:lnTo>
                    <a:pt x="16087" y="11791"/>
                  </a:lnTo>
                  <a:cubicBezTo>
                    <a:pt x="16653" y="11789"/>
                    <a:pt x="17107" y="11328"/>
                    <a:pt x="17105" y="10764"/>
                  </a:cubicBezTo>
                  <a:lnTo>
                    <a:pt x="17053" y="1019"/>
                  </a:lnTo>
                  <a:cubicBezTo>
                    <a:pt x="17049" y="454"/>
                    <a:pt x="16592" y="1"/>
                    <a:pt x="160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2367643" y="2334238"/>
              <a:ext cx="27440" cy="84366"/>
            </a:xfrm>
            <a:custGeom>
              <a:avLst/>
              <a:gdLst/>
              <a:ahLst/>
              <a:cxnLst/>
              <a:rect l="l" t="t" r="r" b="b"/>
              <a:pathLst>
                <a:path w="2281" h="7013" extrusionOk="0">
                  <a:moveTo>
                    <a:pt x="944" y="1"/>
                  </a:moveTo>
                  <a:cubicBezTo>
                    <a:pt x="269" y="1"/>
                    <a:pt x="1" y="7013"/>
                    <a:pt x="1" y="7013"/>
                  </a:cubicBezTo>
                  <a:lnTo>
                    <a:pt x="2280" y="4459"/>
                  </a:lnTo>
                  <a:lnTo>
                    <a:pt x="2280" y="4459"/>
                  </a:lnTo>
                  <a:cubicBezTo>
                    <a:pt x="2265" y="4465"/>
                    <a:pt x="2250" y="4468"/>
                    <a:pt x="2236" y="4468"/>
                  </a:cubicBezTo>
                  <a:cubicBezTo>
                    <a:pt x="1747" y="4468"/>
                    <a:pt x="1836" y="1110"/>
                    <a:pt x="1082" y="95"/>
                  </a:cubicBezTo>
                  <a:cubicBezTo>
                    <a:pt x="1034" y="31"/>
                    <a:pt x="988" y="1"/>
                    <a:pt x="944" y="1"/>
                  </a:cubicBezTo>
                  <a:close/>
                </a:path>
              </a:pathLst>
            </a:custGeom>
            <a:solidFill>
              <a:srgbClr val="F59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8" name="Google Shape;1858;p39"/>
            <p:cNvGrpSpPr/>
            <p:nvPr/>
          </p:nvGrpSpPr>
          <p:grpSpPr>
            <a:xfrm>
              <a:off x="2397412" y="2262671"/>
              <a:ext cx="74150" cy="84368"/>
              <a:chOff x="2707500" y="249400"/>
              <a:chExt cx="423475" cy="481825"/>
            </a:xfrm>
          </p:grpSpPr>
          <p:sp>
            <p:nvSpPr>
              <p:cNvPr id="1859" name="Google Shape;1859;p39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0" name="Google Shape;1860;p39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861" name="Google Shape;1861;p39"/>
            <p:cNvSpPr/>
            <p:nvPr/>
          </p:nvSpPr>
          <p:spPr>
            <a:xfrm>
              <a:off x="2392885" y="2257921"/>
              <a:ext cx="24835" cy="24847"/>
            </a:xfrm>
            <a:custGeom>
              <a:avLst/>
              <a:gdLst/>
              <a:ahLst/>
              <a:cxnLst/>
              <a:rect l="l" t="t" r="r" b="b"/>
              <a:pathLst>
                <a:path w="2064" h="2065" extrusionOk="0">
                  <a:moveTo>
                    <a:pt x="1032" y="0"/>
                  </a:moveTo>
                  <a:cubicBezTo>
                    <a:pt x="462" y="0"/>
                    <a:pt x="1" y="462"/>
                    <a:pt x="1" y="1032"/>
                  </a:cubicBezTo>
                  <a:cubicBezTo>
                    <a:pt x="1" y="1602"/>
                    <a:pt x="462" y="2065"/>
                    <a:pt x="1032" y="2065"/>
                  </a:cubicBezTo>
                  <a:cubicBezTo>
                    <a:pt x="1602" y="2065"/>
                    <a:pt x="2063" y="1602"/>
                    <a:pt x="2063" y="1032"/>
                  </a:cubicBezTo>
                  <a:cubicBezTo>
                    <a:pt x="2063" y="462"/>
                    <a:pt x="1602" y="0"/>
                    <a:pt x="1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2204369" y="1750499"/>
              <a:ext cx="318979" cy="284839"/>
            </a:xfrm>
            <a:custGeom>
              <a:avLst/>
              <a:gdLst/>
              <a:ahLst/>
              <a:cxnLst/>
              <a:rect l="l" t="t" r="r" b="b"/>
              <a:pathLst>
                <a:path w="17108" h="15279" extrusionOk="0">
                  <a:moveTo>
                    <a:pt x="16028" y="1"/>
                  </a:moveTo>
                  <a:cubicBezTo>
                    <a:pt x="16027" y="1"/>
                    <a:pt x="16025" y="1"/>
                    <a:pt x="16024" y="1"/>
                  </a:cubicBezTo>
                  <a:lnTo>
                    <a:pt x="1021" y="81"/>
                  </a:lnTo>
                  <a:cubicBezTo>
                    <a:pt x="455" y="83"/>
                    <a:pt x="0" y="544"/>
                    <a:pt x="3" y="1110"/>
                  </a:cubicBezTo>
                  <a:lnTo>
                    <a:pt x="79" y="15278"/>
                  </a:lnTo>
                  <a:lnTo>
                    <a:pt x="3235" y="11861"/>
                  </a:lnTo>
                  <a:lnTo>
                    <a:pt x="16087" y="11791"/>
                  </a:lnTo>
                  <a:cubicBezTo>
                    <a:pt x="16653" y="11789"/>
                    <a:pt x="17107" y="11328"/>
                    <a:pt x="17105" y="10764"/>
                  </a:cubicBezTo>
                  <a:lnTo>
                    <a:pt x="17053" y="1019"/>
                  </a:lnTo>
                  <a:cubicBezTo>
                    <a:pt x="17049" y="454"/>
                    <a:pt x="16592" y="1"/>
                    <a:pt x="160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" name="Google Shape;1863;p39"/>
            <p:cNvGrpSpPr/>
            <p:nvPr/>
          </p:nvGrpSpPr>
          <p:grpSpPr>
            <a:xfrm>
              <a:off x="2306228" y="1799597"/>
              <a:ext cx="114889" cy="130719"/>
              <a:chOff x="2707500" y="249400"/>
              <a:chExt cx="423475" cy="481825"/>
            </a:xfrm>
          </p:grpSpPr>
          <p:sp>
            <p:nvSpPr>
              <p:cNvPr id="1864" name="Google Shape;1864;p39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65" name="Google Shape;1865;p39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866" name="Google Shape;1866;p39"/>
            <p:cNvSpPr/>
            <p:nvPr/>
          </p:nvSpPr>
          <p:spPr>
            <a:xfrm>
              <a:off x="2299276" y="1792238"/>
              <a:ext cx="38483" cy="38497"/>
            </a:xfrm>
            <a:custGeom>
              <a:avLst/>
              <a:gdLst/>
              <a:ahLst/>
              <a:cxnLst/>
              <a:rect l="l" t="t" r="r" b="b"/>
              <a:pathLst>
                <a:path w="2064" h="2065" extrusionOk="0">
                  <a:moveTo>
                    <a:pt x="1032" y="0"/>
                  </a:moveTo>
                  <a:cubicBezTo>
                    <a:pt x="462" y="0"/>
                    <a:pt x="1" y="462"/>
                    <a:pt x="1" y="1032"/>
                  </a:cubicBezTo>
                  <a:cubicBezTo>
                    <a:pt x="1" y="1602"/>
                    <a:pt x="462" y="2065"/>
                    <a:pt x="1032" y="2065"/>
                  </a:cubicBezTo>
                  <a:cubicBezTo>
                    <a:pt x="1602" y="2065"/>
                    <a:pt x="2063" y="1602"/>
                    <a:pt x="2063" y="1032"/>
                  </a:cubicBezTo>
                  <a:cubicBezTo>
                    <a:pt x="2063" y="462"/>
                    <a:pt x="1602" y="0"/>
                    <a:pt x="1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2455448" y="1915000"/>
              <a:ext cx="249862" cy="223150"/>
            </a:xfrm>
            <a:custGeom>
              <a:avLst/>
              <a:gdLst/>
              <a:ahLst/>
              <a:cxnLst/>
              <a:rect l="l" t="t" r="r" b="b"/>
              <a:pathLst>
                <a:path w="17108" h="15279" extrusionOk="0">
                  <a:moveTo>
                    <a:pt x="16028" y="1"/>
                  </a:moveTo>
                  <a:cubicBezTo>
                    <a:pt x="16027" y="1"/>
                    <a:pt x="16025" y="1"/>
                    <a:pt x="16024" y="1"/>
                  </a:cubicBezTo>
                  <a:lnTo>
                    <a:pt x="1021" y="81"/>
                  </a:lnTo>
                  <a:cubicBezTo>
                    <a:pt x="455" y="83"/>
                    <a:pt x="0" y="544"/>
                    <a:pt x="3" y="1110"/>
                  </a:cubicBezTo>
                  <a:lnTo>
                    <a:pt x="79" y="15278"/>
                  </a:lnTo>
                  <a:lnTo>
                    <a:pt x="3235" y="11861"/>
                  </a:lnTo>
                  <a:lnTo>
                    <a:pt x="16087" y="11791"/>
                  </a:lnTo>
                  <a:cubicBezTo>
                    <a:pt x="16653" y="11789"/>
                    <a:pt x="17107" y="11328"/>
                    <a:pt x="17105" y="10764"/>
                  </a:cubicBezTo>
                  <a:lnTo>
                    <a:pt x="17053" y="1019"/>
                  </a:lnTo>
                  <a:cubicBezTo>
                    <a:pt x="17049" y="454"/>
                    <a:pt x="16592" y="1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8" name="Google Shape;1868;p39"/>
            <p:cNvGrpSpPr/>
            <p:nvPr/>
          </p:nvGrpSpPr>
          <p:grpSpPr>
            <a:xfrm>
              <a:off x="2535420" y="1953454"/>
              <a:ext cx="90031" cy="102388"/>
              <a:chOff x="2707500" y="249400"/>
              <a:chExt cx="423475" cy="481825"/>
            </a:xfrm>
          </p:grpSpPr>
          <p:sp>
            <p:nvSpPr>
              <p:cNvPr id="1869" name="Google Shape;1869;p39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70" name="Google Shape;1870;p39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871" name="Google Shape;1871;p39"/>
            <p:cNvSpPr/>
            <p:nvPr/>
          </p:nvSpPr>
          <p:spPr>
            <a:xfrm>
              <a:off x="2529797" y="1947698"/>
              <a:ext cx="30145" cy="30159"/>
            </a:xfrm>
            <a:custGeom>
              <a:avLst/>
              <a:gdLst/>
              <a:ahLst/>
              <a:cxnLst/>
              <a:rect l="l" t="t" r="r" b="b"/>
              <a:pathLst>
                <a:path w="2064" h="2065" extrusionOk="0">
                  <a:moveTo>
                    <a:pt x="1032" y="0"/>
                  </a:moveTo>
                  <a:cubicBezTo>
                    <a:pt x="462" y="0"/>
                    <a:pt x="1" y="462"/>
                    <a:pt x="1" y="1032"/>
                  </a:cubicBezTo>
                  <a:cubicBezTo>
                    <a:pt x="1" y="1602"/>
                    <a:pt x="462" y="2065"/>
                    <a:pt x="1032" y="2065"/>
                  </a:cubicBezTo>
                  <a:cubicBezTo>
                    <a:pt x="1602" y="2065"/>
                    <a:pt x="2063" y="1602"/>
                    <a:pt x="2063" y="1032"/>
                  </a:cubicBezTo>
                  <a:cubicBezTo>
                    <a:pt x="2063" y="462"/>
                    <a:pt x="1602" y="0"/>
                    <a:pt x="1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9"/>
          <p:cNvGrpSpPr/>
          <p:nvPr/>
        </p:nvGrpSpPr>
        <p:grpSpPr>
          <a:xfrm>
            <a:off x="872960" y="936697"/>
            <a:ext cx="7022814" cy="3433900"/>
            <a:chOff x="872960" y="936697"/>
            <a:chExt cx="7022814" cy="3433900"/>
          </a:xfrm>
        </p:grpSpPr>
        <p:sp>
          <p:nvSpPr>
            <p:cNvPr id="1873" name="Google Shape;1873;p39"/>
            <p:cNvSpPr/>
            <p:nvPr/>
          </p:nvSpPr>
          <p:spPr>
            <a:xfrm rot="10800000">
              <a:off x="872960" y="1443816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4" name="Google Shape;1874;p39"/>
            <p:cNvGrpSpPr/>
            <p:nvPr/>
          </p:nvGrpSpPr>
          <p:grpSpPr>
            <a:xfrm rot="10800000">
              <a:off x="1819174" y="936697"/>
              <a:ext cx="394075" cy="82000"/>
              <a:chOff x="3005250" y="4581675"/>
              <a:chExt cx="394075" cy="82000"/>
            </a:xfrm>
          </p:grpSpPr>
          <p:sp>
            <p:nvSpPr>
              <p:cNvPr id="1875" name="Google Shape;1875;p39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9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9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39"/>
            <p:cNvGrpSpPr/>
            <p:nvPr/>
          </p:nvGrpSpPr>
          <p:grpSpPr>
            <a:xfrm rot="10800000">
              <a:off x="7501699" y="4288597"/>
              <a:ext cx="394075" cy="82000"/>
              <a:chOff x="3005250" y="4581675"/>
              <a:chExt cx="394075" cy="82000"/>
            </a:xfrm>
          </p:grpSpPr>
          <p:sp>
            <p:nvSpPr>
              <p:cNvPr id="1879" name="Google Shape;1879;p39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9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9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39"/>
            <p:cNvSpPr/>
            <p:nvPr/>
          </p:nvSpPr>
          <p:spPr>
            <a:xfrm rot="10800000">
              <a:off x="6782044" y="3982460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4"/>
          <p:cNvSpPr txBox="1">
            <a:spLocks noGrp="1"/>
          </p:cNvSpPr>
          <p:nvPr>
            <p:ph type="ctrTitle"/>
          </p:nvPr>
        </p:nvSpPr>
        <p:spPr>
          <a:xfrm>
            <a:off x="-4344345" y="952213"/>
            <a:ext cx="4852500" cy="20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MOBILE PROGRAMMING</a:t>
            </a:r>
            <a:br>
              <a:rPr lang="en" sz="3600" dirty="0"/>
            </a:br>
            <a:r>
              <a:rPr lang="en" sz="3600" dirty="0"/>
              <a:t>APLIKASI KALENDER</a:t>
            </a:r>
            <a:endParaRPr sz="3600" dirty="0"/>
          </a:p>
        </p:txBody>
      </p:sp>
      <p:cxnSp>
        <p:nvCxnSpPr>
          <p:cNvPr id="1544" name="Google Shape;1544;p34"/>
          <p:cNvCxnSpPr/>
          <p:nvPr/>
        </p:nvCxnSpPr>
        <p:spPr>
          <a:xfrm>
            <a:off x="-4344345" y="3006388"/>
            <a:ext cx="42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5" name="Google Shape;1545;p34"/>
          <p:cNvSpPr/>
          <p:nvPr/>
        </p:nvSpPr>
        <p:spPr>
          <a:xfrm>
            <a:off x="715100" y="1167917"/>
            <a:ext cx="4271100" cy="492900"/>
          </a:xfrm>
          <a:prstGeom prst="roundRect">
            <a:avLst>
              <a:gd name="adj" fmla="val 3270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4"/>
          <p:cNvSpPr txBox="1">
            <a:spLocks noGrp="1"/>
          </p:cNvSpPr>
          <p:nvPr>
            <p:ph type="subTitle" idx="1"/>
          </p:nvPr>
        </p:nvSpPr>
        <p:spPr>
          <a:xfrm>
            <a:off x="715100" y="1191920"/>
            <a:ext cx="42711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</a:t>
            </a:r>
            <a:endParaRPr dirty="0"/>
          </a:p>
        </p:txBody>
      </p:sp>
      <p:grpSp>
        <p:nvGrpSpPr>
          <p:cNvPr id="1547" name="Google Shape;1547;p34"/>
          <p:cNvGrpSpPr/>
          <p:nvPr/>
        </p:nvGrpSpPr>
        <p:grpSpPr>
          <a:xfrm>
            <a:off x="5163955" y="332559"/>
            <a:ext cx="1175881" cy="404867"/>
            <a:chOff x="6917625" y="2286150"/>
            <a:chExt cx="1658975" cy="571200"/>
          </a:xfrm>
        </p:grpSpPr>
        <p:grpSp>
          <p:nvGrpSpPr>
            <p:cNvPr id="1548" name="Google Shape;1548;p34"/>
            <p:cNvGrpSpPr/>
            <p:nvPr/>
          </p:nvGrpSpPr>
          <p:grpSpPr>
            <a:xfrm>
              <a:off x="6917625" y="2286150"/>
              <a:ext cx="1658975" cy="571200"/>
              <a:chOff x="6841800" y="708750"/>
              <a:chExt cx="1658975" cy="571200"/>
            </a:xfrm>
          </p:grpSpPr>
          <p:sp>
            <p:nvSpPr>
              <p:cNvPr id="1549" name="Google Shape;1549;p34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34"/>
            <p:cNvGrpSpPr/>
            <p:nvPr/>
          </p:nvGrpSpPr>
          <p:grpSpPr>
            <a:xfrm>
              <a:off x="6917875" y="2286325"/>
              <a:ext cx="1656475" cy="571025"/>
              <a:chOff x="6842050" y="708925"/>
              <a:chExt cx="1656475" cy="571025"/>
            </a:xfrm>
          </p:grpSpPr>
          <p:sp>
            <p:nvSpPr>
              <p:cNvPr id="1568" name="Google Shape;1568;p34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5" name="Google Shape;1585;p34"/>
          <p:cNvGrpSpPr/>
          <p:nvPr/>
        </p:nvGrpSpPr>
        <p:grpSpPr>
          <a:xfrm>
            <a:off x="3667176" y="4241858"/>
            <a:ext cx="2000666" cy="490525"/>
            <a:chOff x="1527775" y="4947050"/>
            <a:chExt cx="2099775" cy="514825"/>
          </a:xfrm>
        </p:grpSpPr>
        <p:sp>
          <p:nvSpPr>
            <p:cNvPr id="1586" name="Google Shape;1586;p34"/>
            <p:cNvSpPr/>
            <p:nvPr/>
          </p:nvSpPr>
          <p:spPr>
            <a:xfrm>
              <a:off x="1864950" y="4947050"/>
              <a:ext cx="1244625" cy="93650"/>
            </a:xfrm>
            <a:custGeom>
              <a:avLst/>
              <a:gdLst/>
              <a:ahLst/>
              <a:cxnLst/>
              <a:rect l="l" t="t" r="r" b="b"/>
              <a:pathLst>
                <a:path w="49785" h="3746" extrusionOk="0">
                  <a:moveTo>
                    <a:pt x="1871" y="1"/>
                  </a:moveTo>
                  <a:cubicBezTo>
                    <a:pt x="839" y="1"/>
                    <a:pt x="0" y="839"/>
                    <a:pt x="0" y="1874"/>
                  </a:cubicBezTo>
                  <a:cubicBezTo>
                    <a:pt x="0" y="2907"/>
                    <a:pt x="839" y="3745"/>
                    <a:pt x="1871" y="3745"/>
                  </a:cubicBezTo>
                  <a:lnTo>
                    <a:pt x="47911" y="3745"/>
                  </a:lnTo>
                  <a:cubicBezTo>
                    <a:pt x="48946" y="3745"/>
                    <a:pt x="49784" y="2907"/>
                    <a:pt x="49784" y="1874"/>
                  </a:cubicBezTo>
                  <a:cubicBezTo>
                    <a:pt x="49784" y="839"/>
                    <a:pt x="48946" y="1"/>
                    <a:pt x="4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85600" y="5154350"/>
              <a:ext cx="1341950" cy="99100"/>
            </a:xfrm>
            <a:custGeom>
              <a:avLst/>
              <a:gdLst/>
              <a:ahLst/>
              <a:cxnLst/>
              <a:rect l="l" t="t" r="r" b="b"/>
              <a:pathLst>
                <a:path w="53678" h="3964" extrusionOk="0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lnTo>
                    <a:pt x="0" y="3904"/>
                  </a:lnTo>
                  <a:cubicBezTo>
                    <a:pt x="0" y="3937"/>
                    <a:pt x="26" y="3963"/>
                    <a:pt x="57" y="3963"/>
                  </a:cubicBezTo>
                  <a:lnTo>
                    <a:pt x="53619" y="3963"/>
                  </a:lnTo>
                  <a:cubicBezTo>
                    <a:pt x="53652" y="3963"/>
                    <a:pt x="53678" y="3937"/>
                    <a:pt x="53678" y="3904"/>
                  </a:cubicBezTo>
                  <a:lnTo>
                    <a:pt x="53678" y="57"/>
                  </a:lnTo>
                  <a:cubicBezTo>
                    <a:pt x="53678" y="26"/>
                    <a:pt x="53652" y="0"/>
                    <a:pt x="5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1864950" y="5365025"/>
              <a:ext cx="1762600" cy="93575"/>
            </a:xfrm>
            <a:custGeom>
              <a:avLst/>
              <a:gdLst/>
              <a:ahLst/>
              <a:cxnLst/>
              <a:rect l="l" t="t" r="r" b="b"/>
              <a:pathLst>
                <a:path w="70504" h="3743" extrusionOk="0">
                  <a:moveTo>
                    <a:pt x="1871" y="0"/>
                  </a:moveTo>
                  <a:cubicBezTo>
                    <a:pt x="839" y="0"/>
                    <a:pt x="0" y="839"/>
                    <a:pt x="0" y="1872"/>
                  </a:cubicBezTo>
                  <a:cubicBezTo>
                    <a:pt x="0" y="2904"/>
                    <a:pt x="839" y="3743"/>
                    <a:pt x="1871" y="3743"/>
                  </a:cubicBezTo>
                  <a:lnTo>
                    <a:pt x="68633" y="3743"/>
                  </a:lnTo>
                  <a:cubicBezTo>
                    <a:pt x="69666" y="3743"/>
                    <a:pt x="70504" y="2904"/>
                    <a:pt x="70504" y="1872"/>
                  </a:cubicBezTo>
                  <a:cubicBezTo>
                    <a:pt x="70504" y="836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1527775" y="5361750"/>
              <a:ext cx="185525" cy="100125"/>
            </a:xfrm>
            <a:custGeom>
              <a:avLst/>
              <a:gdLst/>
              <a:ahLst/>
              <a:cxnLst/>
              <a:rect l="l" t="t" r="r" b="b"/>
              <a:pathLst>
                <a:path w="7421" h="4005" extrusionOk="0">
                  <a:moveTo>
                    <a:pt x="57" y="1"/>
                  </a:moveTo>
                  <a:cubicBezTo>
                    <a:pt x="26" y="1"/>
                    <a:pt x="0" y="27"/>
                    <a:pt x="0" y="60"/>
                  </a:cubicBezTo>
                  <a:lnTo>
                    <a:pt x="0" y="3945"/>
                  </a:lnTo>
                  <a:cubicBezTo>
                    <a:pt x="0" y="3978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8"/>
                    <a:pt x="7420" y="3945"/>
                  </a:cubicBezTo>
                  <a:lnTo>
                    <a:pt x="7420" y="60"/>
                  </a:lnTo>
                  <a:cubicBezTo>
                    <a:pt x="7420" y="27"/>
                    <a:pt x="7394" y="1"/>
                    <a:pt x="7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34"/>
          <p:cNvSpPr/>
          <p:nvPr/>
        </p:nvSpPr>
        <p:spPr>
          <a:xfrm>
            <a:off x="282216" y="3267366"/>
            <a:ext cx="63452" cy="63471"/>
          </a:xfrm>
          <a:custGeom>
            <a:avLst/>
            <a:gdLst/>
            <a:ahLst/>
            <a:cxnLst/>
            <a:rect l="l" t="t" r="r" b="b"/>
            <a:pathLst>
              <a:path w="3280" h="3281" extrusionOk="0">
                <a:moveTo>
                  <a:pt x="1641" y="1"/>
                </a:moveTo>
                <a:cubicBezTo>
                  <a:pt x="734" y="1"/>
                  <a:pt x="0" y="735"/>
                  <a:pt x="0" y="1639"/>
                </a:cubicBezTo>
                <a:cubicBezTo>
                  <a:pt x="0" y="2546"/>
                  <a:pt x="734" y="3280"/>
                  <a:pt x="1641" y="3280"/>
                </a:cubicBezTo>
                <a:cubicBezTo>
                  <a:pt x="2546" y="3280"/>
                  <a:pt x="3279" y="2546"/>
                  <a:pt x="3279" y="1639"/>
                </a:cubicBezTo>
                <a:cubicBezTo>
                  <a:pt x="3279" y="735"/>
                  <a:pt x="2546" y="1"/>
                  <a:pt x="16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6705475" y="1638598"/>
            <a:ext cx="1316454" cy="2563989"/>
            <a:chOff x="11857575" y="-1909300"/>
            <a:chExt cx="1740650" cy="3390175"/>
          </a:xfrm>
        </p:grpSpPr>
        <p:sp>
          <p:nvSpPr>
            <p:cNvPr id="1592" name="Google Shape;1592;p34"/>
            <p:cNvSpPr/>
            <p:nvPr/>
          </p:nvSpPr>
          <p:spPr>
            <a:xfrm>
              <a:off x="11896625" y="-1870225"/>
              <a:ext cx="1662525" cy="3312050"/>
            </a:xfrm>
            <a:custGeom>
              <a:avLst/>
              <a:gdLst/>
              <a:ahLst/>
              <a:cxnLst/>
              <a:rect l="l" t="t" r="r" b="b"/>
              <a:pathLst>
                <a:path w="66501" h="132482" extrusionOk="0">
                  <a:moveTo>
                    <a:pt x="7561" y="0"/>
                  </a:moveTo>
                  <a:cubicBezTo>
                    <a:pt x="3392" y="0"/>
                    <a:pt x="1" y="3394"/>
                    <a:pt x="1" y="7563"/>
                  </a:cubicBezTo>
                  <a:lnTo>
                    <a:pt x="1" y="124921"/>
                  </a:lnTo>
                  <a:cubicBezTo>
                    <a:pt x="1" y="129090"/>
                    <a:pt x="3392" y="132481"/>
                    <a:pt x="7561" y="132481"/>
                  </a:cubicBezTo>
                  <a:lnTo>
                    <a:pt x="58938" y="132481"/>
                  </a:lnTo>
                  <a:cubicBezTo>
                    <a:pt x="63110" y="132481"/>
                    <a:pt x="66501" y="129090"/>
                    <a:pt x="66501" y="124921"/>
                  </a:cubicBezTo>
                  <a:lnTo>
                    <a:pt x="66501" y="7563"/>
                  </a:lnTo>
                  <a:cubicBezTo>
                    <a:pt x="66501" y="3804"/>
                    <a:pt x="63742" y="687"/>
                    <a:pt x="60144" y="107"/>
                  </a:cubicBezTo>
                  <a:cubicBezTo>
                    <a:pt x="59750" y="43"/>
                    <a:pt x="59351" y="0"/>
                    <a:pt x="58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1857575" y="-1909300"/>
              <a:ext cx="870325" cy="3390175"/>
            </a:xfrm>
            <a:custGeom>
              <a:avLst/>
              <a:gdLst/>
              <a:ahLst/>
              <a:cxnLst/>
              <a:rect l="l" t="t" r="r" b="b"/>
              <a:pathLst>
                <a:path w="34813" h="135607" extrusionOk="0">
                  <a:moveTo>
                    <a:pt x="9123" y="1"/>
                  </a:moveTo>
                  <a:cubicBezTo>
                    <a:pt x="4084" y="1"/>
                    <a:pt x="0" y="4085"/>
                    <a:pt x="0" y="9126"/>
                  </a:cubicBezTo>
                  <a:lnTo>
                    <a:pt x="0" y="126484"/>
                  </a:lnTo>
                  <a:cubicBezTo>
                    <a:pt x="0" y="131522"/>
                    <a:pt x="4084" y="135606"/>
                    <a:pt x="9123" y="135606"/>
                  </a:cubicBezTo>
                  <a:lnTo>
                    <a:pt x="34813" y="135606"/>
                  </a:lnTo>
                  <a:lnTo>
                    <a:pt x="34813" y="134044"/>
                  </a:lnTo>
                  <a:lnTo>
                    <a:pt x="9123" y="134044"/>
                  </a:lnTo>
                  <a:cubicBezTo>
                    <a:pt x="4954" y="134044"/>
                    <a:pt x="1563" y="130653"/>
                    <a:pt x="1563" y="126484"/>
                  </a:cubicBezTo>
                  <a:lnTo>
                    <a:pt x="1563" y="9126"/>
                  </a:lnTo>
                  <a:cubicBezTo>
                    <a:pt x="1563" y="4957"/>
                    <a:pt x="4954" y="1563"/>
                    <a:pt x="9123" y="1563"/>
                  </a:cubicBezTo>
                  <a:lnTo>
                    <a:pt x="34813" y="1563"/>
                  </a:lnTo>
                  <a:lnTo>
                    <a:pt x="34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2727875" y="-1909300"/>
              <a:ext cx="870350" cy="3390175"/>
            </a:xfrm>
            <a:custGeom>
              <a:avLst/>
              <a:gdLst/>
              <a:ahLst/>
              <a:cxnLst/>
              <a:rect l="l" t="t" r="r" b="b"/>
              <a:pathLst>
                <a:path w="34814" h="135607" extrusionOk="0">
                  <a:moveTo>
                    <a:pt x="1" y="1"/>
                  </a:moveTo>
                  <a:lnTo>
                    <a:pt x="1" y="1563"/>
                  </a:lnTo>
                  <a:lnTo>
                    <a:pt x="25691" y="1563"/>
                  </a:lnTo>
                  <a:cubicBezTo>
                    <a:pt x="29858" y="1563"/>
                    <a:pt x="33251" y="4957"/>
                    <a:pt x="33251" y="9126"/>
                  </a:cubicBezTo>
                  <a:lnTo>
                    <a:pt x="33251" y="126484"/>
                  </a:lnTo>
                  <a:cubicBezTo>
                    <a:pt x="33251" y="130653"/>
                    <a:pt x="29860" y="134044"/>
                    <a:pt x="25691" y="134044"/>
                  </a:cubicBezTo>
                  <a:lnTo>
                    <a:pt x="1" y="134044"/>
                  </a:lnTo>
                  <a:lnTo>
                    <a:pt x="1" y="135606"/>
                  </a:lnTo>
                  <a:lnTo>
                    <a:pt x="25691" y="135606"/>
                  </a:lnTo>
                  <a:cubicBezTo>
                    <a:pt x="30729" y="135606"/>
                    <a:pt x="34813" y="131522"/>
                    <a:pt x="34813" y="126484"/>
                  </a:cubicBezTo>
                  <a:lnTo>
                    <a:pt x="34813" y="9126"/>
                  </a:lnTo>
                  <a:cubicBezTo>
                    <a:pt x="34813" y="4085"/>
                    <a:pt x="30729" y="1"/>
                    <a:pt x="2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12410775" y="-1735400"/>
              <a:ext cx="67325" cy="60275"/>
            </a:xfrm>
            <a:custGeom>
              <a:avLst/>
              <a:gdLst/>
              <a:ahLst/>
              <a:cxnLst/>
              <a:rect l="l" t="t" r="r" b="b"/>
              <a:pathLst>
                <a:path w="2693" h="2411" extrusionOk="0">
                  <a:moveTo>
                    <a:pt x="1347" y="0"/>
                  </a:moveTo>
                  <a:cubicBezTo>
                    <a:pt x="1229" y="0"/>
                    <a:pt x="1109" y="18"/>
                    <a:pt x="990" y="54"/>
                  </a:cubicBezTo>
                  <a:cubicBezTo>
                    <a:pt x="356" y="252"/>
                    <a:pt x="0" y="928"/>
                    <a:pt x="195" y="1562"/>
                  </a:cubicBezTo>
                  <a:cubicBezTo>
                    <a:pt x="356" y="2079"/>
                    <a:pt x="835" y="2411"/>
                    <a:pt x="1349" y="2411"/>
                  </a:cubicBezTo>
                  <a:cubicBezTo>
                    <a:pt x="1466" y="2411"/>
                    <a:pt x="1585" y="2394"/>
                    <a:pt x="1703" y="2358"/>
                  </a:cubicBezTo>
                  <a:cubicBezTo>
                    <a:pt x="2337" y="2161"/>
                    <a:pt x="2693" y="1484"/>
                    <a:pt x="2498" y="850"/>
                  </a:cubicBezTo>
                  <a:cubicBezTo>
                    <a:pt x="2338" y="332"/>
                    <a:pt x="1860" y="0"/>
                    <a:pt x="1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2593300" y="1070650"/>
              <a:ext cx="269175" cy="269175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84" y="1565"/>
                  </a:moveTo>
                  <a:cubicBezTo>
                    <a:pt x="7490" y="1565"/>
                    <a:pt x="9202" y="3277"/>
                    <a:pt x="9202" y="5384"/>
                  </a:cubicBezTo>
                  <a:cubicBezTo>
                    <a:pt x="9202" y="7490"/>
                    <a:pt x="7490" y="9204"/>
                    <a:pt x="5384" y="9204"/>
                  </a:cubicBezTo>
                  <a:cubicBezTo>
                    <a:pt x="3278" y="9204"/>
                    <a:pt x="1563" y="7490"/>
                    <a:pt x="1563" y="5384"/>
                  </a:cubicBezTo>
                  <a:cubicBezTo>
                    <a:pt x="1563" y="3277"/>
                    <a:pt x="3278" y="1565"/>
                    <a:pt x="5384" y="1565"/>
                  </a:cubicBezTo>
                  <a:close/>
                  <a:moveTo>
                    <a:pt x="5384" y="1"/>
                  </a:moveTo>
                  <a:cubicBezTo>
                    <a:pt x="2411" y="1"/>
                    <a:pt x="1" y="2411"/>
                    <a:pt x="1" y="5384"/>
                  </a:cubicBezTo>
                  <a:cubicBezTo>
                    <a:pt x="1" y="8357"/>
                    <a:pt x="2411" y="10767"/>
                    <a:pt x="5384" y="10767"/>
                  </a:cubicBezTo>
                  <a:cubicBezTo>
                    <a:pt x="8357" y="10767"/>
                    <a:pt x="10767" y="8357"/>
                    <a:pt x="10767" y="5384"/>
                  </a:cubicBezTo>
                  <a:cubicBezTo>
                    <a:pt x="10767" y="2411"/>
                    <a:pt x="8357" y="1"/>
                    <a:pt x="5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2623100" y="1109775"/>
              <a:ext cx="209525" cy="190950"/>
            </a:xfrm>
            <a:custGeom>
              <a:avLst/>
              <a:gdLst/>
              <a:ahLst/>
              <a:cxnLst/>
              <a:rect l="l" t="t" r="r" b="b"/>
              <a:pathLst>
                <a:path w="8381" h="7638" extrusionOk="0">
                  <a:moveTo>
                    <a:pt x="4192" y="0"/>
                  </a:moveTo>
                  <a:cubicBezTo>
                    <a:pt x="3214" y="0"/>
                    <a:pt x="2235" y="373"/>
                    <a:pt x="1490" y="1119"/>
                  </a:cubicBezTo>
                  <a:cubicBezTo>
                    <a:pt x="1" y="2608"/>
                    <a:pt x="1" y="5030"/>
                    <a:pt x="1490" y="6521"/>
                  </a:cubicBezTo>
                  <a:cubicBezTo>
                    <a:pt x="2235" y="7265"/>
                    <a:pt x="3214" y="7637"/>
                    <a:pt x="4192" y="7637"/>
                  </a:cubicBezTo>
                  <a:cubicBezTo>
                    <a:pt x="5170" y="7637"/>
                    <a:pt x="6147" y="7265"/>
                    <a:pt x="6892" y="6521"/>
                  </a:cubicBezTo>
                  <a:cubicBezTo>
                    <a:pt x="8380" y="5032"/>
                    <a:pt x="8380" y="2608"/>
                    <a:pt x="6892" y="1119"/>
                  </a:cubicBezTo>
                  <a:cubicBezTo>
                    <a:pt x="6147" y="373"/>
                    <a:pt x="5170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2709825" y="-1805350"/>
              <a:ext cx="36200" cy="31900"/>
            </a:xfrm>
            <a:custGeom>
              <a:avLst/>
              <a:gdLst/>
              <a:ahLst/>
              <a:cxnLst/>
              <a:rect l="l" t="t" r="r" b="b"/>
              <a:pathLst>
                <a:path w="1448" h="1276" extrusionOk="0">
                  <a:moveTo>
                    <a:pt x="723" y="1"/>
                  </a:moveTo>
                  <a:cubicBezTo>
                    <a:pt x="659" y="1"/>
                    <a:pt x="595" y="1"/>
                    <a:pt x="530" y="20"/>
                  </a:cubicBezTo>
                  <a:cubicBezTo>
                    <a:pt x="191" y="127"/>
                    <a:pt x="1" y="490"/>
                    <a:pt x="105" y="829"/>
                  </a:cubicBezTo>
                  <a:cubicBezTo>
                    <a:pt x="191" y="1107"/>
                    <a:pt x="447" y="1273"/>
                    <a:pt x="723" y="1276"/>
                  </a:cubicBezTo>
                  <a:cubicBezTo>
                    <a:pt x="787" y="1276"/>
                    <a:pt x="851" y="1276"/>
                    <a:pt x="915" y="1257"/>
                  </a:cubicBezTo>
                  <a:cubicBezTo>
                    <a:pt x="1255" y="1150"/>
                    <a:pt x="1447" y="787"/>
                    <a:pt x="1340" y="447"/>
                  </a:cubicBezTo>
                  <a:cubicBezTo>
                    <a:pt x="1255" y="169"/>
                    <a:pt x="998" y="3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2558175" y="-1738625"/>
              <a:ext cx="339450" cy="66750"/>
            </a:xfrm>
            <a:custGeom>
              <a:avLst/>
              <a:gdLst/>
              <a:ahLst/>
              <a:cxnLst/>
              <a:rect l="l" t="t" r="r" b="b"/>
              <a:pathLst>
                <a:path w="13578" h="2670" extrusionOk="0">
                  <a:moveTo>
                    <a:pt x="1337" y="1"/>
                  </a:moveTo>
                  <a:cubicBezTo>
                    <a:pt x="599" y="1"/>
                    <a:pt x="0" y="597"/>
                    <a:pt x="0" y="1335"/>
                  </a:cubicBezTo>
                  <a:cubicBezTo>
                    <a:pt x="0" y="2071"/>
                    <a:pt x="599" y="2670"/>
                    <a:pt x="1337" y="2670"/>
                  </a:cubicBezTo>
                  <a:lnTo>
                    <a:pt x="12243" y="2670"/>
                  </a:lnTo>
                  <a:cubicBezTo>
                    <a:pt x="12979" y="2670"/>
                    <a:pt x="13578" y="2071"/>
                    <a:pt x="13578" y="1335"/>
                  </a:cubicBezTo>
                  <a:cubicBezTo>
                    <a:pt x="13578" y="597"/>
                    <a:pt x="12979" y="1"/>
                    <a:pt x="12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1974750" y="-1585875"/>
              <a:ext cx="1506300" cy="2587100"/>
            </a:xfrm>
            <a:custGeom>
              <a:avLst/>
              <a:gdLst/>
              <a:ahLst/>
              <a:cxnLst/>
              <a:rect l="l" t="t" r="r" b="b"/>
              <a:pathLst>
                <a:path w="60252" h="103484" extrusionOk="0">
                  <a:moveTo>
                    <a:pt x="1" y="0"/>
                  </a:moveTo>
                  <a:lnTo>
                    <a:pt x="1" y="41839"/>
                  </a:lnTo>
                  <a:lnTo>
                    <a:pt x="1" y="103483"/>
                  </a:lnTo>
                  <a:lnTo>
                    <a:pt x="60251" y="103483"/>
                  </a:lnTo>
                  <a:lnTo>
                    <a:pt x="60251" y="55262"/>
                  </a:lnTo>
                  <a:lnTo>
                    <a:pt x="60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01" name="Google Shape;1601;p34"/>
          <p:cNvSpPr/>
          <p:nvPr/>
        </p:nvSpPr>
        <p:spPr>
          <a:xfrm>
            <a:off x="6115063" y="3879082"/>
            <a:ext cx="877948" cy="438974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34"/>
          <p:cNvSpPr/>
          <p:nvPr/>
        </p:nvSpPr>
        <p:spPr>
          <a:xfrm>
            <a:off x="6666622" y="3988978"/>
            <a:ext cx="658640" cy="329320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4"/>
          <p:cNvSpPr/>
          <p:nvPr/>
        </p:nvSpPr>
        <p:spPr>
          <a:xfrm>
            <a:off x="7164730" y="3957507"/>
            <a:ext cx="722218" cy="361109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4" name="Google Shape;1604;p34"/>
          <p:cNvGrpSpPr/>
          <p:nvPr/>
        </p:nvGrpSpPr>
        <p:grpSpPr>
          <a:xfrm>
            <a:off x="6000465" y="2023513"/>
            <a:ext cx="1324789" cy="543538"/>
            <a:chOff x="3065850" y="2375700"/>
            <a:chExt cx="1762625" cy="723175"/>
          </a:xfrm>
        </p:grpSpPr>
        <p:sp>
          <p:nvSpPr>
            <p:cNvPr id="1605" name="Google Shape;1605;p34"/>
            <p:cNvSpPr/>
            <p:nvPr/>
          </p:nvSpPr>
          <p:spPr>
            <a:xfrm>
              <a:off x="3447375" y="2375700"/>
              <a:ext cx="1381100" cy="93575"/>
            </a:xfrm>
            <a:custGeom>
              <a:avLst/>
              <a:gdLst/>
              <a:ahLst/>
              <a:cxnLst/>
              <a:rect l="l" t="t" r="r" b="b"/>
              <a:pathLst>
                <a:path w="55244" h="3743" extrusionOk="0">
                  <a:moveTo>
                    <a:pt x="1871" y="1"/>
                  </a:moveTo>
                  <a:cubicBezTo>
                    <a:pt x="839" y="1"/>
                    <a:pt x="0" y="839"/>
                    <a:pt x="0" y="1872"/>
                  </a:cubicBezTo>
                  <a:cubicBezTo>
                    <a:pt x="0" y="2905"/>
                    <a:pt x="839" y="3743"/>
                    <a:pt x="1871" y="3743"/>
                  </a:cubicBezTo>
                  <a:lnTo>
                    <a:pt x="53372" y="3743"/>
                  </a:lnTo>
                  <a:cubicBezTo>
                    <a:pt x="54405" y="3743"/>
                    <a:pt x="55243" y="2905"/>
                    <a:pt x="55243" y="1872"/>
                  </a:cubicBezTo>
                  <a:cubicBezTo>
                    <a:pt x="55243" y="839"/>
                    <a:pt x="54405" y="1"/>
                    <a:pt x="53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11450" y="2581400"/>
              <a:ext cx="1217025" cy="100625"/>
            </a:xfrm>
            <a:custGeom>
              <a:avLst/>
              <a:gdLst/>
              <a:ahLst/>
              <a:cxnLst/>
              <a:rect l="l" t="t" r="r" b="b"/>
              <a:pathLst>
                <a:path w="48681" h="4025" extrusionOk="0">
                  <a:moveTo>
                    <a:pt x="60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66"/>
                  </a:lnTo>
                  <a:cubicBezTo>
                    <a:pt x="0" y="3999"/>
                    <a:pt x="27" y="4025"/>
                    <a:pt x="60" y="4025"/>
                  </a:cubicBezTo>
                  <a:lnTo>
                    <a:pt x="48623" y="4025"/>
                  </a:lnTo>
                  <a:cubicBezTo>
                    <a:pt x="48654" y="4025"/>
                    <a:pt x="48680" y="3999"/>
                    <a:pt x="48680" y="3966"/>
                  </a:cubicBezTo>
                  <a:lnTo>
                    <a:pt x="48680" y="60"/>
                  </a:lnTo>
                  <a:cubicBezTo>
                    <a:pt x="48680" y="26"/>
                    <a:pt x="48654" y="0"/>
                    <a:pt x="48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4642925" y="2998775"/>
              <a:ext cx="185550" cy="100100"/>
            </a:xfrm>
            <a:custGeom>
              <a:avLst/>
              <a:gdLst/>
              <a:ahLst/>
              <a:cxnLst/>
              <a:rect l="l" t="t" r="r" b="b"/>
              <a:pathLst>
                <a:path w="7422" h="4004" extrusionOk="0">
                  <a:moveTo>
                    <a:pt x="58" y="0"/>
                  </a:moveTo>
                  <a:cubicBezTo>
                    <a:pt x="27" y="0"/>
                    <a:pt x="1" y="26"/>
                    <a:pt x="1" y="60"/>
                  </a:cubicBezTo>
                  <a:lnTo>
                    <a:pt x="1" y="3944"/>
                  </a:lnTo>
                  <a:cubicBezTo>
                    <a:pt x="1" y="3978"/>
                    <a:pt x="27" y="4004"/>
                    <a:pt x="58" y="4004"/>
                  </a:cubicBezTo>
                  <a:lnTo>
                    <a:pt x="7362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4363100" y="2998775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7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8"/>
                    <a:pt x="27" y="4004"/>
                    <a:pt x="57" y="4004"/>
                  </a:cubicBezTo>
                  <a:lnTo>
                    <a:pt x="7361" y="4004"/>
                  </a:lnTo>
                  <a:cubicBezTo>
                    <a:pt x="7395" y="4004"/>
                    <a:pt x="7421" y="3978"/>
                    <a:pt x="7421" y="3944"/>
                  </a:cubicBezTo>
                  <a:lnTo>
                    <a:pt x="7421" y="60"/>
                  </a:lnTo>
                  <a:cubicBezTo>
                    <a:pt x="7421" y="26"/>
                    <a:pt x="7395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109550" y="2581400"/>
              <a:ext cx="185525" cy="100100"/>
            </a:xfrm>
            <a:custGeom>
              <a:avLst/>
              <a:gdLst/>
              <a:ahLst/>
              <a:cxnLst/>
              <a:rect l="l" t="t" r="r" b="b"/>
              <a:pathLst>
                <a:path w="7421" h="4004" extrusionOk="0">
                  <a:moveTo>
                    <a:pt x="57" y="0"/>
                  </a:moveTo>
                  <a:cubicBezTo>
                    <a:pt x="26" y="0"/>
                    <a:pt x="0" y="26"/>
                    <a:pt x="0" y="60"/>
                  </a:cubicBezTo>
                  <a:lnTo>
                    <a:pt x="0" y="3944"/>
                  </a:lnTo>
                  <a:cubicBezTo>
                    <a:pt x="0" y="3977"/>
                    <a:pt x="26" y="4004"/>
                    <a:pt x="57" y="4004"/>
                  </a:cubicBezTo>
                  <a:lnTo>
                    <a:pt x="7361" y="4004"/>
                  </a:lnTo>
                  <a:cubicBezTo>
                    <a:pt x="7394" y="4004"/>
                    <a:pt x="7420" y="3977"/>
                    <a:pt x="7420" y="3944"/>
                  </a:cubicBezTo>
                  <a:lnTo>
                    <a:pt x="7420" y="60"/>
                  </a:lnTo>
                  <a:cubicBezTo>
                    <a:pt x="7420" y="26"/>
                    <a:pt x="7394" y="0"/>
                    <a:pt x="7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065850" y="2793625"/>
              <a:ext cx="1762625" cy="93625"/>
            </a:xfrm>
            <a:custGeom>
              <a:avLst/>
              <a:gdLst/>
              <a:ahLst/>
              <a:cxnLst/>
              <a:rect l="l" t="t" r="r" b="b"/>
              <a:pathLst>
                <a:path w="70505" h="3745" extrusionOk="0">
                  <a:moveTo>
                    <a:pt x="1874" y="0"/>
                  </a:moveTo>
                  <a:cubicBezTo>
                    <a:pt x="839" y="0"/>
                    <a:pt x="0" y="838"/>
                    <a:pt x="0" y="1871"/>
                  </a:cubicBezTo>
                  <a:cubicBezTo>
                    <a:pt x="0" y="2906"/>
                    <a:pt x="839" y="3745"/>
                    <a:pt x="1874" y="3745"/>
                  </a:cubicBezTo>
                  <a:lnTo>
                    <a:pt x="68633" y="3745"/>
                  </a:lnTo>
                  <a:cubicBezTo>
                    <a:pt x="69666" y="3745"/>
                    <a:pt x="70504" y="2906"/>
                    <a:pt x="70504" y="1871"/>
                  </a:cubicBezTo>
                  <a:cubicBezTo>
                    <a:pt x="70504" y="838"/>
                    <a:pt x="69666" y="0"/>
                    <a:pt x="6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7169653" y="3077907"/>
            <a:ext cx="827529" cy="868626"/>
            <a:chOff x="4640800" y="3855900"/>
            <a:chExt cx="1076250" cy="1129700"/>
          </a:xfrm>
        </p:grpSpPr>
        <p:sp>
          <p:nvSpPr>
            <p:cNvPr id="1612" name="Google Shape;1612;p34"/>
            <p:cNvSpPr/>
            <p:nvPr/>
          </p:nvSpPr>
          <p:spPr>
            <a:xfrm>
              <a:off x="4640800" y="3855900"/>
              <a:ext cx="1044150" cy="1044150"/>
            </a:xfrm>
            <a:custGeom>
              <a:avLst/>
              <a:gdLst/>
              <a:ahLst/>
              <a:cxnLst/>
              <a:rect l="l" t="t" r="r" b="b"/>
              <a:pathLst>
                <a:path w="41766" h="41766" extrusionOk="0">
                  <a:moveTo>
                    <a:pt x="41597" y="1"/>
                  </a:moveTo>
                  <a:lnTo>
                    <a:pt x="0" y="41597"/>
                  </a:lnTo>
                  <a:lnTo>
                    <a:pt x="169" y="41766"/>
                  </a:lnTo>
                  <a:lnTo>
                    <a:pt x="41765" y="169"/>
                  </a:lnTo>
                  <a:lnTo>
                    <a:pt x="41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4672975" y="3941450"/>
              <a:ext cx="1044075" cy="1044150"/>
            </a:xfrm>
            <a:custGeom>
              <a:avLst/>
              <a:gdLst/>
              <a:ahLst/>
              <a:cxnLst/>
              <a:rect l="l" t="t" r="r" b="b"/>
              <a:pathLst>
                <a:path w="41763" h="41766" extrusionOk="0">
                  <a:moveTo>
                    <a:pt x="41597" y="0"/>
                  </a:moveTo>
                  <a:lnTo>
                    <a:pt x="0" y="41597"/>
                  </a:lnTo>
                  <a:lnTo>
                    <a:pt x="167" y="41766"/>
                  </a:lnTo>
                  <a:lnTo>
                    <a:pt x="41763" y="169"/>
                  </a:lnTo>
                  <a:lnTo>
                    <a:pt x="41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4939450" y="4099900"/>
              <a:ext cx="736825" cy="736825"/>
            </a:xfrm>
            <a:custGeom>
              <a:avLst/>
              <a:gdLst/>
              <a:ahLst/>
              <a:cxnLst/>
              <a:rect l="l" t="t" r="r" b="b"/>
              <a:pathLst>
                <a:path w="29473" h="29473" extrusionOk="0">
                  <a:moveTo>
                    <a:pt x="29304" y="0"/>
                  </a:moveTo>
                  <a:lnTo>
                    <a:pt x="0" y="29304"/>
                  </a:lnTo>
                  <a:lnTo>
                    <a:pt x="169" y="29472"/>
                  </a:lnTo>
                  <a:lnTo>
                    <a:pt x="29473" y="169"/>
                  </a:lnTo>
                  <a:lnTo>
                    <a:pt x="29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5023450" y="4214450"/>
              <a:ext cx="655975" cy="655925"/>
            </a:xfrm>
            <a:custGeom>
              <a:avLst/>
              <a:gdLst/>
              <a:ahLst/>
              <a:cxnLst/>
              <a:rect l="l" t="t" r="r" b="b"/>
              <a:pathLst>
                <a:path w="26239" h="26237" extrusionOk="0">
                  <a:moveTo>
                    <a:pt x="26070" y="1"/>
                  </a:moveTo>
                  <a:lnTo>
                    <a:pt x="0" y="26068"/>
                  </a:lnTo>
                  <a:lnTo>
                    <a:pt x="169" y="26237"/>
                  </a:lnTo>
                  <a:lnTo>
                    <a:pt x="26239" y="169"/>
                  </a:lnTo>
                  <a:lnTo>
                    <a:pt x="26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111475" y="4297450"/>
              <a:ext cx="602625" cy="602600"/>
            </a:xfrm>
            <a:custGeom>
              <a:avLst/>
              <a:gdLst/>
              <a:ahLst/>
              <a:cxnLst/>
              <a:rect l="l" t="t" r="r" b="b"/>
              <a:pathLst>
                <a:path w="24105" h="24104" extrusionOk="0">
                  <a:moveTo>
                    <a:pt x="23936" y="0"/>
                  </a:moveTo>
                  <a:lnTo>
                    <a:pt x="1" y="23935"/>
                  </a:lnTo>
                  <a:lnTo>
                    <a:pt x="169" y="24104"/>
                  </a:lnTo>
                  <a:lnTo>
                    <a:pt x="24104" y="169"/>
                  </a:lnTo>
                  <a:lnTo>
                    <a:pt x="23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229125" y="4438725"/>
              <a:ext cx="461450" cy="461450"/>
            </a:xfrm>
            <a:custGeom>
              <a:avLst/>
              <a:gdLst/>
              <a:ahLst/>
              <a:cxnLst/>
              <a:rect l="l" t="t" r="r" b="b"/>
              <a:pathLst>
                <a:path w="18458" h="18458" extrusionOk="0">
                  <a:moveTo>
                    <a:pt x="18289" y="1"/>
                  </a:moveTo>
                  <a:lnTo>
                    <a:pt x="1" y="18289"/>
                  </a:lnTo>
                  <a:lnTo>
                    <a:pt x="167" y="18458"/>
                  </a:lnTo>
                  <a:lnTo>
                    <a:pt x="18458" y="169"/>
                  </a:lnTo>
                  <a:lnTo>
                    <a:pt x="18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336050" y="4580675"/>
              <a:ext cx="330075" cy="330075"/>
            </a:xfrm>
            <a:custGeom>
              <a:avLst/>
              <a:gdLst/>
              <a:ahLst/>
              <a:cxnLst/>
              <a:rect l="l" t="t" r="r" b="b"/>
              <a:pathLst>
                <a:path w="13203" h="13203" extrusionOk="0">
                  <a:moveTo>
                    <a:pt x="13034" y="0"/>
                  </a:moveTo>
                  <a:lnTo>
                    <a:pt x="0" y="13034"/>
                  </a:lnTo>
                  <a:lnTo>
                    <a:pt x="169" y="13202"/>
                  </a:lnTo>
                  <a:lnTo>
                    <a:pt x="13203" y="169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449125" y="466092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10009" y="0"/>
                  </a:moveTo>
                  <a:lnTo>
                    <a:pt x="1" y="10009"/>
                  </a:lnTo>
                  <a:lnTo>
                    <a:pt x="169" y="10178"/>
                  </a:lnTo>
                  <a:lnTo>
                    <a:pt x="10178" y="167"/>
                  </a:lnTo>
                  <a:lnTo>
                    <a:pt x="10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34"/>
          <p:cNvSpPr/>
          <p:nvPr/>
        </p:nvSpPr>
        <p:spPr>
          <a:xfrm>
            <a:off x="7553349" y="3748841"/>
            <a:ext cx="1138690" cy="569345"/>
          </a:xfrm>
          <a:custGeom>
            <a:avLst/>
            <a:gdLst/>
            <a:ahLst/>
            <a:cxnLst/>
            <a:rect l="l" t="t" r="r" b="b"/>
            <a:pathLst>
              <a:path w="285744" h="142872" extrusionOk="0">
                <a:moveTo>
                  <a:pt x="142872" y="0"/>
                </a:moveTo>
                <a:cubicBezTo>
                  <a:pt x="63966" y="0"/>
                  <a:pt x="0" y="63966"/>
                  <a:pt x="0" y="142871"/>
                </a:cubicBezTo>
                <a:lnTo>
                  <a:pt x="285744" y="142871"/>
                </a:lnTo>
                <a:cubicBezTo>
                  <a:pt x="285744" y="63966"/>
                  <a:pt x="221778" y="0"/>
                  <a:pt x="1428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1" name="Google Shape;1621;p34"/>
          <p:cNvCxnSpPr/>
          <p:nvPr/>
        </p:nvCxnSpPr>
        <p:spPr>
          <a:xfrm>
            <a:off x="5753363" y="3109225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1622" name="Google Shape;1622;p34"/>
          <p:cNvCxnSpPr/>
          <p:nvPr/>
        </p:nvCxnSpPr>
        <p:spPr>
          <a:xfrm>
            <a:off x="6137038" y="2903575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grpSp>
        <p:nvGrpSpPr>
          <p:cNvPr id="1623" name="Google Shape;1623;p34"/>
          <p:cNvGrpSpPr/>
          <p:nvPr/>
        </p:nvGrpSpPr>
        <p:grpSpPr>
          <a:xfrm>
            <a:off x="711469" y="631041"/>
            <a:ext cx="7575573" cy="3908449"/>
            <a:chOff x="711469" y="631041"/>
            <a:chExt cx="7575573" cy="3908449"/>
          </a:xfrm>
        </p:grpSpPr>
        <p:sp>
          <p:nvSpPr>
            <p:cNvPr id="1624" name="Google Shape;1624;p34"/>
            <p:cNvSpPr/>
            <p:nvPr/>
          </p:nvSpPr>
          <p:spPr>
            <a:xfrm>
              <a:off x="7961142" y="2095348"/>
              <a:ext cx="173989" cy="175498"/>
            </a:xfrm>
            <a:custGeom>
              <a:avLst/>
              <a:gdLst/>
              <a:ahLst/>
              <a:cxnLst/>
              <a:rect l="l" t="t" r="r" b="b"/>
              <a:pathLst>
                <a:path w="8994" h="9072" extrusionOk="0">
                  <a:moveTo>
                    <a:pt x="4539" y="2826"/>
                  </a:moveTo>
                  <a:cubicBezTo>
                    <a:pt x="5484" y="2826"/>
                    <a:pt x="6248" y="3591"/>
                    <a:pt x="6248" y="4536"/>
                  </a:cubicBezTo>
                  <a:cubicBezTo>
                    <a:pt x="6248" y="5481"/>
                    <a:pt x="5484" y="6245"/>
                    <a:pt x="4539" y="6245"/>
                  </a:cubicBezTo>
                  <a:cubicBezTo>
                    <a:pt x="3591" y="6245"/>
                    <a:pt x="2827" y="5481"/>
                    <a:pt x="2827" y="4536"/>
                  </a:cubicBezTo>
                  <a:cubicBezTo>
                    <a:pt x="2827" y="3591"/>
                    <a:pt x="3591" y="2826"/>
                    <a:pt x="4539" y="2826"/>
                  </a:cubicBezTo>
                  <a:close/>
                  <a:moveTo>
                    <a:pt x="4536" y="1"/>
                  </a:moveTo>
                  <a:cubicBezTo>
                    <a:pt x="4244" y="1"/>
                    <a:pt x="3959" y="27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5" y="1798"/>
                  </a:cubicBezTo>
                  <a:lnTo>
                    <a:pt x="1991" y="782"/>
                  </a:lnTo>
                  <a:lnTo>
                    <a:pt x="784" y="1990"/>
                  </a:lnTo>
                  <a:lnTo>
                    <a:pt x="1798" y="3004"/>
                  </a:lnTo>
                  <a:cubicBezTo>
                    <a:pt x="1680" y="3216"/>
                    <a:pt x="1585" y="3444"/>
                    <a:pt x="1518" y="3681"/>
                  </a:cubicBezTo>
                  <a:lnTo>
                    <a:pt x="82" y="3681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2" y="5391"/>
                  </a:cubicBezTo>
                  <a:lnTo>
                    <a:pt x="1518" y="5391"/>
                  </a:lnTo>
                  <a:cubicBezTo>
                    <a:pt x="1585" y="5628"/>
                    <a:pt x="1680" y="5856"/>
                    <a:pt x="1798" y="6067"/>
                  </a:cubicBezTo>
                  <a:lnTo>
                    <a:pt x="784" y="7081"/>
                  </a:lnTo>
                  <a:lnTo>
                    <a:pt x="1991" y="8290"/>
                  </a:lnTo>
                  <a:lnTo>
                    <a:pt x="3005" y="7274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6" y="9045"/>
                    <a:pt x="5391" y="8990"/>
                  </a:cubicBezTo>
                  <a:lnTo>
                    <a:pt x="5391" y="7554"/>
                  </a:lnTo>
                  <a:cubicBezTo>
                    <a:pt x="5628" y="7487"/>
                    <a:pt x="5856" y="7395"/>
                    <a:pt x="6070" y="7274"/>
                  </a:cubicBezTo>
                  <a:lnTo>
                    <a:pt x="7082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7" y="5391"/>
                  </a:cubicBezTo>
                  <a:lnTo>
                    <a:pt x="8993" y="5391"/>
                  </a:lnTo>
                  <a:lnTo>
                    <a:pt x="8993" y="3681"/>
                  </a:lnTo>
                  <a:lnTo>
                    <a:pt x="7557" y="3681"/>
                  </a:lnTo>
                  <a:cubicBezTo>
                    <a:pt x="7490" y="3444"/>
                    <a:pt x="7395" y="3216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7" y="1105"/>
                    <a:pt x="7082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6" y="27"/>
                    <a:pt x="4828" y="1"/>
                    <a:pt x="4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8082017" y="3223363"/>
              <a:ext cx="63413" cy="63452"/>
            </a:xfrm>
            <a:custGeom>
              <a:avLst/>
              <a:gdLst/>
              <a:ahLst/>
              <a:cxnLst/>
              <a:rect l="l" t="t" r="r" b="b"/>
              <a:pathLst>
                <a:path w="3278" h="3280" extrusionOk="0">
                  <a:moveTo>
                    <a:pt x="1639" y="0"/>
                  </a:moveTo>
                  <a:cubicBezTo>
                    <a:pt x="734" y="0"/>
                    <a:pt x="0" y="737"/>
                    <a:pt x="0" y="1641"/>
                  </a:cubicBezTo>
                  <a:cubicBezTo>
                    <a:pt x="0" y="2546"/>
                    <a:pt x="734" y="3280"/>
                    <a:pt x="1639" y="3280"/>
                  </a:cubicBezTo>
                  <a:cubicBezTo>
                    <a:pt x="2543" y="3280"/>
                    <a:pt x="3277" y="2546"/>
                    <a:pt x="3277" y="1641"/>
                  </a:cubicBezTo>
                  <a:cubicBezTo>
                    <a:pt x="3277" y="737"/>
                    <a:pt x="2543" y="0"/>
                    <a:pt x="1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8223591" y="2746299"/>
              <a:ext cx="63452" cy="63452"/>
            </a:xfrm>
            <a:custGeom>
              <a:avLst/>
              <a:gdLst/>
              <a:ahLst/>
              <a:cxnLst/>
              <a:rect l="l" t="t" r="r" b="b"/>
              <a:pathLst>
                <a:path w="3280" h="3280" extrusionOk="0">
                  <a:moveTo>
                    <a:pt x="1641" y="0"/>
                  </a:moveTo>
                  <a:cubicBezTo>
                    <a:pt x="737" y="0"/>
                    <a:pt x="0" y="734"/>
                    <a:pt x="0" y="1641"/>
                  </a:cubicBezTo>
                  <a:cubicBezTo>
                    <a:pt x="0" y="2546"/>
                    <a:pt x="737" y="3279"/>
                    <a:pt x="1641" y="3279"/>
                  </a:cubicBezTo>
                  <a:cubicBezTo>
                    <a:pt x="2546" y="3279"/>
                    <a:pt x="3280" y="2546"/>
                    <a:pt x="3280" y="1641"/>
                  </a:cubicBezTo>
                  <a:cubicBezTo>
                    <a:pt x="3280" y="734"/>
                    <a:pt x="254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7" name="Google Shape;1627;p34"/>
            <p:cNvGrpSpPr/>
            <p:nvPr/>
          </p:nvGrpSpPr>
          <p:grpSpPr>
            <a:xfrm>
              <a:off x="711469" y="631041"/>
              <a:ext cx="6676723" cy="3908449"/>
              <a:chOff x="711469" y="631041"/>
              <a:chExt cx="6676723" cy="3908449"/>
            </a:xfrm>
          </p:grpSpPr>
          <p:sp>
            <p:nvSpPr>
              <p:cNvPr id="1628" name="Google Shape;1628;p34"/>
              <p:cNvSpPr/>
              <p:nvPr/>
            </p:nvSpPr>
            <p:spPr>
              <a:xfrm>
                <a:off x="3177838" y="4117350"/>
                <a:ext cx="224750" cy="226800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9072" extrusionOk="0">
                    <a:moveTo>
                      <a:pt x="4535" y="2826"/>
                    </a:moveTo>
                    <a:cubicBezTo>
                      <a:pt x="5480" y="2826"/>
                      <a:pt x="6245" y="3591"/>
                      <a:pt x="6245" y="4536"/>
                    </a:cubicBezTo>
                    <a:cubicBezTo>
                      <a:pt x="6245" y="5481"/>
                      <a:pt x="5480" y="6245"/>
                      <a:pt x="4535" y="6245"/>
                    </a:cubicBezTo>
                    <a:cubicBezTo>
                      <a:pt x="3590" y="6245"/>
                      <a:pt x="2826" y="5481"/>
                      <a:pt x="2826" y="4536"/>
                    </a:cubicBezTo>
                    <a:cubicBezTo>
                      <a:pt x="2826" y="3591"/>
                      <a:pt x="3590" y="2826"/>
                      <a:pt x="4535" y="2826"/>
                    </a:cubicBezTo>
                    <a:close/>
                    <a:moveTo>
                      <a:pt x="4535" y="1"/>
                    </a:moveTo>
                    <a:cubicBezTo>
                      <a:pt x="4243" y="1"/>
                      <a:pt x="3956" y="27"/>
                      <a:pt x="3680" y="81"/>
                    </a:cubicBezTo>
                    <a:lnTo>
                      <a:pt x="3680" y="1518"/>
                    </a:lnTo>
                    <a:cubicBezTo>
                      <a:pt x="3443" y="1584"/>
                      <a:pt x="3215" y="1677"/>
                      <a:pt x="3004" y="1798"/>
                    </a:cubicBezTo>
                    <a:lnTo>
                      <a:pt x="1990" y="782"/>
                    </a:lnTo>
                    <a:lnTo>
                      <a:pt x="781" y="1990"/>
                    </a:lnTo>
                    <a:lnTo>
                      <a:pt x="1797" y="3004"/>
                    </a:lnTo>
                    <a:cubicBezTo>
                      <a:pt x="1676" y="3216"/>
                      <a:pt x="1584" y="3444"/>
                      <a:pt x="1517" y="3681"/>
                    </a:cubicBezTo>
                    <a:lnTo>
                      <a:pt x="81" y="3681"/>
                    </a:lnTo>
                    <a:cubicBezTo>
                      <a:pt x="26" y="3959"/>
                      <a:pt x="0" y="4244"/>
                      <a:pt x="0" y="4536"/>
                    </a:cubicBezTo>
                    <a:cubicBezTo>
                      <a:pt x="0" y="4828"/>
                      <a:pt x="26" y="5115"/>
                      <a:pt x="81" y="5391"/>
                    </a:cubicBezTo>
                    <a:lnTo>
                      <a:pt x="1517" y="5391"/>
                    </a:lnTo>
                    <a:cubicBezTo>
                      <a:pt x="1584" y="5628"/>
                      <a:pt x="1676" y="5856"/>
                      <a:pt x="1797" y="6067"/>
                    </a:cubicBezTo>
                    <a:lnTo>
                      <a:pt x="781" y="7081"/>
                    </a:lnTo>
                    <a:lnTo>
                      <a:pt x="1990" y="8290"/>
                    </a:lnTo>
                    <a:lnTo>
                      <a:pt x="3004" y="7274"/>
                    </a:lnTo>
                    <a:cubicBezTo>
                      <a:pt x="3215" y="7395"/>
                      <a:pt x="3443" y="7487"/>
                      <a:pt x="3683" y="7554"/>
                    </a:cubicBezTo>
                    <a:lnTo>
                      <a:pt x="3683" y="8990"/>
                    </a:lnTo>
                    <a:cubicBezTo>
                      <a:pt x="3958" y="9045"/>
                      <a:pt x="4243" y="9071"/>
                      <a:pt x="4535" y="9071"/>
                    </a:cubicBezTo>
                    <a:cubicBezTo>
                      <a:pt x="4827" y="9071"/>
                      <a:pt x="5115" y="9045"/>
                      <a:pt x="5390" y="8990"/>
                    </a:cubicBezTo>
                    <a:lnTo>
                      <a:pt x="5390" y="7554"/>
                    </a:lnTo>
                    <a:cubicBezTo>
                      <a:pt x="5628" y="7487"/>
                      <a:pt x="5856" y="7395"/>
                      <a:pt x="6067" y="7274"/>
                    </a:cubicBezTo>
                    <a:lnTo>
                      <a:pt x="7081" y="8290"/>
                    </a:lnTo>
                    <a:lnTo>
                      <a:pt x="8289" y="7081"/>
                    </a:lnTo>
                    <a:lnTo>
                      <a:pt x="7273" y="6067"/>
                    </a:lnTo>
                    <a:cubicBezTo>
                      <a:pt x="7394" y="5856"/>
                      <a:pt x="7487" y="5628"/>
                      <a:pt x="7553" y="5391"/>
                    </a:cubicBezTo>
                    <a:lnTo>
                      <a:pt x="8990" y="5391"/>
                    </a:lnTo>
                    <a:lnTo>
                      <a:pt x="8990" y="3681"/>
                    </a:lnTo>
                    <a:lnTo>
                      <a:pt x="7553" y="3681"/>
                    </a:lnTo>
                    <a:cubicBezTo>
                      <a:pt x="7487" y="3444"/>
                      <a:pt x="7394" y="3216"/>
                      <a:pt x="7273" y="3004"/>
                    </a:cubicBezTo>
                    <a:lnTo>
                      <a:pt x="8289" y="1990"/>
                    </a:lnTo>
                    <a:cubicBezTo>
                      <a:pt x="7966" y="1515"/>
                      <a:pt x="7556" y="1105"/>
                      <a:pt x="7081" y="782"/>
                    </a:cubicBezTo>
                    <a:lnTo>
                      <a:pt x="6067" y="1798"/>
                    </a:lnTo>
                    <a:cubicBezTo>
                      <a:pt x="5856" y="1677"/>
                      <a:pt x="5628" y="1584"/>
                      <a:pt x="5390" y="1518"/>
                    </a:cubicBezTo>
                    <a:lnTo>
                      <a:pt x="5390" y="81"/>
                    </a:lnTo>
                    <a:cubicBezTo>
                      <a:pt x="5112" y="27"/>
                      <a:pt x="4827" y="1"/>
                      <a:pt x="4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711469" y="4275450"/>
                <a:ext cx="261660" cy="264040"/>
              </a:xfrm>
              <a:custGeom>
                <a:avLst/>
                <a:gdLst/>
                <a:ahLst/>
                <a:cxnLst/>
                <a:rect l="l" t="t" r="r" b="b"/>
                <a:pathLst>
                  <a:path w="13526" h="13649" extrusionOk="0">
                    <a:moveTo>
                      <a:pt x="6823" y="4253"/>
                    </a:moveTo>
                    <a:cubicBezTo>
                      <a:pt x="8245" y="4253"/>
                      <a:pt x="9397" y="5402"/>
                      <a:pt x="9397" y="6824"/>
                    </a:cubicBezTo>
                    <a:cubicBezTo>
                      <a:pt x="9397" y="8247"/>
                      <a:pt x="8245" y="9396"/>
                      <a:pt x="6823" y="9396"/>
                    </a:cubicBezTo>
                    <a:cubicBezTo>
                      <a:pt x="5403" y="9396"/>
                      <a:pt x="4251" y="8247"/>
                      <a:pt x="4251" y="6824"/>
                    </a:cubicBezTo>
                    <a:cubicBezTo>
                      <a:pt x="4251" y="5402"/>
                      <a:pt x="5403" y="4253"/>
                      <a:pt x="6823" y="4253"/>
                    </a:cubicBezTo>
                    <a:close/>
                    <a:moveTo>
                      <a:pt x="6823" y="0"/>
                    </a:moveTo>
                    <a:cubicBezTo>
                      <a:pt x="6383" y="0"/>
                      <a:pt x="5954" y="43"/>
                      <a:pt x="5538" y="124"/>
                    </a:cubicBezTo>
                    <a:lnTo>
                      <a:pt x="5538" y="2284"/>
                    </a:lnTo>
                    <a:cubicBezTo>
                      <a:pt x="5180" y="2384"/>
                      <a:pt x="4838" y="2524"/>
                      <a:pt x="4520" y="2705"/>
                    </a:cubicBezTo>
                    <a:lnTo>
                      <a:pt x="2995" y="1178"/>
                    </a:lnTo>
                    <a:lnTo>
                      <a:pt x="1176" y="2994"/>
                    </a:lnTo>
                    <a:lnTo>
                      <a:pt x="2703" y="4519"/>
                    </a:lnTo>
                    <a:cubicBezTo>
                      <a:pt x="2523" y="4837"/>
                      <a:pt x="2382" y="5181"/>
                      <a:pt x="2283" y="5540"/>
                    </a:cubicBezTo>
                    <a:lnTo>
                      <a:pt x="122" y="5540"/>
                    </a:lnTo>
                    <a:cubicBezTo>
                      <a:pt x="41" y="5955"/>
                      <a:pt x="1" y="6385"/>
                      <a:pt x="1" y="6824"/>
                    </a:cubicBezTo>
                    <a:cubicBezTo>
                      <a:pt x="1" y="7264"/>
                      <a:pt x="41" y="7694"/>
                      <a:pt x="122" y="8109"/>
                    </a:cubicBezTo>
                    <a:lnTo>
                      <a:pt x="2283" y="8109"/>
                    </a:lnTo>
                    <a:cubicBezTo>
                      <a:pt x="2382" y="8468"/>
                      <a:pt x="2523" y="8812"/>
                      <a:pt x="2703" y="9130"/>
                    </a:cubicBezTo>
                    <a:lnTo>
                      <a:pt x="1176" y="10655"/>
                    </a:lnTo>
                    <a:lnTo>
                      <a:pt x="2995" y="12471"/>
                    </a:lnTo>
                    <a:lnTo>
                      <a:pt x="4520" y="10944"/>
                    </a:lnTo>
                    <a:cubicBezTo>
                      <a:pt x="4838" y="11125"/>
                      <a:pt x="5180" y="11265"/>
                      <a:pt x="5538" y="11364"/>
                    </a:cubicBezTo>
                    <a:lnTo>
                      <a:pt x="5538" y="13525"/>
                    </a:lnTo>
                    <a:cubicBezTo>
                      <a:pt x="5954" y="13606"/>
                      <a:pt x="6383" y="13649"/>
                      <a:pt x="6823" y="13649"/>
                    </a:cubicBezTo>
                    <a:cubicBezTo>
                      <a:pt x="7264" y="13649"/>
                      <a:pt x="7694" y="13606"/>
                      <a:pt x="8107" y="13525"/>
                    </a:cubicBezTo>
                    <a:lnTo>
                      <a:pt x="8107" y="11364"/>
                    </a:lnTo>
                    <a:cubicBezTo>
                      <a:pt x="8466" y="11265"/>
                      <a:pt x="8810" y="11125"/>
                      <a:pt x="9128" y="10944"/>
                    </a:cubicBezTo>
                    <a:lnTo>
                      <a:pt x="10653" y="12471"/>
                    </a:lnTo>
                    <a:lnTo>
                      <a:pt x="12472" y="10655"/>
                    </a:lnTo>
                    <a:lnTo>
                      <a:pt x="10943" y="9130"/>
                    </a:lnTo>
                    <a:cubicBezTo>
                      <a:pt x="11123" y="8812"/>
                      <a:pt x="11263" y="8468"/>
                      <a:pt x="11365" y="8109"/>
                    </a:cubicBezTo>
                    <a:lnTo>
                      <a:pt x="13526" y="8109"/>
                    </a:lnTo>
                    <a:lnTo>
                      <a:pt x="13526" y="5540"/>
                    </a:lnTo>
                    <a:lnTo>
                      <a:pt x="11365" y="5540"/>
                    </a:lnTo>
                    <a:cubicBezTo>
                      <a:pt x="11265" y="5181"/>
                      <a:pt x="11123" y="4837"/>
                      <a:pt x="10943" y="4519"/>
                    </a:cubicBezTo>
                    <a:lnTo>
                      <a:pt x="12472" y="2994"/>
                    </a:lnTo>
                    <a:cubicBezTo>
                      <a:pt x="11985" y="2280"/>
                      <a:pt x="11368" y="1662"/>
                      <a:pt x="10653" y="1178"/>
                    </a:cubicBezTo>
                    <a:lnTo>
                      <a:pt x="9128" y="2705"/>
                    </a:lnTo>
                    <a:cubicBezTo>
                      <a:pt x="8810" y="2524"/>
                      <a:pt x="8468" y="2384"/>
                      <a:pt x="8107" y="2284"/>
                    </a:cubicBezTo>
                    <a:lnTo>
                      <a:pt x="8107" y="124"/>
                    </a:lnTo>
                    <a:cubicBezTo>
                      <a:pt x="7694" y="43"/>
                      <a:pt x="7264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>
                <a:off x="3495166" y="631041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1" name="Google Shape;1631;p34"/>
              <p:cNvGrpSpPr/>
              <p:nvPr/>
            </p:nvGrpSpPr>
            <p:grpSpPr>
              <a:xfrm>
                <a:off x="2096538" y="4446100"/>
                <a:ext cx="394075" cy="82000"/>
                <a:chOff x="3005250" y="4581675"/>
                <a:chExt cx="394075" cy="82000"/>
              </a:xfrm>
            </p:grpSpPr>
            <p:sp>
              <p:nvSpPr>
                <p:cNvPr id="1632" name="Google Shape;1632;p34"/>
                <p:cNvSpPr/>
                <p:nvPr/>
              </p:nvSpPr>
              <p:spPr>
                <a:xfrm>
                  <a:off x="300525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41" y="0"/>
                      </a:moveTo>
                      <a:cubicBezTo>
                        <a:pt x="736" y="0"/>
                        <a:pt x="0" y="737"/>
                        <a:pt x="0" y="1641"/>
                      </a:cubicBezTo>
                      <a:cubicBezTo>
                        <a:pt x="0" y="2546"/>
                        <a:pt x="736" y="3280"/>
                        <a:pt x="1641" y="3280"/>
                      </a:cubicBezTo>
                      <a:cubicBezTo>
                        <a:pt x="2546" y="3280"/>
                        <a:pt x="3279" y="2546"/>
                        <a:pt x="3279" y="1641"/>
                      </a:cubicBezTo>
                      <a:cubicBezTo>
                        <a:pt x="3279" y="737"/>
                        <a:pt x="2546" y="0"/>
                        <a:pt x="1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34"/>
                <p:cNvSpPr/>
                <p:nvPr/>
              </p:nvSpPr>
              <p:spPr>
                <a:xfrm>
                  <a:off x="316130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39" y="0"/>
                      </a:moveTo>
                      <a:cubicBezTo>
                        <a:pt x="734" y="0"/>
                        <a:pt x="1" y="737"/>
                        <a:pt x="1" y="1641"/>
                      </a:cubicBezTo>
                      <a:cubicBezTo>
                        <a:pt x="1" y="2546"/>
                        <a:pt x="734" y="3280"/>
                        <a:pt x="1639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34"/>
                <p:cNvSpPr/>
                <p:nvPr/>
              </p:nvSpPr>
              <p:spPr>
                <a:xfrm>
                  <a:off x="3317300" y="4581675"/>
                  <a:ext cx="82025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3280" extrusionOk="0">
                      <a:moveTo>
                        <a:pt x="1642" y="0"/>
                      </a:moveTo>
                      <a:cubicBezTo>
                        <a:pt x="735" y="0"/>
                        <a:pt x="1" y="737"/>
                        <a:pt x="1" y="1641"/>
                      </a:cubicBezTo>
                      <a:cubicBezTo>
                        <a:pt x="1" y="2546"/>
                        <a:pt x="735" y="3280"/>
                        <a:pt x="1642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5" name="Google Shape;1635;p34"/>
              <p:cNvGrpSpPr/>
              <p:nvPr/>
            </p:nvGrpSpPr>
            <p:grpSpPr>
              <a:xfrm>
                <a:off x="1516113" y="640425"/>
                <a:ext cx="394075" cy="82000"/>
                <a:chOff x="3005250" y="4581675"/>
                <a:chExt cx="394075" cy="82000"/>
              </a:xfrm>
            </p:grpSpPr>
            <p:sp>
              <p:nvSpPr>
                <p:cNvPr id="1636" name="Google Shape;1636;p34"/>
                <p:cNvSpPr/>
                <p:nvPr/>
              </p:nvSpPr>
              <p:spPr>
                <a:xfrm>
                  <a:off x="300525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41" y="0"/>
                      </a:moveTo>
                      <a:cubicBezTo>
                        <a:pt x="736" y="0"/>
                        <a:pt x="0" y="737"/>
                        <a:pt x="0" y="1641"/>
                      </a:cubicBezTo>
                      <a:cubicBezTo>
                        <a:pt x="0" y="2546"/>
                        <a:pt x="736" y="3280"/>
                        <a:pt x="1641" y="3280"/>
                      </a:cubicBezTo>
                      <a:cubicBezTo>
                        <a:pt x="2546" y="3280"/>
                        <a:pt x="3279" y="2546"/>
                        <a:pt x="3279" y="1641"/>
                      </a:cubicBezTo>
                      <a:cubicBezTo>
                        <a:pt x="3279" y="737"/>
                        <a:pt x="2546" y="0"/>
                        <a:pt x="1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34"/>
                <p:cNvSpPr/>
                <p:nvPr/>
              </p:nvSpPr>
              <p:spPr>
                <a:xfrm>
                  <a:off x="3161300" y="4581675"/>
                  <a:ext cx="82000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3280" extrusionOk="0">
                      <a:moveTo>
                        <a:pt x="1639" y="0"/>
                      </a:moveTo>
                      <a:cubicBezTo>
                        <a:pt x="734" y="0"/>
                        <a:pt x="1" y="737"/>
                        <a:pt x="1" y="1641"/>
                      </a:cubicBezTo>
                      <a:cubicBezTo>
                        <a:pt x="1" y="2546"/>
                        <a:pt x="734" y="3280"/>
                        <a:pt x="1639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34"/>
                <p:cNvSpPr/>
                <p:nvPr/>
              </p:nvSpPr>
              <p:spPr>
                <a:xfrm>
                  <a:off x="3317300" y="4581675"/>
                  <a:ext cx="82025" cy="8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3280" extrusionOk="0">
                      <a:moveTo>
                        <a:pt x="1642" y="0"/>
                      </a:moveTo>
                      <a:cubicBezTo>
                        <a:pt x="735" y="0"/>
                        <a:pt x="1" y="737"/>
                        <a:pt x="1" y="1641"/>
                      </a:cubicBezTo>
                      <a:cubicBezTo>
                        <a:pt x="1" y="2546"/>
                        <a:pt x="735" y="3280"/>
                        <a:pt x="1642" y="3280"/>
                      </a:cubicBezTo>
                      <a:cubicBezTo>
                        <a:pt x="2546" y="3280"/>
                        <a:pt x="3280" y="2546"/>
                        <a:pt x="3280" y="1641"/>
                      </a:cubicBezTo>
                      <a:cubicBezTo>
                        <a:pt x="3280" y="737"/>
                        <a:pt x="2546" y="0"/>
                        <a:pt x="16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9" name="Google Shape;1639;p34"/>
              <p:cNvSpPr/>
              <p:nvPr/>
            </p:nvSpPr>
            <p:spPr>
              <a:xfrm>
                <a:off x="5807541" y="4066828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>
                <a:off x="5451316" y="3696841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>
                <a:off x="1160707" y="4066815"/>
                <a:ext cx="173970" cy="175478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9071" extrusionOk="0">
                    <a:moveTo>
                      <a:pt x="4536" y="2826"/>
                    </a:moveTo>
                    <a:cubicBezTo>
                      <a:pt x="5481" y="2826"/>
                      <a:pt x="6248" y="3591"/>
                      <a:pt x="6248" y="4536"/>
                    </a:cubicBezTo>
                    <a:cubicBezTo>
                      <a:pt x="6248" y="5481"/>
                      <a:pt x="5481" y="6245"/>
                      <a:pt x="4536" y="6245"/>
                    </a:cubicBezTo>
                    <a:cubicBezTo>
                      <a:pt x="3591" y="6245"/>
                      <a:pt x="2826" y="5481"/>
                      <a:pt x="2826" y="4536"/>
                    </a:cubicBezTo>
                    <a:cubicBezTo>
                      <a:pt x="2826" y="3591"/>
                      <a:pt x="3591" y="2826"/>
                      <a:pt x="4536" y="2826"/>
                    </a:cubicBezTo>
                    <a:close/>
                    <a:moveTo>
                      <a:pt x="4536" y="0"/>
                    </a:moveTo>
                    <a:cubicBezTo>
                      <a:pt x="4244" y="0"/>
                      <a:pt x="3959" y="26"/>
                      <a:pt x="3684" y="81"/>
                    </a:cubicBezTo>
                    <a:lnTo>
                      <a:pt x="3684" y="1518"/>
                    </a:lnTo>
                    <a:cubicBezTo>
                      <a:pt x="3444" y="1584"/>
                      <a:pt x="3216" y="1677"/>
                      <a:pt x="3004" y="1798"/>
                    </a:cubicBezTo>
                    <a:lnTo>
                      <a:pt x="1991" y="782"/>
                    </a:lnTo>
                    <a:lnTo>
                      <a:pt x="782" y="1990"/>
                    </a:lnTo>
                    <a:lnTo>
                      <a:pt x="1798" y="3004"/>
                    </a:lnTo>
                    <a:cubicBezTo>
                      <a:pt x="1677" y="3215"/>
                      <a:pt x="1585" y="3443"/>
                      <a:pt x="1518" y="3683"/>
                    </a:cubicBezTo>
                    <a:lnTo>
                      <a:pt x="81" y="3683"/>
                    </a:lnTo>
                    <a:cubicBezTo>
                      <a:pt x="29" y="3959"/>
                      <a:pt x="1" y="4244"/>
                      <a:pt x="1" y="4536"/>
                    </a:cubicBezTo>
                    <a:cubicBezTo>
                      <a:pt x="1" y="4828"/>
                      <a:pt x="29" y="5115"/>
                      <a:pt x="81" y="5390"/>
                    </a:cubicBezTo>
                    <a:lnTo>
                      <a:pt x="1518" y="5390"/>
                    </a:lnTo>
                    <a:cubicBezTo>
                      <a:pt x="1585" y="5628"/>
                      <a:pt x="1677" y="5856"/>
                      <a:pt x="1798" y="6067"/>
                    </a:cubicBezTo>
                    <a:lnTo>
                      <a:pt x="782" y="7081"/>
                    </a:lnTo>
                    <a:lnTo>
                      <a:pt x="1991" y="8290"/>
                    </a:lnTo>
                    <a:lnTo>
                      <a:pt x="3004" y="7276"/>
                    </a:lnTo>
                    <a:cubicBezTo>
                      <a:pt x="3216" y="7395"/>
                      <a:pt x="3444" y="7487"/>
                      <a:pt x="3684" y="7554"/>
                    </a:cubicBezTo>
                    <a:lnTo>
                      <a:pt x="3684" y="8990"/>
                    </a:lnTo>
                    <a:cubicBezTo>
                      <a:pt x="3959" y="9045"/>
                      <a:pt x="4244" y="9071"/>
                      <a:pt x="4536" y="9071"/>
                    </a:cubicBezTo>
                    <a:cubicBezTo>
                      <a:pt x="4828" y="9071"/>
                      <a:pt x="5115" y="9045"/>
                      <a:pt x="5391" y="8990"/>
                    </a:cubicBezTo>
                    <a:lnTo>
                      <a:pt x="5391" y="7554"/>
                    </a:lnTo>
                    <a:cubicBezTo>
                      <a:pt x="5628" y="7490"/>
                      <a:pt x="5859" y="7395"/>
                      <a:pt x="6070" y="7276"/>
                    </a:cubicBezTo>
                    <a:lnTo>
                      <a:pt x="7081" y="8290"/>
                    </a:lnTo>
                    <a:lnTo>
                      <a:pt x="8290" y="7081"/>
                    </a:lnTo>
                    <a:lnTo>
                      <a:pt x="7276" y="6067"/>
                    </a:lnTo>
                    <a:cubicBezTo>
                      <a:pt x="7395" y="5856"/>
                      <a:pt x="7490" y="5628"/>
                      <a:pt x="7556" y="5390"/>
                    </a:cubicBezTo>
                    <a:lnTo>
                      <a:pt x="8993" y="5390"/>
                    </a:lnTo>
                    <a:lnTo>
                      <a:pt x="8993" y="3683"/>
                    </a:lnTo>
                    <a:lnTo>
                      <a:pt x="7556" y="3683"/>
                    </a:lnTo>
                    <a:cubicBezTo>
                      <a:pt x="7490" y="3443"/>
                      <a:pt x="7395" y="3215"/>
                      <a:pt x="7276" y="3004"/>
                    </a:cubicBezTo>
                    <a:lnTo>
                      <a:pt x="8290" y="1990"/>
                    </a:lnTo>
                    <a:cubicBezTo>
                      <a:pt x="7967" y="1515"/>
                      <a:pt x="7556" y="1104"/>
                      <a:pt x="7081" y="782"/>
                    </a:cubicBezTo>
                    <a:lnTo>
                      <a:pt x="6070" y="1798"/>
                    </a:lnTo>
                    <a:cubicBezTo>
                      <a:pt x="5859" y="1677"/>
                      <a:pt x="5628" y="1584"/>
                      <a:pt x="5391" y="1518"/>
                    </a:cubicBezTo>
                    <a:lnTo>
                      <a:pt x="5391" y="81"/>
                    </a:lnTo>
                    <a:cubicBezTo>
                      <a:pt x="5115" y="26"/>
                      <a:pt x="4830" y="0"/>
                      <a:pt x="4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7324741" y="1074366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6936141" y="750153"/>
                <a:ext cx="63452" cy="6347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1" extrusionOk="0">
                    <a:moveTo>
                      <a:pt x="1641" y="1"/>
                    </a:moveTo>
                    <a:cubicBezTo>
                      <a:pt x="734" y="1"/>
                      <a:pt x="0" y="735"/>
                      <a:pt x="0" y="1639"/>
                    </a:cubicBezTo>
                    <a:cubicBezTo>
                      <a:pt x="0" y="2546"/>
                      <a:pt x="734" y="3280"/>
                      <a:pt x="1641" y="3280"/>
                    </a:cubicBezTo>
                    <a:cubicBezTo>
                      <a:pt x="2546" y="3280"/>
                      <a:pt x="3279" y="2546"/>
                      <a:pt x="3279" y="1639"/>
                    </a:cubicBezTo>
                    <a:cubicBezTo>
                      <a:pt x="3279" y="735"/>
                      <a:pt x="2546" y="1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6115063" y="1255925"/>
                <a:ext cx="224750" cy="226800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9072" extrusionOk="0">
                    <a:moveTo>
                      <a:pt x="4535" y="2826"/>
                    </a:moveTo>
                    <a:cubicBezTo>
                      <a:pt x="5480" y="2826"/>
                      <a:pt x="6245" y="3591"/>
                      <a:pt x="6245" y="4536"/>
                    </a:cubicBezTo>
                    <a:cubicBezTo>
                      <a:pt x="6245" y="5481"/>
                      <a:pt x="5480" y="6245"/>
                      <a:pt x="4535" y="6245"/>
                    </a:cubicBezTo>
                    <a:cubicBezTo>
                      <a:pt x="3590" y="6245"/>
                      <a:pt x="2826" y="5481"/>
                      <a:pt x="2826" y="4536"/>
                    </a:cubicBezTo>
                    <a:cubicBezTo>
                      <a:pt x="2826" y="3591"/>
                      <a:pt x="3590" y="2826"/>
                      <a:pt x="4535" y="2826"/>
                    </a:cubicBezTo>
                    <a:close/>
                    <a:moveTo>
                      <a:pt x="4535" y="1"/>
                    </a:moveTo>
                    <a:cubicBezTo>
                      <a:pt x="4243" y="1"/>
                      <a:pt x="3956" y="27"/>
                      <a:pt x="3680" y="81"/>
                    </a:cubicBezTo>
                    <a:lnTo>
                      <a:pt x="3680" y="1518"/>
                    </a:lnTo>
                    <a:cubicBezTo>
                      <a:pt x="3443" y="1584"/>
                      <a:pt x="3215" y="1677"/>
                      <a:pt x="3004" y="1798"/>
                    </a:cubicBezTo>
                    <a:lnTo>
                      <a:pt x="1990" y="782"/>
                    </a:lnTo>
                    <a:lnTo>
                      <a:pt x="781" y="1990"/>
                    </a:lnTo>
                    <a:lnTo>
                      <a:pt x="1797" y="3004"/>
                    </a:lnTo>
                    <a:cubicBezTo>
                      <a:pt x="1676" y="3216"/>
                      <a:pt x="1584" y="3444"/>
                      <a:pt x="1517" y="3681"/>
                    </a:cubicBezTo>
                    <a:lnTo>
                      <a:pt x="81" y="3681"/>
                    </a:lnTo>
                    <a:cubicBezTo>
                      <a:pt x="26" y="3959"/>
                      <a:pt x="0" y="4244"/>
                      <a:pt x="0" y="4536"/>
                    </a:cubicBezTo>
                    <a:cubicBezTo>
                      <a:pt x="0" y="4828"/>
                      <a:pt x="26" y="5115"/>
                      <a:pt x="81" y="5391"/>
                    </a:cubicBezTo>
                    <a:lnTo>
                      <a:pt x="1517" y="5391"/>
                    </a:lnTo>
                    <a:cubicBezTo>
                      <a:pt x="1584" y="5628"/>
                      <a:pt x="1676" y="5856"/>
                      <a:pt x="1797" y="6067"/>
                    </a:cubicBezTo>
                    <a:lnTo>
                      <a:pt x="781" y="7081"/>
                    </a:lnTo>
                    <a:lnTo>
                      <a:pt x="1990" y="8290"/>
                    </a:lnTo>
                    <a:lnTo>
                      <a:pt x="3004" y="7274"/>
                    </a:lnTo>
                    <a:cubicBezTo>
                      <a:pt x="3215" y="7395"/>
                      <a:pt x="3443" y="7487"/>
                      <a:pt x="3683" y="7554"/>
                    </a:cubicBezTo>
                    <a:lnTo>
                      <a:pt x="3683" y="8990"/>
                    </a:lnTo>
                    <a:cubicBezTo>
                      <a:pt x="3958" y="9045"/>
                      <a:pt x="4243" y="9071"/>
                      <a:pt x="4535" y="9071"/>
                    </a:cubicBezTo>
                    <a:cubicBezTo>
                      <a:pt x="4827" y="9071"/>
                      <a:pt x="5115" y="9045"/>
                      <a:pt x="5390" y="8990"/>
                    </a:cubicBezTo>
                    <a:lnTo>
                      <a:pt x="5390" y="7554"/>
                    </a:lnTo>
                    <a:cubicBezTo>
                      <a:pt x="5628" y="7487"/>
                      <a:pt x="5856" y="7395"/>
                      <a:pt x="6067" y="7274"/>
                    </a:cubicBezTo>
                    <a:lnTo>
                      <a:pt x="7081" y="8290"/>
                    </a:lnTo>
                    <a:lnTo>
                      <a:pt x="8289" y="7081"/>
                    </a:lnTo>
                    <a:lnTo>
                      <a:pt x="7273" y="6067"/>
                    </a:lnTo>
                    <a:cubicBezTo>
                      <a:pt x="7394" y="5856"/>
                      <a:pt x="7487" y="5628"/>
                      <a:pt x="7553" y="5391"/>
                    </a:cubicBezTo>
                    <a:lnTo>
                      <a:pt x="8990" y="5391"/>
                    </a:lnTo>
                    <a:lnTo>
                      <a:pt x="8990" y="3681"/>
                    </a:lnTo>
                    <a:lnTo>
                      <a:pt x="7553" y="3681"/>
                    </a:lnTo>
                    <a:cubicBezTo>
                      <a:pt x="7487" y="3444"/>
                      <a:pt x="7394" y="3216"/>
                      <a:pt x="7273" y="3004"/>
                    </a:cubicBezTo>
                    <a:lnTo>
                      <a:pt x="8289" y="1990"/>
                    </a:lnTo>
                    <a:cubicBezTo>
                      <a:pt x="7966" y="1515"/>
                      <a:pt x="7556" y="1105"/>
                      <a:pt x="7081" y="782"/>
                    </a:cubicBezTo>
                    <a:lnTo>
                      <a:pt x="6067" y="1798"/>
                    </a:lnTo>
                    <a:cubicBezTo>
                      <a:pt x="5856" y="1677"/>
                      <a:pt x="5628" y="1584"/>
                      <a:pt x="5390" y="1518"/>
                    </a:cubicBezTo>
                    <a:lnTo>
                      <a:pt x="5390" y="81"/>
                    </a:lnTo>
                    <a:cubicBezTo>
                      <a:pt x="5112" y="27"/>
                      <a:pt x="4827" y="1"/>
                      <a:pt x="4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51;p35">
            <a:extLst>
              <a:ext uri="{FF2B5EF4-FFF2-40B4-BE49-F238E27FC236}">
                <a16:creationId xmlns:a16="http://schemas.microsoft.com/office/drawing/2014/main" id="{8D8CE420-D099-BDD2-EC25-200F5A925342}"/>
              </a:ext>
            </a:extLst>
          </p:cNvPr>
          <p:cNvSpPr txBox="1"/>
          <p:nvPr/>
        </p:nvSpPr>
        <p:spPr>
          <a:xfrm>
            <a:off x="715050" y="1780965"/>
            <a:ext cx="7713900" cy="8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MUHAMAD FARHAN ( 19220285 )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Agung Tri </a:t>
            </a:r>
            <a:r>
              <a:rPr lang="en-US" sz="1200" b="1" dirty="0" err="1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Laksono</a:t>
            </a: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( 19220975 )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Surya </a:t>
            </a:r>
            <a:r>
              <a:rPr lang="en-US" sz="1200" b="1" dirty="0" err="1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Dammaputra</a:t>
            </a: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( 19220989 )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 Alfa </a:t>
            </a:r>
            <a:r>
              <a:rPr lang="en-US" sz="1200" b="1" dirty="0" err="1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Rezy</a:t>
            </a:r>
            <a:r>
              <a:rPr lang="en-US" sz="1200" b="1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 ( 19220899 </a:t>
            </a:r>
            <a:r>
              <a:rPr lang="en-US" sz="1200" b="1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200" b="1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8471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8"/>
          <p:cNvSpPr txBox="1">
            <a:spLocks noGrp="1"/>
          </p:cNvSpPr>
          <p:nvPr>
            <p:ph type="title"/>
          </p:nvPr>
        </p:nvSpPr>
        <p:spPr>
          <a:xfrm>
            <a:off x="715100" y="650297"/>
            <a:ext cx="5259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43" name="Google Shape;1743;p38"/>
          <p:cNvSpPr txBox="1">
            <a:spLocks noGrp="1"/>
          </p:cNvSpPr>
          <p:nvPr>
            <p:ph type="subTitle" idx="1"/>
          </p:nvPr>
        </p:nvSpPr>
        <p:spPr>
          <a:xfrm>
            <a:off x="640189" y="1348587"/>
            <a:ext cx="5547514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 era digital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pengelolaan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yang </a:t>
            </a:r>
            <a:r>
              <a:rPr lang="en-US" sz="1400" dirty="0" err="1"/>
              <a:t>efektif</a:t>
            </a:r>
            <a:r>
              <a:rPr lang="en-US" sz="1400" dirty="0"/>
              <a:t> sangat </a:t>
            </a:r>
            <a:r>
              <a:rPr lang="en-US" sz="1400" dirty="0" err="1"/>
              <a:t>penting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produktivitas</a:t>
            </a:r>
            <a:r>
              <a:rPr lang="en-US" sz="1400" dirty="0"/>
              <a:t> dan </a:t>
            </a:r>
            <a:r>
              <a:rPr lang="en-US" sz="1400" dirty="0" err="1"/>
              <a:t>keseimbangan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. </a:t>
            </a:r>
            <a:r>
              <a:rPr lang="en-US" sz="1400" dirty="0" err="1"/>
              <a:t>Proyek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bertujuan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kalender</a:t>
            </a:r>
            <a:r>
              <a:rPr lang="en-US" sz="1400" dirty="0"/>
              <a:t> mobile yang </a:t>
            </a:r>
            <a:r>
              <a:rPr lang="en-US" sz="1400" dirty="0" err="1"/>
              <a:t>inovatif</a:t>
            </a:r>
            <a:r>
              <a:rPr lang="en-US" sz="1400" dirty="0"/>
              <a:t> dan user-friendly.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, </a:t>
            </a:r>
            <a:r>
              <a:rPr lang="en-US" sz="1400" dirty="0" err="1"/>
              <a:t>mengingatkan</a:t>
            </a:r>
            <a:r>
              <a:rPr lang="en-US" sz="1400" dirty="0"/>
              <a:t> acara </a:t>
            </a:r>
            <a:r>
              <a:rPr lang="en-US" sz="1400" dirty="0" err="1"/>
              <a:t>penting</a:t>
            </a:r>
            <a:r>
              <a:rPr lang="en-US" sz="1400" dirty="0"/>
              <a:t>, dan </a:t>
            </a:r>
            <a:r>
              <a:rPr lang="en-US" sz="1400" dirty="0" err="1"/>
              <a:t>mengelola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</a:t>
            </a:r>
            <a:r>
              <a:rPr lang="en-US" sz="1400" dirty="0" err="1"/>
              <a:t>harian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efisien</a:t>
            </a:r>
            <a:r>
              <a:rPr lang="en-US" sz="1400" dirty="0"/>
              <a:t>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fitur-fitur</a:t>
            </a:r>
            <a:r>
              <a:rPr lang="en-US" sz="1400" dirty="0"/>
              <a:t> </a:t>
            </a:r>
            <a:r>
              <a:rPr lang="en-US" sz="1400" dirty="0" err="1"/>
              <a:t>canggih</a:t>
            </a:r>
            <a:r>
              <a:rPr lang="en-US" sz="1400" dirty="0"/>
              <a:t> dan </a:t>
            </a:r>
            <a:r>
              <a:rPr lang="en-US" sz="1400" dirty="0" err="1"/>
              <a:t>antarmuka</a:t>
            </a:r>
            <a:r>
              <a:rPr lang="en-US" sz="1400" dirty="0"/>
              <a:t> yang </a:t>
            </a:r>
            <a:r>
              <a:rPr lang="en-US" sz="1400" dirty="0" err="1"/>
              <a:t>intuitif</a:t>
            </a:r>
            <a:r>
              <a:rPr lang="en-US" sz="1400" dirty="0"/>
              <a:t>,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kalender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diharapkan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yang </a:t>
            </a:r>
            <a:r>
              <a:rPr lang="en-US" sz="1400" dirty="0" err="1"/>
              <a:t>handal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mengoptimalkan</a:t>
            </a:r>
            <a:r>
              <a:rPr lang="en-US" sz="1400" dirty="0"/>
              <a:t> </a:t>
            </a: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.</a:t>
            </a:r>
            <a:endParaRPr sz="1400" dirty="0"/>
          </a:p>
        </p:txBody>
      </p:sp>
      <p:cxnSp>
        <p:nvCxnSpPr>
          <p:cNvPr id="1744" name="Google Shape;1744;p38"/>
          <p:cNvCxnSpPr/>
          <p:nvPr/>
        </p:nvCxnSpPr>
        <p:spPr>
          <a:xfrm>
            <a:off x="715100" y="1417906"/>
            <a:ext cx="525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5" name="Google Shape;1745;p38"/>
          <p:cNvCxnSpPr/>
          <p:nvPr/>
        </p:nvCxnSpPr>
        <p:spPr>
          <a:xfrm rot="10800000">
            <a:off x="8472138" y="4196038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cxnSp>
        <p:nvCxnSpPr>
          <p:cNvPr id="1746" name="Google Shape;1746;p38"/>
          <p:cNvCxnSpPr/>
          <p:nvPr/>
        </p:nvCxnSpPr>
        <p:spPr>
          <a:xfrm rot="10800000">
            <a:off x="8088463" y="4401688"/>
            <a:ext cx="141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med" len="med"/>
            <a:tailEnd type="triangle" w="med" len="med"/>
          </a:ln>
        </p:spPr>
      </p:cxnSp>
      <p:sp>
        <p:nvSpPr>
          <p:cNvPr id="1748" name="Google Shape;1748;p38"/>
          <p:cNvSpPr/>
          <p:nvPr/>
        </p:nvSpPr>
        <p:spPr>
          <a:xfrm>
            <a:off x="7766530" y="2052539"/>
            <a:ext cx="609366" cy="413257"/>
          </a:xfrm>
          <a:custGeom>
            <a:avLst/>
            <a:gdLst/>
            <a:ahLst/>
            <a:cxnLst/>
            <a:rect l="l" t="t" r="r" b="b"/>
            <a:pathLst>
              <a:path w="11904" h="8073" extrusionOk="0">
                <a:moveTo>
                  <a:pt x="5263" y="0"/>
                </a:moveTo>
                <a:cubicBezTo>
                  <a:pt x="3434" y="0"/>
                  <a:pt x="0" y="608"/>
                  <a:pt x="0" y="608"/>
                </a:cubicBezTo>
                <a:lnTo>
                  <a:pt x="717" y="5705"/>
                </a:lnTo>
                <a:cubicBezTo>
                  <a:pt x="1454" y="5655"/>
                  <a:pt x="2142" y="5593"/>
                  <a:pt x="2751" y="5593"/>
                </a:cubicBezTo>
                <a:cubicBezTo>
                  <a:pt x="3333" y="5593"/>
                  <a:pt x="3844" y="5650"/>
                  <a:pt x="4257" y="5826"/>
                </a:cubicBezTo>
                <a:cubicBezTo>
                  <a:pt x="4810" y="6064"/>
                  <a:pt x="7246" y="6996"/>
                  <a:pt x="10088" y="8073"/>
                </a:cubicBezTo>
                <a:cubicBezTo>
                  <a:pt x="10170" y="8006"/>
                  <a:pt x="10234" y="7946"/>
                  <a:pt x="10268" y="7893"/>
                </a:cubicBezTo>
                <a:cubicBezTo>
                  <a:pt x="10673" y="7265"/>
                  <a:pt x="11904" y="4788"/>
                  <a:pt x="11904" y="4788"/>
                </a:cubicBezTo>
                <a:cubicBezTo>
                  <a:pt x="11904" y="4788"/>
                  <a:pt x="8814" y="4668"/>
                  <a:pt x="7630" y="3662"/>
                </a:cubicBezTo>
                <a:cubicBezTo>
                  <a:pt x="6447" y="2657"/>
                  <a:pt x="5936" y="41"/>
                  <a:pt x="5936" y="41"/>
                </a:cubicBezTo>
                <a:cubicBezTo>
                  <a:pt x="5754" y="13"/>
                  <a:pt x="5525" y="0"/>
                  <a:pt x="5263" y="0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38"/>
          <p:cNvSpPr/>
          <p:nvPr/>
        </p:nvSpPr>
        <p:spPr>
          <a:xfrm>
            <a:off x="8068500" y="1809284"/>
            <a:ext cx="383311" cy="689939"/>
          </a:xfrm>
          <a:custGeom>
            <a:avLst/>
            <a:gdLst/>
            <a:ahLst/>
            <a:cxnLst/>
            <a:rect l="l" t="t" r="r" b="b"/>
            <a:pathLst>
              <a:path w="7488" h="13478" extrusionOk="0">
                <a:moveTo>
                  <a:pt x="6342" y="1"/>
                </a:moveTo>
                <a:lnTo>
                  <a:pt x="6342" y="1"/>
                </a:lnTo>
                <a:cubicBezTo>
                  <a:pt x="778" y="4237"/>
                  <a:pt x="1" y="13456"/>
                  <a:pt x="1" y="13456"/>
                </a:cubicBezTo>
                <a:cubicBezTo>
                  <a:pt x="82" y="13470"/>
                  <a:pt x="173" y="13478"/>
                  <a:pt x="273" y="13478"/>
                </a:cubicBezTo>
                <a:cubicBezTo>
                  <a:pt x="1698" y="13478"/>
                  <a:pt x="4876" y="11988"/>
                  <a:pt x="6138" y="8499"/>
                </a:cubicBezTo>
                <a:cubicBezTo>
                  <a:pt x="7488" y="4768"/>
                  <a:pt x="6667" y="795"/>
                  <a:pt x="63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6280280" y="1228073"/>
            <a:ext cx="2805161" cy="1445401"/>
          </a:xfrm>
          <a:custGeom>
            <a:avLst/>
            <a:gdLst/>
            <a:ahLst/>
            <a:cxnLst/>
            <a:rect l="l" t="t" r="r" b="b"/>
            <a:pathLst>
              <a:path w="54799" h="28236" extrusionOk="0">
                <a:moveTo>
                  <a:pt x="1582" y="1"/>
                </a:moveTo>
                <a:cubicBezTo>
                  <a:pt x="824" y="1"/>
                  <a:pt x="335" y="171"/>
                  <a:pt x="220" y="578"/>
                </a:cubicBezTo>
                <a:cubicBezTo>
                  <a:pt x="1" y="1358"/>
                  <a:pt x="6746" y="5221"/>
                  <a:pt x="8773" y="5972"/>
                </a:cubicBezTo>
                <a:cubicBezTo>
                  <a:pt x="10801" y="6723"/>
                  <a:pt x="13846" y="7759"/>
                  <a:pt x="15377" y="8297"/>
                </a:cubicBezTo>
                <a:cubicBezTo>
                  <a:pt x="16909" y="8835"/>
                  <a:pt x="16137" y="12044"/>
                  <a:pt x="16370" y="14933"/>
                </a:cubicBezTo>
                <a:cubicBezTo>
                  <a:pt x="16652" y="18411"/>
                  <a:pt x="23378" y="21205"/>
                  <a:pt x="26213" y="21715"/>
                </a:cubicBezTo>
                <a:cubicBezTo>
                  <a:pt x="26878" y="21834"/>
                  <a:pt x="27539" y="21875"/>
                  <a:pt x="28181" y="21875"/>
                </a:cubicBezTo>
                <a:cubicBezTo>
                  <a:pt x="29514" y="21875"/>
                  <a:pt x="30761" y="21700"/>
                  <a:pt x="31785" y="21700"/>
                </a:cubicBezTo>
                <a:cubicBezTo>
                  <a:pt x="32368" y="21700"/>
                  <a:pt x="32878" y="21757"/>
                  <a:pt x="33291" y="21934"/>
                </a:cubicBezTo>
                <a:cubicBezTo>
                  <a:pt x="34780" y="22570"/>
                  <a:pt x="49888" y="28235"/>
                  <a:pt x="49888" y="28235"/>
                </a:cubicBezTo>
                <a:cubicBezTo>
                  <a:pt x="49888" y="28235"/>
                  <a:pt x="54798" y="25027"/>
                  <a:pt x="53664" y="18905"/>
                </a:cubicBezTo>
                <a:cubicBezTo>
                  <a:pt x="53664" y="18905"/>
                  <a:pt x="34621" y="11026"/>
                  <a:pt x="32362" y="9492"/>
                </a:cubicBezTo>
                <a:cubicBezTo>
                  <a:pt x="30104" y="7957"/>
                  <a:pt x="27099" y="7021"/>
                  <a:pt x="27099" y="7021"/>
                </a:cubicBezTo>
                <a:cubicBezTo>
                  <a:pt x="27099" y="7021"/>
                  <a:pt x="22271" y="4970"/>
                  <a:pt x="17319" y="3946"/>
                </a:cubicBezTo>
                <a:cubicBezTo>
                  <a:pt x="12617" y="2974"/>
                  <a:pt x="4753" y="1"/>
                  <a:pt x="1582" y="1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8"/>
          <p:cNvSpPr/>
          <p:nvPr/>
        </p:nvSpPr>
        <p:spPr>
          <a:xfrm>
            <a:off x="8491790" y="1977904"/>
            <a:ext cx="1816938" cy="1275706"/>
          </a:xfrm>
          <a:custGeom>
            <a:avLst/>
            <a:gdLst/>
            <a:ahLst/>
            <a:cxnLst/>
            <a:rect l="l" t="t" r="r" b="b"/>
            <a:pathLst>
              <a:path w="35494" h="24921" extrusionOk="0">
                <a:moveTo>
                  <a:pt x="6117" y="1"/>
                </a:moveTo>
                <a:cubicBezTo>
                  <a:pt x="4754" y="1"/>
                  <a:pt x="4013" y="363"/>
                  <a:pt x="4013" y="363"/>
                </a:cubicBezTo>
                <a:cubicBezTo>
                  <a:pt x="2027" y="4923"/>
                  <a:pt x="1" y="11662"/>
                  <a:pt x="1" y="11662"/>
                </a:cubicBezTo>
                <a:cubicBezTo>
                  <a:pt x="1" y="11662"/>
                  <a:pt x="300" y="13329"/>
                  <a:pt x="1397" y="14338"/>
                </a:cubicBezTo>
                <a:cubicBezTo>
                  <a:pt x="3416" y="15368"/>
                  <a:pt x="23811" y="23877"/>
                  <a:pt x="28045" y="24921"/>
                </a:cubicBezTo>
                <a:cubicBezTo>
                  <a:pt x="34670" y="21252"/>
                  <a:pt x="35493" y="9881"/>
                  <a:pt x="35493" y="9881"/>
                </a:cubicBezTo>
                <a:cubicBezTo>
                  <a:pt x="35493" y="9881"/>
                  <a:pt x="9504" y="413"/>
                  <a:pt x="7356" y="95"/>
                </a:cubicBezTo>
                <a:cubicBezTo>
                  <a:pt x="6899" y="27"/>
                  <a:pt x="6485" y="1"/>
                  <a:pt x="61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38"/>
          <p:cNvSpPr/>
          <p:nvPr/>
        </p:nvSpPr>
        <p:spPr>
          <a:xfrm>
            <a:off x="8491739" y="2390495"/>
            <a:ext cx="1610540" cy="863115"/>
          </a:xfrm>
          <a:custGeom>
            <a:avLst/>
            <a:gdLst/>
            <a:ahLst/>
            <a:cxnLst/>
            <a:rect l="l" t="t" r="r" b="b"/>
            <a:pathLst>
              <a:path w="31462" h="16861" extrusionOk="0">
                <a:moveTo>
                  <a:pt x="2739" y="1"/>
                </a:moveTo>
                <a:lnTo>
                  <a:pt x="539" y="1876"/>
                </a:lnTo>
                <a:cubicBezTo>
                  <a:pt x="202" y="2933"/>
                  <a:pt x="0" y="3602"/>
                  <a:pt x="0" y="3602"/>
                </a:cubicBezTo>
                <a:cubicBezTo>
                  <a:pt x="0" y="3602"/>
                  <a:pt x="301" y="5269"/>
                  <a:pt x="1396" y="6280"/>
                </a:cubicBezTo>
                <a:cubicBezTo>
                  <a:pt x="3417" y="7308"/>
                  <a:pt x="23812" y="15817"/>
                  <a:pt x="28046" y="16861"/>
                </a:cubicBezTo>
                <a:cubicBezTo>
                  <a:pt x="29418" y="16099"/>
                  <a:pt x="30543" y="15008"/>
                  <a:pt x="31461" y="13755"/>
                </a:cubicBezTo>
                <a:lnTo>
                  <a:pt x="31461" y="13755"/>
                </a:lnTo>
                <a:cubicBezTo>
                  <a:pt x="31397" y="13757"/>
                  <a:pt x="31330" y="13758"/>
                  <a:pt x="31263" y="13758"/>
                </a:cubicBezTo>
                <a:cubicBezTo>
                  <a:pt x="25099" y="13758"/>
                  <a:pt x="6459" y="5382"/>
                  <a:pt x="4748" y="4289"/>
                </a:cubicBezTo>
                <a:cubicBezTo>
                  <a:pt x="2810" y="3050"/>
                  <a:pt x="2739" y="1"/>
                  <a:pt x="2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8"/>
          <p:cNvSpPr/>
          <p:nvPr/>
        </p:nvSpPr>
        <p:spPr>
          <a:xfrm>
            <a:off x="8068500" y="1809284"/>
            <a:ext cx="674121" cy="765649"/>
          </a:xfrm>
          <a:custGeom>
            <a:avLst/>
            <a:gdLst/>
            <a:ahLst/>
            <a:cxnLst/>
            <a:rect l="l" t="t" r="r" b="b"/>
            <a:pathLst>
              <a:path w="13169" h="14957" extrusionOk="0">
                <a:moveTo>
                  <a:pt x="6342" y="1"/>
                </a:moveTo>
                <a:lnTo>
                  <a:pt x="6342" y="1"/>
                </a:lnTo>
                <a:cubicBezTo>
                  <a:pt x="7447" y="11704"/>
                  <a:pt x="1" y="13456"/>
                  <a:pt x="1" y="13456"/>
                </a:cubicBezTo>
                <a:cubicBezTo>
                  <a:pt x="1" y="13456"/>
                  <a:pt x="5257" y="14835"/>
                  <a:pt x="8270" y="14956"/>
                </a:cubicBezTo>
                <a:cubicBezTo>
                  <a:pt x="13168" y="10835"/>
                  <a:pt x="12282" y="3657"/>
                  <a:pt x="12282" y="3657"/>
                </a:cubicBezTo>
                <a:lnTo>
                  <a:pt x="63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8"/>
          <p:cNvSpPr/>
          <p:nvPr/>
        </p:nvSpPr>
        <p:spPr>
          <a:xfrm>
            <a:off x="8068500" y="2258425"/>
            <a:ext cx="563500" cy="316508"/>
          </a:xfrm>
          <a:custGeom>
            <a:avLst/>
            <a:gdLst/>
            <a:ahLst/>
            <a:cxnLst/>
            <a:rect l="l" t="t" r="r" b="b"/>
            <a:pathLst>
              <a:path w="11008" h="6183" extrusionOk="0">
                <a:moveTo>
                  <a:pt x="5147" y="1"/>
                </a:moveTo>
                <a:cubicBezTo>
                  <a:pt x="3262" y="3912"/>
                  <a:pt x="1" y="4682"/>
                  <a:pt x="1" y="4682"/>
                </a:cubicBezTo>
                <a:cubicBezTo>
                  <a:pt x="1" y="4682"/>
                  <a:pt x="5257" y="6061"/>
                  <a:pt x="8270" y="6182"/>
                </a:cubicBezTo>
                <a:cubicBezTo>
                  <a:pt x="9526" y="5125"/>
                  <a:pt x="10400" y="3868"/>
                  <a:pt x="11007" y="2583"/>
                </a:cubicBezTo>
                <a:lnTo>
                  <a:pt x="11007" y="2581"/>
                </a:lnTo>
                <a:cubicBezTo>
                  <a:pt x="10084" y="2889"/>
                  <a:pt x="9026" y="3193"/>
                  <a:pt x="8202" y="3193"/>
                </a:cubicBezTo>
                <a:cubicBezTo>
                  <a:pt x="7918" y="3193"/>
                  <a:pt x="7662" y="3157"/>
                  <a:pt x="7449" y="3072"/>
                </a:cubicBezTo>
                <a:cubicBezTo>
                  <a:pt x="5857" y="2441"/>
                  <a:pt x="5147" y="1"/>
                  <a:pt x="51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8"/>
          <p:cNvSpPr/>
          <p:nvPr/>
        </p:nvSpPr>
        <p:spPr>
          <a:xfrm rot="20268802">
            <a:off x="6788088" y="682865"/>
            <a:ext cx="1014796" cy="2021657"/>
          </a:xfrm>
          <a:custGeom>
            <a:avLst/>
            <a:gdLst/>
            <a:ahLst/>
            <a:cxnLst/>
            <a:rect l="l" t="t" r="r" b="b"/>
            <a:pathLst>
              <a:path w="66501" h="132482" extrusionOk="0">
                <a:moveTo>
                  <a:pt x="7561" y="0"/>
                </a:moveTo>
                <a:cubicBezTo>
                  <a:pt x="3392" y="0"/>
                  <a:pt x="1" y="3394"/>
                  <a:pt x="1" y="7563"/>
                </a:cubicBezTo>
                <a:lnTo>
                  <a:pt x="1" y="124921"/>
                </a:lnTo>
                <a:cubicBezTo>
                  <a:pt x="1" y="129090"/>
                  <a:pt x="3392" y="132481"/>
                  <a:pt x="7561" y="132481"/>
                </a:cubicBezTo>
                <a:lnTo>
                  <a:pt x="58938" y="132481"/>
                </a:lnTo>
                <a:cubicBezTo>
                  <a:pt x="63110" y="132481"/>
                  <a:pt x="66501" y="129090"/>
                  <a:pt x="66501" y="124921"/>
                </a:cubicBezTo>
                <a:lnTo>
                  <a:pt x="66501" y="7563"/>
                </a:lnTo>
                <a:cubicBezTo>
                  <a:pt x="66501" y="3804"/>
                  <a:pt x="63742" y="687"/>
                  <a:pt x="60144" y="107"/>
                </a:cubicBezTo>
                <a:cubicBezTo>
                  <a:pt x="59750" y="43"/>
                  <a:pt x="59351" y="0"/>
                  <a:pt x="589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8"/>
          <p:cNvSpPr/>
          <p:nvPr/>
        </p:nvSpPr>
        <p:spPr>
          <a:xfrm rot="20268802">
            <a:off x="6783916" y="759317"/>
            <a:ext cx="531242" cy="2069344"/>
          </a:xfrm>
          <a:custGeom>
            <a:avLst/>
            <a:gdLst/>
            <a:ahLst/>
            <a:cxnLst/>
            <a:rect l="l" t="t" r="r" b="b"/>
            <a:pathLst>
              <a:path w="34813" h="135607" extrusionOk="0">
                <a:moveTo>
                  <a:pt x="9123" y="1"/>
                </a:moveTo>
                <a:cubicBezTo>
                  <a:pt x="4084" y="1"/>
                  <a:pt x="0" y="4085"/>
                  <a:pt x="0" y="9126"/>
                </a:cubicBezTo>
                <a:lnTo>
                  <a:pt x="0" y="126484"/>
                </a:lnTo>
                <a:cubicBezTo>
                  <a:pt x="0" y="131522"/>
                  <a:pt x="4084" y="135606"/>
                  <a:pt x="9123" y="135606"/>
                </a:cubicBezTo>
                <a:lnTo>
                  <a:pt x="34813" y="135606"/>
                </a:lnTo>
                <a:lnTo>
                  <a:pt x="34813" y="134044"/>
                </a:lnTo>
                <a:lnTo>
                  <a:pt x="9123" y="134044"/>
                </a:lnTo>
                <a:cubicBezTo>
                  <a:pt x="4954" y="134044"/>
                  <a:pt x="1563" y="130653"/>
                  <a:pt x="1563" y="126484"/>
                </a:cubicBezTo>
                <a:lnTo>
                  <a:pt x="1563" y="9126"/>
                </a:lnTo>
                <a:cubicBezTo>
                  <a:pt x="1563" y="4957"/>
                  <a:pt x="4954" y="1563"/>
                  <a:pt x="9123" y="1563"/>
                </a:cubicBezTo>
                <a:lnTo>
                  <a:pt x="34813" y="1563"/>
                </a:lnTo>
                <a:lnTo>
                  <a:pt x="348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8"/>
          <p:cNvSpPr/>
          <p:nvPr/>
        </p:nvSpPr>
        <p:spPr>
          <a:xfrm rot="20268802">
            <a:off x="7275809" y="558710"/>
            <a:ext cx="531257" cy="2069344"/>
          </a:xfrm>
          <a:custGeom>
            <a:avLst/>
            <a:gdLst/>
            <a:ahLst/>
            <a:cxnLst/>
            <a:rect l="l" t="t" r="r" b="b"/>
            <a:pathLst>
              <a:path w="34814" h="135607" extrusionOk="0">
                <a:moveTo>
                  <a:pt x="1" y="1"/>
                </a:moveTo>
                <a:lnTo>
                  <a:pt x="1" y="1563"/>
                </a:lnTo>
                <a:lnTo>
                  <a:pt x="25691" y="1563"/>
                </a:lnTo>
                <a:cubicBezTo>
                  <a:pt x="29858" y="1563"/>
                  <a:pt x="33251" y="4957"/>
                  <a:pt x="33251" y="9126"/>
                </a:cubicBezTo>
                <a:lnTo>
                  <a:pt x="33251" y="126484"/>
                </a:lnTo>
                <a:cubicBezTo>
                  <a:pt x="33251" y="130653"/>
                  <a:pt x="29860" y="134044"/>
                  <a:pt x="25691" y="134044"/>
                </a:cubicBezTo>
                <a:lnTo>
                  <a:pt x="1" y="134044"/>
                </a:lnTo>
                <a:lnTo>
                  <a:pt x="1" y="135606"/>
                </a:lnTo>
                <a:lnTo>
                  <a:pt x="25691" y="135606"/>
                </a:lnTo>
                <a:cubicBezTo>
                  <a:pt x="30729" y="135606"/>
                  <a:pt x="34813" y="131522"/>
                  <a:pt x="34813" y="126484"/>
                </a:cubicBezTo>
                <a:lnTo>
                  <a:pt x="34813" y="9126"/>
                </a:lnTo>
                <a:cubicBezTo>
                  <a:pt x="34813" y="4085"/>
                  <a:pt x="30729" y="1"/>
                  <a:pt x="256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38"/>
          <p:cNvSpPr/>
          <p:nvPr/>
        </p:nvSpPr>
        <p:spPr>
          <a:xfrm rot="20268802">
            <a:off x="6771043" y="897885"/>
            <a:ext cx="41095" cy="36792"/>
          </a:xfrm>
          <a:custGeom>
            <a:avLst/>
            <a:gdLst/>
            <a:ahLst/>
            <a:cxnLst/>
            <a:rect l="l" t="t" r="r" b="b"/>
            <a:pathLst>
              <a:path w="2693" h="2411" extrusionOk="0">
                <a:moveTo>
                  <a:pt x="1347" y="0"/>
                </a:moveTo>
                <a:cubicBezTo>
                  <a:pt x="1229" y="0"/>
                  <a:pt x="1109" y="18"/>
                  <a:pt x="990" y="54"/>
                </a:cubicBezTo>
                <a:cubicBezTo>
                  <a:pt x="356" y="252"/>
                  <a:pt x="0" y="928"/>
                  <a:pt x="195" y="1562"/>
                </a:cubicBezTo>
                <a:cubicBezTo>
                  <a:pt x="356" y="2079"/>
                  <a:pt x="835" y="2411"/>
                  <a:pt x="1349" y="2411"/>
                </a:cubicBezTo>
                <a:cubicBezTo>
                  <a:pt x="1466" y="2411"/>
                  <a:pt x="1585" y="2394"/>
                  <a:pt x="1703" y="2358"/>
                </a:cubicBezTo>
                <a:cubicBezTo>
                  <a:pt x="2337" y="2161"/>
                  <a:pt x="2693" y="1484"/>
                  <a:pt x="2498" y="850"/>
                </a:cubicBezTo>
                <a:cubicBezTo>
                  <a:pt x="2338" y="332"/>
                  <a:pt x="1860" y="0"/>
                  <a:pt x="13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38"/>
          <p:cNvSpPr/>
          <p:nvPr/>
        </p:nvSpPr>
        <p:spPr>
          <a:xfrm rot="20268802">
            <a:off x="7540515" y="2413809"/>
            <a:ext cx="164303" cy="164303"/>
          </a:xfrm>
          <a:custGeom>
            <a:avLst/>
            <a:gdLst/>
            <a:ahLst/>
            <a:cxnLst/>
            <a:rect l="l" t="t" r="r" b="b"/>
            <a:pathLst>
              <a:path w="10767" h="10767" extrusionOk="0">
                <a:moveTo>
                  <a:pt x="5384" y="1565"/>
                </a:moveTo>
                <a:cubicBezTo>
                  <a:pt x="7490" y="1565"/>
                  <a:pt x="9202" y="3277"/>
                  <a:pt x="9202" y="5384"/>
                </a:cubicBezTo>
                <a:cubicBezTo>
                  <a:pt x="9202" y="7490"/>
                  <a:pt x="7490" y="9204"/>
                  <a:pt x="5384" y="9204"/>
                </a:cubicBezTo>
                <a:cubicBezTo>
                  <a:pt x="3278" y="9204"/>
                  <a:pt x="1563" y="7490"/>
                  <a:pt x="1563" y="5384"/>
                </a:cubicBezTo>
                <a:cubicBezTo>
                  <a:pt x="1563" y="3277"/>
                  <a:pt x="3278" y="1565"/>
                  <a:pt x="5384" y="1565"/>
                </a:cubicBezTo>
                <a:close/>
                <a:moveTo>
                  <a:pt x="5384" y="1"/>
                </a:moveTo>
                <a:cubicBezTo>
                  <a:pt x="2411" y="1"/>
                  <a:pt x="1" y="2411"/>
                  <a:pt x="1" y="5384"/>
                </a:cubicBezTo>
                <a:cubicBezTo>
                  <a:pt x="1" y="8357"/>
                  <a:pt x="2411" y="10767"/>
                  <a:pt x="5384" y="10767"/>
                </a:cubicBezTo>
                <a:cubicBezTo>
                  <a:pt x="8357" y="10767"/>
                  <a:pt x="10767" y="8357"/>
                  <a:pt x="10767" y="5384"/>
                </a:cubicBezTo>
                <a:cubicBezTo>
                  <a:pt x="10767" y="2411"/>
                  <a:pt x="8357" y="1"/>
                  <a:pt x="5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8"/>
          <p:cNvSpPr/>
          <p:nvPr/>
        </p:nvSpPr>
        <p:spPr>
          <a:xfrm rot="20268802">
            <a:off x="7558709" y="2437696"/>
            <a:ext cx="127893" cy="116555"/>
          </a:xfrm>
          <a:custGeom>
            <a:avLst/>
            <a:gdLst/>
            <a:ahLst/>
            <a:cxnLst/>
            <a:rect l="l" t="t" r="r" b="b"/>
            <a:pathLst>
              <a:path w="8381" h="7638" extrusionOk="0">
                <a:moveTo>
                  <a:pt x="4192" y="0"/>
                </a:moveTo>
                <a:cubicBezTo>
                  <a:pt x="3214" y="0"/>
                  <a:pt x="2235" y="373"/>
                  <a:pt x="1490" y="1119"/>
                </a:cubicBezTo>
                <a:cubicBezTo>
                  <a:pt x="1" y="2608"/>
                  <a:pt x="1" y="5030"/>
                  <a:pt x="1490" y="6521"/>
                </a:cubicBezTo>
                <a:cubicBezTo>
                  <a:pt x="2235" y="7265"/>
                  <a:pt x="3214" y="7637"/>
                  <a:pt x="4192" y="7637"/>
                </a:cubicBezTo>
                <a:cubicBezTo>
                  <a:pt x="5170" y="7637"/>
                  <a:pt x="6147" y="7265"/>
                  <a:pt x="6892" y="6521"/>
                </a:cubicBezTo>
                <a:cubicBezTo>
                  <a:pt x="8380" y="5032"/>
                  <a:pt x="8380" y="2608"/>
                  <a:pt x="6892" y="1119"/>
                </a:cubicBezTo>
                <a:cubicBezTo>
                  <a:pt x="6147" y="373"/>
                  <a:pt x="5170" y="0"/>
                  <a:pt x="41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8"/>
          <p:cNvSpPr/>
          <p:nvPr/>
        </p:nvSpPr>
        <p:spPr>
          <a:xfrm rot="20268802">
            <a:off x="6921376" y="793646"/>
            <a:ext cx="22096" cy="19472"/>
          </a:xfrm>
          <a:custGeom>
            <a:avLst/>
            <a:gdLst/>
            <a:ahLst/>
            <a:cxnLst/>
            <a:rect l="l" t="t" r="r" b="b"/>
            <a:pathLst>
              <a:path w="1448" h="1276" extrusionOk="0">
                <a:moveTo>
                  <a:pt x="723" y="1"/>
                </a:moveTo>
                <a:cubicBezTo>
                  <a:pt x="659" y="1"/>
                  <a:pt x="595" y="1"/>
                  <a:pt x="530" y="20"/>
                </a:cubicBezTo>
                <a:cubicBezTo>
                  <a:pt x="191" y="127"/>
                  <a:pt x="1" y="490"/>
                  <a:pt x="105" y="829"/>
                </a:cubicBezTo>
                <a:cubicBezTo>
                  <a:pt x="191" y="1107"/>
                  <a:pt x="447" y="1273"/>
                  <a:pt x="723" y="1276"/>
                </a:cubicBezTo>
                <a:cubicBezTo>
                  <a:pt x="787" y="1276"/>
                  <a:pt x="851" y="1276"/>
                  <a:pt x="915" y="1257"/>
                </a:cubicBezTo>
                <a:cubicBezTo>
                  <a:pt x="1255" y="1150"/>
                  <a:pt x="1447" y="787"/>
                  <a:pt x="1340" y="447"/>
                </a:cubicBezTo>
                <a:cubicBezTo>
                  <a:pt x="1255" y="169"/>
                  <a:pt x="998" y="3"/>
                  <a:pt x="7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38"/>
          <p:cNvSpPr/>
          <p:nvPr/>
        </p:nvSpPr>
        <p:spPr>
          <a:xfrm rot="20268802">
            <a:off x="6848207" y="830578"/>
            <a:ext cx="207198" cy="40744"/>
          </a:xfrm>
          <a:custGeom>
            <a:avLst/>
            <a:gdLst/>
            <a:ahLst/>
            <a:cxnLst/>
            <a:rect l="l" t="t" r="r" b="b"/>
            <a:pathLst>
              <a:path w="13578" h="2670" extrusionOk="0">
                <a:moveTo>
                  <a:pt x="1337" y="1"/>
                </a:moveTo>
                <a:cubicBezTo>
                  <a:pt x="599" y="1"/>
                  <a:pt x="0" y="597"/>
                  <a:pt x="0" y="1335"/>
                </a:cubicBezTo>
                <a:cubicBezTo>
                  <a:pt x="0" y="2071"/>
                  <a:pt x="599" y="2670"/>
                  <a:pt x="1337" y="2670"/>
                </a:cubicBezTo>
                <a:lnTo>
                  <a:pt x="12243" y="2670"/>
                </a:lnTo>
                <a:cubicBezTo>
                  <a:pt x="12979" y="2670"/>
                  <a:pt x="13578" y="2071"/>
                  <a:pt x="13578" y="1335"/>
                </a:cubicBezTo>
                <a:cubicBezTo>
                  <a:pt x="13578" y="597"/>
                  <a:pt x="12979" y="1"/>
                  <a:pt x="122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5" name="Google Shape;1765;p38"/>
          <p:cNvGrpSpPr/>
          <p:nvPr/>
        </p:nvGrpSpPr>
        <p:grpSpPr>
          <a:xfrm rot="20307027">
            <a:off x="7098347" y="1582754"/>
            <a:ext cx="827466" cy="868561"/>
            <a:chOff x="4640800" y="3855900"/>
            <a:chExt cx="1076250" cy="1129700"/>
          </a:xfrm>
        </p:grpSpPr>
        <p:sp>
          <p:nvSpPr>
            <p:cNvPr id="1766" name="Google Shape;1766;p38"/>
            <p:cNvSpPr/>
            <p:nvPr/>
          </p:nvSpPr>
          <p:spPr>
            <a:xfrm>
              <a:off x="4640800" y="3855900"/>
              <a:ext cx="1044150" cy="1044150"/>
            </a:xfrm>
            <a:custGeom>
              <a:avLst/>
              <a:gdLst/>
              <a:ahLst/>
              <a:cxnLst/>
              <a:rect l="l" t="t" r="r" b="b"/>
              <a:pathLst>
                <a:path w="41766" h="41766" extrusionOk="0">
                  <a:moveTo>
                    <a:pt x="41597" y="1"/>
                  </a:moveTo>
                  <a:lnTo>
                    <a:pt x="0" y="41597"/>
                  </a:lnTo>
                  <a:lnTo>
                    <a:pt x="169" y="41766"/>
                  </a:lnTo>
                  <a:lnTo>
                    <a:pt x="41765" y="169"/>
                  </a:lnTo>
                  <a:lnTo>
                    <a:pt x="41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4672975" y="3941450"/>
              <a:ext cx="1044075" cy="1044150"/>
            </a:xfrm>
            <a:custGeom>
              <a:avLst/>
              <a:gdLst/>
              <a:ahLst/>
              <a:cxnLst/>
              <a:rect l="l" t="t" r="r" b="b"/>
              <a:pathLst>
                <a:path w="41763" h="41766" extrusionOk="0">
                  <a:moveTo>
                    <a:pt x="41597" y="0"/>
                  </a:moveTo>
                  <a:lnTo>
                    <a:pt x="0" y="41597"/>
                  </a:lnTo>
                  <a:lnTo>
                    <a:pt x="167" y="41766"/>
                  </a:lnTo>
                  <a:lnTo>
                    <a:pt x="41763" y="169"/>
                  </a:lnTo>
                  <a:lnTo>
                    <a:pt x="41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4939450" y="4099900"/>
              <a:ext cx="736825" cy="736825"/>
            </a:xfrm>
            <a:custGeom>
              <a:avLst/>
              <a:gdLst/>
              <a:ahLst/>
              <a:cxnLst/>
              <a:rect l="l" t="t" r="r" b="b"/>
              <a:pathLst>
                <a:path w="29473" h="29473" extrusionOk="0">
                  <a:moveTo>
                    <a:pt x="29304" y="0"/>
                  </a:moveTo>
                  <a:lnTo>
                    <a:pt x="0" y="29304"/>
                  </a:lnTo>
                  <a:lnTo>
                    <a:pt x="169" y="29472"/>
                  </a:lnTo>
                  <a:lnTo>
                    <a:pt x="29473" y="169"/>
                  </a:lnTo>
                  <a:lnTo>
                    <a:pt x="29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5023450" y="4214450"/>
              <a:ext cx="655975" cy="655925"/>
            </a:xfrm>
            <a:custGeom>
              <a:avLst/>
              <a:gdLst/>
              <a:ahLst/>
              <a:cxnLst/>
              <a:rect l="l" t="t" r="r" b="b"/>
              <a:pathLst>
                <a:path w="26239" h="26237" extrusionOk="0">
                  <a:moveTo>
                    <a:pt x="26070" y="1"/>
                  </a:moveTo>
                  <a:lnTo>
                    <a:pt x="0" y="26068"/>
                  </a:lnTo>
                  <a:lnTo>
                    <a:pt x="169" y="26237"/>
                  </a:lnTo>
                  <a:lnTo>
                    <a:pt x="26239" y="169"/>
                  </a:lnTo>
                  <a:lnTo>
                    <a:pt x="260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5111475" y="4297450"/>
              <a:ext cx="602625" cy="602600"/>
            </a:xfrm>
            <a:custGeom>
              <a:avLst/>
              <a:gdLst/>
              <a:ahLst/>
              <a:cxnLst/>
              <a:rect l="l" t="t" r="r" b="b"/>
              <a:pathLst>
                <a:path w="24105" h="24104" extrusionOk="0">
                  <a:moveTo>
                    <a:pt x="23936" y="0"/>
                  </a:moveTo>
                  <a:lnTo>
                    <a:pt x="1" y="23935"/>
                  </a:lnTo>
                  <a:lnTo>
                    <a:pt x="169" y="24104"/>
                  </a:lnTo>
                  <a:lnTo>
                    <a:pt x="24104" y="169"/>
                  </a:lnTo>
                  <a:lnTo>
                    <a:pt x="23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229125" y="4438725"/>
              <a:ext cx="461450" cy="461450"/>
            </a:xfrm>
            <a:custGeom>
              <a:avLst/>
              <a:gdLst/>
              <a:ahLst/>
              <a:cxnLst/>
              <a:rect l="l" t="t" r="r" b="b"/>
              <a:pathLst>
                <a:path w="18458" h="18458" extrusionOk="0">
                  <a:moveTo>
                    <a:pt x="18289" y="1"/>
                  </a:moveTo>
                  <a:lnTo>
                    <a:pt x="1" y="18289"/>
                  </a:lnTo>
                  <a:lnTo>
                    <a:pt x="167" y="18458"/>
                  </a:lnTo>
                  <a:lnTo>
                    <a:pt x="18458" y="169"/>
                  </a:lnTo>
                  <a:lnTo>
                    <a:pt x="18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336050" y="4580675"/>
              <a:ext cx="330075" cy="330075"/>
            </a:xfrm>
            <a:custGeom>
              <a:avLst/>
              <a:gdLst/>
              <a:ahLst/>
              <a:cxnLst/>
              <a:rect l="l" t="t" r="r" b="b"/>
              <a:pathLst>
                <a:path w="13203" h="13203" extrusionOk="0">
                  <a:moveTo>
                    <a:pt x="13034" y="0"/>
                  </a:moveTo>
                  <a:lnTo>
                    <a:pt x="0" y="13034"/>
                  </a:lnTo>
                  <a:lnTo>
                    <a:pt x="169" y="13202"/>
                  </a:lnTo>
                  <a:lnTo>
                    <a:pt x="13203" y="169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449125" y="466092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10009" y="0"/>
                  </a:moveTo>
                  <a:lnTo>
                    <a:pt x="1" y="10009"/>
                  </a:lnTo>
                  <a:lnTo>
                    <a:pt x="169" y="10178"/>
                  </a:lnTo>
                  <a:lnTo>
                    <a:pt x="10178" y="167"/>
                  </a:lnTo>
                  <a:lnTo>
                    <a:pt x="10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38"/>
          <p:cNvSpPr/>
          <p:nvPr/>
        </p:nvSpPr>
        <p:spPr>
          <a:xfrm>
            <a:off x="6548720" y="1636671"/>
            <a:ext cx="422778" cy="319682"/>
          </a:xfrm>
          <a:custGeom>
            <a:avLst/>
            <a:gdLst/>
            <a:ahLst/>
            <a:cxnLst/>
            <a:rect l="l" t="t" r="r" b="b"/>
            <a:pathLst>
              <a:path w="8259" h="6245" extrusionOk="0">
                <a:moveTo>
                  <a:pt x="2788" y="1"/>
                </a:moveTo>
                <a:cubicBezTo>
                  <a:pt x="2788" y="1"/>
                  <a:pt x="52" y="1330"/>
                  <a:pt x="25" y="2825"/>
                </a:cubicBezTo>
                <a:cubicBezTo>
                  <a:pt x="1" y="4163"/>
                  <a:pt x="2651" y="6245"/>
                  <a:pt x="6227" y="6245"/>
                </a:cubicBezTo>
                <a:cubicBezTo>
                  <a:pt x="6649" y="6245"/>
                  <a:pt x="7084" y="6216"/>
                  <a:pt x="7529" y="6153"/>
                </a:cubicBezTo>
                <a:cubicBezTo>
                  <a:pt x="8258" y="5236"/>
                  <a:pt x="5474" y="3162"/>
                  <a:pt x="3868" y="2699"/>
                </a:cubicBezTo>
                <a:cubicBezTo>
                  <a:pt x="3567" y="1949"/>
                  <a:pt x="2788" y="1"/>
                  <a:pt x="2788" y="1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746;p51">
            <a:extLst>
              <a:ext uri="{FF2B5EF4-FFF2-40B4-BE49-F238E27FC236}">
                <a16:creationId xmlns:a16="http://schemas.microsoft.com/office/drawing/2014/main" id="{719E3C22-6853-F6E8-4FC5-B57F6B8ABE69}"/>
              </a:ext>
            </a:extLst>
          </p:cNvPr>
          <p:cNvPicPr preferRelativeResize="0"/>
          <p:nvPr/>
        </p:nvPicPr>
        <p:blipFill>
          <a:blip r:embed="rId3"/>
          <a:srcRect t="1695" b="1695"/>
          <a:stretch/>
        </p:blipFill>
        <p:spPr>
          <a:xfrm rot="20278141">
            <a:off x="6856640" y="913185"/>
            <a:ext cx="898546" cy="154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38"/>
          <p:cNvSpPr/>
          <p:nvPr/>
        </p:nvSpPr>
        <p:spPr>
          <a:xfrm>
            <a:off x="6628935" y="1836978"/>
            <a:ext cx="422676" cy="319682"/>
          </a:xfrm>
          <a:custGeom>
            <a:avLst/>
            <a:gdLst/>
            <a:ahLst/>
            <a:cxnLst/>
            <a:rect l="l" t="t" r="r" b="b"/>
            <a:pathLst>
              <a:path w="8257" h="6245" extrusionOk="0">
                <a:moveTo>
                  <a:pt x="2787" y="1"/>
                </a:moveTo>
                <a:lnTo>
                  <a:pt x="2787" y="2"/>
                </a:lnTo>
                <a:cubicBezTo>
                  <a:pt x="2787" y="2"/>
                  <a:pt x="51" y="1330"/>
                  <a:pt x="24" y="2825"/>
                </a:cubicBezTo>
                <a:cubicBezTo>
                  <a:pt x="1" y="4164"/>
                  <a:pt x="2649" y="6245"/>
                  <a:pt x="6226" y="6245"/>
                </a:cubicBezTo>
                <a:cubicBezTo>
                  <a:pt x="6648" y="6245"/>
                  <a:pt x="7084" y="6216"/>
                  <a:pt x="7530" y="6153"/>
                </a:cubicBezTo>
                <a:cubicBezTo>
                  <a:pt x="8257" y="5238"/>
                  <a:pt x="5473" y="3162"/>
                  <a:pt x="3866" y="2701"/>
                </a:cubicBezTo>
                <a:cubicBezTo>
                  <a:pt x="3567" y="1951"/>
                  <a:pt x="2787" y="1"/>
                  <a:pt x="2787" y="1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38"/>
          <p:cNvSpPr/>
          <p:nvPr/>
        </p:nvSpPr>
        <p:spPr>
          <a:xfrm>
            <a:off x="6746006" y="2082383"/>
            <a:ext cx="347836" cy="263014"/>
          </a:xfrm>
          <a:custGeom>
            <a:avLst/>
            <a:gdLst/>
            <a:ahLst/>
            <a:cxnLst/>
            <a:rect l="l" t="t" r="r" b="b"/>
            <a:pathLst>
              <a:path w="6795" h="5138" extrusionOk="0">
                <a:moveTo>
                  <a:pt x="2295" y="1"/>
                </a:moveTo>
                <a:cubicBezTo>
                  <a:pt x="2295" y="1"/>
                  <a:pt x="43" y="1094"/>
                  <a:pt x="21" y="2324"/>
                </a:cubicBezTo>
                <a:cubicBezTo>
                  <a:pt x="1" y="3424"/>
                  <a:pt x="2180" y="5137"/>
                  <a:pt x="5122" y="5137"/>
                </a:cubicBezTo>
                <a:cubicBezTo>
                  <a:pt x="5470" y="5137"/>
                  <a:pt x="5829" y="5113"/>
                  <a:pt x="6196" y="5062"/>
                </a:cubicBezTo>
                <a:cubicBezTo>
                  <a:pt x="6794" y="4309"/>
                  <a:pt x="4505" y="2601"/>
                  <a:pt x="3183" y="2220"/>
                </a:cubicBezTo>
                <a:cubicBezTo>
                  <a:pt x="2936" y="1604"/>
                  <a:pt x="2295" y="1"/>
                  <a:pt x="2295" y="1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38"/>
          <p:cNvSpPr/>
          <p:nvPr/>
        </p:nvSpPr>
        <p:spPr>
          <a:xfrm>
            <a:off x="7361771" y="1063190"/>
            <a:ext cx="866647" cy="1005167"/>
          </a:xfrm>
          <a:custGeom>
            <a:avLst/>
            <a:gdLst/>
            <a:ahLst/>
            <a:cxnLst/>
            <a:rect l="l" t="t" r="r" b="b"/>
            <a:pathLst>
              <a:path w="16930" h="19636" extrusionOk="0">
                <a:moveTo>
                  <a:pt x="1213" y="0"/>
                </a:moveTo>
                <a:cubicBezTo>
                  <a:pt x="1158" y="0"/>
                  <a:pt x="1108" y="17"/>
                  <a:pt x="1064" y="52"/>
                </a:cubicBezTo>
                <a:cubicBezTo>
                  <a:pt x="420" y="558"/>
                  <a:pt x="1" y="3113"/>
                  <a:pt x="2386" y="5508"/>
                </a:cubicBezTo>
                <a:cubicBezTo>
                  <a:pt x="3467" y="6593"/>
                  <a:pt x="5536" y="7631"/>
                  <a:pt x="6150" y="9087"/>
                </a:cubicBezTo>
                <a:cubicBezTo>
                  <a:pt x="6506" y="9931"/>
                  <a:pt x="6128" y="10849"/>
                  <a:pt x="6119" y="11725"/>
                </a:cubicBezTo>
                <a:cubicBezTo>
                  <a:pt x="6097" y="13852"/>
                  <a:pt x="7072" y="15933"/>
                  <a:pt x="8641" y="17394"/>
                </a:cubicBezTo>
                <a:cubicBezTo>
                  <a:pt x="9742" y="18420"/>
                  <a:pt x="11719" y="19636"/>
                  <a:pt x="13463" y="19636"/>
                </a:cubicBezTo>
                <a:cubicBezTo>
                  <a:pt x="14036" y="19636"/>
                  <a:pt x="14584" y="19504"/>
                  <a:pt x="15068" y="19192"/>
                </a:cubicBezTo>
                <a:cubicBezTo>
                  <a:pt x="15957" y="18617"/>
                  <a:pt x="16929" y="17053"/>
                  <a:pt x="16887" y="15984"/>
                </a:cubicBezTo>
                <a:cubicBezTo>
                  <a:pt x="16852" y="15088"/>
                  <a:pt x="16281" y="14027"/>
                  <a:pt x="15742" y="13093"/>
                </a:cubicBezTo>
                <a:cubicBezTo>
                  <a:pt x="15511" y="12692"/>
                  <a:pt x="15285" y="12314"/>
                  <a:pt x="15111" y="11984"/>
                </a:cubicBezTo>
                <a:cubicBezTo>
                  <a:pt x="13417" y="8783"/>
                  <a:pt x="11066" y="6411"/>
                  <a:pt x="7740" y="4868"/>
                </a:cubicBezTo>
                <a:cubicBezTo>
                  <a:pt x="3791" y="3039"/>
                  <a:pt x="1966" y="0"/>
                  <a:pt x="1213" y="0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8" name="Google Shape;1778;p38"/>
          <p:cNvSpPr/>
          <p:nvPr/>
        </p:nvSpPr>
        <p:spPr>
          <a:xfrm>
            <a:off x="7392024" y="1063190"/>
            <a:ext cx="179575" cy="177783"/>
          </a:xfrm>
          <a:custGeom>
            <a:avLst/>
            <a:gdLst/>
            <a:ahLst/>
            <a:cxnLst/>
            <a:rect l="l" t="t" r="r" b="b"/>
            <a:pathLst>
              <a:path w="3508" h="3473" extrusionOk="0">
                <a:moveTo>
                  <a:pt x="622" y="0"/>
                </a:moveTo>
                <a:cubicBezTo>
                  <a:pt x="566" y="0"/>
                  <a:pt x="517" y="17"/>
                  <a:pt x="473" y="52"/>
                </a:cubicBezTo>
                <a:cubicBezTo>
                  <a:pt x="259" y="221"/>
                  <a:pt x="70" y="616"/>
                  <a:pt x="0" y="1155"/>
                </a:cubicBezTo>
                <a:cubicBezTo>
                  <a:pt x="250" y="1595"/>
                  <a:pt x="854" y="2596"/>
                  <a:pt x="1528" y="3195"/>
                </a:cubicBezTo>
                <a:cubicBezTo>
                  <a:pt x="1746" y="3389"/>
                  <a:pt x="2011" y="3472"/>
                  <a:pt x="2276" y="3472"/>
                </a:cubicBezTo>
                <a:cubicBezTo>
                  <a:pt x="2882" y="3472"/>
                  <a:pt x="3485" y="3034"/>
                  <a:pt x="3508" y="2490"/>
                </a:cubicBezTo>
                <a:cubicBezTo>
                  <a:pt x="1968" y="1167"/>
                  <a:pt x="1088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8"/>
          <p:cNvSpPr/>
          <p:nvPr/>
        </p:nvSpPr>
        <p:spPr>
          <a:xfrm>
            <a:off x="6777181" y="1867846"/>
            <a:ext cx="169848" cy="88508"/>
          </a:xfrm>
          <a:custGeom>
            <a:avLst/>
            <a:gdLst/>
            <a:ahLst/>
            <a:cxnLst/>
            <a:rect l="l" t="t" r="r" b="b"/>
            <a:pathLst>
              <a:path w="3318" h="1729" extrusionOk="0">
                <a:moveTo>
                  <a:pt x="1088" y="0"/>
                </a:moveTo>
                <a:cubicBezTo>
                  <a:pt x="952" y="0"/>
                  <a:pt x="826" y="15"/>
                  <a:pt x="719" y="49"/>
                </a:cubicBezTo>
                <a:cubicBezTo>
                  <a:pt x="74" y="258"/>
                  <a:pt x="0" y="1136"/>
                  <a:pt x="502" y="1641"/>
                </a:cubicBezTo>
                <a:cubicBezTo>
                  <a:pt x="907" y="1697"/>
                  <a:pt x="1331" y="1728"/>
                  <a:pt x="1768" y="1728"/>
                </a:cubicBezTo>
                <a:cubicBezTo>
                  <a:pt x="2189" y="1728"/>
                  <a:pt x="2624" y="1699"/>
                  <a:pt x="3068" y="1637"/>
                </a:cubicBezTo>
                <a:cubicBezTo>
                  <a:pt x="3318" y="1322"/>
                  <a:pt x="3154" y="872"/>
                  <a:pt x="2765" y="397"/>
                </a:cubicBezTo>
                <a:cubicBezTo>
                  <a:pt x="2330" y="232"/>
                  <a:pt x="1625" y="0"/>
                  <a:pt x="10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8"/>
          <p:cNvSpPr/>
          <p:nvPr/>
        </p:nvSpPr>
        <p:spPr>
          <a:xfrm>
            <a:off x="6862464" y="2065439"/>
            <a:ext cx="165856" cy="91221"/>
          </a:xfrm>
          <a:custGeom>
            <a:avLst/>
            <a:gdLst/>
            <a:ahLst/>
            <a:cxnLst/>
            <a:rect l="l" t="t" r="r" b="b"/>
            <a:pathLst>
              <a:path w="3240" h="1782" extrusionOk="0">
                <a:moveTo>
                  <a:pt x="1097" y="0"/>
                </a:moveTo>
                <a:cubicBezTo>
                  <a:pt x="960" y="0"/>
                  <a:pt x="834" y="15"/>
                  <a:pt x="726" y="49"/>
                </a:cubicBezTo>
                <a:cubicBezTo>
                  <a:pt x="47" y="268"/>
                  <a:pt x="1" y="1233"/>
                  <a:pt x="594" y="1718"/>
                </a:cubicBezTo>
                <a:cubicBezTo>
                  <a:pt x="943" y="1759"/>
                  <a:pt x="1303" y="1782"/>
                  <a:pt x="1673" y="1782"/>
                </a:cubicBezTo>
                <a:cubicBezTo>
                  <a:pt x="2093" y="1782"/>
                  <a:pt x="2525" y="1753"/>
                  <a:pt x="2968" y="1690"/>
                </a:cubicBezTo>
                <a:cubicBezTo>
                  <a:pt x="3240" y="1346"/>
                  <a:pt x="3019" y="838"/>
                  <a:pt x="2548" y="315"/>
                </a:cubicBezTo>
                <a:cubicBezTo>
                  <a:pt x="2120" y="163"/>
                  <a:pt x="1550" y="0"/>
                  <a:pt x="10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38"/>
          <p:cNvSpPr/>
          <p:nvPr/>
        </p:nvSpPr>
        <p:spPr>
          <a:xfrm>
            <a:off x="6933055" y="2273168"/>
            <a:ext cx="137394" cy="72229"/>
          </a:xfrm>
          <a:custGeom>
            <a:avLst/>
            <a:gdLst/>
            <a:ahLst/>
            <a:cxnLst/>
            <a:rect l="l" t="t" r="r" b="b"/>
            <a:pathLst>
              <a:path w="2684" h="1411" extrusionOk="0">
                <a:moveTo>
                  <a:pt x="896" y="0"/>
                </a:moveTo>
                <a:cubicBezTo>
                  <a:pt x="865" y="0"/>
                  <a:pt x="835" y="2"/>
                  <a:pt x="807" y="5"/>
                </a:cubicBezTo>
                <a:cubicBezTo>
                  <a:pt x="220" y="72"/>
                  <a:pt x="1" y="801"/>
                  <a:pt x="328" y="1323"/>
                </a:cubicBezTo>
                <a:cubicBezTo>
                  <a:pt x="693" y="1379"/>
                  <a:pt x="1075" y="1411"/>
                  <a:pt x="1472" y="1411"/>
                </a:cubicBezTo>
                <a:cubicBezTo>
                  <a:pt x="1819" y="1411"/>
                  <a:pt x="2177" y="1387"/>
                  <a:pt x="2543" y="1335"/>
                </a:cubicBezTo>
                <a:cubicBezTo>
                  <a:pt x="2684" y="1159"/>
                  <a:pt x="2663" y="928"/>
                  <a:pt x="2533" y="674"/>
                </a:cubicBezTo>
                <a:cubicBezTo>
                  <a:pt x="2127" y="416"/>
                  <a:pt x="1396" y="0"/>
                  <a:pt x="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38"/>
          <p:cNvSpPr/>
          <p:nvPr/>
        </p:nvSpPr>
        <p:spPr>
          <a:xfrm>
            <a:off x="7591972" y="1431809"/>
            <a:ext cx="546044" cy="636548"/>
          </a:xfrm>
          <a:custGeom>
            <a:avLst/>
            <a:gdLst/>
            <a:ahLst/>
            <a:cxnLst/>
            <a:rect l="l" t="t" r="r" b="b"/>
            <a:pathLst>
              <a:path w="10667" h="12435" extrusionOk="0">
                <a:moveTo>
                  <a:pt x="0" y="1"/>
                </a:moveTo>
                <a:lnTo>
                  <a:pt x="0" y="1"/>
                </a:lnTo>
                <a:cubicBezTo>
                  <a:pt x="709" y="565"/>
                  <a:pt x="1354" y="1176"/>
                  <a:pt x="1653" y="1886"/>
                </a:cubicBezTo>
                <a:cubicBezTo>
                  <a:pt x="2009" y="2730"/>
                  <a:pt x="1631" y="3648"/>
                  <a:pt x="1622" y="4524"/>
                </a:cubicBezTo>
                <a:cubicBezTo>
                  <a:pt x="1600" y="6651"/>
                  <a:pt x="2575" y="8732"/>
                  <a:pt x="4144" y="10193"/>
                </a:cubicBezTo>
                <a:cubicBezTo>
                  <a:pt x="5245" y="11219"/>
                  <a:pt x="7222" y="12435"/>
                  <a:pt x="8966" y="12435"/>
                </a:cubicBezTo>
                <a:cubicBezTo>
                  <a:pt x="9539" y="12435"/>
                  <a:pt x="10087" y="12303"/>
                  <a:pt x="10571" y="11991"/>
                </a:cubicBezTo>
                <a:cubicBezTo>
                  <a:pt x="10602" y="11971"/>
                  <a:pt x="10634" y="11947"/>
                  <a:pt x="10667" y="11923"/>
                </a:cubicBezTo>
                <a:lnTo>
                  <a:pt x="10667" y="11923"/>
                </a:lnTo>
                <a:cubicBezTo>
                  <a:pt x="10430" y="11944"/>
                  <a:pt x="10195" y="11955"/>
                  <a:pt x="9962" y="11955"/>
                </a:cubicBezTo>
                <a:cubicBezTo>
                  <a:pt x="8640" y="11955"/>
                  <a:pt x="7389" y="11593"/>
                  <a:pt x="6316" y="10691"/>
                </a:cubicBezTo>
                <a:cubicBezTo>
                  <a:pt x="4738" y="9368"/>
                  <a:pt x="2936" y="7789"/>
                  <a:pt x="2644" y="5626"/>
                </a:cubicBezTo>
                <a:cubicBezTo>
                  <a:pt x="2543" y="4874"/>
                  <a:pt x="2567" y="4114"/>
                  <a:pt x="2550" y="3356"/>
                </a:cubicBezTo>
                <a:cubicBezTo>
                  <a:pt x="2539" y="2887"/>
                  <a:pt x="2562" y="2293"/>
                  <a:pt x="2279" y="1890"/>
                </a:cubicBezTo>
                <a:cubicBezTo>
                  <a:pt x="1566" y="865"/>
                  <a:pt x="1" y="1"/>
                  <a:pt x="0" y="1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8"/>
          <p:cNvSpPr/>
          <p:nvPr/>
        </p:nvSpPr>
        <p:spPr>
          <a:xfrm>
            <a:off x="6813782" y="3731725"/>
            <a:ext cx="676271" cy="224724"/>
          </a:xfrm>
          <a:custGeom>
            <a:avLst/>
            <a:gdLst/>
            <a:ahLst/>
            <a:cxnLst/>
            <a:rect l="l" t="t" r="r" b="b"/>
            <a:pathLst>
              <a:path w="13211" h="4390" extrusionOk="0">
                <a:moveTo>
                  <a:pt x="4603" y="0"/>
                </a:moveTo>
                <a:cubicBezTo>
                  <a:pt x="1982" y="0"/>
                  <a:pt x="0" y="436"/>
                  <a:pt x="0" y="436"/>
                </a:cubicBezTo>
                <a:cubicBezTo>
                  <a:pt x="141" y="1558"/>
                  <a:pt x="2319" y="4214"/>
                  <a:pt x="5876" y="4378"/>
                </a:cubicBezTo>
                <a:cubicBezTo>
                  <a:pt x="6035" y="4386"/>
                  <a:pt x="6194" y="4389"/>
                  <a:pt x="6351" y="4389"/>
                </a:cubicBezTo>
                <a:cubicBezTo>
                  <a:pt x="9711" y="4389"/>
                  <a:pt x="12644" y="2763"/>
                  <a:pt x="13211" y="2298"/>
                </a:cubicBezTo>
                <a:cubicBezTo>
                  <a:pt x="10629" y="456"/>
                  <a:pt x="7282" y="0"/>
                  <a:pt x="46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8"/>
          <p:cNvSpPr/>
          <p:nvPr/>
        </p:nvSpPr>
        <p:spPr>
          <a:xfrm>
            <a:off x="6728192" y="1917807"/>
            <a:ext cx="1155154" cy="2763134"/>
          </a:xfrm>
          <a:custGeom>
            <a:avLst/>
            <a:gdLst/>
            <a:ahLst/>
            <a:cxnLst/>
            <a:rect l="l" t="t" r="r" b="b"/>
            <a:pathLst>
              <a:path w="22566" h="53978" extrusionOk="0">
                <a:moveTo>
                  <a:pt x="11880" y="0"/>
                </a:moveTo>
                <a:cubicBezTo>
                  <a:pt x="11801" y="0"/>
                  <a:pt x="11731" y="26"/>
                  <a:pt x="11673" y="80"/>
                </a:cubicBezTo>
                <a:cubicBezTo>
                  <a:pt x="11215" y="502"/>
                  <a:pt x="10879" y="8229"/>
                  <a:pt x="10694" y="10624"/>
                </a:cubicBezTo>
                <a:cubicBezTo>
                  <a:pt x="10631" y="11452"/>
                  <a:pt x="10605" y="12489"/>
                  <a:pt x="10600" y="13490"/>
                </a:cubicBezTo>
                <a:cubicBezTo>
                  <a:pt x="10600" y="13490"/>
                  <a:pt x="10028" y="12670"/>
                  <a:pt x="8962" y="12670"/>
                </a:cubicBezTo>
                <a:cubicBezTo>
                  <a:pt x="8685" y="12670"/>
                  <a:pt x="8375" y="12725"/>
                  <a:pt x="8034" y="12864"/>
                </a:cubicBezTo>
                <a:cubicBezTo>
                  <a:pt x="6376" y="13538"/>
                  <a:pt x="6366" y="15273"/>
                  <a:pt x="6366" y="15273"/>
                </a:cubicBezTo>
                <a:cubicBezTo>
                  <a:pt x="6366" y="15273"/>
                  <a:pt x="6252" y="15003"/>
                  <a:pt x="5679" y="15003"/>
                </a:cubicBezTo>
                <a:cubicBezTo>
                  <a:pt x="5410" y="15003"/>
                  <a:pt x="5041" y="15063"/>
                  <a:pt x="4535" y="15237"/>
                </a:cubicBezTo>
                <a:cubicBezTo>
                  <a:pt x="2951" y="15784"/>
                  <a:pt x="3247" y="17956"/>
                  <a:pt x="3247" y="17956"/>
                </a:cubicBezTo>
                <a:cubicBezTo>
                  <a:pt x="3247" y="17956"/>
                  <a:pt x="2946" y="17804"/>
                  <a:pt x="2493" y="17804"/>
                </a:cubicBezTo>
                <a:cubicBezTo>
                  <a:pt x="2112" y="17804"/>
                  <a:pt x="1623" y="17911"/>
                  <a:pt x="1115" y="18306"/>
                </a:cubicBezTo>
                <a:cubicBezTo>
                  <a:pt x="1" y="19172"/>
                  <a:pt x="177" y="21600"/>
                  <a:pt x="177" y="21600"/>
                </a:cubicBezTo>
                <a:cubicBezTo>
                  <a:pt x="1" y="23061"/>
                  <a:pt x="2100" y="32003"/>
                  <a:pt x="2872" y="34336"/>
                </a:cubicBezTo>
                <a:cubicBezTo>
                  <a:pt x="3644" y="36670"/>
                  <a:pt x="2844" y="48594"/>
                  <a:pt x="2280" y="52070"/>
                </a:cubicBezTo>
                <a:cubicBezTo>
                  <a:pt x="3892" y="53513"/>
                  <a:pt x="5649" y="53977"/>
                  <a:pt x="7243" y="53977"/>
                </a:cubicBezTo>
                <a:cubicBezTo>
                  <a:pt x="10118" y="53977"/>
                  <a:pt x="12462" y="52467"/>
                  <a:pt x="12462" y="52467"/>
                </a:cubicBezTo>
                <a:cubicBezTo>
                  <a:pt x="12462" y="52467"/>
                  <a:pt x="13471" y="36848"/>
                  <a:pt x="14118" y="35389"/>
                </a:cubicBezTo>
                <a:cubicBezTo>
                  <a:pt x="16840" y="33743"/>
                  <a:pt x="20139" y="29683"/>
                  <a:pt x="20223" y="26947"/>
                </a:cubicBezTo>
                <a:cubicBezTo>
                  <a:pt x="20223" y="26947"/>
                  <a:pt x="21722" y="18207"/>
                  <a:pt x="22565" y="14092"/>
                </a:cubicBezTo>
                <a:cubicBezTo>
                  <a:pt x="22483" y="13931"/>
                  <a:pt x="22315" y="13854"/>
                  <a:pt x="22092" y="13854"/>
                </a:cubicBezTo>
                <a:cubicBezTo>
                  <a:pt x="21232" y="13854"/>
                  <a:pt x="19556" y="15007"/>
                  <a:pt x="18876" y="16890"/>
                </a:cubicBezTo>
                <a:lnTo>
                  <a:pt x="18875" y="16890"/>
                </a:lnTo>
                <a:cubicBezTo>
                  <a:pt x="18392" y="18229"/>
                  <a:pt x="17906" y="20681"/>
                  <a:pt x="16549" y="21475"/>
                </a:cubicBezTo>
                <a:cubicBezTo>
                  <a:pt x="16451" y="21532"/>
                  <a:pt x="16335" y="21567"/>
                  <a:pt x="16222" y="21567"/>
                </a:cubicBezTo>
                <a:cubicBezTo>
                  <a:pt x="16129" y="21567"/>
                  <a:pt x="16037" y="21543"/>
                  <a:pt x="15961" y="21489"/>
                </a:cubicBezTo>
                <a:cubicBezTo>
                  <a:pt x="15807" y="21381"/>
                  <a:pt x="15747" y="21186"/>
                  <a:pt x="15702" y="21005"/>
                </a:cubicBezTo>
                <a:cubicBezTo>
                  <a:pt x="15524" y="20276"/>
                  <a:pt x="15394" y="19518"/>
                  <a:pt x="15297" y="18744"/>
                </a:cubicBezTo>
                <a:cubicBezTo>
                  <a:pt x="15008" y="16465"/>
                  <a:pt x="14989" y="14053"/>
                  <a:pt x="14808" y="11849"/>
                </a:cubicBezTo>
                <a:cubicBezTo>
                  <a:pt x="14575" y="9030"/>
                  <a:pt x="14566" y="6011"/>
                  <a:pt x="13902" y="3248"/>
                </a:cubicBezTo>
                <a:cubicBezTo>
                  <a:pt x="13422" y="1252"/>
                  <a:pt x="12428" y="0"/>
                  <a:pt x="11880" y="0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8"/>
          <p:cNvSpPr/>
          <p:nvPr/>
        </p:nvSpPr>
        <p:spPr>
          <a:xfrm>
            <a:off x="7298807" y="1917858"/>
            <a:ext cx="117276" cy="213360"/>
          </a:xfrm>
          <a:custGeom>
            <a:avLst/>
            <a:gdLst/>
            <a:ahLst/>
            <a:cxnLst/>
            <a:rect l="l" t="t" r="r" b="b"/>
            <a:pathLst>
              <a:path w="2291" h="4168" extrusionOk="0">
                <a:moveTo>
                  <a:pt x="731" y="0"/>
                </a:moveTo>
                <a:cubicBezTo>
                  <a:pt x="653" y="0"/>
                  <a:pt x="583" y="26"/>
                  <a:pt x="526" y="79"/>
                </a:cubicBezTo>
                <a:cubicBezTo>
                  <a:pt x="328" y="262"/>
                  <a:pt x="151" y="1822"/>
                  <a:pt x="1" y="3725"/>
                </a:cubicBezTo>
                <a:cubicBezTo>
                  <a:pt x="281" y="4043"/>
                  <a:pt x="655" y="4168"/>
                  <a:pt x="1014" y="4168"/>
                </a:cubicBezTo>
                <a:cubicBezTo>
                  <a:pt x="1557" y="4168"/>
                  <a:pt x="2066" y="3882"/>
                  <a:pt x="2165" y="3550"/>
                </a:cubicBezTo>
                <a:cubicBezTo>
                  <a:pt x="2290" y="3127"/>
                  <a:pt x="2140" y="2032"/>
                  <a:pt x="2008" y="1271"/>
                </a:cubicBezTo>
                <a:cubicBezTo>
                  <a:pt x="1561" y="462"/>
                  <a:pt x="1064" y="0"/>
                  <a:pt x="7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8"/>
          <p:cNvSpPr/>
          <p:nvPr/>
        </p:nvSpPr>
        <p:spPr>
          <a:xfrm>
            <a:off x="7795709" y="2626993"/>
            <a:ext cx="87535" cy="198412"/>
          </a:xfrm>
          <a:custGeom>
            <a:avLst/>
            <a:gdLst/>
            <a:ahLst/>
            <a:cxnLst/>
            <a:rect l="l" t="t" r="r" b="b"/>
            <a:pathLst>
              <a:path w="1710" h="3876" extrusionOk="0">
                <a:moveTo>
                  <a:pt x="1238" y="1"/>
                </a:moveTo>
                <a:cubicBezTo>
                  <a:pt x="1056" y="1"/>
                  <a:pt x="838" y="52"/>
                  <a:pt x="601" y="151"/>
                </a:cubicBezTo>
                <a:cubicBezTo>
                  <a:pt x="402" y="786"/>
                  <a:pt x="77" y="1929"/>
                  <a:pt x="41" y="2735"/>
                </a:cubicBezTo>
                <a:cubicBezTo>
                  <a:pt x="0" y="3662"/>
                  <a:pt x="428" y="3876"/>
                  <a:pt x="991" y="3876"/>
                </a:cubicBezTo>
                <a:cubicBezTo>
                  <a:pt x="1239" y="2591"/>
                  <a:pt x="1489" y="1320"/>
                  <a:pt x="1709" y="238"/>
                </a:cubicBezTo>
                <a:cubicBezTo>
                  <a:pt x="1628" y="78"/>
                  <a:pt x="1460" y="1"/>
                  <a:pt x="12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8"/>
          <p:cNvSpPr/>
          <p:nvPr/>
        </p:nvSpPr>
        <p:spPr>
          <a:xfrm>
            <a:off x="7255193" y="2606824"/>
            <a:ext cx="43409" cy="283490"/>
          </a:xfrm>
          <a:custGeom>
            <a:avLst/>
            <a:gdLst/>
            <a:ahLst/>
            <a:cxnLst/>
            <a:rect l="l" t="t" r="r" b="b"/>
            <a:pathLst>
              <a:path w="848" h="5538" extrusionOk="0">
                <a:moveTo>
                  <a:pt x="306" y="1"/>
                </a:moveTo>
                <a:cubicBezTo>
                  <a:pt x="288" y="1"/>
                  <a:pt x="274" y="14"/>
                  <a:pt x="271" y="30"/>
                </a:cubicBezTo>
                <a:cubicBezTo>
                  <a:pt x="204" y="495"/>
                  <a:pt x="158" y="961"/>
                  <a:pt x="109" y="1428"/>
                </a:cubicBezTo>
                <a:cubicBezTo>
                  <a:pt x="66" y="1893"/>
                  <a:pt x="32" y="2360"/>
                  <a:pt x="20" y="2831"/>
                </a:cubicBezTo>
                <a:cubicBezTo>
                  <a:pt x="9" y="3067"/>
                  <a:pt x="1" y="3307"/>
                  <a:pt x="8" y="3553"/>
                </a:cubicBezTo>
                <a:cubicBezTo>
                  <a:pt x="18" y="3794"/>
                  <a:pt x="59" y="4027"/>
                  <a:pt x="122" y="4253"/>
                </a:cubicBezTo>
                <a:cubicBezTo>
                  <a:pt x="191" y="4477"/>
                  <a:pt x="266" y="4696"/>
                  <a:pt x="367" y="4910"/>
                </a:cubicBezTo>
                <a:cubicBezTo>
                  <a:pt x="464" y="5122"/>
                  <a:pt x="577" y="5331"/>
                  <a:pt x="730" y="5526"/>
                </a:cubicBezTo>
                <a:cubicBezTo>
                  <a:pt x="735" y="5532"/>
                  <a:pt x="745" y="5538"/>
                  <a:pt x="755" y="5538"/>
                </a:cubicBezTo>
                <a:cubicBezTo>
                  <a:pt x="756" y="5538"/>
                  <a:pt x="757" y="5538"/>
                  <a:pt x="758" y="5538"/>
                </a:cubicBezTo>
                <a:cubicBezTo>
                  <a:pt x="776" y="5538"/>
                  <a:pt x="791" y="5525"/>
                  <a:pt x="793" y="5507"/>
                </a:cubicBezTo>
                <a:cubicBezTo>
                  <a:pt x="848" y="5016"/>
                  <a:pt x="810" y="4556"/>
                  <a:pt x="766" y="4104"/>
                </a:cubicBezTo>
                <a:cubicBezTo>
                  <a:pt x="740" y="3880"/>
                  <a:pt x="701" y="3659"/>
                  <a:pt x="651" y="3443"/>
                </a:cubicBezTo>
                <a:cubicBezTo>
                  <a:pt x="600" y="3233"/>
                  <a:pt x="569" y="3012"/>
                  <a:pt x="541" y="2785"/>
                </a:cubicBezTo>
                <a:cubicBezTo>
                  <a:pt x="500" y="2331"/>
                  <a:pt x="468" y="1871"/>
                  <a:pt x="435" y="1412"/>
                </a:cubicBezTo>
                <a:lnTo>
                  <a:pt x="338" y="28"/>
                </a:lnTo>
                <a:cubicBezTo>
                  <a:pt x="336" y="13"/>
                  <a:pt x="324" y="3"/>
                  <a:pt x="309" y="1"/>
                </a:cubicBezTo>
                <a:cubicBezTo>
                  <a:pt x="308" y="1"/>
                  <a:pt x="307" y="1"/>
                  <a:pt x="306" y="1"/>
                </a:cubicBezTo>
                <a:close/>
              </a:path>
            </a:pathLst>
          </a:custGeom>
          <a:solidFill>
            <a:srgbClr val="D69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8"/>
          <p:cNvSpPr/>
          <p:nvPr/>
        </p:nvSpPr>
        <p:spPr>
          <a:xfrm>
            <a:off x="7050945" y="2699529"/>
            <a:ext cx="61377" cy="284872"/>
          </a:xfrm>
          <a:custGeom>
            <a:avLst/>
            <a:gdLst/>
            <a:ahLst/>
            <a:cxnLst/>
            <a:rect l="l" t="t" r="r" b="b"/>
            <a:pathLst>
              <a:path w="1199" h="5565" extrusionOk="0">
                <a:moveTo>
                  <a:pt x="93" y="0"/>
                </a:moveTo>
                <a:lnTo>
                  <a:pt x="26" y="4"/>
                </a:lnTo>
                <a:cubicBezTo>
                  <a:pt x="1" y="483"/>
                  <a:pt x="2" y="960"/>
                  <a:pt x="2" y="1439"/>
                </a:cubicBezTo>
                <a:cubicBezTo>
                  <a:pt x="8" y="1918"/>
                  <a:pt x="26" y="2397"/>
                  <a:pt x="69" y="2878"/>
                </a:cubicBezTo>
                <a:cubicBezTo>
                  <a:pt x="86" y="3119"/>
                  <a:pt x="103" y="3360"/>
                  <a:pt x="129" y="3607"/>
                </a:cubicBezTo>
                <a:cubicBezTo>
                  <a:pt x="153" y="3852"/>
                  <a:pt x="220" y="4103"/>
                  <a:pt x="305" y="4327"/>
                </a:cubicBezTo>
                <a:cubicBezTo>
                  <a:pt x="396" y="4555"/>
                  <a:pt x="499" y="4781"/>
                  <a:pt x="632" y="4994"/>
                </a:cubicBezTo>
                <a:cubicBezTo>
                  <a:pt x="769" y="5205"/>
                  <a:pt x="914" y="5417"/>
                  <a:pt x="1151" y="5564"/>
                </a:cubicBezTo>
                <a:lnTo>
                  <a:pt x="1198" y="5518"/>
                </a:lnTo>
                <a:cubicBezTo>
                  <a:pt x="1092" y="5053"/>
                  <a:pt x="1036" y="4594"/>
                  <a:pt x="940" y="4141"/>
                </a:cubicBezTo>
                <a:cubicBezTo>
                  <a:pt x="892" y="3908"/>
                  <a:pt x="834" y="3701"/>
                  <a:pt x="771" y="3477"/>
                </a:cubicBezTo>
                <a:cubicBezTo>
                  <a:pt x="701" y="3258"/>
                  <a:pt x="644" y="3030"/>
                  <a:pt x="593" y="2801"/>
                </a:cubicBezTo>
                <a:cubicBezTo>
                  <a:pt x="497" y="2342"/>
                  <a:pt x="413" y="1875"/>
                  <a:pt x="331" y="1408"/>
                </a:cubicBezTo>
                <a:cubicBezTo>
                  <a:pt x="244" y="941"/>
                  <a:pt x="172" y="471"/>
                  <a:pt x="93" y="0"/>
                </a:cubicBezTo>
                <a:close/>
              </a:path>
            </a:pathLst>
          </a:custGeom>
          <a:solidFill>
            <a:srgbClr val="D69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38"/>
          <p:cNvSpPr/>
          <p:nvPr/>
        </p:nvSpPr>
        <p:spPr>
          <a:xfrm>
            <a:off x="6888827" y="2835337"/>
            <a:ext cx="52879" cy="241668"/>
          </a:xfrm>
          <a:custGeom>
            <a:avLst/>
            <a:gdLst/>
            <a:ahLst/>
            <a:cxnLst/>
            <a:rect l="l" t="t" r="r" b="b"/>
            <a:pathLst>
              <a:path w="1033" h="4721" extrusionOk="0">
                <a:moveTo>
                  <a:pt x="109" y="1"/>
                </a:moveTo>
                <a:cubicBezTo>
                  <a:pt x="91" y="1"/>
                  <a:pt x="78" y="14"/>
                  <a:pt x="76" y="32"/>
                </a:cubicBezTo>
                <a:cubicBezTo>
                  <a:pt x="40" y="434"/>
                  <a:pt x="28" y="836"/>
                  <a:pt x="11" y="1240"/>
                </a:cubicBezTo>
                <a:cubicBezTo>
                  <a:pt x="1" y="1645"/>
                  <a:pt x="1" y="2047"/>
                  <a:pt x="21" y="2456"/>
                </a:cubicBezTo>
                <a:cubicBezTo>
                  <a:pt x="33" y="2660"/>
                  <a:pt x="32" y="2865"/>
                  <a:pt x="50" y="3079"/>
                </a:cubicBezTo>
                <a:cubicBezTo>
                  <a:pt x="71" y="3301"/>
                  <a:pt x="129" y="3508"/>
                  <a:pt x="211" y="3700"/>
                </a:cubicBezTo>
                <a:cubicBezTo>
                  <a:pt x="297" y="3895"/>
                  <a:pt x="399" y="4080"/>
                  <a:pt x="526" y="4251"/>
                </a:cubicBezTo>
                <a:cubicBezTo>
                  <a:pt x="649" y="4422"/>
                  <a:pt x="791" y="4583"/>
                  <a:pt x="974" y="4715"/>
                </a:cubicBezTo>
                <a:cubicBezTo>
                  <a:pt x="980" y="4717"/>
                  <a:pt x="987" y="4720"/>
                  <a:pt x="994" y="4720"/>
                </a:cubicBezTo>
                <a:cubicBezTo>
                  <a:pt x="995" y="4720"/>
                  <a:pt x="997" y="4720"/>
                  <a:pt x="998" y="4720"/>
                </a:cubicBezTo>
                <a:cubicBezTo>
                  <a:pt x="1019" y="4718"/>
                  <a:pt x="1032" y="4701"/>
                  <a:pt x="1031" y="4682"/>
                </a:cubicBezTo>
                <a:lnTo>
                  <a:pt x="1031" y="4680"/>
                </a:lnTo>
                <a:cubicBezTo>
                  <a:pt x="1000" y="4247"/>
                  <a:pt x="920" y="3869"/>
                  <a:pt x="841" y="3495"/>
                </a:cubicBezTo>
                <a:cubicBezTo>
                  <a:pt x="800" y="3306"/>
                  <a:pt x="747" y="3128"/>
                  <a:pt x="694" y="2957"/>
                </a:cubicBezTo>
                <a:cubicBezTo>
                  <a:pt x="636" y="2778"/>
                  <a:pt x="584" y="2586"/>
                  <a:pt x="547" y="2393"/>
                </a:cubicBezTo>
                <a:cubicBezTo>
                  <a:pt x="473" y="2006"/>
                  <a:pt x="408" y="1613"/>
                  <a:pt x="341" y="1217"/>
                </a:cubicBezTo>
                <a:lnTo>
                  <a:pt x="143" y="30"/>
                </a:lnTo>
                <a:lnTo>
                  <a:pt x="143" y="28"/>
                </a:lnTo>
                <a:cubicBezTo>
                  <a:pt x="139" y="15"/>
                  <a:pt x="127" y="3"/>
                  <a:pt x="112" y="1"/>
                </a:cubicBezTo>
                <a:cubicBezTo>
                  <a:pt x="111" y="1"/>
                  <a:pt x="110" y="1"/>
                  <a:pt x="109" y="1"/>
                </a:cubicBezTo>
                <a:close/>
              </a:path>
            </a:pathLst>
          </a:custGeom>
          <a:solidFill>
            <a:srgbClr val="D69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8"/>
          <p:cNvSpPr/>
          <p:nvPr/>
        </p:nvSpPr>
        <p:spPr>
          <a:xfrm>
            <a:off x="7483603" y="2750310"/>
            <a:ext cx="189249" cy="366981"/>
          </a:xfrm>
          <a:custGeom>
            <a:avLst/>
            <a:gdLst/>
            <a:ahLst/>
            <a:cxnLst/>
            <a:rect l="l" t="t" r="r" b="b"/>
            <a:pathLst>
              <a:path w="3697" h="7169" extrusionOk="0">
                <a:moveTo>
                  <a:pt x="312" y="0"/>
                </a:moveTo>
                <a:cubicBezTo>
                  <a:pt x="312" y="0"/>
                  <a:pt x="1" y="6598"/>
                  <a:pt x="791" y="7122"/>
                </a:cubicBezTo>
                <a:cubicBezTo>
                  <a:pt x="840" y="7153"/>
                  <a:pt x="893" y="7168"/>
                  <a:pt x="950" y="7168"/>
                </a:cubicBezTo>
                <a:cubicBezTo>
                  <a:pt x="1833" y="7168"/>
                  <a:pt x="3696" y="3560"/>
                  <a:pt x="3561" y="2356"/>
                </a:cubicBezTo>
                <a:lnTo>
                  <a:pt x="3561" y="2356"/>
                </a:lnTo>
                <a:cubicBezTo>
                  <a:pt x="3178" y="3503"/>
                  <a:pt x="2667" y="4700"/>
                  <a:pt x="1792" y="5212"/>
                </a:cubicBezTo>
                <a:cubicBezTo>
                  <a:pt x="1694" y="5269"/>
                  <a:pt x="1578" y="5304"/>
                  <a:pt x="1465" y="5304"/>
                </a:cubicBezTo>
                <a:cubicBezTo>
                  <a:pt x="1372" y="5304"/>
                  <a:pt x="1280" y="5280"/>
                  <a:pt x="1204" y="5226"/>
                </a:cubicBezTo>
                <a:cubicBezTo>
                  <a:pt x="1050" y="5118"/>
                  <a:pt x="990" y="4923"/>
                  <a:pt x="945" y="4742"/>
                </a:cubicBezTo>
                <a:cubicBezTo>
                  <a:pt x="767" y="4013"/>
                  <a:pt x="637" y="3255"/>
                  <a:pt x="540" y="2481"/>
                </a:cubicBezTo>
                <a:cubicBezTo>
                  <a:pt x="436" y="1667"/>
                  <a:pt x="367" y="834"/>
                  <a:pt x="314" y="0"/>
                </a:cubicBezTo>
                <a:close/>
              </a:path>
            </a:pathLst>
          </a:custGeom>
          <a:solidFill>
            <a:srgbClr val="D69A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8"/>
          <p:cNvSpPr/>
          <p:nvPr/>
        </p:nvSpPr>
        <p:spPr>
          <a:xfrm>
            <a:off x="7096146" y="3028220"/>
            <a:ext cx="711848" cy="1073659"/>
          </a:xfrm>
          <a:custGeom>
            <a:avLst/>
            <a:gdLst/>
            <a:ahLst/>
            <a:cxnLst/>
            <a:rect l="l" t="t" r="r" b="b"/>
            <a:pathLst>
              <a:path w="13906" h="20974" extrusionOk="0">
                <a:moveTo>
                  <a:pt x="13906" y="0"/>
                </a:moveTo>
                <a:cubicBezTo>
                  <a:pt x="13904" y="4"/>
                  <a:pt x="12032" y="9286"/>
                  <a:pt x="4499" y="13113"/>
                </a:cubicBezTo>
                <a:lnTo>
                  <a:pt x="4500" y="13113"/>
                </a:lnTo>
                <a:cubicBezTo>
                  <a:pt x="4222" y="14526"/>
                  <a:pt x="5329" y="16278"/>
                  <a:pt x="2018" y="18581"/>
                </a:cubicBezTo>
                <a:cubicBezTo>
                  <a:pt x="1" y="19984"/>
                  <a:pt x="3202" y="20660"/>
                  <a:pt x="6011" y="20973"/>
                </a:cubicBezTo>
                <a:cubicBezTo>
                  <a:pt x="6312" y="17512"/>
                  <a:pt x="6655" y="14319"/>
                  <a:pt x="6930" y="13698"/>
                </a:cubicBezTo>
                <a:cubicBezTo>
                  <a:pt x="9652" y="12051"/>
                  <a:pt x="12951" y="7991"/>
                  <a:pt x="13033" y="5256"/>
                </a:cubicBezTo>
                <a:cubicBezTo>
                  <a:pt x="13033" y="5256"/>
                  <a:pt x="13543" y="1939"/>
                  <a:pt x="13906" y="0"/>
                </a:cubicBezTo>
                <a:close/>
              </a:path>
            </a:pathLst>
          </a:custGeom>
          <a:solidFill>
            <a:srgbClr val="E8B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38"/>
          <p:cNvSpPr/>
          <p:nvPr/>
        </p:nvSpPr>
        <p:spPr>
          <a:xfrm>
            <a:off x="6638507" y="4136945"/>
            <a:ext cx="844379" cy="1322954"/>
          </a:xfrm>
          <a:custGeom>
            <a:avLst/>
            <a:gdLst/>
            <a:ahLst/>
            <a:cxnLst/>
            <a:rect l="l" t="t" r="r" b="b"/>
            <a:pathLst>
              <a:path w="16495" h="25844" extrusionOk="0">
                <a:moveTo>
                  <a:pt x="4885" y="0"/>
                </a:moveTo>
                <a:cubicBezTo>
                  <a:pt x="4532" y="0"/>
                  <a:pt x="4333" y="2"/>
                  <a:pt x="4333" y="2"/>
                </a:cubicBezTo>
                <a:cubicBezTo>
                  <a:pt x="4333" y="2"/>
                  <a:pt x="2985" y="702"/>
                  <a:pt x="2410" y="1910"/>
                </a:cubicBezTo>
                <a:cubicBezTo>
                  <a:pt x="2066" y="3913"/>
                  <a:pt x="1" y="19437"/>
                  <a:pt x="232" y="23343"/>
                </a:cubicBezTo>
                <a:cubicBezTo>
                  <a:pt x="2245" y="25274"/>
                  <a:pt x="5114" y="25843"/>
                  <a:pt x="7796" y="25843"/>
                </a:cubicBezTo>
                <a:cubicBezTo>
                  <a:pt x="11643" y="25843"/>
                  <a:pt x="15105" y="24672"/>
                  <a:pt x="15105" y="24672"/>
                </a:cubicBezTo>
                <a:cubicBezTo>
                  <a:pt x="15105" y="24672"/>
                  <a:pt x="16495" y="5157"/>
                  <a:pt x="16197" y="3234"/>
                </a:cubicBezTo>
                <a:cubicBezTo>
                  <a:pt x="15899" y="1309"/>
                  <a:pt x="15080" y="440"/>
                  <a:pt x="15080" y="440"/>
                </a:cubicBezTo>
                <a:cubicBezTo>
                  <a:pt x="11434" y="36"/>
                  <a:pt x="6517" y="0"/>
                  <a:pt x="48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38"/>
          <p:cNvSpPr/>
          <p:nvPr/>
        </p:nvSpPr>
        <p:spPr>
          <a:xfrm>
            <a:off x="7121792" y="4149128"/>
            <a:ext cx="361197" cy="1307290"/>
          </a:xfrm>
          <a:custGeom>
            <a:avLst/>
            <a:gdLst/>
            <a:ahLst/>
            <a:cxnLst/>
            <a:rect l="l" t="t" r="r" b="b"/>
            <a:pathLst>
              <a:path w="7056" h="25538" extrusionOk="0">
                <a:moveTo>
                  <a:pt x="3319" y="0"/>
                </a:moveTo>
                <a:cubicBezTo>
                  <a:pt x="2911" y="322"/>
                  <a:pt x="2656" y="674"/>
                  <a:pt x="2665" y="1054"/>
                </a:cubicBezTo>
                <a:cubicBezTo>
                  <a:pt x="2665" y="1054"/>
                  <a:pt x="4485" y="2781"/>
                  <a:pt x="4073" y="5568"/>
                </a:cubicBezTo>
                <a:cubicBezTo>
                  <a:pt x="3796" y="7438"/>
                  <a:pt x="1243" y="22294"/>
                  <a:pt x="1" y="25538"/>
                </a:cubicBezTo>
                <a:cubicBezTo>
                  <a:pt x="3135" y="25290"/>
                  <a:pt x="5664" y="24434"/>
                  <a:pt x="5664" y="24434"/>
                </a:cubicBezTo>
                <a:cubicBezTo>
                  <a:pt x="5664" y="24434"/>
                  <a:pt x="7055" y="4921"/>
                  <a:pt x="6756" y="2996"/>
                </a:cubicBezTo>
                <a:cubicBezTo>
                  <a:pt x="6458" y="1071"/>
                  <a:pt x="5639" y="202"/>
                  <a:pt x="5639" y="202"/>
                </a:cubicBezTo>
                <a:cubicBezTo>
                  <a:pt x="4905" y="122"/>
                  <a:pt x="4119" y="55"/>
                  <a:pt x="33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8"/>
          <p:cNvSpPr/>
          <p:nvPr/>
        </p:nvSpPr>
        <p:spPr>
          <a:xfrm>
            <a:off x="6813782" y="3754043"/>
            <a:ext cx="676271" cy="459993"/>
          </a:xfrm>
          <a:custGeom>
            <a:avLst/>
            <a:gdLst/>
            <a:ahLst/>
            <a:cxnLst/>
            <a:rect l="l" t="t" r="r" b="b"/>
            <a:pathLst>
              <a:path w="13211" h="8986" extrusionOk="0">
                <a:moveTo>
                  <a:pt x="0" y="0"/>
                </a:moveTo>
                <a:cubicBezTo>
                  <a:pt x="1" y="1"/>
                  <a:pt x="213" y="4870"/>
                  <a:pt x="909" y="7482"/>
                </a:cubicBezTo>
                <a:cubicBezTo>
                  <a:pt x="2687" y="8624"/>
                  <a:pt x="4611" y="8985"/>
                  <a:pt x="6334" y="8985"/>
                </a:cubicBezTo>
                <a:cubicBezTo>
                  <a:pt x="9293" y="8985"/>
                  <a:pt x="11656" y="7920"/>
                  <a:pt x="11656" y="7920"/>
                </a:cubicBezTo>
                <a:lnTo>
                  <a:pt x="13211" y="1862"/>
                </a:lnTo>
                <a:lnTo>
                  <a:pt x="13211" y="1862"/>
                </a:lnTo>
                <a:cubicBezTo>
                  <a:pt x="10727" y="2895"/>
                  <a:pt x="8651" y="3280"/>
                  <a:pt x="6936" y="3280"/>
                </a:cubicBezTo>
                <a:cubicBezTo>
                  <a:pt x="1930" y="3280"/>
                  <a:pt x="1" y="1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8"/>
          <p:cNvSpPr/>
          <p:nvPr/>
        </p:nvSpPr>
        <p:spPr>
          <a:xfrm>
            <a:off x="7240399" y="3849206"/>
            <a:ext cx="249654" cy="353928"/>
          </a:xfrm>
          <a:custGeom>
            <a:avLst/>
            <a:gdLst/>
            <a:ahLst/>
            <a:cxnLst/>
            <a:rect l="l" t="t" r="r" b="b"/>
            <a:pathLst>
              <a:path w="4877" h="6914" extrusionOk="0">
                <a:moveTo>
                  <a:pt x="4877" y="1"/>
                </a:moveTo>
                <a:cubicBezTo>
                  <a:pt x="3032" y="769"/>
                  <a:pt x="1414" y="1180"/>
                  <a:pt x="1" y="1339"/>
                </a:cubicBezTo>
                <a:cubicBezTo>
                  <a:pt x="379" y="2054"/>
                  <a:pt x="1463" y="4542"/>
                  <a:pt x="348" y="6913"/>
                </a:cubicBezTo>
                <a:cubicBezTo>
                  <a:pt x="2115" y="6603"/>
                  <a:pt x="3322" y="6061"/>
                  <a:pt x="3322" y="6061"/>
                </a:cubicBezTo>
                <a:lnTo>
                  <a:pt x="48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38"/>
          <p:cNvGrpSpPr/>
          <p:nvPr/>
        </p:nvGrpSpPr>
        <p:grpSpPr>
          <a:xfrm>
            <a:off x="863441" y="840338"/>
            <a:ext cx="5284923" cy="3675337"/>
            <a:chOff x="863441" y="840338"/>
            <a:chExt cx="5284923" cy="3675337"/>
          </a:xfrm>
        </p:grpSpPr>
        <p:sp>
          <p:nvSpPr>
            <p:cNvPr id="1797" name="Google Shape;1797;p38"/>
            <p:cNvSpPr/>
            <p:nvPr/>
          </p:nvSpPr>
          <p:spPr>
            <a:xfrm>
              <a:off x="863441" y="1172416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3082378" y="849603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9" name="Google Shape;1799;p38"/>
            <p:cNvGrpSpPr/>
            <p:nvPr/>
          </p:nvGrpSpPr>
          <p:grpSpPr>
            <a:xfrm>
              <a:off x="4769850" y="4433675"/>
              <a:ext cx="394075" cy="82000"/>
              <a:chOff x="3005250" y="4581675"/>
              <a:chExt cx="394075" cy="82000"/>
            </a:xfrm>
          </p:grpSpPr>
          <p:sp>
            <p:nvSpPr>
              <p:cNvPr id="1800" name="Google Shape;1800;p38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8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8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38"/>
            <p:cNvSpPr/>
            <p:nvPr/>
          </p:nvSpPr>
          <p:spPr>
            <a:xfrm>
              <a:off x="3906528" y="3955278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38"/>
            <p:cNvGrpSpPr/>
            <p:nvPr/>
          </p:nvGrpSpPr>
          <p:grpSpPr>
            <a:xfrm>
              <a:off x="5503500" y="840338"/>
              <a:ext cx="394075" cy="82000"/>
              <a:chOff x="3005250" y="4581675"/>
              <a:chExt cx="394075" cy="82000"/>
            </a:xfrm>
          </p:grpSpPr>
          <p:sp>
            <p:nvSpPr>
              <p:cNvPr id="1805" name="Google Shape;1805;p38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8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8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8" name="Google Shape;1808;p38"/>
            <p:cNvSpPr/>
            <p:nvPr/>
          </p:nvSpPr>
          <p:spPr>
            <a:xfrm>
              <a:off x="5974394" y="3520177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1151294" y="3899277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7"/>
          <p:cNvSpPr txBox="1">
            <a:spLocks noGrp="1"/>
          </p:cNvSpPr>
          <p:nvPr>
            <p:ph type="body" idx="1"/>
          </p:nvPr>
        </p:nvSpPr>
        <p:spPr>
          <a:xfrm>
            <a:off x="1778252" y="1712575"/>
            <a:ext cx="5259898" cy="162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</p:txBody>
      </p:sp>
      <p:sp>
        <p:nvSpPr>
          <p:cNvPr id="1724" name="Google Shape;1724;p37"/>
          <p:cNvSpPr txBox="1">
            <a:spLocks noGrp="1"/>
          </p:cNvSpPr>
          <p:nvPr>
            <p:ph type="title"/>
          </p:nvPr>
        </p:nvSpPr>
        <p:spPr>
          <a:xfrm>
            <a:off x="2311847" y="1449734"/>
            <a:ext cx="4132988" cy="208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LANDASAN TEORI</a:t>
            </a:r>
            <a:endParaRPr sz="4800" dirty="0"/>
          </a:p>
        </p:txBody>
      </p:sp>
      <p:grpSp>
        <p:nvGrpSpPr>
          <p:cNvPr id="1725" name="Google Shape;1725;p37"/>
          <p:cNvGrpSpPr/>
          <p:nvPr/>
        </p:nvGrpSpPr>
        <p:grpSpPr>
          <a:xfrm>
            <a:off x="1347144" y="458445"/>
            <a:ext cx="6108436" cy="3933184"/>
            <a:chOff x="1347144" y="458445"/>
            <a:chExt cx="6108436" cy="3933184"/>
          </a:xfrm>
        </p:grpSpPr>
        <p:sp>
          <p:nvSpPr>
            <p:cNvPr id="1726" name="Google Shape;1726;p37"/>
            <p:cNvSpPr/>
            <p:nvPr/>
          </p:nvSpPr>
          <p:spPr>
            <a:xfrm>
              <a:off x="1347144" y="2844052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7" name="Google Shape;1727;p37"/>
            <p:cNvGrpSpPr/>
            <p:nvPr/>
          </p:nvGrpSpPr>
          <p:grpSpPr>
            <a:xfrm>
              <a:off x="5875700" y="756125"/>
              <a:ext cx="394075" cy="82000"/>
              <a:chOff x="3005250" y="4581675"/>
              <a:chExt cx="394075" cy="82000"/>
            </a:xfrm>
          </p:grpSpPr>
          <p:sp>
            <p:nvSpPr>
              <p:cNvPr id="1728" name="Google Shape;1728;p37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1" name="Google Shape;1731;p37"/>
            <p:cNvSpPr/>
            <p:nvPr/>
          </p:nvSpPr>
          <p:spPr>
            <a:xfrm>
              <a:off x="7392128" y="3154466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2" name="Google Shape;1732;p37"/>
            <p:cNvGrpSpPr/>
            <p:nvPr/>
          </p:nvGrpSpPr>
          <p:grpSpPr>
            <a:xfrm>
              <a:off x="2540922" y="458445"/>
              <a:ext cx="261665" cy="297671"/>
              <a:chOff x="2707500" y="249400"/>
              <a:chExt cx="423475" cy="481825"/>
            </a:xfrm>
          </p:grpSpPr>
          <p:sp>
            <p:nvSpPr>
              <p:cNvPr id="1733" name="Google Shape;1733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35" name="Google Shape;1735;p37"/>
            <p:cNvGrpSpPr/>
            <p:nvPr/>
          </p:nvGrpSpPr>
          <p:grpSpPr>
            <a:xfrm>
              <a:off x="6444835" y="4093958"/>
              <a:ext cx="261665" cy="297671"/>
              <a:chOff x="2707500" y="249400"/>
              <a:chExt cx="423475" cy="481825"/>
            </a:xfrm>
          </p:grpSpPr>
          <p:sp>
            <p:nvSpPr>
              <p:cNvPr id="1736" name="Google Shape;1736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7"/>
          <p:cNvSpPr txBox="1">
            <a:spLocks noGrp="1"/>
          </p:cNvSpPr>
          <p:nvPr>
            <p:ph type="body" idx="1"/>
          </p:nvPr>
        </p:nvSpPr>
        <p:spPr>
          <a:xfrm>
            <a:off x="1778252" y="1712575"/>
            <a:ext cx="5259898" cy="162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</p:txBody>
      </p:sp>
      <p:grpSp>
        <p:nvGrpSpPr>
          <p:cNvPr id="1725" name="Google Shape;1725;p37"/>
          <p:cNvGrpSpPr/>
          <p:nvPr/>
        </p:nvGrpSpPr>
        <p:grpSpPr>
          <a:xfrm>
            <a:off x="1347144" y="458445"/>
            <a:ext cx="6108436" cy="3933184"/>
            <a:chOff x="1347144" y="458445"/>
            <a:chExt cx="6108436" cy="3933184"/>
          </a:xfrm>
        </p:grpSpPr>
        <p:sp>
          <p:nvSpPr>
            <p:cNvPr id="1726" name="Google Shape;1726;p37"/>
            <p:cNvSpPr/>
            <p:nvPr/>
          </p:nvSpPr>
          <p:spPr>
            <a:xfrm>
              <a:off x="1347144" y="2844052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7" name="Google Shape;1727;p37"/>
            <p:cNvGrpSpPr/>
            <p:nvPr/>
          </p:nvGrpSpPr>
          <p:grpSpPr>
            <a:xfrm>
              <a:off x="5875700" y="756125"/>
              <a:ext cx="394075" cy="82000"/>
              <a:chOff x="3005250" y="4581675"/>
              <a:chExt cx="394075" cy="82000"/>
            </a:xfrm>
          </p:grpSpPr>
          <p:sp>
            <p:nvSpPr>
              <p:cNvPr id="1728" name="Google Shape;1728;p37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1" name="Google Shape;1731;p37"/>
            <p:cNvSpPr/>
            <p:nvPr/>
          </p:nvSpPr>
          <p:spPr>
            <a:xfrm>
              <a:off x="7392128" y="3154466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2" name="Google Shape;1732;p37"/>
            <p:cNvGrpSpPr/>
            <p:nvPr/>
          </p:nvGrpSpPr>
          <p:grpSpPr>
            <a:xfrm>
              <a:off x="2540922" y="458445"/>
              <a:ext cx="261665" cy="297671"/>
              <a:chOff x="2707500" y="249400"/>
              <a:chExt cx="423475" cy="481825"/>
            </a:xfrm>
          </p:grpSpPr>
          <p:sp>
            <p:nvSpPr>
              <p:cNvPr id="1733" name="Google Shape;1733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35" name="Google Shape;1735;p37"/>
            <p:cNvGrpSpPr/>
            <p:nvPr/>
          </p:nvGrpSpPr>
          <p:grpSpPr>
            <a:xfrm>
              <a:off x="6444835" y="4093958"/>
              <a:ext cx="261665" cy="297671"/>
              <a:chOff x="2707500" y="249400"/>
              <a:chExt cx="423475" cy="481825"/>
            </a:xfrm>
          </p:grpSpPr>
          <p:sp>
            <p:nvSpPr>
              <p:cNvPr id="1736" name="Google Shape;1736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Google Shape;1724;p37">
            <a:extLst>
              <a:ext uri="{FF2B5EF4-FFF2-40B4-BE49-F238E27FC236}">
                <a16:creationId xmlns:a16="http://schemas.microsoft.com/office/drawing/2014/main" id="{E8AB18AE-5179-2AE3-CB9A-0231F568C88F}"/>
              </a:ext>
            </a:extLst>
          </p:cNvPr>
          <p:cNvSpPr txBox="1">
            <a:spLocks/>
          </p:cNvSpPr>
          <p:nvPr/>
        </p:nvSpPr>
        <p:spPr>
          <a:xfrm>
            <a:off x="1434129" y="756116"/>
            <a:ext cx="1869526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/>
              <a:t>FLUTTER</a:t>
            </a:r>
          </a:p>
        </p:txBody>
      </p:sp>
      <p:sp>
        <p:nvSpPr>
          <p:cNvPr id="5" name="Google Shape;1724;p37">
            <a:extLst>
              <a:ext uri="{FF2B5EF4-FFF2-40B4-BE49-F238E27FC236}">
                <a16:creationId xmlns:a16="http://schemas.microsoft.com/office/drawing/2014/main" id="{E938B378-591B-21A5-7872-239E0492D086}"/>
              </a:ext>
            </a:extLst>
          </p:cNvPr>
          <p:cNvSpPr txBox="1">
            <a:spLocks/>
          </p:cNvSpPr>
          <p:nvPr/>
        </p:nvSpPr>
        <p:spPr>
          <a:xfrm>
            <a:off x="1424274" y="1396609"/>
            <a:ext cx="6249742" cy="280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/>
              <a:t>Flutter </a:t>
            </a:r>
            <a:r>
              <a:rPr lang="en-ID" sz="1200" dirty="0" err="1"/>
              <a:t>adalah</a:t>
            </a:r>
            <a:r>
              <a:rPr lang="en-ID" sz="1200" dirty="0"/>
              <a:t> kit </a:t>
            </a:r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lunak</a:t>
            </a:r>
            <a:r>
              <a:rPr lang="en-ID" sz="1200" dirty="0"/>
              <a:t> UI </a:t>
            </a:r>
            <a:r>
              <a:rPr lang="en-ID" sz="1200" dirty="0" err="1"/>
              <a:t>sumber</a:t>
            </a:r>
            <a:r>
              <a:rPr lang="en-ID" sz="1200" dirty="0"/>
              <a:t> </a:t>
            </a:r>
            <a:r>
              <a:rPr lang="en-ID" sz="1200" dirty="0" err="1"/>
              <a:t>terbuka</a:t>
            </a:r>
            <a:r>
              <a:rPr lang="en-ID" sz="1200" dirty="0"/>
              <a:t> dan gratis yang </a:t>
            </a:r>
            <a:r>
              <a:rPr lang="en-ID" sz="1200" dirty="0" err="1"/>
              <a:t>diperkenalkan</a:t>
            </a:r>
            <a:r>
              <a:rPr lang="en-ID" sz="1200" dirty="0"/>
              <a:t> oleh Google. Flutter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membangun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Android,  iOS,  Windows,  dan  web.  </a:t>
            </a:r>
            <a:r>
              <a:rPr lang="en-ID" sz="1200" dirty="0" err="1"/>
              <a:t>Versi</a:t>
            </a:r>
            <a:r>
              <a:rPr lang="en-ID" sz="1200" dirty="0"/>
              <a:t>  </a:t>
            </a:r>
            <a:r>
              <a:rPr lang="en-ID" sz="1200" dirty="0" err="1"/>
              <a:t>pertama</a:t>
            </a:r>
            <a:r>
              <a:rPr lang="en-ID" sz="1200" dirty="0"/>
              <a:t>  Flutter  </a:t>
            </a:r>
            <a:r>
              <a:rPr lang="en-ID" sz="1200" dirty="0" err="1"/>
              <a:t>diumumkan</a:t>
            </a:r>
            <a:r>
              <a:rPr lang="en-ID" sz="1200" dirty="0"/>
              <a:t>  pada  </a:t>
            </a:r>
            <a:r>
              <a:rPr lang="en-ID" sz="1200" dirty="0" err="1"/>
              <a:t>tahun</a:t>
            </a:r>
            <a:r>
              <a:rPr lang="en-ID" sz="1200" dirty="0"/>
              <a:t> 2015  di  Dart  Developer  Summit.  </a:t>
            </a:r>
            <a:r>
              <a:rPr lang="en-ID" sz="1200" dirty="0" err="1"/>
              <a:t>Awalnya</a:t>
            </a:r>
            <a:r>
              <a:rPr lang="en-ID" sz="1200" dirty="0"/>
              <a:t>  </a:t>
            </a:r>
            <a:r>
              <a:rPr lang="en-ID" sz="1200" dirty="0" err="1"/>
              <a:t>dikenal</a:t>
            </a:r>
            <a:r>
              <a:rPr lang="en-ID" sz="1200" dirty="0"/>
              <a:t>  </a:t>
            </a:r>
            <a:r>
              <a:rPr lang="en-ID" sz="1200" dirty="0" err="1"/>
              <a:t>dengan</a:t>
            </a:r>
            <a:r>
              <a:rPr lang="en-ID" sz="1200" dirty="0"/>
              <a:t>  </a:t>
            </a:r>
            <a:r>
              <a:rPr lang="en-ID" sz="1200" dirty="0" err="1"/>
              <a:t>nama</a:t>
            </a:r>
            <a:r>
              <a:rPr lang="en-ID" sz="1200" dirty="0"/>
              <a:t>  </a:t>
            </a:r>
            <a:r>
              <a:rPr lang="en-ID" sz="1200" dirty="0" err="1"/>
              <a:t>kode</a:t>
            </a:r>
            <a:r>
              <a:rPr lang="en-ID" sz="1200" dirty="0"/>
              <a:t>  "Sky"  dan </a:t>
            </a:r>
            <a:r>
              <a:rPr lang="en-ID" sz="1200" dirty="0" err="1"/>
              <a:t>dapat</a:t>
            </a:r>
            <a:r>
              <a:rPr lang="en-ID" sz="1200" dirty="0"/>
              <a:t>  </a:t>
            </a:r>
            <a:r>
              <a:rPr lang="en-ID" sz="1200" dirty="0" err="1"/>
              <a:t>berjalan</a:t>
            </a:r>
            <a:r>
              <a:rPr lang="en-ID" sz="1200" dirty="0"/>
              <a:t>  di  OS  Android.  </a:t>
            </a:r>
            <a:r>
              <a:rPr lang="en-ID" sz="1200" dirty="0" err="1"/>
              <a:t>Setelah</a:t>
            </a:r>
            <a:r>
              <a:rPr lang="en-ID" sz="1200" dirty="0"/>
              <a:t>  Flutter  </a:t>
            </a:r>
            <a:r>
              <a:rPr lang="en-ID" sz="1200" dirty="0" err="1"/>
              <a:t>diumumkan</a:t>
            </a:r>
            <a:r>
              <a:rPr lang="en-ID" sz="1200" dirty="0"/>
              <a:t>,  </a:t>
            </a:r>
            <a:r>
              <a:rPr lang="en-ID" sz="1200" dirty="0" err="1"/>
              <a:t>versi</a:t>
            </a:r>
            <a:r>
              <a:rPr lang="en-ID" sz="1200" dirty="0"/>
              <a:t>  Flutter  Alpha </a:t>
            </a:r>
            <a:r>
              <a:rPr lang="en-ID" sz="1200" dirty="0" err="1"/>
              <a:t>pertama</a:t>
            </a:r>
            <a:r>
              <a:rPr lang="en-ID" sz="1200" dirty="0"/>
              <a:t>   (v-0.06)   </a:t>
            </a:r>
            <a:r>
              <a:rPr lang="en-ID" sz="1200" dirty="0" err="1"/>
              <a:t>dirilis</a:t>
            </a:r>
            <a:r>
              <a:rPr lang="en-ID" sz="1200" dirty="0"/>
              <a:t>   pada   Mei   2017.   </a:t>
            </a:r>
            <a:r>
              <a:rPr lang="en-ID" sz="1200" dirty="0" err="1"/>
              <a:t>Kemudian</a:t>
            </a:r>
            <a:r>
              <a:rPr lang="en-ID" sz="1200" dirty="0"/>
              <a:t>,   </a:t>
            </a:r>
            <a:r>
              <a:rPr lang="en-ID" sz="1200" dirty="0" err="1"/>
              <a:t>selama</a:t>
            </a:r>
            <a:r>
              <a:rPr lang="en-ID" sz="1200" dirty="0"/>
              <a:t>   keynote   </a:t>
            </a:r>
            <a:r>
              <a:rPr lang="en-ID" sz="1200" dirty="0" err="1"/>
              <a:t>hari</a:t>
            </a:r>
            <a:r>
              <a:rPr lang="en-ID" sz="1200" dirty="0"/>
              <a:t> </a:t>
            </a:r>
            <a:r>
              <a:rPr lang="en-ID" sz="1200" dirty="0" err="1"/>
              <a:t>Pengembang</a:t>
            </a:r>
            <a:r>
              <a:rPr lang="en-ID" sz="1200" dirty="0"/>
              <a:t> Google di Shanghai, Google </a:t>
            </a:r>
            <a:r>
              <a:rPr lang="en-ID" sz="1200" dirty="0" err="1"/>
              <a:t>meluncurkan</a:t>
            </a:r>
            <a:r>
              <a:rPr lang="en-ID" sz="1200" dirty="0"/>
              <a:t> </a:t>
            </a:r>
            <a:r>
              <a:rPr lang="en-ID" sz="1200" dirty="0" err="1"/>
              <a:t>pratinjau</a:t>
            </a:r>
            <a:r>
              <a:rPr lang="en-ID" sz="1200" dirty="0"/>
              <a:t> Flutter </a:t>
            </a:r>
            <a:r>
              <a:rPr lang="en-ID" sz="1200" dirty="0" err="1"/>
              <a:t>kedua</a:t>
            </a:r>
            <a:r>
              <a:rPr lang="en-ID" sz="1200" dirty="0"/>
              <a:t> pada September 2018 yang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rilis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terakhir</a:t>
            </a:r>
            <a:r>
              <a:rPr lang="en-ID" sz="1200" dirty="0"/>
              <a:t> </a:t>
            </a:r>
            <a:r>
              <a:rPr lang="en-ID" sz="1200" dirty="0" err="1"/>
              <a:t>sebelum</a:t>
            </a:r>
            <a:r>
              <a:rPr lang="en-ID" sz="1200" dirty="0"/>
              <a:t> </a:t>
            </a:r>
            <a:r>
              <a:rPr lang="en-ID" sz="1200" dirty="0" err="1"/>
              <a:t>versi</a:t>
            </a:r>
            <a:r>
              <a:rPr lang="en-ID" sz="1200" dirty="0"/>
              <a:t> Flutter 1.0. Pada 4  </a:t>
            </a:r>
            <a:r>
              <a:rPr lang="en-ID" sz="1200" dirty="0" err="1"/>
              <a:t>Desember</a:t>
            </a:r>
            <a:r>
              <a:rPr lang="en-ID" sz="1200" dirty="0"/>
              <a:t>  2018,  </a:t>
            </a:r>
            <a:r>
              <a:rPr lang="en-ID" sz="1200" dirty="0" err="1"/>
              <a:t>versi</a:t>
            </a:r>
            <a:r>
              <a:rPr lang="en-ID" sz="1200" dirty="0"/>
              <a:t>  </a:t>
            </a:r>
            <a:r>
              <a:rPr lang="en-ID" sz="1200" dirty="0" err="1"/>
              <a:t>stabil</a:t>
            </a:r>
            <a:r>
              <a:rPr lang="en-ID" sz="1200" dirty="0"/>
              <a:t>  </a:t>
            </a:r>
            <a:r>
              <a:rPr lang="en-ID" sz="1200" dirty="0" err="1"/>
              <a:t>pertama</a:t>
            </a:r>
            <a:r>
              <a:rPr lang="en-ID" sz="1200" dirty="0"/>
              <a:t>  </a:t>
            </a:r>
            <a:r>
              <a:rPr lang="en-ID" sz="1200" dirty="0" err="1"/>
              <a:t>dari</a:t>
            </a:r>
            <a:r>
              <a:rPr lang="en-ID" sz="1200" dirty="0"/>
              <a:t>  </a:t>
            </a:r>
            <a:r>
              <a:rPr lang="en-ID" sz="1200" dirty="0" err="1"/>
              <a:t>kerangka</a:t>
            </a:r>
            <a:r>
              <a:rPr lang="en-ID" sz="1200" dirty="0"/>
              <a:t>  </a:t>
            </a:r>
            <a:r>
              <a:rPr lang="en-ID" sz="1200" dirty="0" err="1"/>
              <a:t>kerja</a:t>
            </a:r>
            <a:r>
              <a:rPr lang="en-ID" sz="1200" dirty="0"/>
              <a:t>  Flutter  </a:t>
            </a:r>
            <a:r>
              <a:rPr lang="en-ID" sz="1200" dirty="0" err="1"/>
              <a:t>dirilis</a:t>
            </a:r>
            <a:r>
              <a:rPr lang="en-ID" sz="1200" dirty="0"/>
              <a:t>  di  acara Flutter Live, yang </a:t>
            </a:r>
            <a:r>
              <a:rPr lang="en-ID" sz="1200" dirty="0" err="1"/>
              <a:t>menunjukkan</a:t>
            </a:r>
            <a:r>
              <a:rPr lang="en-ID" sz="1200" dirty="0"/>
              <a:t> Flutter 1.0. </a:t>
            </a:r>
            <a:r>
              <a:rPr lang="en-ID" sz="1200" dirty="0" err="1"/>
              <a:t>Rilis</a:t>
            </a:r>
            <a:r>
              <a:rPr lang="en-ID" sz="1200" dirty="0"/>
              <a:t> </a:t>
            </a:r>
            <a:r>
              <a:rPr lang="en-ID" sz="1200" dirty="0" err="1"/>
              <a:t>kerangka</a:t>
            </a:r>
            <a:r>
              <a:rPr lang="en-ID" sz="1200" dirty="0"/>
              <a:t> </a:t>
            </a:r>
            <a:r>
              <a:rPr lang="en-ID" sz="1200" dirty="0" err="1"/>
              <a:t>kerja</a:t>
            </a:r>
            <a:r>
              <a:rPr lang="en-ID" sz="1200" dirty="0"/>
              <a:t> </a:t>
            </a:r>
            <a:r>
              <a:rPr lang="en-ID" sz="1200" dirty="0" err="1"/>
              <a:t>stabil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Flutter v1.9.1 + hotfix.6 pada 24 </a:t>
            </a:r>
            <a:r>
              <a:rPr lang="en-ID" sz="1200" dirty="0" err="1"/>
              <a:t>Oktober</a:t>
            </a:r>
            <a:r>
              <a:rPr lang="en-ID" sz="1200" dirty="0"/>
              <a:t> 2019.</a:t>
            </a:r>
          </a:p>
        </p:txBody>
      </p:sp>
    </p:spTree>
    <p:extLst>
      <p:ext uri="{BB962C8B-B14F-4D97-AF65-F5344CB8AC3E}">
        <p14:creationId xmlns:p14="http://schemas.microsoft.com/office/powerpoint/2010/main" val="17000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7"/>
          <p:cNvSpPr txBox="1">
            <a:spLocks noGrp="1"/>
          </p:cNvSpPr>
          <p:nvPr>
            <p:ph type="body" idx="1"/>
          </p:nvPr>
        </p:nvSpPr>
        <p:spPr>
          <a:xfrm>
            <a:off x="1778252" y="1712575"/>
            <a:ext cx="5259898" cy="162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</p:txBody>
      </p:sp>
      <p:grpSp>
        <p:nvGrpSpPr>
          <p:cNvPr id="1725" name="Google Shape;1725;p37"/>
          <p:cNvGrpSpPr/>
          <p:nvPr/>
        </p:nvGrpSpPr>
        <p:grpSpPr>
          <a:xfrm>
            <a:off x="1347144" y="458445"/>
            <a:ext cx="6108436" cy="3933184"/>
            <a:chOff x="1347144" y="458445"/>
            <a:chExt cx="6108436" cy="3933184"/>
          </a:xfrm>
        </p:grpSpPr>
        <p:sp>
          <p:nvSpPr>
            <p:cNvPr id="1726" name="Google Shape;1726;p37"/>
            <p:cNvSpPr/>
            <p:nvPr/>
          </p:nvSpPr>
          <p:spPr>
            <a:xfrm>
              <a:off x="1347144" y="2844052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7" name="Google Shape;1727;p37"/>
            <p:cNvGrpSpPr/>
            <p:nvPr/>
          </p:nvGrpSpPr>
          <p:grpSpPr>
            <a:xfrm>
              <a:off x="5875700" y="756125"/>
              <a:ext cx="394075" cy="82000"/>
              <a:chOff x="3005250" y="4581675"/>
              <a:chExt cx="394075" cy="82000"/>
            </a:xfrm>
          </p:grpSpPr>
          <p:sp>
            <p:nvSpPr>
              <p:cNvPr id="1728" name="Google Shape;1728;p37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1" name="Google Shape;1731;p37"/>
            <p:cNvSpPr/>
            <p:nvPr/>
          </p:nvSpPr>
          <p:spPr>
            <a:xfrm>
              <a:off x="7392128" y="3154466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2" name="Google Shape;1732;p37"/>
            <p:cNvGrpSpPr/>
            <p:nvPr/>
          </p:nvGrpSpPr>
          <p:grpSpPr>
            <a:xfrm>
              <a:off x="2540922" y="458445"/>
              <a:ext cx="261665" cy="297671"/>
              <a:chOff x="2707500" y="249400"/>
              <a:chExt cx="423475" cy="481825"/>
            </a:xfrm>
          </p:grpSpPr>
          <p:sp>
            <p:nvSpPr>
              <p:cNvPr id="1733" name="Google Shape;1733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35" name="Google Shape;1735;p37"/>
            <p:cNvGrpSpPr/>
            <p:nvPr/>
          </p:nvGrpSpPr>
          <p:grpSpPr>
            <a:xfrm>
              <a:off x="6444835" y="4093958"/>
              <a:ext cx="261665" cy="297671"/>
              <a:chOff x="2707500" y="249400"/>
              <a:chExt cx="423475" cy="481825"/>
            </a:xfrm>
          </p:grpSpPr>
          <p:sp>
            <p:nvSpPr>
              <p:cNvPr id="1736" name="Google Shape;1736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Google Shape;1724;p37">
            <a:extLst>
              <a:ext uri="{FF2B5EF4-FFF2-40B4-BE49-F238E27FC236}">
                <a16:creationId xmlns:a16="http://schemas.microsoft.com/office/drawing/2014/main" id="{E8AB18AE-5179-2AE3-CB9A-0231F568C88F}"/>
              </a:ext>
            </a:extLst>
          </p:cNvPr>
          <p:cNvSpPr txBox="1">
            <a:spLocks/>
          </p:cNvSpPr>
          <p:nvPr/>
        </p:nvSpPr>
        <p:spPr>
          <a:xfrm>
            <a:off x="1434129" y="756116"/>
            <a:ext cx="1869526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dirty="0"/>
              <a:t>DART</a:t>
            </a:r>
          </a:p>
        </p:txBody>
      </p:sp>
      <p:sp>
        <p:nvSpPr>
          <p:cNvPr id="5" name="Google Shape;1724;p37">
            <a:extLst>
              <a:ext uri="{FF2B5EF4-FFF2-40B4-BE49-F238E27FC236}">
                <a16:creationId xmlns:a16="http://schemas.microsoft.com/office/drawing/2014/main" id="{E938B378-591B-21A5-7872-239E0492D086}"/>
              </a:ext>
            </a:extLst>
          </p:cNvPr>
          <p:cNvSpPr txBox="1">
            <a:spLocks/>
          </p:cNvSpPr>
          <p:nvPr/>
        </p:nvSpPr>
        <p:spPr>
          <a:xfrm>
            <a:off x="1424274" y="1396610"/>
            <a:ext cx="5967854" cy="237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28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/>
              <a:t>Dart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bahasa</a:t>
            </a:r>
            <a:r>
              <a:rPr lang="en-ID" sz="1200" dirty="0"/>
              <a:t> </a:t>
            </a:r>
            <a:r>
              <a:rPr lang="en-ID" sz="1200" dirty="0" err="1"/>
              <a:t>pemrograman</a:t>
            </a:r>
            <a:r>
              <a:rPr lang="en-ID" sz="1200" dirty="0"/>
              <a:t> open source, dan </a:t>
            </a:r>
            <a:r>
              <a:rPr lang="en-ID" sz="1200" dirty="0" err="1"/>
              <a:t>berorientasi</a:t>
            </a:r>
            <a:r>
              <a:rPr lang="en-ID" sz="1200" dirty="0"/>
              <a:t> </a:t>
            </a:r>
            <a:r>
              <a:rPr lang="en-ID" sz="1200" dirty="0" err="1"/>
              <a:t>objek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sintaks</a:t>
            </a:r>
            <a:r>
              <a:rPr lang="en-ID" sz="1200" dirty="0"/>
              <a:t>   </a:t>
            </a:r>
            <a:r>
              <a:rPr lang="en-ID" sz="1200" dirty="0" err="1"/>
              <a:t>gaya</a:t>
            </a:r>
            <a:r>
              <a:rPr lang="en-ID" sz="1200" dirty="0"/>
              <a:t>   C   yang   </a:t>
            </a:r>
            <a:r>
              <a:rPr lang="en-ID" sz="1200" dirty="0" err="1"/>
              <a:t>dikembangkan</a:t>
            </a:r>
            <a:r>
              <a:rPr lang="en-ID" sz="1200" dirty="0"/>
              <a:t>   oleh   Google   pada   </a:t>
            </a:r>
            <a:r>
              <a:rPr lang="en-ID" sz="1200" dirty="0" err="1"/>
              <a:t>tahun</a:t>
            </a:r>
            <a:r>
              <a:rPr lang="en-ID" sz="1200" dirty="0"/>
              <a:t>   2011.  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pemrograman</a:t>
            </a:r>
            <a:r>
              <a:rPr lang="en-ID" sz="1200" dirty="0"/>
              <a:t> Dart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antarmuka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frontend </a:t>
            </a:r>
            <a:r>
              <a:rPr lang="en-ID" sz="1200" dirty="0" err="1"/>
              <a:t>untuk</a:t>
            </a:r>
            <a:r>
              <a:rPr lang="en-ID" sz="1200" dirty="0"/>
              <a:t> web dan  </a:t>
            </a:r>
            <a:r>
              <a:rPr lang="en-ID" sz="1200" dirty="0" err="1"/>
              <a:t>aplikasi</a:t>
            </a:r>
            <a:r>
              <a:rPr lang="en-ID" sz="1200" dirty="0"/>
              <a:t>  </a:t>
            </a:r>
            <a:r>
              <a:rPr lang="en-ID" sz="1200" dirty="0" err="1"/>
              <a:t>seluler</a:t>
            </a:r>
            <a:r>
              <a:rPr lang="en-ID" sz="1200" dirty="0"/>
              <a:t>.  Dart  </a:t>
            </a:r>
            <a:r>
              <a:rPr lang="en-ID" sz="1200" dirty="0" err="1"/>
              <a:t>sedang</a:t>
            </a:r>
            <a:r>
              <a:rPr lang="en-ID" sz="1200" dirty="0"/>
              <a:t>  </a:t>
            </a:r>
            <a:r>
              <a:rPr lang="en-ID" sz="1200" dirty="0" err="1"/>
              <a:t>dalam</a:t>
            </a:r>
            <a:r>
              <a:rPr lang="en-ID" sz="1200" dirty="0"/>
              <a:t>  </a:t>
            </a:r>
            <a:r>
              <a:rPr lang="en-ID" sz="1200" dirty="0" err="1"/>
              <a:t>pengembangan</a:t>
            </a:r>
            <a:r>
              <a:rPr lang="en-ID" sz="1200" dirty="0"/>
              <a:t>  </a:t>
            </a:r>
            <a:r>
              <a:rPr lang="en-ID" sz="1200" dirty="0" err="1"/>
              <a:t>aktif</a:t>
            </a:r>
            <a:r>
              <a:rPr lang="en-ID" sz="1200" dirty="0"/>
              <a:t>,  </a:t>
            </a:r>
            <a:r>
              <a:rPr lang="en-ID" sz="1200" dirty="0" err="1"/>
              <a:t>dikompilasi</a:t>
            </a:r>
            <a:r>
              <a:rPr lang="en-ID" sz="1200" dirty="0"/>
              <a:t>  </a:t>
            </a:r>
            <a:r>
              <a:rPr lang="en-ID" sz="1200" dirty="0" err="1"/>
              <a:t>ke</a:t>
            </a:r>
            <a:r>
              <a:rPr lang="en-ID" sz="1200" dirty="0"/>
              <a:t>  </a:t>
            </a:r>
            <a:r>
              <a:rPr lang="en-ID" sz="1200" dirty="0" err="1"/>
              <a:t>kode</a:t>
            </a:r>
            <a:r>
              <a:rPr lang="en-ID" sz="1200" dirty="0"/>
              <a:t>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asli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membangun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seluler</a:t>
            </a:r>
            <a:r>
              <a:rPr lang="en-ID" sz="1200" dirty="0"/>
              <a:t>, </a:t>
            </a:r>
            <a:r>
              <a:rPr lang="en-ID" sz="1200" dirty="0" err="1"/>
              <a:t>terinspirasi</a:t>
            </a:r>
            <a:r>
              <a:rPr lang="en-ID" sz="1200" dirty="0"/>
              <a:t> oleh </a:t>
            </a:r>
            <a:r>
              <a:rPr lang="en-ID" sz="1200" dirty="0" err="1"/>
              <a:t>bahasa</a:t>
            </a:r>
            <a:r>
              <a:rPr lang="en-ID" sz="1200" dirty="0"/>
              <a:t> </a:t>
            </a:r>
            <a:r>
              <a:rPr lang="en-ID" sz="1200" dirty="0" err="1"/>
              <a:t>pemrograman</a:t>
            </a:r>
            <a:r>
              <a:rPr lang="en-ID" sz="1200" dirty="0"/>
              <a:t> lain  </a:t>
            </a:r>
            <a:r>
              <a:rPr lang="en-ID" sz="1200" dirty="0" err="1"/>
              <a:t>seperti</a:t>
            </a:r>
            <a:r>
              <a:rPr lang="en-ID" sz="1200" dirty="0"/>
              <a:t>  Java,  JavaScript,  C#.  Karena  Dart  </a:t>
            </a:r>
            <a:r>
              <a:rPr lang="en-ID" sz="1200" dirty="0" err="1"/>
              <a:t>adalah</a:t>
            </a:r>
            <a:r>
              <a:rPr lang="en-ID" sz="1200" dirty="0"/>
              <a:t>  </a:t>
            </a:r>
            <a:r>
              <a:rPr lang="en-ID" sz="1200" dirty="0" err="1"/>
              <a:t>bahasa</a:t>
            </a:r>
            <a:r>
              <a:rPr lang="en-ID" sz="1200" dirty="0"/>
              <a:t>  yang  </a:t>
            </a:r>
            <a:r>
              <a:rPr lang="en-ID" sz="1200" dirty="0" err="1"/>
              <a:t>dikompilasi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 Anda  </a:t>
            </a:r>
            <a:r>
              <a:rPr lang="en-ID" sz="1200" dirty="0" err="1"/>
              <a:t>tidak</a:t>
            </a:r>
            <a:r>
              <a:rPr lang="en-ID" sz="1200" dirty="0"/>
              <a:t> 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mengeksekusi</a:t>
            </a:r>
            <a:r>
              <a:rPr lang="en-ID" sz="1200" dirty="0"/>
              <a:t>  </a:t>
            </a:r>
            <a:r>
              <a:rPr lang="en-ID" sz="1200" dirty="0" err="1"/>
              <a:t>kode</a:t>
            </a:r>
            <a:r>
              <a:rPr lang="en-ID" sz="1200" dirty="0"/>
              <a:t>  Anda  </a:t>
            </a:r>
            <a:r>
              <a:rPr lang="en-ID" sz="1200" dirty="0" err="1"/>
              <a:t>secara</a:t>
            </a:r>
            <a:r>
              <a:rPr lang="en-ID" sz="1200" dirty="0"/>
              <a:t>  </a:t>
            </a:r>
            <a:r>
              <a:rPr lang="en-ID" sz="1200" dirty="0" err="1"/>
              <a:t>langsung</a:t>
            </a:r>
            <a:r>
              <a:rPr lang="en-ID" sz="1200" dirty="0"/>
              <a:t>;  </a:t>
            </a:r>
            <a:r>
              <a:rPr lang="en-ID" sz="1200" dirty="0" err="1"/>
              <a:t>sebaliknya</a:t>
            </a:r>
            <a:r>
              <a:rPr lang="en-ID" sz="1200" dirty="0"/>
              <a:t>, </a:t>
            </a:r>
            <a:r>
              <a:rPr lang="en-ID" sz="1200" dirty="0" err="1"/>
              <a:t>kompilator</a:t>
            </a:r>
            <a:r>
              <a:rPr lang="en-ID" sz="1200" dirty="0"/>
              <a:t> mem-</a:t>
            </a:r>
            <a:r>
              <a:rPr lang="en-ID" sz="1200" dirty="0" err="1"/>
              <a:t>parsingnya</a:t>
            </a:r>
            <a:r>
              <a:rPr lang="en-ID" sz="1200" dirty="0"/>
              <a:t> dan </a:t>
            </a:r>
            <a:r>
              <a:rPr lang="en-ID" sz="1200" dirty="0" err="1"/>
              <a:t>mentransfernya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 </a:t>
            </a:r>
            <a:r>
              <a:rPr lang="en-ID" sz="1200" dirty="0" err="1"/>
              <a:t>dalam</a:t>
            </a:r>
            <a:r>
              <a:rPr lang="en-ID" sz="1200" dirty="0"/>
              <a:t> </a:t>
            </a:r>
            <a:r>
              <a:rPr lang="en-ID" sz="1200" dirty="0" err="1"/>
              <a:t>kodemesin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52790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7"/>
          <p:cNvSpPr txBox="1">
            <a:spLocks noGrp="1"/>
          </p:cNvSpPr>
          <p:nvPr>
            <p:ph type="body" idx="1"/>
          </p:nvPr>
        </p:nvSpPr>
        <p:spPr>
          <a:xfrm>
            <a:off x="1770632" y="2064724"/>
            <a:ext cx="5259898" cy="846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https://jurnal.unprimdn.ac.id/index.php/ISBN/article/view/4341/2710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1724" name="Google Shape;1724;p37"/>
          <p:cNvSpPr txBox="1">
            <a:spLocks noGrp="1"/>
          </p:cNvSpPr>
          <p:nvPr>
            <p:ph type="title"/>
          </p:nvPr>
        </p:nvSpPr>
        <p:spPr>
          <a:xfrm>
            <a:off x="1714800" y="1095099"/>
            <a:ext cx="3299160" cy="759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Landasan Teori</a:t>
            </a:r>
            <a:endParaRPr dirty="0"/>
          </a:p>
        </p:txBody>
      </p:sp>
      <p:grpSp>
        <p:nvGrpSpPr>
          <p:cNvPr id="1725" name="Google Shape;1725;p37"/>
          <p:cNvGrpSpPr/>
          <p:nvPr/>
        </p:nvGrpSpPr>
        <p:grpSpPr>
          <a:xfrm>
            <a:off x="1347144" y="458445"/>
            <a:ext cx="6108436" cy="3933184"/>
            <a:chOff x="1347144" y="458445"/>
            <a:chExt cx="6108436" cy="3933184"/>
          </a:xfrm>
        </p:grpSpPr>
        <p:sp>
          <p:nvSpPr>
            <p:cNvPr id="1726" name="Google Shape;1726;p37"/>
            <p:cNvSpPr/>
            <p:nvPr/>
          </p:nvSpPr>
          <p:spPr>
            <a:xfrm>
              <a:off x="1347144" y="2844052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7" name="Google Shape;1727;p37"/>
            <p:cNvGrpSpPr/>
            <p:nvPr/>
          </p:nvGrpSpPr>
          <p:grpSpPr>
            <a:xfrm>
              <a:off x="5875700" y="756125"/>
              <a:ext cx="394075" cy="82000"/>
              <a:chOff x="3005250" y="4581675"/>
              <a:chExt cx="394075" cy="82000"/>
            </a:xfrm>
          </p:grpSpPr>
          <p:sp>
            <p:nvSpPr>
              <p:cNvPr id="1728" name="Google Shape;1728;p37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1" name="Google Shape;1731;p37"/>
            <p:cNvSpPr/>
            <p:nvPr/>
          </p:nvSpPr>
          <p:spPr>
            <a:xfrm>
              <a:off x="7392128" y="3154466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2" name="Google Shape;1732;p37"/>
            <p:cNvGrpSpPr/>
            <p:nvPr/>
          </p:nvGrpSpPr>
          <p:grpSpPr>
            <a:xfrm>
              <a:off x="2540922" y="458445"/>
              <a:ext cx="261665" cy="297671"/>
              <a:chOff x="2707500" y="249400"/>
              <a:chExt cx="423475" cy="481825"/>
            </a:xfrm>
          </p:grpSpPr>
          <p:sp>
            <p:nvSpPr>
              <p:cNvPr id="1733" name="Google Shape;1733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735" name="Google Shape;1735;p37"/>
            <p:cNvGrpSpPr/>
            <p:nvPr/>
          </p:nvGrpSpPr>
          <p:grpSpPr>
            <a:xfrm>
              <a:off x="6444835" y="4093958"/>
              <a:ext cx="261665" cy="297671"/>
              <a:chOff x="2707500" y="249400"/>
              <a:chExt cx="423475" cy="481825"/>
            </a:xfrm>
          </p:grpSpPr>
          <p:sp>
            <p:nvSpPr>
              <p:cNvPr id="1736" name="Google Shape;1736;p37"/>
              <p:cNvSpPr/>
              <p:nvPr/>
            </p:nvSpPr>
            <p:spPr>
              <a:xfrm>
                <a:off x="2739175" y="420675"/>
                <a:ext cx="36010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12422" extrusionOk="0">
                    <a:moveTo>
                      <a:pt x="3816" y="1130"/>
                    </a:moveTo>
                    <a:cubicBezTo>
                      <a:pt x="4126" y="1130"/>
                      <a:pt x="4379" y="1382"/>
                      <a:pt x="4379" y="1696"/>
                    </a:cubicBezTo>
                    <a:lnTo>
                      <a:pt x="4379" y="8471"/>
                    </a:lnTo>
                    <a:cubicBezTo>
                      <a:pt x="4379" y="8781"/>
                      <a:pt x="4126" y="9034"/>
                      <a:pt x="3816" y="9034"/>
                    </a:cubicBezTo>
                    <a:cubicBezTo>
                      <a:pt x="3503" y="9034"/>
                      <a:pt x="3250" y="8781"/>
                      <a:pt x="3250" y="8471"/>
                    </a:cubicBezTo>
                    <a:lnTo>
                      <a:pt x="3250" y="1696"/>
                    </a:lnTo>
                    <a:cubicBezTo>
                      <a:pt x="3250" y="1382"/>
                      <a:pt x="3503" y="1130"/>
                      <a:pt x="3816" y="1130"/>
                    </a:cubicBezTo>
                    <a:close/>
                    <a:moveTo>
                      <a:pt x="7204" y="1130"/>
                    </a:moveTo>
                    <a:cubicBezTo>
                      <a:pt x="7514" y="1130"/>
                      <a:pt x="7767" y="1382"/>
                      <a:pt x="7767" y="1696"/>
                    </a:cubicBezTo>
                    <a:lnTo>
                      <a:pt x="7767" y="8471"/>
                    </a:lnTo>
                    <a:cubicBezTo>
                      <a:pt x="7767" y="8781"/>
                      <a:pt x="7514" y="9034"/>
                      <a:pt x="7204" y="9034"/>
                    </a:cubicBezTo>
                    <a:cubicBezTo>
                      <a:pt x="6891" y="9034"/>
                      <a:pt x="6638" y="8781"/>
                      <a:pt x="6638" y="8471"/>
                    </a:cubicBezTo>
                    <a:lnTo>
                      <a:pt x="6638" y="1696"/>
                    </a:lnTo>
                    <a:cubicBezTo>
                      <a:pt x="6638" y="1382"/>
                      <a:pt x="6891" y="1130"/>
                      <a:pt x="7204" y="1130"/>
                    </a:cubicBezTo>
                    <a:close/>
                    <a:moveTo>
                      <a:pt x="10592" y="1130"/>
                    </a:moveTo>
                    <a:cubicBezTo>
                      <a:pt x="10902" y="1130"/>
                      <a:pt x="11155" y="1382"/>
                      <a:pt x="11155" y="1696"/>
                    </a:cubicBezTo>
                    <a:lnTo>
                      <a:pt x="11155" y="8471"/>
                    </a:lnTo>
                    <a:cubicBezTo>
                      <a:pt x="11155" y="8781"/>
                      <a:pt x="10902" y="9034"/>
                      <a:pt x="10592" y="9034"/>
                    </a:cubicBezTo>
                    <a:cubicBezTo>
                      <a:pt x="10278" y="9034"/>
                      <a:pt x="10025" y="8781"/>
                      <a:pt x="10025" y="8471"/>
                    </a:cubicBezTo>
                    <a:lnTo>
                      <a:pt x="10025" y="1696"/>
                    </a:lnTo>
                    <a:cubicBezTo>
                      <a:pt x="10025" y="1382"/>
                      <a:pt x="10278" y="1130"/>
                      <a:pt x="10592" y="1130"/>
                    </a:cubicBezTo>
                    <a:close/>
                    <a:moveTo>
                      <a:pt x="1" y="0"/>
                    </a:moveTo>
                    <a:lnTo>
                      <a:pt x="901" y="10880"/>
                    </a:lnTo>
                    <a:cubicBezTo>
                      <a:pt x="976" y="11754"/>
                      <a:pt x="1705" y="12422"/>
                      <a:pt x="2582" y="12422"/>
                    </a:cubicBezTo>
                    <a:cubicBezTo>
                      <a:pt x="2584" y="12422"/>
                      <a:pt x="2586" y="12422"/>
                      <a:pt x="2588" y="12422"/>
                    </a:cubicBezTo>
                    <a:lnTo>
                      <a:pt x="11817" y="12422"/>
                    </a:lnTo>
                    <a:cubicBezTo>
                      <a:pt x="11819" y="12422"/>
                      <a:pt x="11821" y="12422"/>
                      <a:pt x="11823" y="12422"/>
                    </a:cubicBezTo>
                    <a:cubicBezTo>
                      <a:pt x="12700" y="12422"/>
                      <a:pt x="13431" y="11751"/>
                      <a:pt x="13503" y="10877"/>
                    </a:cubicBezTo>
                    <a:lnTo>
                      <a:pt x="144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2707500" y="249400"/>
                <a:ext cx="4234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5647" extrusionOk="0">
                    <a:moveTo>
                      <a:pt x="9600" y="1130"/>
                    </a:moveTo>
                    <a:cubicBezTo>
                      <a:pt x="9910" y="1130"/>
                      <a:pt x="10163" y="1383"/>
                      <a:pt x="10163" y="1696"/>
                    </a:cubicBezTo>
                    <a:lnTo>
                      <a:pt x="10163" y="2259"/>
                    </a:lnTo>
                    <a:lnTo>
                      <a:pt x="6776" y="2259"/>
                    </a:lnTo>
                    <a:lnTo>
                      <a:pt x="6776" y="1696"/>
                    </a:lnTo>
                    <a:cubicBezTo>
                      <a:pt x="6776" y="1383"/>
                      <a:pt x="7029" y="1130"/>
                      <a:pt x="7342" y="1130"/>
                    </a:cubicBezTo>
                    <a:close/>
                    <a:moveTo>
                      <a:pt x="7342" y="1"/>
                    </a:moveTo>
                    <a:cubicBezTo>
                      <a:pt x="6405" y="1"/>
                      <a:pt x="5646" y="760"/>
                      <a:pt x="5646" y="1696"/>
                    </a:cubicBezTo>
                    <a:lnTo>
                      <a:pt x="5646" y="2259"/>
                    </a:lnTo>
                    <a:lnTo>
                      <a:pt x="1696" y="2259"/>
                    </a:lnTo>
                    <a:cubicBezTo>
                      <a:pt x="759" y="2259"/>
                      <a:pt x="0" y="3018"/>
                      <a:pt x="0" y="3954"/>
                    </a:cubicBezTo>
                    <a:lnTo>
                      <a:pt x="0" y="5084"/>
                    </a:lnTo>
                    <a:cubicBezTo>
                      <a:pt x="0" y="5394"/>
                      <a:pt x="253" y="5647"/>
                      <a:pt x="566" y="5647"/>
                    </a:cubicBezTo>
                    <a:lnTo>
                      <a:pt x="16375" y="5647"/>
                    </a:lnTo>
                    <a:cubicBezTo>
                      <a:pt x="16686" y="5647"/>
                      <a:pt x="16939" y="5394"/>
                      <a:pt x="16939" y="5084"/>
                    </a:cubicBezTo>
                    <a:lnTo>
                      <a:pt x="16939" y="3954"/>
                    </a:lnTo>
                    <a:cubicBezTo>
                      <a:pt x="16939" y="3018"/>
                      <a:pt x="16180" y="2259"/>
                      <a:pt x="15246" y="2259"/>
                    </a:cubicBezTo>
                    <a:lnTo>
                      <a:pt x="11292" y="2259"/>
                    </a:lnTo>
                    <a:lnTo>
                      <a:pt x="11292" y="1696"/>
                    </a:lnTo>
                    <a:cubicBezTo>
                      <a:pt x="11292" y="760"/>
                      <a:pt x="10534" y="1"/>
                      <a:pt x="9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000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43"/>
          <p:cNvSpPr txBox="1">
            <a:spLocks noGrp="1"/>
          </p:cNvSpPr>
          <p:nvPr>
            <p:ph type="body" idx="1"/>
          </p:nvPr>
        </p:nvSpPr>
        <p:spPr>
          <a:xfrm>
            <a:off x="1363350" y="1285791"/>
            <a:ext cx="6417300" cy="329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 Usecase Diagram</a:t>
            </a:r>
            <a:endParaRPr dirty="0"/>
          </a:p>
        </p:txBody>
      </p:sp>
      <p:sp>
        <p:nvSpPr>
          <p:cNvPr id="2169" name="Google Shape;2169;p43"/>
          <p:cNvSpPr txBox="1">
            <a:spLocks noGrp="1"/>
          </p:cNvSpPr>
          <p:nvPr>
            <p:ph type="title"/>
          </p:nvPr>
        </p:nvSpPr>
        <p:spPr>
          <a:xfrm>
            <a:off x="1363350" y="821641"/>
            <a:ext cx="64173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Program</a:t>
            </a:r>
            <a:endParaRPr dirty="0"/>
          </a:p>
        </p:txBody>
      </p:sp>
      <p:grpSp>
        <p:nvGrpSpPr>
          <p:cNvPr id="2170" name="Google Shape;2170;p43"/>
          <p:cNvGrpSpPr/>
          <p:nvPr/>
        </p:nvGrpSpPr>
        <p:grpSpPr>
          <a:xfrm flipH="1">
            <a:off x="1849043" y="555533"/>
            <a:ext cx="1175881" cy="404867"/>
            <a:chOff x="6666150" y="1143175"/>
            <a:chExt cx="1658975" cy="571200"/>
          </a:xfrm>
        </p:grpSpPr>
        <p:grpSp>
          <p:nvGrpSpPr>
            <p:cNvPr id="2171" name="Google Shape;2171;p43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2172" name="Google Shape;2172;p43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3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3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3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3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3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3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3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3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3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3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3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3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3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3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3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3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3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0" name="Google Shape;2190;p43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2191" name="Google Shape;2191;p43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3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3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3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3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3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3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3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3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3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3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3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3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3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3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3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3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8" name="Google Shape;2208;p43"/>
          <p:cNvGrpSpPr/>
          <p:nvPr/>
        </p:nvGrpSpPr>
        <p:grpSpPr>
          <a:xfrm>
            <a:off x="7356429" y="1176419"/>
            <a:ext cx="1175845" cy="404854"/>
            <a:chOff x="8058902" y="707875"/>
            <a:chExt cx="1431861" cy="493003"/>
          </a:xfrm>
        </p:grpSpPr>
        <p:grpSp>
          <p:nvGrpSpPr>
            <p:cNvPr id="2209" name="Google Shape;2209;p43"/>
            <p:cNvGrpSpPr/>
            <p:nvPr/>
          </p:nvGrpSpPr>
          <p:grpSpPr>
            <a:xfrm flipH="1">
              <a:off x="8058902" y="707875"/>
              <a:ext cx="1431861" cy="493003"/>
              <a:chOff x="6841800" y="708750"/>
              <a:chExt cx="1658975" cy="571200"/>
            </a:xfrm>
          </p:grpSpPr>
          <p:sp>
            <p:nvSpPr>
              <p:cNvPr id="2210" name="Google Shape;2210;p43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3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3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3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3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3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3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3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3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3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3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3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3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3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3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3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8" name="Google Shape;2228;p43"/>
            <p:cNvGrpSpPr/>
            <p:nvPr/>
          </p:nvGrpSpPr>
          <p:grpSpPr>
            <a:xfrm flipH="1">
              <a:off x="8060844" y="708026"/>
              <a:ext cx="1429704" cy="492852"/>
              <a:chOff x="6842050" y="708925"/>
              <a:chExt cx="1656475" cy="571025"/>
            </a:xfrm>
          </p:grpSpPr>
          <p:sp>
            <p:nvSpPr>
              <p:cNvPr id="2229" name="Google Shape;2229;p43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3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3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3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3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3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3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3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3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3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3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3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3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3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3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3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3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6" name="Google Shape;2246;p43"/>
          <p:cNvGrpSpPr/>
          <p:nvPr/>
        </p:nvGrpSpPr>
        <p:grpSpPr>
          <a:xfrm>
            <a:off x="753213" y="586915"/>
            <a:ext cx="7406314" cy="3420535"/>
            <a:chOff x="753213" y="586915"/>
            <a:chExt cx="7406314" cy="3420535"/>
          </a:xfrm>
        </p:grpSpPr>
        <p:sp>
          <p:nvSpPr>
            <p:cNvPr id="2247" name="Google Shape;2247;p43"/>
            <p:cNvSpPr/>
            <p:nvPr/>
          </p:nvSpPr>
          <p:spPr>
            <a:xfrm>
              <a:off x="7985557" y="3521240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8" name="Google Shape;2248;p43"/>
            <p:cNvGrpSpPr/>
            <p:nvPr/>
          </p:nvGrpSpPr>
          <p:grpSpPr>
            <a:xfrm>
              <a:off x="6902025" y="3925450"/>
              <a:ext cx="394075" cy="82000"/>
              <a:chOff x="3005250" y="4581675"/>
              <a:chExt cx="394075" cy="82000"/>
            </a:xfrm>
          </p:grpSpPr>
          <p:sp>
            <p:nvSpPr>
              <p:cNvPr id="2249" name="Google Shape;2249;p43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3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3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2" name="Google Shape;2252;p43"/>
            <p:cNvSpPr/>
            <p:nvPr/>
          </p:nvSpPr>
          <p:spPr>
            <a:xfrm>
              <a:off x="2884844" y="586915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852316" y="1917791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4" name="Google Shape;2254;p43"/>
            <p:cNvGrpSpPr/>
            <p:nvPr/>
          </p:nvGrpSpPr>
          <p:grpSpPr>
            <a:xfrm>
              <a:off x="4861613" y="1005288"/>
              <a:ext cx="394075" cy="82000"/>
              <a:chOff x="3005250" y="4581675"/>
              <a:chExt cx="394075" cy="82000"/>
            </a:xfrm>
          </p:grpSpPr>
          <p:sp>
            <p:nvSpPr>
              <p:cNvPr id="2255" name="Google Shape;2255;p43"/>
              <p:cNvSpPr/>
              <p:nvPr/>
            </p:nvSpPr>
            <p:spPr>
              <a:xfrm>
                <a:off x="300525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41" y="0"/>
                    </a:moveTo>
                    <a:cubicBezTo>
                      <a:pt x="736" y="0"/>
                      <a:pt x="0" y="737"/>
                      <a:pt x="0" y="1641"/>
                    </a:cubicBezTo>
                    <a:cubicBezTo>
                      <a:pt x="0" y="2546"/>
                      <a:pt x="736" y="3280"/>
                      <a:pt x="1641" y="3280"/>
                    </a:cubicBezTo>
                    <a:cubicBezTo>
                      <a:pt x="2546" y="3280"/>
                      <a:pt x="3279" y="2546"/>
                      <a:pt x="3279" y="1641"/>
                    </a:cubicBezTo>
                    <a:cubicBezTo>
                      <a:pt x="3279" y="737"/>
                      <a:pt x="2546" y="0"/>
                      <a:pt x="16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3"/>
              <p:cNvSpPr/>
              <p:nvPr/>
            </p:nvSpPr>
            <p:spPr>
              <a:xfrm>
                <a:off x="3161300" y="4581675"/>
                <a:ext cx="820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280" extrusionOk="0">
                    <a:moveTo>
                      <a:pt x="1639" y="0"/>
                    </a:moveTo>
                    <a:cubicBezTo>
                      <a:pt x="734" y="0"/>
                      <a:pt x="1" y="737"/>
                      <a:pt x="1" y="1641"/>
                    </a:cubicBezTo>
                    <a:cubicBezTo>
                      <a:pt x="1" y="2546"/>
                      <a:pt x="734" y="3280"/>
                      <a:pt x="1639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3"/>
              <p:cNvSpPr/>
              <p:nvPr/>
            </p:nvSpPr>
            <p:spPr>
              <a:xfrm>
                <a:off x="3317300" y="4581675"/>
                <a:ext cx="82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80" extrusionOk="0">
                    <a:moveTo>
                      <a:pt x="1642" y="0"/>
                    </a:moveTo>
                    <a:cubicBezTo>
                      <a:pt x="735" y="0"/>
                      <a:pt x="1" y="737"/>
                      <a:pt x="1" y="1641"/>
                    </a:cubicBezTo>
                    <a:cubicBezTo>
                      <a:pt x="1" y="2546"/>
                      <a:pt x="735" y="3280"/>
                      <a:pt x="1642" y="3280"/>
                    </a:cubicBezTo>
                    <a:cubicBezTo>
                      <a:pt x="2546" y="3280"/>
                      <a:pt x="3280" y="2546"/>
                      <a:pt x="3280" y="1641"/>
                    </a:cubicBezTo>
                    <a:cubicBezTo>
                      <a:pt x="3280" y="737"/>
                      <a:pt x="2546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8" name="Google Shape;2258;p43"/>
            <p:cNvSpPr/>
            <p:nvPr/>
          </p:nvSpPr>
          <p:spPr>
            <a:xfrm>
              <a:off x="7464088" y="1005300"/>
              <a:ext cx="261660" cy="264040"/>
            </a:xfrm>
            <a:custGeom>
              <a:avLst/>
              <a:gdLst/>
              <a:ahLst/>
              <a:cxnLst/>
              <a:rect l="l" t="t" r="r" b="b"/>
              <a:pathLst>
                <a:path w="13526" h="13649" extrusionOk="0">
                  <a:moveTo>
                    <a:pt x="6823" y="4253"/>
                  </a:moveTo>
                  <a:cubicBezTo>
                    <a:pt x="8245" y="4253"/>
                    <a:pt x="9397" y="5402"/>
                    <a:pt x="9397" y="6824"/>
                  </a:cubicBezTo>
                  <a:cubicBezTo>
                    <a:pt x="9397" y="8247"/>
                    <a:pt x="8245" y="9396"/>
                    <a:pt x="6823" y="9396"/>
                  </a:cubicBezTo>
                  <a:cubicBezTo>
                    <a:pt x="5403" y="9396"/>
                    <a:pt x="4251" y="8247"/>
                    <a:pt x="4251" y="6824"/>
                  </a:cubicBezTo>
                  <a:cubicBezTo>
                    <a:pt x="4251" y="5402"/>
                    <a:pt x="5403" y="4253"/>
                    <a:pt x="6823" y="4253"/>
                  </a:cubicBezTo>
                  <a:close/>
                  <a:moveTo>
                    <a:pt x="6823" y="0"/>
                  </a:moveTo>
                  <a:cubicBezTo>
                    <a:pt x="6383" y="0"/>
                    <a:pt x="5954" y="43"/>
                    <a:pt x="5538" y="124"/>
                  </a:cubicBezTo>
                  <a:lnTo>
                    <a:pt x="5538" y="2284"/>
                  </a:lnTo>
                  <a:cubicBezTo>
                    <a:pt x="5180" y="2384"/>
                    <a:pt x="4838" y="2524"/>
                    <a:pt x="4520" y="2705"/>
                  </a:cubicBezTo>
                  <a:lnTo>
                    <a:pt x="2995" y="1178"/>
                  </a:lnTo>
                  <a:lnTo>
                    <a:pt x="1176" y="2994"/>
                  </a:lnTo>
                  <a:lnTo>
                    <a:pt x="2703" y="4519"/>
                  </a:lnTo>
                  <a:cubicBezTo>
                    <a:pt x="2523" y="4837"/>
                    <a:pt x="2382" y="5181"/>
                    <a:pt x="2283" y="5540"/>
                  </a:cubicBezTo>
                  <a:lnTo>
                    <a:pt x="122" y="5540"/>
                  </a:lnTo>
                  <a:cubicBezTo>
                    <a:pt x="41" y="5955"/>
                    <a:pt x="1" y="6385"/>
                    <a:pt x="1" y="6824"/>
                  </a:cubicBezTo>
                  <a:cubicBezTo>
                    <a:pt x="1" y="7264"/>
                    <a:pt x="41" y="7694"/>
                    <a:pt x="122" y="8109"/>
                  </a:cubicBezTo>
                  <a:lnTo>
                    <a:pt x="2283" y="8109"/>
                  </a:lnTo>
                  <a:cubicBezTo>
                    <a:pt x="2382" y="8468"/>
                    <a:pt x="2523" y="8812"/>
                    <a:pt x="2703" y="9130"/>
                  </a:cubicBezTo>
                  <a:lnTo>
                    <a:pt x="1176" y="10655"/>
                  </a:lnTo>
                  <a:lnTo>
                    <a:pt x="2995" y="12471"/>
                  </a:lnTo>
                  <a:lnTo>
                    <a:pt x="4520" y="10944"/>
                  </a:lnTo>
                  <a:cubicBezTo>
                    <a:pt x="4838" y="11125"/>
                    <a:pt x="5180" y="11265"/>
                    <a:pt x="5538" y="11364"/>
                  </a:cubicBezTo>
                  <a:lnTo>
                    <a:pt x="5538" y="13525"/>
                  </a:lnTo>
                  <a:cubicBezTo>
                    <a:pt x="5954" y="13606"/>
                    <a:pt x="6383" y="13649"/>
                    <a:pt x="6823" y="13649"/>
                  </a:cubicBezTo>
                  <a:cubicBezTo>
                    <a:pt x="7264" y="13649"/>
                    <a:pt x="7694" y="13606"/>
                    <a:pt x="8107" y="13525"/>
                  </a:cubicBezTo>
                  <a:lnTo>
                    <a:pt x="8107" y="11364"/>
                  </a:lnTo>
                  <a:cubicBezTo>
                    <a:pt x="8466" y="11265"/>
                    <a:pt x="8810" y="11125"/>
                    <a:pt x="9128" y="10944"/>
                  </a:cubicBezTo>
                  <a:lnTo>
                    <a:pt x="10653" y="12471"/>
                  </a:lnTo>
                  <a:lnTo>
                    <a:pt x="12472" y="10655"/>
                  </a:lnTo>
                  <a:lnTo>
                    <a:pt x="10943" y="9130"/>
                  </a:lnTo>
                  <a:cubicBezTo>
                    <a:pt x="11123" y="8812"/>
                    <a:pt x="11263" y="8468"/>
                    <a:pt x="11365" y="8109"/>
                  </a:cubicBezTo>
                  <a:lnTo>
                    <a:pt x="13526" y="8109"/>
                  </a:lnTo>
                  <a:lnTo>
                    <a:pt x="13526" y="5540"/>
                  </a:lnTo>
                  <a:lnTo>
                    <a:pt x="11365" y="5540"/>
                  </a:lnTo>
                  <a:cubicBezTo>
                    <a:pt x="11265" y="5181"/>
                    <a:pt x="11123" y="4837"/>
                    <a:pt x="10943" y="4519"/>
                  </a:cubicBezTo>
                  <a:lnTo>
                    <a:pt x="12472" y="2994"/>
                  </a:lnTo>
                  <a:cubicBezTo>
                    <a:pt x="11985" y="2280"/>
                    <a:pt x="11368" y="1662"/>
                    <a:pt x="10653" y="1178"/>
                  </a:cubicBezTo>
                  <a:lnTo>
                    <a:pt x="9128" y="2705"/>
                  </a:lnTo>
                  <a:cubicBezTo>
                    <a:pt x="8810" y="2524"/>
                    <a:pt x="8468" y="2384"/>
                    <a:pt x="8107" y="2284"/>
                  </a:cubicBezTo>
                  <a:lnTo>
                    <a:pt x="8107" y="124"/>
                  </a:lnTo>
                  <a:cubicBezTo>
                    <a:pt x="7694" y="43"/>
                    <a:pt x="7264" y="0"/>
                    <a:pt x="6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7941832" y="622740"/>
              <a:ext cx="173970" cy="175478"/>
            </a:xfrm>
            <a:custGeom>
              <a:avLst/>
              <a:gdLst/>
              <a:ahLst/>
              <a:cxnLst/>
              <a:rect l="l" t="t" r="r" b="b"/>
              <a:pathLst>
                <a:path w="8993" h="9071" extrusionOk="0">
                  <a:moveTo>
                    <a:pt x="4536" y="2826"/>
                  </a:moveTo>
                  <a:cubicBezTo>
                    <a:pt x="5481" y="2826"/>
                    <a:pt x="6248" y="3591"/>
                    <a:pt x="6248" y="4536"/>
                  </a:cubicBezTo>
                  <a:cubicBezTo>
                    <a:pt x="6248" y="5481"/>
                    <a:pt x="5481" y="6245"/>
                    <a:pt x="4536" y="6245"/>
                  </a:cubicBezTo>
                  <a:cubicBezTo>
                    <a:pt x="3591" y="6245"/>
                    <a:pt x="2826" y="5481"/>
                    <a:pt x="2826" y="4536"/>
                  </a:cubicBezTo>
                  <a:cubicBezTo>
                    <a:pt x="2826" y="3591"/>
                    <a:pt x="3591" y="2826"/>
                    <a:pt x="4536" y="2826"/>
                  </a:cubicBezTo>
                  <a:close/>
                  <a:moveTo>
                    <a:pt x="4536" y="0"/>
                  </a:moveTo>
                  <a:cubicBezTo>
                    <a:pt x="4244" y="0"/>
                    <a:pt x="3959" y="26"/>
                    <a:pt x="3684" y="81"/>
                  </a:cubicBezTo>
                  <a:lnTo>
                    <a:pt x="3684" y="1518"/>
                  </a:lnTo>
                  <a:cubicBezTo>
                    <a:pt x="3444" y="1584"/>
                    <a:pt x="3216" y="1677"/>
                    <a:pt x="3004" y="1798"/>
                  </a:cubicBezTo>
                  <a:lnTo>
                    <a:pt x="1991" y="782"/>
                  </a:lnTo>
                  <a:lnTo>
                    <a:pt x="782" y="1990"/>
                  </a:lnTo>
                  <a:lnTo>
                    <a:pt x="1798" y="3004"/>
                  </a:lnTo>
                  <a:cubicBezTo>
                    <a:pt x="1677" y="3215"/>
                    <a:pt x="1585" y="3443"/>
                    <a:pt x="1518" y="3683"/>
                  </a:cubicBezTo>
                  <a:lnTo>
                    <a:pt x="81" y="3683"/>
                  </a:lnTo>
                  <a:cubicBezTo>
                    <a:pt x="29" y="3959"/>
                    <a:pt x="1" y="4244"/>
                    <a:pt x="1" y="4536"/>
                  </a:cubicBezTo>
                  <a:cubicBezTo>
                    <a:pt x="1" y="4828"/>
                    <a:pt x="29" y="5115"/>
                    <a:pt x="81" y="5390"/>
                  </a:cubicBezTo>
                  <a:lnTo>
                    <a:pt x="1518" y="5390"/>
                  </a:lnTo>
                  <a:cubicBezTo>
                    <a:pt x="1585" y="5628"/>
                    <a:pt x="1677" y="5856"/>
                    <a:pt x="1798" y="6067"/>
                  </a:cubicBezTo>
                  <a:lnTo>
                    <a:pt x="782" y="7081"/>
                  </a:lnTo>
                  <a:lnTo>
                    <a:pt x="1991" y="8290"/>
                  </a:lnTo>
                  <a:lnTo>
                    <a:pt x="3004" y="7276"/>
                  </a:lnTo>
                  <a:cubicBezTo>
                    <a:pt x="3216" y="7395"/>
                    <a:pt x="3444" y="7487"/>
                    <a:pt x="3684" y="7554"/>
                  </a:cubicBezTo>
                  <a:lnTo>
                    <a:pt x="3684" y="8990"/>
                  </a:lnTo>
                  <a:cubicBezTo>
                    <a:pt x="3959" y="9045"/>
                    <a:pt x="4244" y="9071"/>
                    <a:pt x="4536" y="9071"/>
                  </a:cubicBezTo>
                  <a:cubicBezTo>
                    <a:pt x="4828" y="9071"/>
                    <a:pt x="5115" y="9045"/>
                    <a:pt x="5391" y="8990"/>
                  </a:cubicBezTo>
                  <a:lnTo>
                    <a:pt x="5391" y="7554"/>
                  </a:lnTo>
                  <a:cubicBezTo>
                    <a:pt x="5628" y="7490"/>
                    <a:pt x="5859" y="7395"/>
                    <a:pt x="6070" y="7276"/>
                  </a:cubicBezTo>
                  <a:lnTo>
                    <a:pt x="7081" y="8290"/>
                  </a:lnTo>
                  <a:lnTo>
                    <a:pt x="8290" y="7081"/>
                  </a:lnTo>
                  <a:lnTo>
                    <a:pt x="7276" y="6067"/>
                  </a:lnTo>
                  <a:cubicBezTo>
                    <a:pt x="7395" y="5856"/>
                    <a:pt x="7490" y="5628"/>
                    <a:pt x="7556" y="5390"/>
                  </a:cubicBezTo>
                  <a:lnTo>
                    <a:pt x="8993" y="5390"/>
                  </a:lnTo>
                  <a:lnTo>
                    <a:pt x="8993" y="3683"/>
                  </a:lnTo>
                  <a:lnTo>
                    <a:pt x="7556" y="3683"/>
                  </a:lnTo>
                  <a:cubicBezTo>
                    <a:pt x="7490" y="3443"/>
                    <a:pt x="7395" y="3215"/>
                    <a:pt x="7276" y="3004"/>
                  </a:cubicBezTo>
                  <a:lnTo>
                    <a:pt x="8290" y="1990"/>
                  </a:lnTo>
                  <a:cubicBezTo>
                    <a:pt x="7967" y="1515"/>
                    <a:pt x="7556" y="1104"/>
                    <a:pt x="7081" y="782"/>
                  </a:cubicBezTo>
                  <a:lnTo>
                    <a:pt x="6070" y="1798"/>
                  </a:lnTo>
                  <a:cubicBezTo>
                    <a:pt x="5859" y="1677"/>
                    <a:pt x="5628" y="1584"/>
                    <a:pt x="5391" y="1518"/>
                  </a:cubicBezTo>
                  <a:lnTo>
                    <a:pt x="5391" y="81"/>
                  </a:lnTo>
                  <a:cubicBezTo>
                    <a:pt x="5115" y="26"/>
                    <a:pt x="4830" y="0"/>
                    <a:pt x="4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6801516" y="678753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3715416" y="3696716"/>
              <a:ext cx="63452" cy="63471"/>
            </a:xfrm>
            <a:custGeom>
              <a:avLst/>
              <a:gdLst/>
              <a:ahLst/>
              <a:cxnLst/>
              <a:rect l="l" t="t" r="r" b="b"/>
              <a:pathLst>
                <a:path w="3280" h="3281" extrusionOk="0">
                  <a:moveTo>
                    <a:pt x="1641" y="1"/>
                  </a:moveTo>
                  <a:cubicBezTo>
                    <a:pt x="734" y="1"/>
                    <a:pt x="0" y="735"/>
                    <a:pt x="0" y="1639"/>
                  </a:cubicBezTo>
                  <a:cubicBezTo>
                    <a:pt x="0" y="2546"/>
                    <a:pt x="734" y="3280"/>
                    <a:pt x="1641" y="3280"/>
                  </a:cubicBezTo>
                  <a:cubicBezTo>
                    <a:pt x="2546" y="3280"/>
                    <a:pt x="3279" y="2546"/>
                    <a:pt x="3279" y="1639"/>
                  </a:cubicBezTo>
                  <a:cubicBezTo>
                    <a:pt x="3279" y="735"/>
                    <a:pt x="254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753213" y="3432675"/>
              <a:ext cx="261660" cy="264040"/>
            </a:xfrm>
            <a:custGeom>
              <a:avLst/>
              <a:gdLst/>
              <a:ahLst/>
              <a:cxnLst/>
              <a:rect l="l" t="t" r="r" b="b"/>
              <a:pathLst>
                <a:path w="13526" h="13649" extrusionOk="0">
                  <a:moveTo>
                    <a:pt x="6823" y="4253"/>
                  </a:moveTo>
                  <a:cubicBezTo>
                    <a:pt x="8245" y="4253"/>
                    <a:pt x="9397" y="5402"/>
                    <a:pt x="9397" y="6824"/>
                  </a:cubicBezTo>
                  <a:cubicBezTo>
                    <a:pt x="9397" y="8247"/>
                    <a:pt x="8245" y="9396"/>
                    <a:pt x="6823" y="9396"/>
                  </a:cubicBezTo>
                  <a:cubicBezTo>
                    <a:pt x="5403" y="9396"/>
                    <a:pt x="4251" y="8247"/>
                    <a:pt x="4251" y="6824"/>
                  </a:cubicBezTo>
                  <a:cubicBezTo>
                    <a:pt x="4251" y="5402"/>
                    <a:pt x="5403" y="4253"/>
                    <a:pt x="6823" y="4253"/>
                  </a:cubicBezTo>
                  <a:close/>
                  <a:moveTo>
                    <a:pt x="6823" y="0"/>
                  </a:moveTo>
                  <a:cubicBezTo>
                    <a:pt x="6383" y="0"/>
                    <a:pt x="5954" y="43"/>
                    <a:pt x="5538" y="124"/>
                  </a:cubicBezTo>
                  <a:lnTo>
                    <a:pt x="5538" y="2284"/>
                  </a:lnTo>
                  <a:cubicBezTo>
                    <a:pt x="5180" y="2384"/>
                    <a:pt x="4838" y="2524"/>
                    <a:pt x="4520" y="2705"/>
                  </a:cubicBezTo>
                  <a:lnTo>
                    <a:pt x="2995" y="1178"/>
                  </a:lnTo>
                  <a:lnTo>
                    <a:pt x="1176" y="2994"/>
                  </a:lnTo>
                  <a:lnTo>
                    <a:pt x="2703" y="4519"/>
                  </a:lnTo>
                  <a:cubicBezTo>
                    <a:pt x="2523" y="4837"/>
                    <a:pt x="2382" y="5181"/>
                    <a:pt x="2283" y="5540"/>
                  </a:cubicBezTo>
                  <a:lnTo>
                    <a:pt x="122" y="5540"/>
                  </a:lnTo>
                  <a:cubicBezTo>
                    <a:pt x="41" y="5955"/>
                    <a:pt x="1" y="6385"/>
                    <a:pt x="1" y="6824"/>
                  </a:cubicBezTo>
                  <a:cubicBezTo>
                    <a:pt x="1" y="7264"/>
                    <a:pt x="41" y="7694"/>
                    <a:pt x="122" y="8109"/>
                  </a:cubicBezTo>
                  <a:lnTo>
                    <a:pt x="2283" y="8109"/>
                  </a:lnTo>
                  <a:cubicBezTo>
                    <a:pt x="2382" y="8468"/>
                    <a:pt x="2523" y="8812"/>
                    <a:pt x="2703" y="9130"/>
                  </a:cubicBezTo>
                  <a:lnTo>
                    <a:pt x="1176" y="10655"/>
                  </a:lnTo>
                  <a:lnTo>
                    <a:pt x="2995" y="12471"/>
                  </a:lnTo>
                  <a:lnTo>
                    <a:pt x="4520" y="10944"/>
                  </a:lnTo>
                  <a:cubicBezTo>
                    <a:pt x="4838" y="11125"/>
                    <a:pt x="5180" y="11265"/>
                    <a:pt x="5538" y="11364"/>
                  </a:cubicBezTo>
                  <a:lnTo>
                    <a:pt x="5538" y="13525"/>
                  </a:lnTo>
                  <a:cubicBezTo>
                    <a:pt x="5954" y="13606"/>
                    <a:pt x="6383" y="13649"/>
                    <a:pt x="6823" y="13649"/>
                  </a:cubicBezTo>
                  <a:cubicBezTo>
                    <a:pt x="7264" y="13649"/>
                    <a:pt x="7694" y="13606"/>
                    <a:pt x="8107" y="13525"/>
                  </a:cubicBezTo>
                  <a:lnTo>
                    <a:pt x="8107" y="11364"/>
                  </a:lnTo>
                  <a:cubicBezTo>
                    <a:pt x="8466" y="11265"/>
                    <a:pt x="8810" y="11125"/>
                    <a:pt x="9128" y="10944"/>
                  </a:cubicBezTo>
                  <a:lnTo>
                    <a:pt x="10653" y="12471"/>
                  </a:lnTo>
                  <a:lnTo>
                    <a:pt x="12472" y="10655"/>
                  </a:lnTo>
                  <a:lnTo>
                    <a:pt x="10943" y="9130"/>
                  </a:lnTo>
                  <a:cubicBezTo>
                    <a:pt x="11123" y="8812"/>
                    <a:pt x="11263" y="8468"/>
                    <a:pt x="11365" y="8109"/>
                  </a:cubicBezTo>
                  <a:lnTo>
                    <a:pt x="13526" y="8109"/>
                  </a:lnTo>
                  <a:lnTo>
                    <a:pt x="13526" y="5540"/>
                  </a:lnTo>
                  <a:lnTo>
                    <a:pt x="11365" y="5540"/>
                  </a:lnTo>
                  <a:cubicBezTo>
                    <a:pt x="11265" y="5181"/>
                    <a:pt x="11123" y="4837"/>
                    <a:pt x="10943" y="4519"/>
                  </a:cubicBezTo>
                  <a:lnTo>
                    <a:pt x="12472" y="2994"/>
                  </a:lnTo>
                  <a:cubicBezTo>
                    <a:pt x="11985" y="2280"/>
                    <a:pt x="11368" y="1662"/>
                    <a:pt x="10653" y="1178"/>
                  </a:cubicBezTo>
                  <a:lnTo>
                    <a:pt x="9128" y="2705"/>
                  </a:lnTo>
                  <a:cubicBezTo>
                    <a:pt x="8810" y="2524"/>
                    <a:pt x="8468" y="2384"/>
                    <a:pt x="8107" y="2284"/>
                  </a:cubicBezTo>
                  <a:lnTo>
                    <a:pt x="8107" y="124"/>
                  </a:lnTo>
                  <a:cubicBezTo>
                    <a:pt x="7694" y="43"/>
                    <a:pt x="7264" y="0"/>
                    <a:pt x="6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A9228F-3695-9581-4494-CB69260A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50" y="1647275"/>
            <a:ext cx="5676119" cy="2427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1651" name="Google Shape;1651;p35"/>
          <p:cNvSpPr txBox="1"/>
          <p:nvPr/>
        </p:nvSpPr>
        <p:spPr>
          <a:xfrm>
            <a:off x="715050" y="115240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2"/>
                </a:solidFill>
                <a:latin typeface="Montserrat"/>
                <a:ea typeface="Montserrat Medium"/>
                <a:cs typeface="Montserrat Medium"/>
                <a:sym typeface="Montserrat"/>
              </a:rPr>
              <a:t>A. CODING</a:t>
            </a:r>
            <a:endParaRPr sz="12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4" name="Google Shape;1654;p35"/>
          <p:cNvGrpSpPr/>
          <p:nvPr/>
        </p:nvGrpSpPr>
        <p:grpSpPr>
          <a:xfrm flipH="1">
            <a:off x="6879693" y="969101"/>
            <a:ext cx="1175881" cy="404867"/>
            <a:chOff x="6666150" y="1143175"/>
            <a:chExt cx="1658975" cy="571200"/>
          </a:xfrm>
        </p:grpSpPr>
        <p:grpSp>
          <p:nvGrpSpPr>
            <p:cNvPr id="1655" name="Google Shape;1655;p35"/>
            <p:cNvGrpSpPr/>
            <p:nvPr/>
          </p:nvGrpSpPr>
          <p:grpSpPr>
            <a:xfrm flipH="1">
              <a:off x="6666150" y="1143175"/>
              <a:ext cx="1658975" cy="571200"/>
              <a:chOff x="6841800" y="708750"/>
              <a:chExt cx="1658975" cy="571200"/>
            </a:xfrm>
          </p:grpSpPr>
          <p:sp>
            <p:nvSpPr>
              <p:cNvPr id="1656" name="Google Shape;1656;p35"/>
              <p:cNvSpPr/>
              <p:nvPr/>
            </p:nvSpPr>
            <p:spPr>
              <a:xfrm>
                <a:off x="8341425" y="1138275"/>
                <a:ext cx="156500" cy="141675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5667" extrusionOk="0">
                    <a:moveTo>
                      <a:pt x="5666" y="1"/>
                    </a:moveTo>
                    <a:lnTo>
                      <a:pt x="1" y="5666"/>
                    </a:lnTo>
                    <a:lnTo>
                      <a:pt x="3964" y="5666"/>
                    </a:lnTo>
                    <a:lnTo>
                      <a:pt x="6260" y="3370"/>
                    </a:lnTo>
                    <a:cubicBezTo>
                      <a:pt x="6146" y="2219"/>
                      <a:pt x="5944" y="1096"/>
                      <a:pt x="5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6870250" y="899300"/>
                <a:ext cx="23147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9259" extrusionOk="0">
                    <a:moveTo>
                      <a:pt x="9259" y="0"/>
                    </a:moveTo>
                    <a:lnTo>
                      <a:pt x="9259" y="0"/>
                    </a:lnTo>
                    <a:cubicBezTo>
                      <a:pt x="5027" y="1660"/>
                      <a:pt x="1662" y="5025"/>
                      <a:pt x="0" y="9258"/>
                    </a:cubicBezTo>
                    <a:lnTo>
                      <a:pt x="92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8448925" y="1230300"/>
                <a:ext cx="5185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986" extrusionOk="0">
                    <a:moveTo>
                      <a:pt x="1983" y="0"/>
                    </a:moveTo>
                    <a:lnTo>
                      <a:pt x="1" y="1985"/>
                    </a:lnTo>
                    <a:lnTo>
                      <a:pt x="2074" y="1985"/>
                    </a:lnTo>
                    <a:cubicBezTo>
                      <a:pt x="2074" y="1316"/>
                      <a:pt x="2040" y="656"/>
                      <a:pt x="1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7481750" y="719850"/>
                <a:ext cx="637750" cy="560100"/>
              </a:xfrm>
              <a:custGeom>
                <a:avLst/>
                <a:gdLst/>
                <a:ahLst/>
                <a:cxnLst/>
                <a:rect l="l" t="t" r="r" b="b"/>
                <a:pathLst>
                  <a:path w="25510" h="22404" extrusionOk="0">
                    <a:moveTo>
                      <a:pt x="22403" y="0"/>
                    </a:moveTo>
                    <a:lnTo>
                      <a:pt x="0" y="22403"/>
                    </a:lnTo>
                    <a:lnTo>
                      <a:pt x="3961" y="22403"/>
                    </a:lnTo>
                    <a:lnTo>
                      <a:pt x="25509" y="855"/>
                    </a:lnTo>
                    <a:cubicBezTo>
                      <a:pt x="24505" y="501"/>
                      <a:pt x="23467" y="211"/>
                      <a:pt x="22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7589175" y="743350"/>
                <a:ext cx="605175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4207" h="21464" extrusionOk="0">
                    <a:moveTo>
                      <a:pt x="21464" y="0"/>
                    </a:moveTo>
                    <a:lnTo>
                      <a:pt x="1" y="21463"/>
                    </a:lnTo>
                    <a:lnTo>
                      <a:pt x="3964" y="21463"/>
                    </a:lnTo>
                    <a:lnTo>
                      <a:pt x="24207" y="1218"/>
                    </a:lnTo>
                    <a:cubicBezTo>
                      <a:pt x="23323" y="755"/>
                      <a:pt x="22411" y="345"/>
                      <a:pt x="21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7374300" y="709150"/>
                <a:ext cx="660425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26417" h="22832" extrusionOk="0">
                    <a:moveTo>
                      <a:pt x="22831" y="1"/>
                    </a:moveTo>
                    <a:lnTo>
                      <a:pt x="0" y="22831"/>
                    </a:lnTo>
                    <a:lnTo>
                      <a:pt x="3961" y="22831"/>
                    </a:lnTo>
                    <a:lnTo>
                      <a:pt x="26417" y="376"/>
                    </a:lnTo>
                    <a:cubicBezTo>
                      <a:pt x="25248" y="160"/>
                      <a:pt x="24052" y="31"/>
                      <a:pt x="22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7696625" y="776650"/>
                <a:ext cx="564275" cy="503300"/>
              </a:xfrm>
              <a:custGeom>
                <a:avLst/>
                <a:gdLst/>
                <a:ahLst/>
                <a:cxnLst/>
                <a:rect l="l" t="t" r="r" b="b"/>
                <a:pathLst>
                  <a:path w="22571" h="20132" extrusionOk="0">
                    <a:moveTo>
                      <a:pt x="20132" y="0"/>
                    </a:moveTo>
                    <a:lnTo>
                      <a:pt x="1" y="20131"/>
                    </a:lnTo>
                    <a:lnTo>
                      <a:pt x="3964" y="20131"/>
                    </a:lnTo>
                    <a:lnTo>
                      <a:pt x="22570" y="1525"/>
                    </a:lnTo>
                    <a:cubicBezTo>
                      <a:pt x="21792" y="969"/>
                      <a:pt x="20979" y="456"/>
                      <a:pt x="20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8019025" y="923325"/>
                <a:ext cx="397575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4265" extrusionOk="0">
                    <a:moveTo>
                      <a:pt x="14264" y="1"/>
                    </a:moveTo>
                    <a:lnTo>
                      <a:pt x="1" y="14264"/>
                    </a:lnTo>
                    <a:lnTo>
                      <a:pt x="3964" y="14264"/>
                    </a:lnTo>
                    <a:lnTo>
                      <a:pt x="15903" y="2323"/>
                    </a:lnTo>
                    <a:cubicBezTo>
                      <a:pt x="15406" y="1513"/>
                      <a:pt x="14858" y="739"/>
                      <a:pt x="1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8233975" y="1057850"/>
                <a:ext cx="247275" cy="2221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8884" extrusionOk="0">
                    <a:moveTo>
                      <a:pt x="8881" y="0"/>
                    </a:moveTo>
                    <a:lnTo>
                      <a:pt x="1" y="8883"/>
                    </a:lnTo>
                    <a:lnTo>
                      <a:pt x="3964" y="8883"/>
                    </a:lnTo>
                    <a:lnTo>
                      <a:pt x="9891" y="2954"/>
                    </a:lnTo>
                    <a:cubicBezTo>
                      <a:pt x="9620" y="1940"/>
                      <a:pt x="9285" y="955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8126525" y="986675"/>
                <a:ext cx="326875" cy="29327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11731" extrusionOk="0">
                    <a:moveTo>
                      <a:pt x="11731" y="0"/>
                    </a:moveTo>
                    <a:lnTo>
                      <a:pt x="1" y="11730"/>
                    </a:lnTo>
                    <a:lnTo>
                      <a:pt x="3962" y="11730"/>
                    </a:lnTo>
                    <a:lnTo>
                      <a:pt x="13075" y="2617"/>
                    </a:lnTo>
                    <a:cubicBezTo>
                      <a:pt x="12681" y="1712"/>
                      <a:pt x="12232" y="839"/>
                      <a:pt x="1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7266775" y="708750"/>
                <a:ext cx="67012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26805" h="22848" extrusionOk="0">
                    <a:moveTo>
                      <a:pt x="26515" y="0"/>
                    </a:moveTo>
                    <a:cubicBezTo>
                      <a:pt x="25142" y="0"/>
                      <a:pt x="23798" y="123"/>
                      <a:pt x="22495" y="356"/>
                    </a:cubicBezTo>
                    <a:lnTo>
                      <a:pt x="1" y="22847"/>
                    </a:lnTo>
                    <a:lnTo>
                      <a:pt x="3964" y="22847"/>
                    </a:lnTo>
                    <a:lnTo>
                      <a:pt x="26804" y="7"/>
                    </a:lnTo>
                    <a:cubicBezTo>
                      <a:pt x="26707" y="7"/>
                      <a:pt x="26612" y="0"/>
                      <a:pt x="26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7911575" y="867225"/>
                <a:ext cx="460400" cy="412725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509" extrusionOk="0">
                    <a:moveTo>
                      <a:pt x="16508" y="1"/>
                    </a:moveTo>
                    <a:lnTo>
                      <a:pt x="1" y="16508"/>
                    </a:lnTo>
                    <a:lnTo>
                      <a:pt x="3964" y="16508"/>
                    </a:lnTo>
                    <a:lnTo>
                      <a:pt x="18415" y="2055"/>
                    </a:lnTo>
                    <a:cubicBezTo>
                      <a:pt x="17821" y="1331"/>
                      <a:pt x="17183" y="647"/>
                      <a:pt x="1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7804125" y="818250"/>
                <a:ext cx="515825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20633" h="18468" extrusionOk="0">
                    <a:moveTo>
                      <a:pt x="18467" y="1"/>
                    </a:moveTo>
                    <a:lnTo>
                      <a:pt x="1" y="18467"/>
                    </a:lnTo>
                    <a:lnTo>
                      <a:pt x="3962" y="18467"/>
                    </a:lnTo>
                    <a:lnTo>
                      <a:pt x="20633" y="1796"/>
                    </a:lnTo>
                    <a:cubicBezTo>
                      <a:pt x="19949" y="1155"/>
                      <a:pt x="19227" y="554"/>
                      <a:pt x="18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7051900" y="783350"/>
                <a:ext cx="595600" cy="496600"/>
              </a:xfrm>
              <a:custGeom>
                <a:avLst/>
                <a:gdLst/>
                <a:ahLst/>
                <a:cxnLst/>
                <a:rect l="l" t="t" r="r" b="b"/>
                <a:pathLst>
                  <a:path w="23824" h="19864" extrusionOk="0">
                    <a:moveTo>
                      <a:pt x="23824" y="1"/>
                    </a:moveTo>
                    <a:lnTo>
                      <a:pt x="23824" y="1"/>
                    </a:lnTo>
                    <a:cubicBezTo>
                      <a:pt x="21100" y="1554"/>
                      <a:pt x="18723" y="3643"/>
                      <a:pt x="16847" y="6134"/>
                    </a:cubicBezTo>
                    <a:cubicBezTo>
                      <a:pt x="16209" y="5719"/>
                      <a:pt x="15537" y="5346"/>
                      <a:pt x="14841" y="5023"/>
                    </a:cubicBezTo>
                    <a:lnTo>
                      <a:pt x="0" y="19863"/>
                    </a:lnTo>
                    <a:lnTo>
                      <a:pt x="3961" y="19863"/>
                    </a:lnTo>
                    <a:lnTo>
                      <a:pt x="238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6944400" y="881375"/>
                <a:ext cx="4726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8904" h="15943" extrusionOk="0">
                    <a:moveTo>
                      <a:pt x="15942" y="0"/>
                    </a:moveTo>
                    <a:lnTo>
                      <a:pt x="0" y="15942"/>
                    </a:lnTo>
                    <a:lnTo>
                      <a:pt x="3963" y="15942"/>
                    </a:lnTo>
                    <a:lnTo>
                      <a:pt x="18903" y="1000"/>
                    </a:lnTo>
                    <a:cubicBezTo>
                      <a:pt x="17961" y="579"/>
                      <a:pt x="16971" y="240"/>
                      <a:pt x="15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6842525" y="871500"/>
                <a:ext cx="394425" cy="394500"/>
              </a:xfrm>
              <a:custGeom>
                <a:avLst/>
                <a:gdLst/>
                <a:ahLst/>
                <a:cxnLst/>
                <a:rect l="l" t="t" r="r" b="b"/>
                <a:pathLst>
                  <a:path w="15777" h="15780" extrusionOk="0">
                    <a:moveTo>
                      <a:pt x="15777" y="1"/>
                    </a:moveTo>
                    <a:lnTo>
                      <a:pt x="15777" y="1"/>
                    </a:lnTo>
                    <a:cubicBezTo>
                      <a:pt x="14072" y="58"/>
                      <a:pt x="12433" y="376"/>
                      <a:pt x="10899" y="917"/>
                    </a:cubicBezTo>
                    <a:lnTo>
                      <a:pt x="915" y="10900"/>
                    </a:lnTo>
                    <a:cubicBezTo>
                      <a:pt x="373" y="12436"/>
                      <a:pt x="57" y="14072"/>
                      <a:pt x="0" y="15779"/>
                    </a:cubicBezTo>
                    <a:lnTo>
                      <a:pt x="157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6841800" y="870800"/>
                <a:ext cx="494225" cy="409150"/>
              </a:xfrm>
              <a:custGeom>
                <a:avLst/>
                <a:gdLst/>
                <a:ahLst/>
                <a:cxnLst/>
                <a:rect l="l" t="t" r="r" b="b"/>
                <a:pathLst>
                  <a:path w="19769" h="16366" extrusionOk="0">
                    <a:moveTo>
                      <a:pt x="16364" y="0"/>
                    </a:moveTo>
                    <a:cubicBezTo>
                      <a:pt x="16295" y="0"/>
                      <a:pt x="16228" y="10"/>
                      <a:pt x="16159" y="10"/>
                    </a:cubicBezTo>
                    <a:lnTo>
                      <a:pt x="10" y="16161"/>
                    </a:lnTo>
                    <a:cubicBezTo>
                      <a:pt x="10" y="16230"/>
                      <a:pt x="1" y="16297"/>
                      <a:pt x="1" y="16365"/>
                    </a:cubicBezTo>
                    <a:lnTo>
                      <a:pt x="3769" y="16365"/>
                    </a:lnTo>
                    <a:lnTo>
                      <a:pt x="19769" y="364"/>
                    </a:lnTo>
                    <a:cubicBezTo>
                      <a:pt x="18672" y="129"/>
                      <a:pt x="17534" y="0"/>
                      <a:pt x="16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7159350" y="719725"/>
                <a:ext cx="659225" cy="560225"/>
              </a:xfrm>
              <a:custGeom>
                <a:avLst/>
                <a:gdLst/>
                <a:ahLst/>
                <a:cxnLst/>
                <a:rect l="l" t="t" r="r" b="b"/>
                <a:pathLst>
                  <a:path w="26369" h="22409" extrusionOk="0">
                    <a:moveTo>
                      <a:pt x="26369" y="0"/>
                    </a:moveTo>
                    <a:cubicBezTo>
                      <a:pt x="24211" y="425"/>
                      <a:pt x="22161" y="1152"/>
                      <a:pt x="20267" y="2140"/>
                    </a:cubicBezTo>
                    <a:lnTo>
                      <a:pt x="0" y="22408"/>
                    </a:lnTo>
                    <a:lnTo>
                      <a:pt x="3963" y="22408"/>
                    </a:lnTo>
                    <a:lnTo>
                      <a:pt x="263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4" name="Google Shape;1674;p35"/>
            <p:cNvGrpSpPr/>
            <p:nvPr/>
          </p:nvGrpSpPr>
          <p:grpSpPr>
            <a:xfrm flipH="1">
              <a:off x="6668400" y="1143350"/>
              <a:ext cx="1656475" cy="571025"/>
              <a:chOff x="6842050" y="708925"/>
              <a:chExt cx="1656475" cy="571025"/>
            </a:xfrm>
          </p:grpSpPr>
          <p:sp>
            <p:nvSpPr>
              <p:cNvPr id="1675" name="Google Shape;1675;p35"/>
              <p:cNvSpPr/>
              <p:nvPr/>
            </p:nvSpPr>
            <p:spPr>
              <a:xfrm>
                <a:off x="6865375" y="894425"/>
                <a:ext cx="249650" cy="2495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9983" extrusionOk="0">
                    <a:moveTo>
                      <a:pt x="9985" y="0"/>
                    </a:moveTo>
                    <a:lnTo>
                      <a:pt x="9985" y="0"/>
                    </a:lnTo>
                    <a:cubicBezTo>
                      <a:pt x="9807" y="62"/>
                      <a:pt x="9629" y="126"/>
                      <a:pt x="9454" y="195"/>
                    </a:cubicBezTo>
                    <a:lnTo>
                      <a:pt x="195" y="9453"/>
                    </a:lnTo>
                    <a:cubicBezTo>
                      <a:pt x="126" y="9627"/>
                      <a:pt x="65" y="9805"/>
                      <a:pt x="1" y="9983"/>
                    </a:cubicBezTo>
                    <a:lnTo>
                      <a:pt x="9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6842050" y="871025"/>
                <a:ext cx="403800" cy="403825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16153" extrusionOk="0">
                    <a:moveTo>
                      <a:pt x="16152" y="1"/>
                    </a:moveTo>
                    <a:lnTo>
                      <a:pt x="16152" y="1"/>
                    </a:lnTo>
                    <a:cubicBezTo>
                      <a:pt x="16031" y="3"/>
                      <a:pt x="15914" y="15"/>
                      <a:pt x="15796" y="20"/>
                    </a:cubicBezTo>
                    <a:lnTo>
                      <a:pt x="19" y="15798"/>
                    </a:lnTo>
                    <a:cubicBezTo>
                      <a:pt x="15" y="15917"/>
                      <a:pt x="3" y="16034"/>
                      <a:pt x="0" y="16152"/>
                    </a:cubicBezTo>
                    <a:lnTo>
                      <a:pt x="16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6936025" y="879875"/>
                <a:ext cx="406950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6003" extrusionOk="0">
                    <a:moveTo>
                      <a:pt x="16000" y="1"/>
                    </a:moveTo>
                    <a:lnTo>
                      <a:pt x="0" y="16002"/>
                    </a:lnTo>
                    <a:lnTo>
                      <a:pt x="335" y="16002"/>
                    </a:lnTo>
                    <a:lnTo>
                      <a:pt x="16277" y="60"/>
                    </a:lnTo>
                    <a:cubicBezTo>
                      <a:pt x="16185" y="39"/>
                      <a:pt x="16092" y="20"/>
                      <a:pt x="160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7043475" y="906350"/>
                <a:ext cx="37945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5178" h="14944" extrusionOk="0">
                    <a:moveTo>
                      <a:pt x="14940" y="1"/>
                    </a:moveTo>
                    <a:lnTo>
                      <a:pt x="0" y="14943"/>
                    </a:lnTo>
                    <a:lnTo>
                      <a:pt x="337" y="14943"/>
                    </a:lnTo>
                    <a:lnTo>
                      <a:pt x="15178" y="100"/>
                    </a:lnTo>
                    <a:cubicBezTo>
                      <a:pt x="15100" y="65"/>
                      <a:pt x="15019" y="36"/>
                      <a:pt x="1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150900" y="773200"/>
                <a:ext cx="515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0605" h="20270" extrusionOk="0">
                    <a:moveTo>
                      <a:pt x="20605" y="1"/>
                    </a:moveTo>
                    <a:lnTo>
                      <a:pt x="20605" y="1"/>
                    </a:lnTo>
                    <a:cubicBezTo>
                      <a:pt x="20355" y="131"/>
                      <a:pt x="20108" y="269"/>
                      <a:pt x="19864" y="407"/>
                    </a:cubicBezTo>
                    <a:lnTo>
                      <a:pt x="1" y="20269"/>
                    </a:lnTo>
                    <a:lnTo>
                      <a:pt x="338" y="20269"/>
                    </a:lnTo>
                    <a:lnTo>
                      <a:pt x="20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7258425" y="717650"/>
                <a:ext cx="570725" cy="562300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22492" extrusionOk="0">
                    <a:moveTo>
                      <a:pt x="22829" y="0"/>
                    </a:moveTo>
                    <a:cubicBezTo>
                      <a:pt x="22686" y="24"/>
                      <a:pt x="22548" y="55"/>
                      <a:pt x="22406" y="83"/>
                    </a:cubicBezTo>
                    <a:lnTo>
                      <a:pt x="0" y="22491"/>
                    </a:lnTo>
                    <a:lnTo>
                      <a:pt x="335" y="22491"/>
                    </a:lnTo>
                    <a:lnTo>
                      <a:pt x="228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7365875" y="708925"/>
                <a:ext cx="579225" cy="571025"/>
              </a:xfrm>
              <a:custGeom>
                <a:avLst/>
                <a:gdLst/>
                <a:ahLst/>
                <a:cxnLst/>
                <a:rect l="l" t="t" r="r" b="b"/>
                <a:pathLst>
                  <a:path w="23169" h="22841" extrusionOk="0">
                    <a:moveTo>
                      <a:pt x="22840" y="0"/>
                    </a:moveTo>
                    <a:lnTo>
                      <a:pt x="0" y="22840"/>
                    </a:lnTo>
                    <a:lnTo>
                      <a:pt x="337" y="22840"/>
                    </a:lnTo>
                    <a:lnTo>
                      <a:pt x="23168" y="10"/>
                    </a:lnTo>
                    <a:cubicBezTo>
                      <a:pt x="23059" y="5"/>
                      <a:pt x="22950" y="2"/>
                      <a:pt x="22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7473300" y="718525"/>
                <a:ext cx="568550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22742" h="22457" extrusionOk="0">
                    <a:moveTo>
                      <a:pt x="22457" y="1"/>
                    </a:moveTo>
                    <a:lnTo>
                      <a:pt x="1" y="22456"/>
                    </a:lnTo>
                    <a:lnTo>
                      <a:pt x="338" y="22456"/>
                    </a:lnTo>
                    <a:lnTo>
                      <a:pt x="22741" y="53"/>
                    </a:lnTo>
                    <a:cubicBezTo>
                      <a:pt x="22646" y="34"/>
                      <a:pt x="22552" y="20"/>
                      <a:pt x="22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7580750" y="741200"/>
                <a:ext cx="545025" cy="5387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21550" extrusionOk="0">
                    <a:moveTo>
                      <a:pt x="21549" y="1"/>
                    </a:moveTo>
                    <a:lnTo>
                      <a:pt x="1" y="21549"/>
                    </a:lnTo>
                    <a:lnTo>
                      <a:pt x="338" y="21549"/>
                    </a:lnTo>
                    <a:lnTo>
                      <a:pt x="21801" y="86"/>
                    </a:lnTo>
                    <a:cubicBezTo>
                      <a:pt x="21718" y="55"/>
                      <a:pt x="21632" y="29"/>
                      <a:pt x="21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7688250" y="773800"/>
                <a:ext cx="51167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0246" extrusionOk="0">
                    <a:moveTo>
                      <a:pt x="20244" y="0"/>
                    </a:moveTo>
                    <a:lnTo>
                      <a:pt x="1" y="20245"/>
                    </a:lnTo>
                    <a:lnTo>
                      <a:pt x="338" y="20245"/>
                    </a:lnTo>
                    <a:lnTo>
                      <a:pt x="20467" y="114"/>
                    </a:lnTo>
                    <a:cubicBezTo>
                      <a:pt x="20393" y="76"/>
                      <a:pt x="20317" y="41"/>
                      <a:pt x="20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7795700" y="814750"/>
                <a:ext cx="470125" cy="465200"/>
              </a:xfrm>
              <a:custGeom>
                <a:avLst/>
                <a:gdLst/>
                <a:ahLst/>
                <a:cxnLst/>
                <a:rect l="l" t="t" r="r" b="b"/>
                <a:pathLst>
                  <a:path w="18805" h="18608" extrusionOk="0">
                    <a:moveTo>
                      <a:pt x="18607" y="1"/>
                    </a:moveTo>
                    <a:lnTo>
                      <a:pt x="1" y="18607"/>
                    </a:lnTo>
                    <a:lnTo>
                      <a:pt x="338" y="18607"/>
                    </a:lnTo>
                    <a:lnTo>
                      <a:pt x="18804" y="141"/>
                    </a:lnTo>
                    <a:cubicBezTo>
                      <a:pt x="18738" y="93"/>
                      <a:pt x="18674" y="48"/>
                      <a:pt x="18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7903150" y="863150"/>
                <a:ext cx="421150" cy="416800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6672" extrusionOk="0">
                    <a:moveTo>
                      <a:pt x="16672" y="0"/>
                    </a:moveTo>
                    <a:lnTo>
                      <a:pt x="1" y="16671"/>
                    </a:lnTo>
                    <a:lnTo>
                      <a:pt x="338" y="16671"/>
                    </a:lnTo>
                    <a:lnTo>
                      <a:pt x="16845" y="164"/>
                    </a:lnTo>
                    <a:cubicBezTo>
                      <a:pt x="16788" y="109"/>
                      <a:pt x="16731" y="55"/>
                      <a:pt x="1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8010650" y="918575"/>
                <a:ext cx="365000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14600" h="14455" extrusionOk="0">
                    <a:moveTo>
                      <a:pt x="14452" y="1"/>
                    </a:moveTo>
                    <a:lnTo>
                      <a:pt x="1" y="14454"/>
                    </a:lnTo>
                    <a:lnTo>
                      <a:pt x="336" y="14454"/>
                    </a:lnTo>
                    <a:lnTo>
                      <a:pt x="14599" y="191"/>
                    </a:lnTo>
                    <a:cubicBezTo>
                      <a:pt x="14549" y="129"/>
                      <a:pt x="14502" y="65"/>
                      <a:pt x="14452" y="3"/>
                    </a:cubicBezTo>
                    <a:lnTo>
                      <a:pt x="14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8118100" y="981400"/>
                <a:ext cx="301700" cy="29855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1942" extrusionOk="0">
                    <a:moveTo>
                      <a:pt x="11940" y="0"/>
                    </a:moveTo>
                    <a:lnTo>
                      <a:pt x="1" y="11941"/>
                    </a:lnTo>
                    <a:lnTo>
                      <a:pt x="338" y="11941"/>
                    </a:lnTo>
                    <a:lnTo>
                      <a:pt x="12068" y="211"/>
                    </a:lnTo>
                    <a:cubicBezTo>
                      <a:pt x="12025" y="140"/>
                      <a:pt x="11982" y="71"/>
                      <a:pt x="11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8225550" y="1052100"/>
                <a:ext cx="230475" cy="227850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9114" extrusionOk="0">
                    <a:moveTo>
                      <a:pt x="9114" y="0"/>
                    </a:moveTo>
                    <a:lnTo>
                      <a:pt x="1" y="9113"/>
                    </a:lnTo>
                    <a:lnTo>
                      <a:pt x="338" y="9113"/>
                    </a:lnTo>
                    <a:lnTo>
                      <a:pt x="9218" y="230"/>
                    </a:lnTo>
                    <a:cubicBezTo>
                      <a:pt x="9185" y="152"/>
                      <a:pt x="9149" y="76"/>
                      <a:pt x="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3050" y="1131700"/>
                <a:ext cx="1500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5930" extrusionOk="0">
                    <a:moveTo>
                      <a:pt x="5928" y="0"/>
                    </a:moveTo>
                    <a:lnTo>
                      <a:pt x="1" y="5929"/>
                    </a:lnTo>
                    <a:lnTo>
                      <a:pt x="336" y="5929"/>
                    </a:lnTo>
                    <a:lnTo>
                      <a:pt x="6001" y="264"/>
                    </a:lnTo>
                    <a:cubicBezTo>
                      <a:pt x="5977" y="176"/>
                      <a:pt x="5951" y="88"/>
                      <a:pt x="5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440500" y="1222525"/>
                <a:ext cx="58025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2297" extrusionOk="0">
                    <a:moveTo>
                      <a:pt x="2297" y="0"/>
                    </a:moveTo>
                    <a:lnTo>
                      <a:pt x="1" y="2296"/>
                    </a:lnTo>
                    <a:lnTo>
                      <a:pt x="338" y="2296"/>
                    </a:lnTo>
                    <a:lnTo>
                      <a:pt x="2320" y="311"/>
                    </a:lnTo>
                    <a:cubicBezTo>
                      <a:pt x="2311" y="209"/>
                      <a:pt x="2306" y="102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35"/>
          <p:cNvGrpSpPr/>
          <p:nvPr/>
        </p:nvGrpSpPr>
        <p:grpSpPr>
          <a:xfrm>
            <a:off x="7877722" y="854720"/>
            <a:ext cx="261665" cy="297671"/>
            <a:chOff x="2707500" y="249400"/>
            <a:chExt cx="423475" cy="481825"/>
          </a:xfrm>
        </p:grpSpPr>
        <p:sp>
          <p:nvSpPr>
            <p:cNvPr id="1693" name="Google Shape;1693;p3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651;p35">
            <a:extLst>
              <a:ext uri="{FF2B5EF4-FFF2-40B4-BE49-F238E27FC236}">
                <a16:creationId xmlns:a16="http://schemas.microsoft.com/office/drawing/2014/main" id="{DCD6DCAB-FB4D-D80E-94C8-D8D2612A4953}"/>
              </a:ext>
            </a:extLst>
          </p:cNvPr>
          <p:cNvSpPr txBox="1"/>
          <p:nvPr/>
        </p:nvSpPr>
        <p:spPr>
          <a:xfrm>
            <a:off x="715050" y="1794260"/>
            <a:ext cx="771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https://github.com/frhn2106/calenderapp/tree/main</a:t>
            </a:r>
            <a:endParaRPr sz="1600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bile Space Cleaner App Pitch Deck by Slidesgo">
  <a:themeElements>
    <a:clrScheme name="Simple Light">
      <a:dk1>
        <a:srgbClr val="FFFFFF"/>
      </a:dk1>
      <a:lt1>
        <a:srgbClr val="FFCA51"/>
      </a:lt1>
      <a:dk2>
        <a:srgbClr val="03B068"/>
      </a:dk2>
      <a:lt2>
        <a:srgbClr val="4D34A8"/>
      </a:lt2>
      <a:accent1>
        <a:srgbClr val="2C1A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34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512</Words>
  <Application>Microsoft Office PowerPoint</Application>
  <PresentationFormat>On-screen Show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 Medium</vt:lpstr>
      <vt:lpstr>Montserrat</vt:lpstr>
      <vt:lpstr>Arial</vt:lpstr>
      <vt:lpstr>Mobile Space Cleaner App Pitch Deck by Slidesgo</vt:lpstr>
      <vt:lpstr>MOBILE PROGRAMMING APLIKASI KALENDER</vt:lpstr>
      <vt:lpstr>MOBILE PROGRAMMING APLIKASI KALENDER</vt:lpstr>
      <vt:lpstr>PENDAHULUAN</vt:lpstr>
      <vt:lpstr>LANDASAN TEORI</vt:lpstr>
      <vt:lpstr>PowerPoint Presentation</vt:lpstr>
      <vt:lpstr>PowerPoint Presentation</vt:lpstr>
      <vt:lpstr>Landasan Teori</vt:lpstr>
      <vt:lpstr>Metode Program</vt:lpstr>
      <vt:lpstr>PEMBAHASAN</vt:lpstr>
      <vt:lpstr>PEMBAHASAN</vt:lpstr>
      <vt:lpstr>PEMBAHASAN</vt:lpstr>
      <vt:lpstr>PEMBAHASAN</vt:lpstr>
      <vt:lpstr>PEMBAHASAN</vt:lpstr>
      <vt:lpstr>PEMBAHASAN</vt:lpstr>
      <vt:lpstr>PEMBAHASAN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APLIKASI KALENDER</dc:title>
  <cp:lastModifiedBy>muhamad farhan</cp:lastModifiedBy>
  <cp:revision>8</cp:revision>
  <dcterms:modified xsi:type="dcterms:W3CDTF">2024-07-02T12:48:30Z</dcterms:modified>
</cp:coreProperties>
</file>