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3D637-87C0-4B94-9CFA-A7C97AFF02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A894F-41D9-4166-9C0C-8337A3FB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2CCA-2AC1-4D5A-B9AF-400D2789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6E3FF-3950-497B-B17B-1579173F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8055-4BE8-4107-8A0D-2009C777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0F35-6E30-4520-A2F1-5FF607D44571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5F8F-D9E9-453B-AB89-17B04610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C97A-993D-4FE0-B0AB-0F49F917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F875-3D5A-4EAD-BF97-5052CF2E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8C1F8-9CD3-45D2-972D-BFB7DB837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FF49-4197-4BC4-8E73-C529AEC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C00A-44A8-41F8-9AC4-EE2D00605B38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EC11F-976A-40EE-9F07-078D61E0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3B67-F781-4910-903D-4161CB63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1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61CF7-3960-400C-BE0B-1D2DB1CA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6903-FA2D-4E22-B68F-AE69315BC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4922-9EA8-478A-B708-724E9F78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08BA-65E4-432D-9A3A-D948F53CF812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368C-D600-4223-9FC2-FEF7356A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963D-8AFB-4E90-BB46-8B44DB92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0658-9EFC-4E6C-90E7-55C60D09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1908-1A7C-4762-940E-9743AAD4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B076-46F9-49A0-A2F3-3B0F5CF2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F1FA-8CB1-4A9F-AD2B-B309B8DFEA2D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CCEB-15BD-4B41-8DD5-C981F214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FC6B-71A8-47C6-B638-EC01E24E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2CC6-9482-410B-AC6B-4A7AAE16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1F7A5-066D-4EE5-910E-B20E45D2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9A9F-DF02-4A3A-B48B-824C262D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0984-1F17-43A7-A379-9CB3C59C57DB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1E3F-03B9-4832-948C-74C12926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E60C-54CF-4E9C-937C-74E17BD9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70E-08CA-49FB-B71F-69E7DF3E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2182-A562-4CB4-80F4-A10C24BDE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AD911-4FF7-477B-8070-66B88B026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72FF9-CDAE-41EB-A3CA-624B283B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B55C-55E5-4220-9EEB-D0B825A048AD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8A59-0A8B-43CD-80C5-72902739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F4B0-643F-4A4C-866E-57F4EC1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E062-A123-4B04-86F4-A9C6C0CA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ACAE9-5FA5-4063-B244-B475629F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C07A-358B-41D1-BE32-1A0527711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3309F-939D-4E93-B061-E74D7602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46BA5-0F55-49F0-B66F-CF7950EB5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4D4FA-3673-4497-BE2B-B9BD1C87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0BD1-20E1-4ABD-8376-45FC20DC7804}" type="datetime1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3EE9D-470B-4B82-BA58-4078FC75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A2640-7CF1-4D33-ABCD-98F5B193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AE1B-8865-4EBA-816D-0674285D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31BD2-8CCC-4BFB-9F4D-7993323B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8E78-0B7F-4E10-A334-186DA4FF3602}" type="datetime1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387F0-9795-4549-A5E8-559F1023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169FC-4451-404C-9778-AB6BF10A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A81C2-E8E5-4AC3-BA78-F645512D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ADD-0013-464A-ACB7-5C32709BD083}" type="datetime1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B294E-3CAC-498B-9CCF-BEB7B7A7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A815A-A3D0-4E9F-8224-82CAA00D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7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D02D-224B-4184-B24C-5CF0C6FB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2A21-948B-4DAC-8DB1-B487158F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6E2EC-9BF2-4BD3-9934-BB45D73F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C1682-5A95-4BA7-8364-0CCCAF10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DC08-54F7-405A-BAE3-2275889AAD08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444BC-9F9C-45FB-A66C-2827BC69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FAACA-EBBD-4B12-AF4A-6EDFF569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E776-14E9-408D-B2BC-A70D70FF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EAB66-FD36-4D38-9B75-D5A698356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17AE9-FA5D-4F4C-966F-610B2C0D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C9D70-A333-4C98-8024-6580D0A3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1615-AEDF-470A-A43B-3D6F39762F1E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27BD1-C6D7-4126-BCA1-235CDA20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AF3E9-228E-40AE-ABD6-5C0AC18B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E6A7F-B774-47F5-8CFA-0C3AC125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D2B9-78B1-41E9-95DC-8AA505372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A535-B742-4FCD-A2FC-A77C8CA35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109F-616F-4823-AF06-4EDDCB9407A9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762E-5930-454E-B16C-8B445D45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193F-121E-4CB3-A3BD-9E80B6630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5A7D-35D2-47EA-A44A-D20D1529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0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D3A2-4698-482D-B02F-B4FA9808D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E-commerce: Starting Product Analysis for new Seller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58080-13AC-4FB0-BA45-96775E5BD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Ferhat Karakas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E233-9626-4C1D-94A0-096AC768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5C4A-0A47-44A9-ACD2-FD12110B834F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BA45C-80ED-4F67-B611-DD1E0853153A}"/>
              </a:ext>
            </a:extLst>
          </p:cNvPr>
          <p:cNvSpPr txBox="1"/>
          <p:nvPr/>
        </p:nvSpPr>
        <p:spPr>
          <a:xfrm>
            <a:off x="9781310" y="63430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Incubator </a:t>
            </a:r>
          </a:p>
        </p:txBody>
      </p:sp>
    </p:spTree>
    <p:extLst>
      <p:ext uri="{BB962C8B-B14F-4D97-AF65-F5344CB8AC3E}">
        <p14:creationId xmlns:p14="http://schemas.microsoft.com/office/powerpoint/2010/main" val="417324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8BEA-A488-4121-AFEA-E95860C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Motivation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FE0E-24A3-433C-BB2D-97DE7DFB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C00A-44A8-41F8-9AC4-EE2D00605B38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063AB6-9695-4F4B-AC61-1C8BA7AADB81}"/>
              </a:ext>
            </a:extLst>
          </p:cNvPr>
          <p:cNvSpPr txBox="1">
            <a:spLocks/>
          </p:cNvSpPr>
          <p:nvPr/>
        </p:nvSpPr>
        <p:spPr>
          <a:xfrm>
            <a:off x="838200" y="662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E-Commerce is increasing very fast and will be more common after Covid-19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lot of people want to start business online selling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E45E61-400E-4FC3-B386-857341C02551}"/>
              </a:ext>
            </a:extLst>
          </p:cNvPr>
          <p:cNvSpPr txBox="1">
            <a:spLocks/>
          </p:cNvSpPr>
          <p:nvPr/>
        </p:nvSpPr>
        <p:spPr>
          <a:xfrm>
            <a:off x="653472" y="1560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But a lot of people can not decide what product has high profit margin, larger customer needs and relatively less competition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96F378-A0FE-4A1C-B47F-5C643E68D345}"/>
              </a:ext>
            </a:extLst>
          </p:cNvPr>
          <p:cNvSpPr txBox="1">
            <a:spLocks/>
          </p:cNvSpPr>
          <p:nvPr/>
        </p:nvSpPr>
        <p:spPr>
          <a:xfrm>
            <a:off x="745836" y="23216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Source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AA577C-E442-4C5F-80E4-37C76CD001C4}"/>
              </a:ext>
            </a:extLst>
          </p:cNvPr>
          <p:cNvSpPr txBox="1">
            <a:spLocks/>
          </p:cNvSpPr>
          <p:nvPr/>
        </p:nvSpPr>
        <p:spPr>
          <a:xfrm>
            <a:off x="838200" y="2984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Publicly accessible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mining from online retailers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0C5961-50D6-4BC5-8EE5-022B4DFB2F64}"/>
              </a:ext>
            </a:extLst>
          </p:cNvPr>
          <p:cNvSpPr txBox="1">
            <a:spLocks/>
          </p:cNvSpPr>
          <p:nvPr/>
        </p:nvSpPr>
        <p:spPr>
          <a:xfrm>
            <a:off x="745836" y="3676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388BBC-D0EB-4B69-81C7-DDA93074AF17}"/>
              </a:ext>
            </a:extLst>
          </p:cNvPr>
          <p:cNvSpPr txBox="1">
            <a:spLocks/>
          </p:cNvSpPr>
          <p:nvPr/>
        </p:nvSpPr>
        <p:spPr>
          <a:xfrm>
            <a:off x="838200" y="4338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24179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E-commerce: Starting Product Analysis for new Seller</vt:lpstr>
      <vt:lpstr>Motivation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Starting Product Analysis for new Seller</dc:title>
  <dc:creator>ferhat</dc:creator>
  <cp:lastModifiedBy>ferhat</cp:lastModifiedBy>
  <cp:revision>5</cp:revision>
  <dcterms:created xsi:type="dcterms:W3CDTF">2020-07-14T14:36:06Z</dcterms:created>
  <dcterms:modified xsi:type="dcterms:W3CDTF">2020-07-14T14:53:11Z</dcterms:modified>
</cp:coreProperties>
</file>