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28" r:id="rId20"/>
    <p:sldId id="314" r:id="rId21"/>
    <p:sldId id="315" r:id="rId22"/>
    <p:sldId id="316" r:id="rId23"/>
    <p:sldId id="317" r:id="rId24"/>
    <p:sldId id="318" r:id="rId25"/>
    <p:sldId id="319" r:id="rId26"/>
    <p:sldId id="322" r:id="rId27"/>
    <p:sldId id="323" r:id="rId28"/>
    <p:sldId id="324" r:id="rId29"/>
    <p:sldId id="325" r:id="rId30"/>
    <p:sldId id="326" r:id="rId31"/>
    <p:sldId id="327" r:id="rId32"/>
    <p:sldId id="332" r:id="rId33"/>
    <p:sldId id="329" r:id="rId34"/>
    <p:sldId id="330" r:id="rId35"/>
    <p:sldId id="331"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35"/>
    <p:restoredTop sz="86511"/>
  </p:normalViewPr>
  <p:slideViewPr>
    <p:cSldViewPr snapToGrid="0">
      <p:cViewPr varScale="1">
        <p:scale>
          <a:sx n="142" d="100"/>
          <a:sy n="142" d="100"/>
        </p:scale>
        <p:origin x="14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10/20/2025</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19</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418695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35</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10/20/2025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10/20/2025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10/20/2025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10/20/2025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10/20/2025</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10/20/2025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10/20/2025</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10/20/2025</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10/20/2025</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10/20/2025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10/20/2025</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10/20/2025</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r:id="rId2" imgW="6984000" imgH="6323760" progId="">
                  <p:embed/>
                </p:oleObj>
              </mc:Choice>
              <mc:Fallback>
                <p:oleObj r:id="rId2"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3"/>
                      <a:stretch>
                        <a:fillRect/>
                      </a:stretch>
                    </p:blipFill>
                    <p:spPr>
                      <a:xfrm>
                        <a:off x="766797" y="1644970"/>
                        <a:ext cx="3511550" cy="3175000"/>
                      </a:xfrm>
                      <a:prstGeom prst="rect">
                        <a:avLst/>
                      </a:prstGeom>
                    </p:spPr>
                  </p:pic>
                </p:oleObj>
              </mc:Fallback>
            </mc:AlternateContent>
          </a:graphicData>
        </a:graphic>
      </p:graphicFrame>
      <p:pic>
        <p:nvPicPr>
          <p:cNvPr id="7" name="Picture 6" descr="Graphical user interface, text, application&#10;&#10;Description automatically generated">
            <a:extLst>
              <a:ext uri="{FF2B5EF4-FFF2-40B4-BE49-F238E27FC236}">
                <a16:creationId xmlns:a16="http://schemas.microsoft.com/office/drawing/2014/main" id="{9E930723-A7D5-8B9D-5F71-293E56791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574" y="1647248"/>
            <a:ext cx="3510776" cy="3172722"/>
          </a:xfrm>
          <a:prstGeom prst="rect">
            <a:avLst/>
          </a:prstGeom>
        </p:spPr>
      </p:pic>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probably the most popular probabilistic programming language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array[n] int a;</a:t>
            </a:r>
          </a:p>
          <a:p>
            <a:pPr marL="0" indent="0">
              <a:buNone/>
            </a:pPr>
            <a:r>
              <a:rPr lang="en-US" sz="1600" dirty="0">
                <a:latin typeface="Consolas" panose="020B0609020204030204" pitchFamily="49" charset="0"/>
                <a:ea typeface="Source Sans Pro Light" panose="020B0403030403020204" pitchFamily="34" charset="0"/>
              </a:rPr>
              <a:t>array[n] real b;</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2D array [rows, columns]</a:t>
            </a:r>
          </a:p>
          <a:p>
            <a:pPr marL="0" indent="0">
              <a:buNone/>
            </a:pPr>
            <a:r>
              <a:rPr lang="en-US" sz="1600" dirty="0">
                <a:latin typeface="Consolas" panose="020B0609020204030204" pitchFamily="49" charset="0"/>
                <a:ea typeface="Source Sans Pro Light" panose="020B0403030403020204" pitchFamily="34" charset="0"/>
              </a:rPr>
              <a:t>array[n, n] int A;</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t>
            </a:r>
            <a:r>
              <a:rPr lang="en-US" sz="2000">
                <a:latin typeface="Source Sans Pro Light" panose="020B0403030403020204" pitchFamily="34" charset="0"/>
                <a:ea typeface="Source Sans Pro Light" panose="020B0403030403020204" pitchFamily="34" charset="0"/>
              </a:rPr>
              <a:t>and 1, </a:t>
            </a:r>
            <a:r>
              <a:rPr lang="en-US" sz="2000">
                <a:latin typeface="Consolas" panose="020B0609020204030204" pitchFamily="49" charset="0"/>
                <a:ea typeface="Source Sans Pro Light" panose="020B0403030403020204" pitchFamily="34" charset="0"/>
              </a:rPr>
              <a:t>alpha</a:t>
            </a:r>
            <a:r>
              <a:rPr lang="en-US" sz="2000">
                <a:latin typeface="Source Sans Pro Light" panose="020B0403030403020204" pitchFamily="34" charset="0"/>
                <a:ea typeface="Source Sans Pro Light" panose="020B0403030403020204" pitchFamily="34" charset="0"/>
              </a:rPr>
              <a:t> </a:t>
            </a:r>
            <a:r>
              <a:rPr lang="en-US" sz="2000" dirty="0">
                <a:latin typeface="Source Sans Pro Light" panose="020B0403030403020204" pitchFamily="34" charset="0"/>
                <a:ea typeface="Source Sans Pro Light" panose="020B0403030403020204" pitchFamily="34" charset="0"/>
              </a:rPr>
              <a:t>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3134497" y="2307070"/>
            <a:ext cx="2875004"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Coin-flip model</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basic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basic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array[2, 3] int A;</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C++, python, R, Rust...).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62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997770"/>
            <a:ext cx="6858000" cy="3719460"/>
          </a:xfrm>
        </p:spPr>
        <p:txBody>
          <a:bodyPr>
            <a:noAutofit/>
          </a:bodyPr>
          <a:lstStyle/>
          <a:p>
            <a:r>
              <a:rPr lang="en-US" sz="25600" b="1" dirty="0">
                <a:latin typeface="Source Sans Pro" panose="020B0503030403020204" pitchFamily="34" charset="0"/>
                <a:ea typeface="Source Sans Pro" panose="020B0503030403020204" pitchFamily="34" charset="0"/>
              </a:rPr>
              <a:t>?</a:t>
            </a:r>
            <a:endParaRPr lang="LID4096" sz="256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1731</TotalTime>
  <Words>1960</Words>
  <Application>Microsoft Office PowerPoint</Application>
  <PresentationFormat>On-screen Show (16:10)</PresentationFormat>
  <Paragraphs>294</Paragraphs>
  <Slides>35</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2"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basic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PowerPoint Presentation</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43</cp:revision>
  <dcterms:created xsi:type="dcterms:W3CDTF">2020-10-14T12:48:18Z</dcterms:created>
  <dcterms:modified xsi:type="dcterms:W3CDTF">2025-10-20T15:33:36Z</dcterms:modified>
</cp:coreProperties>
</file>